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3"/>
    <p:sldId id="257" r:id="rId4"/>
    <p:sldId id="258" r:id="rId5"/>
    <p:sldId id="263" r:id="rId6"/>
    <p:sldId id="264" r:id="rId7"/>
    <p:sldId id="265" r:id="rId8"/>
    <p:sldId id="266" r:id="rId9"/>
    <p:sldId id="259" r:id="rId10"/>
    <p:sldId id="267" r:id="rId11"/>
    <p:sldId id="268" r:id="rId12"/>
    <p:sldId id="269" r:id="rId13"/>
    <p:sldId id="270" r:id="rId14"/>
    <p:sldId id="260" r:id="rId15"/>
    <p:sldId id="271" r:id="rId16"/>
    <p:sldId id="272" r:id="rId17"/>
    <p:sldId id="273" r:id="rId18"/>
    <p:sldId id="274" r:id="rId19"/>
    <p:sldId id="261" r:id="rId20"/>
    <p:sldId id="275" r:id="rId21"/>
    <p:sldId id="278" r:id="rId22"/>
    <p:sldId id="277" r:id="rId23"/>
    <p:sldId id="276" r:id="rId24"/>
    <p:sldId id="262" r:id="rId25"/>
    <p:sldId id="282" r:id="rId26"/>
    <p:sldId id="281" r:id="rId28"/>
    <p:sldId id="283" r:id="rId29"/>
    <p:sldId id="280" r:id="rId30"/>
    <p:sldId id="284" r:id="rId31"/>
  </p:sldIdLst>
  <p:sldSz cx="12192000" cy="6858000"/>
  <p:notesSz cx="6858000" cy="9144000"/>
  <p:embeddedFontLst>
    <p:embeddedFont>
      <p:font typeface="Impact" panose="020B0806030902050204" pitchFamily="34" charset="0"/>
      <p:regular r:id="rId35"/>
    </p:embeddedFont>
    <p:embeddedFont>
      <p:font typeface="方正黑体简体" panose="02000000000000000000" pitchFamily="65" charset="-122"/>
      <p:regular r:id="rId36"/>
    </p:embeddedFont>
    <p:embeddedFont>
      <p:font typeface="微软雅黑" panose="020B0503020204020204" pitchFamily="34" charset="-122"/>
      <p:regular r:id="rId37"/>
    </p:embeddedFont>
    <p:embeddedFont>
      <p:font typeface="微软雅黑 Light" panose="020B0502040204020203" charset="-122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文泉驿微米黑" panose="020B0606030804020204" pitchFamily="34" charset="-122"/>
      <p:regular r:id="rId47"/>
    </p:embeddedFont>
    <p:embeddedFont>
      <p:font typeface="Calibri Light" panose="020F0302020204030204" charset="0"/>
      <p:regular r:id="rId48"/>
      <p:italic r:id="rId49"/>
    </p:embeddedFont>
    <p:embeddedFont>
      <p:font typeface="等线 Light" panose="02010600030101010101" charset="-122"/>
      <p:regular r:id="rId50"/>
    </p:embeddedFont>
    <p:embeddedFont>
      <p:font typeface="等线" panose="02010600030101010101" charset="-122"/>
      <p:regular r:id="rId51"/>
    </p:embeddedFont>
    <p:embeddedFont>
      <p:font typeface="FZHei-B01S" panose="02000000000000000000" pitchFamily="2" charset="-122"/>
      <p:regular r:id="rId52"/>
    </p:embeddedFont>
  </p:embeddedFontLst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7C48"/>
    <a:srgbClr val="1F1761"/>
    <a:srgbClr val="AC2A96"/>
    <a:srgbClr val="611854"/>
    <a:srgbClr val="181665"/>
    <a:srgbClr val="060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10" y="7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3" Type="http://schemas.openxmlformats.org/officeDocument/2006/relationships/tags" Target="tags/tag1.xml"/><Relationship Id="rId52" Type="http://schemas.openxmlformats.org/officeDocument/2006/relationships/font" Target="fonts/font18.fntdata"/><Relationship Id="rId51" Type="http://schemas.openxmlformats.org/officeDocument/2006/relationships/font" Target="fonts/font17.fntdata"/><Relationship Id="rId50" Type="http://schemas.openxmlformats.org/officeDocument/2006/relationships/font" Target="fonts/font16.fntdata"/><Relationship Id="rId5" Type="http://schemas.openxmlformats.org/officeDocument/2006/relationships/slide" Target="slides/slide3.xml"/><Relationship Id="rId49" Type="http://schemas.openxmlformats.org/officeDocument/2006/relationships/font" Target="fonts/font15.fntdata"/><Relationship Id="rId48" Type="http://schemas.openxmlformats.org/officeDocument/2006/relationships/font" Target="fonts/font14.fntdata"/><Relationship Id="rId47" Type="http://schemas.openxmlformats.org/officeDocument/2006/relationships/font" Target="fonts/font13.fntdata"/><Relationship Id="rId46" Type="http://schemas.openxmlformats.org/officeDocument/2006/relationships/font" Target="fonts/font12.fntdata"/><Relationship Id="rId45" Type="http://schemas.openxmlformats.org/officeDocument/2006/relationships/font" Target="fonts/font11.fntdata"/><Relationship Id="rId44" Type="http://schemas.openxmlformats.org/officeDocument/2006/relationships/font" Target="fonts/font10.fntdata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" Target="slides/slide2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image" Target="../media/image6.png"/><Relationship Id="rId1" Type="http://schemas.openxmlformats.org/officeDocument/2006/relationships/oleObject" Target="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99826412941867"/>
          <c:y val="0.0203632929678701"/>
          <c:w val="0.930017391684552"/>
          <c:h val="0.6767412801305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2000" b="0" i="0" u="none" strike="noStrike" kern="1200" baseline="0">
                    <a:solidFill>
                      <a:schemeClr val="bg1"/>
                    </a:solidFill>
                    <a:latin typeface="DINPro-Bold" panose="02000503030000020004" pitchFamily="50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2000" b="0" i="0" u="none" strike="noStrike" kern="1200" baseline="0">
                    <a:solidFill>
                      <a:schemeClr val="bg1"/>
                    </a:solidFill>
                    <a:latin typeface="DINPro-Bold" panose="02000503030000020004" pitchFamily="50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2000" b="0" i="0" u="none" strike="noStrike" kern="1200" baseline="0">
                    <a:solidFill>
                      <a:schemeClr val="bg1"/>
                    </a:solidFill>
                    <a:latin typeface="DINPro-Bold" panose="02000503030000020004" pitchFamily="50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系列 4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2000" b="0" i="0" u="none" strike="noStrike" kern="1200" baseline="0">
                    <a:solidFill>
                      <a:schemeClr val="bg1"/>
                    </a:solidFill>
                    <a:latin typeface="DINPro-Bold" panose="02000503030000020004" pitchFamily="50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系列 5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2000" b="0" i="0" u="none" strike="noStrike" kern="1200" baseline="0">
                    <a:solidFill>
                      <a:schemeClr val="bg1"/>
                    </a:solidFill>
                    <a:latin typeface="DINPro-Bold" panose="02000503030000020004" pitchFamily="50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Sheet1!$F$2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系列 6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2000" b="0" i="0" u="none" strike="noStrike" kern="1200" baseline="0">
                    <a:solidFill>
                      <a:schemeClr val="bg1"/>
                    </a:solidFill>
                    <a:latin typeface="DINPro-Bold" panose="02000503030000020004" pitchFamily="50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Sheet1!$G$2</c:f>
              <c:numCache>
                <c:formatCode>0%</c:formatCode>
                <c:ptCount val="1"/>
                <c:pt idx="0">
                  <c:v>0.7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系列 7</c:v>
                </c:pt>
              </c:strCache>
            </c:strRef>
          </c:tx>
          <c:spPr>
            <a:solidFill>
              <a:srgbClr val="F17C4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2000" b="0" i="0" u="none" strike="noStrike" kern="1200" baseline="0">
                    <a:solidFill>
                      <a:schemeClr val="bg1"/>
                    </a:solidFill>
                    <a:latin typeface="DINPro-Bold" panose="02000503030000020004" pitchFamily="50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Sheet1!$H$2</c:f>
              <c:numCache>
                <c:formatCode>0%</c:formatCode>
                <c:ptCount val="1"/>
                <c:pt idx="0">
                  <c:v>0.95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"/>
        <c:overlap val="-100"/>
        <c:axId val="221186688"/>
        <c:axId val="221201536"/>
      </c:barChart>
      <c:catAx>
        <c:axId val="221186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chemeClr val="bg1"/>
                </a:solidFill>
                <a:latin typeface="DINPro-Bold" panose="02000503030000020004" pitchFamily="50" charset="0"/>
                <a:ea typeface="+mn-ea"/>
                <a:cs typeface="+mn-cs"/>
              </a:defRPr>
            </a:pPr>
          </a:p>
        </c:txPr>
        <c:crossAx val="221201536"/>
        <c:crosses val="autoZero"/>
        <c:auto val="1"/>
        <c:lblAlgn val="ctr"/>
        <c:lblOffset val="100"/>
        <c:noMultiLvlLbl val="0"/>
      </c:catAx>
      <c:valAx>
        <c:axId val="221201536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chemeClr val="bg1"/>
                </a:solidFill>
                <a:latin typeface="DINPro-Bold" panose="02000503030000020004" pitchFamily="50" charset="0"/>
                <a:ea typeface="+mn-ea"/>
                <a:cs typeface="+mn-cs"/>
              </a:defRPr>
            </a:pPr>
          </a:p>
        </c:txPr>
        <c:crossAx val="2211866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2000">
          <a:solidFill>
            <a:schemeClr val="bg1"/>
          </a:solidFill>
          <a:latin typeface="DINPro-Bold" panose="02000503030000020004" pitchFamily="50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0">
                  <a:srgbClr val="F17C48"/>
                </a:gs>
                <a:gs pos="71000">
                  <a:srgbClr val="2FAFD2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c:spPr>
          <c:dLbls>
            <c:delete val="1"/>
          </c:dLbls>
          <c:cat>
            <c:numRef>
              <c:f>Sheet1!$A$2:$A$6</c:f>
              <c:numCache>
                <c:formatCode>yyyy/m/d</c:formatCode>
                <c:ptCount val="5"/>
                <c:pt idx="0" c:formatCode="yyyy/m/d">
                  <c:v>37261</c:v>
                </c:pt>
                <c:pt idx="1" c:formatCode="yyyy/m/d">
                  <c:v>37262</c:v>
                </c:pt>
                <c:pt idx="2" c:formatCode="yyyy/m/d">
                  <c:v>37263</c:v>
                </c:pt>
                <c:pt idx="3" c:formatCode="yyyy/m/d">
                  <c:v>37264</c:v>
                </c:pt>
                <c:pt idx="4" c:formatCode="yyyy/m/d">
                  <c:v>37265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gradFill>
              <a:gsLst>
                <a:gs pos="0">
                  <a:srgbClr val="AC2A96"/>
                </a:gs>
                <a:gs pos="100000">
                  <a:srgbClr val="2FAFD2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c:spPr>
          <c:dLbls>
            <c:delete val="1"/>
          </c:dLbls>
          <c:cat>
            <c:numRef>
              <c:f>Sheet1!$A$2:$A$6</c:f>
              <c:numCache>
                <c:formatCode>yyyy/m/d</c:formatCode>
                <c:ptCount val="5"/>
                <c:pt idx="0" c:formatCode="yyyy/m/d">
                  <c:v>37261</c:v>
                </c:pt>
                <c:pt idx="1" c:formatCode="yyyy/m/d">
                  <c:v>37262</c:v>
                </c:pt>
                <c:pt idx="2" c:formatCode="yyyy/m/d">
                  <c:v>37263</c:v>
                </c:pt>
                <c:pt idx="3" c:formatCode="yyyy/m/d">
                  <c:v>37264</c:v>
                </c:pt>
                <c:pt idx="4" c:formatCode="yyyy/m/d">
                  <c:v>37265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1141248"/>
        <c:axId val="411142784"/>
      </c:areaChart>
      <c:dateAx>
        <c:axId val="411141248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</a:p>
        </c:txPr>
        <c:crossAx val="411142784"/>
        <c:crosses val="autoZero"/>
        <c:auto val="1"/>
        <c:lblOffset val="100"/>
        <c:baseTimeUnit val="days"/>
      </c:dateAx>
      <c:valAx>
        <c:axId val="411142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</a:p>
        </c:txPr>
        <c:crossAx val="4111412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bg1"/>
          </a:solidFill>
          <a:latin typeface="+mj-lt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</c:spPr>
          <c:explosion val="0"/>
          <c:dPt>
            <c:idx val="0"/>
            <c:bubble3D val="0"/>
            <c:explosion val="12"/>
            <c:spPr>
              <a:solidFill>
                <a:srgbClr val="F17C48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explosion val="4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explosion val="19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3E9C0-5B9F-4753-91D5-07A69C4A20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28DA9-D43B-4DE9-A9FD-6F46049BC41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368C7-7441-428E-8FCB-11770E622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368C7-7441-428E-8FCB-11770E622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368C7-7441-428E-8FCB-11770E622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368C7-7441-428E-8FCB-11770E622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368C7-7441-428E-8FCB-11770E622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2BFC-63AD-4931-8E85-16A8541814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F18-ABF5-42BA-8231-410C11532C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2BFC-63AD-4931-8E85-16A8541814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F18-ABF5-42BA-8231-410C11532C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2BFC-63AD-4931-8E85-16A8541814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F18-ABF5-42BA-8231-410C11532C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2BFC-63AD-4931-8E85-16A8541814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F18-ABF5-42BA-8231-410C11532C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2BFC-63AD-4931-8E85-16A8541814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F18-ABF5-42BA-8231-410C11532C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2BFC-63AD-4931-8E85-16A8541814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F18-ABF5-42BA-8231-410C11532C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2BFC-63AD-4931-8E85-16A8541814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F18-ABF5-42BA-8231-410C11532C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2BFC-63AD-4931-8E85-16A8541814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F18-ABF5-42BA-8231-410C11532C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2BFC-63AD-4931-8E85-16A8541814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F18-ABF5-42BA-8231-410C11532C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2BFC-63AD-4931-8E85-16A8541814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F18-ABF5-42BA-8231-410C11532C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2BFC-63AD-4931-8E85-16A8541814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F18-ABF5-42BA-8231-410C11532C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72BFC-63AD-4931-8E85-16A8541814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07F18-ABF5-42BA-8231-410C11532CE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hyperlink" Target="http://chn.docer.com/works?userid=30366824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-1251218" y="933446"/>
            <a:ext cx="146029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MEETING</a:t>
            </a:r>
            <a:endParaRPr lang="en-US" altLang="zh-CN" sz="210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7" name="Rectangle 405"/>
          <p:cNvSpPr>
            <a:spLocks noChangeArrowheads="1"/>
          </p:cNvSpPr>
          <p:nvPr/>
        </p:nvSpPr>
        <p:spPr bwMode="auto">
          <a:xfrm>
            <a:off x="1892470" y="2263106"/>
            <a:ext cx="8407060" cy="16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96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年终总结会议</a:t>
            </a:r>
            <a:endParaRPr lang="zh-CN" altLang="en-US" sz="96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406"/>
          <p:cNvSpPr>
            <a:spLocks noChangeArrowheads="1"/>
          </p:cNvSpPr>
          <p:nvPr/>
        </p:nvSpPr>
        <p:spPr bwMode="auto">
          <a:xfrm>
            <a:off x="3784566" y="3919371"/>
            <a:ext cx="4622869" cy="38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495" spc="394" dirty="0">
                <a:solidFill>
                  <a:schemeClr val="bg1"/>
                </a:solidFill>
                <a:latin typeface="DINPro-Bold" panose="02000503030000020004" pitchFamily="50" charset="0"/>
                <a:ea typeface="Noto Sans S Chinese Light" panose="020B0300000000000000" pitchFamily="34" charset="-122"/>
              </a:rPr>
              <a:t>POWERPOINT TEMPLATE</a:t>
            </a:r>
            <a:endParaRPr lang="en-US" altLang="zh-CN" sz="2365" spc="394" dirty="0">
              <a:solidFill>
                <a:schemeClr val="bg1"/>
              </a:solidFill>
              <a:latin typeface="DINPro-Bold" panose="02000503030000020004" pitchFamily="50" charset="0"/>
              <a:ea typeface="Noto Sans S Chinese Light" panose="020B0300000000000000" pitchFamily="34" charset="-122"/>
            </a:endParaRPr>
          </a:p>
        </p:txBody>
      </p:sp>
      <p:sp>
        <p:nvSpPr>
          <p:cNvPr id="9" name="Rectangle 405"/>
          <p:cNvSpPr>
            <a:spLocks noChangeArrowheads="1"/>
          </p:cNvSpPr>
          <p:nvPr/>
        </p:nvSpPr>
        <p:spPr bwMode="auto">
          <a:xfrm>
            <a:off x="4871314" y="1319140"/>
            <a:ext cx="2314737" cy="12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7200" spc="600" dirty="0">
                <a:solidFill>
                  <a:schemeClr val="bg1"/>
                </a:solidFill>
                <a:latin typeface="DINPro-Bold" panose="02000503030000020004" pitchFamily="50" charset="0"/>
                <a:ea typeface="+mj-ea"/>
              </a:rPr>
              <a:t>2019</a:t>
            </a:r>
            <a:endParaRPr lang="zh-CN" altLang="en-US" sz="7200" spc="600" dirty="0">
              <a:solidFill>
                <a:schemeClr val="bg1"/>
              </a:solidFill>
              <a:latin typeface="DINPro-Bold" panose="02000503030000020004" pitchFamily="50" charset="0"/>
              <a:ea typeface="+mj-ea"/>
            </a:endParaRPr>
          </a:p>
        </p:txBody>
      </p:sp>
      <p:sp>
        <p:nvSpPr>
          <p:cNvPr id="11" name="Textfeld 53"/>
          <p:cNvSpPr txBox="1"/>
          <p:nvPr/>
        </p:nvSpPr>
        <p:spPr>
          <a:xfrm>
            <a:off x="2142707" y="4571547"/>
            <a:ext cx="7906586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de-DE" sz="1400" dirty="0">
                <a:solidFill>
                  <a:schemeClr val="bg1"/>
                </a:solidFill>
                <a:ea typeface="+mj-ea"/>
              </a:rPr>
              <a:t>Lorem ipsum dolor sit amet, consetetur sadipscing elitr </a:t>
            </a:r>
            <a:r>
              <a:rPr lang="de-DE" altLang="zh-CN" sz="1400" dirty="0">
                <a:solidFill>
                  <a:schemeClr val="bg1"/>
                </a:solidFill>
                <a:ea typeface="+mj-ea"/>
              </a:rPr>
              <a:t>Lorem ipsum dolor sit amet, consetetur sadipscing elitr Lorem ipsum dolor sit amet, consetetur sadipscing elitr.</a:t>
            </a:r>
            <a:endParaRPr lang="de-DE" altLang="zh-CN" sz="14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58394" y="-59682"/>
            <a:ext cx="5275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TWO</a:t>
            </a:r>
            <a:endParaRPr lang="en-US" altLang="zh-CN" sz="66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58279" y="350498"/>
            <a:ext cx="54754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 spc="300">
                <a:latin typeface="Century Gothic" panose="020B0502020202020204" pitchFamily="34" charset="0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成功项目展示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4622152" y="996829"/>
            <a:ext cx="294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+mj-ea"/>
                <a:sym typeface="微软雅黑 Light" panose="020B0502040204020203" charset="-122"/>
              </a:rPr>
              <a:t>Conveniently architect value option. Seamlessly deliver.</a:t>
            </a:r>
            <a:endParaRPr lang="en-US" sz="1400" dirty="0">
              <a:solidFill>
                <a:schemeClr val="bg1"/>
              </a:solidFill>
              <a:ea typeface="+mj-ea"/>
              <a:sym typeface="微软雅黑 Light" panose="020B0502040204020203" charset="-122"/>
            </a:endParaRPr>
          </a:p>
        </p:txBody>
      </p:sp>
      <p:graphicFrame>
        <p:nvGraphicFramePr>
          <p:cNvPr id="5" name="图表 4"/>
          <p:cNvGraphicFramePr/>
          <p:nvPr/>
        </p:nvGraphicFramePr>
        <p:xfrm>
          <a:off x="621818" y="1615216"/>
          <a:ext cx="7934924" cy="4185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" name="矩形 5"/>
          <p:cNvSpPr/>
          <p:nvPr/>
        </p:nvSpPr>
        <p:spPr>
          <a:xfrm>
            <a:off x="8953199" y="4635019"/>
            <a:ext cx="2565701" cy="1165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j-lt"/>
                <a:ea typeface="微软雅黑 Light" panose="020B0502040204020203" charset="-122"/>
              </a:rPr>
              <a:t>There are many variations of passages available the majority There are many variations of passages available the majority.</a:t>
            </a:r>
            <a:endParaRPr lang="en-US" altLang="zh-CN" sz="1200" dirty="0">
              <a:solidFill>
                <a:schemeClr val="bg1"/>
              </a:solidFill>
              <a:latin typeface="+mj-lt"/>
              <a:ea typeface="微软雅黑 Light" panose="020B0502040204020203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47167" y="3922361"/>
            <a:ext cx="2828259" cy="663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DINPro-Bold" panose="02000503030000020004" pitchFamily="50" charset="0"/>
              </a:rPr>
              <a:t>TEMPLATE</a:t>
            </a:r>
            <a:endParaRPr lang="en-US" altLang="zh-CN" sz="3200" dirty="0">
              <a:solidFill>
                <a:schemeClr val="bg1"/>
              </a:solidFill>
              <a:latin typeface="DINPro-Bold" panose="02000503030000020004" pitchFamily="50" charset="0"/>
            </a:endParaRP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 rot="10800000">
            <a:off x="8947167" y="3429000"/>
            <a:ext cx="389182" cy="343140"/>
            <a:chOff x="5055" y="1376"/>
            <a:chExt cx="1792" cy="1580"/>
          </a:xfrm>
          <a:solidFill>
            <a:schemeClr val="bg1"/>
          </a:solidFill>
        </p:grpSpPr>
        <p:sp>
          <p:nvSpPr>
            <p:cNvPr id="9" name="Freeform 5"/>
            <p:cNvSpPr/>
            <p:nvPr/>
          </p:nvSpPr>
          <p:spPr bwMode="auto">
            <a:xfrm>
              <a:off x="6070" y="1376"/>
              <a:ext cx="777" cy="1580"/>
            </a:xfrm>
            <a:custGeom>
              <a:avLst/>
              <a:gdLst>
                <a:gd name="T0" fmla="*/ 1504 w 1704"/>
                <a:gd name="T1" fmla="*/ 0 h 3469"/>
                <a:gd name="T2" fmla="*/ 288 w 1704"/>
                <a:gd name="T3" fmla="*/ 0 h 3469"/>
                <a:gd name="T4" fmla="*/ 88 w 1704"/>
                <a:gd name="T5" fmla="*/ 200 h 3469"/>
                <a:gd name="T6" fmla="*/ 88 w 1704"/>
                <a:gd name="T7" fmla="*/ 1416 h 3469"/>
                <a:gd name="T8" fmla="*/ 288 w 1704"/>
                <a:gd name="T9" fmla="*/ 1616 h 3469"/>
                <a:gd name="T10" fmla="*/ 870 w 1704"/>
                <a:gd name="T11" fmla="*/ 1616 h 3469"/>
                <a:gd name="T12" fmla="*/ 649 w 1704"/>
                <a:gd name="T13" fmla="*/ 2381 h 3469"/>
                <a:gd name="T14" fmla="*/ 147 w 1704"/>
                <a:gd name="T15" fmla="*/ 2756 h 3469"/>
                <a:gd name="T16" fmla="*/ 48 w 1704"/>
                <a:gd name="T17" fmla="*/ 3025 h 3469"/>
                <a:gd name="T18" fmla="*/ 192 w 1704"/>
                <a:gd name="T19" fmla="*/ 3329 h 3469"/>
                <a:gd name="T20" fmla="*/ 453 w 1704"/>
                <a:gd name="T21" fmla="*/ 3427 h 3469"/>
                <a:gd name="T22" fmla="*/ 1123 w 1704"/>
                <a:gd name="T23" fmla="*/ 2991 h 3469"/>
                <a:gd name="T24" fmla="*/ 1581 w 1704"/>
                <a:gd name="T25" fmla="*/ 2264 h 3469"/>
                <a:gd name="T26" fmla="*/ 1704 w 1704"/>
                <a:gd name="T27" fmla="*/ 1156 h 3469"/>
                <a:gd name="T28" fmla="*/ 1704 w 1704"/>
                <a:gd name="T29" fmla="*/ 200 h 3469"/>
                <a:gd name="T30" fmla="*/ 1504 w 1704"/>
                <a:gd name="T31" fmla="*/ 0 h 3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04" h="3469">
                  <a:moveTo>
                    <a:pt x="1504" y="0"/>
                  </a:moveTo>
                  <a:cubicBezTo>
                    <a:pt x="288" y="0"/>
                    <a:pt x="288" y="0"/>
                    <a:pt x="288" y="0"/>
                  </a:cubicBezTo>
                  <a:cubicBezTo>
                    <a:pt x="178" y="0"/>
                    <a:pt x="88" y="90"/>
                    <a:pt x="88" y="200"/>
                  </a:cubicBezTo>
                  <a:cubicBezTo>
                    <a:pt x="88" y="1416"/>
                    <a:pt x="88" y="1416"/>
                    <a:pt x="88" y="1416"/>
                  </a:cubicBezTo>
                  <a:cubicBezTo>
                    <a:pt x="88" y="1527"/>
                    <a:pt x="178" y="1616"/>
                    <a:pt x="288" y="1616"/>
                  </a:cubicBezTo>
                  <a:cubicBezTo>
                    <a:pt x="870" y="1616"/>
                    <a:pt x="870" y="1616"/>
                    <a:pt x="870" y="1616"/>
                  </a:cubicBezTo>
                  <a:cubicBezTo>
                    <a:pt x="863" y="1935"/>
                    <a:pt x="789" y="2190"/>
                    <a:pt x="649" y="2381"/>
                  </a:cubicBezTo>
                  <a:cubicBezTo>
                    <a:pt x="538" y="2532"/>
                    <a:pt x="371" y="2658"/>
                    <a:pt x="147" y="2756"/>
                  </a:cubicBezTo>
                  <a:cubicBezTo>
                    <a:pt x="45" y="2802"/>
                    <a:pt x="0" y="2923"/>
                    <a:pt x="48" y="3025"/>
                  </a:cubicBezTo>
                  <a:cubicBezTo>
                    <a:pt x="192" y="3329"/>
                    <a:pt x="192" y="3329"/>
                    <a:pt x="192" y="3329"/>
                  </a:cubicBezTo>
                  <a:cubicBezTo>
                    <a:pt x="239" y="3427"/>
                    <a:pt x="353" y="3469"/>
                    <a:pt x="453" y="3427"/>
                  </a:cubicBezTo>
                  <a:cubicBezTo>
                    <a:pt x="717" y="3312"/>
                    <a:pt x="941" y="3167"/>
                    <a:pt x="1123" y="2991"/>
                  </a:cubicBezTo>
                  <a:cubicBezTo>
                    <a:pt x="1346" y="2776"/>
                    <a:pt x="1498" y="2534"/>
                    <a:pt x="1581" y="2264"/>
                  </a:cubicBezTo>
                  <a:cubicBezTo>
                    <a:pt x="1663" y="1993"/>
                    <a:pt x="1704" y="1624"/>
                    <a:pt x="1704" y="1156"/>
                  </a:cubicBezTo>
                  <a:cubicBezTo>
                    <a:pt x="1704" y="200"/>
                    <a:pt x="1704" y="200"/>
                    <a:pt x="1704" y="200"/>
                  </a:cubicBezTo>
                  <a:cubicBezTo>
                    <a:pt x="1704" y="90"/>
                    <a:pt x="1615" y="0"/>
                    <a:pt x="150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方正黑体简体" panose="02000000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5055" y="1376"/>
              <a:ext cx="777" cy="1580"/>
            </a:xfrm>
            <a:custGeom>
              <a:avLst/>
              <a:gdLst>
                <a:gd name="T0" fmla="*/ 453 w 1704"/>
                <a:gd name="T1" fmla="*/ 3426 h 3469"/>
                <a:gd name="T2" fmla="*/ 1121 w 1704"/>
                <a:gd name="T3" fmla="*/ 2991 h 3469"/>
                <a:gd name="T4" fmla="*/ 1581 w 1704"/>
                <a:gd name="T5" fmla="*/ 2266 h 3469"/>
                <a:gd name="T6" fmla="*/ 1704 w 1704"/>
                <a:gd name="T7" fmla="*/ 1156 h 3469"/>
                <a:gd name="T8" fmla="*/ 1704 w 1704"/>
                <a:gd name="T9" fmla="*/ 200 h 3469"/>
                <a:gd name="T10" fmla="*/ 1504 w 1704"/>
                <a:gd name="T11" fmla="*/ 0 h 3469"/>
                <a:gd name="T12" fmla="*/ 288 w 1704"/>
                <a:gd name="T13" fmla="*/ 0 h 3469"/>
                <a:gd name="T14" fmla="*/ 88 w 1704"/>
                <a:gd name="T15" fmla="*/ 200 h 3469"/>
                <a:gd name="T16" fmla="*/ 88 w 1704"/>
                <a:gd name="T17" fmla="*/ 1416 h 3469"/>
                <a:gd name="T18" fmla="*/ 288 w 1704"/>
                <a:gd name="T19" fmla="*/ 1616 h 3469"/>
                <a:gd name="T20" fmla="*/ 870 w 1704"/>
                <a:gd name="T21" fmla="*/ 1616 h 3469"/>
                <a:gd name="T22" fmla="*/ 649 w 1704"/>
                <a:gd name="T23" fmla="*/ 2381 h 3469"/>
                <a:gd name="T24" fmla="*/ 148 w 1704"/>
                <a:gd name="T25" fmla="*/ 2756 h 3469"/>
                <a:gd name="T26" fmla="*/ 48 w 1704"/>
                <a:gd name="T27" fmla="*/ 3025 h 3469"/>
                <a:gd name="T28" fmla="*/ 192 w 1704"/>
                <a:gd name="T29" fmla="*/ 3328 h 3469"/>
                <a:gd name="T30" fmla="*/ 453 w 1704"/>
                <a:gd name="T31" fmla="*/ 3426 h 3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04" h="3469">
                  <a:moveTo>
                    <a:pt x="453" y="3426"/>
                  </a:moveTo>
                  <a:cubicBezTo>
                    <a:pt x="715" y="3312"/>
                    <a:pt x="937" y="3167"/>
                    <a:pt x="1121" y="2991"/>
                  </a:cubicBezTo>
                  <a:cubicBezTo>
                    <a:pt x="1345" y="2776"/>
                    <a:pt x="1498" y="2535"/>
                    <a:pt x="1581" y="2266"/>
                  </a:cubicBezTo>
                  <a:cubicBezTo>
                    <a:pt x="1663" y="1998"/>
                    <a:pt x="1704" y="1628"/>
                    <a:pt x="1704" y="1156"/>
                  </a:cubicBezTo>
                  <a:cubicBezTo>
                    <a:pt x="1704" y="200"/>
                    <a:pt x="1704" y="200"/>
                    <a:pt x="1704" y="200"/>
                  </a:cubicBezTo>
                  <a:cubicBezTo>
                    <a:pt x="1704" y="90"/>
                    <a:pt x="1615" y="0"/>
                    <a:pt x="1504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178" y="0"/>
                    <a:pt x="88" y="90"/>
                    <a:pt x="88" y="200"/>
                  </a:cubicBezTo>
                  <a:cubicBezTo>
                    <a:pt x="88" y="1416"/>
                    <a:pt x="88" y="1416"/>
                    <a:pt x="88" y="1416"/>
                  </a:cubicBezTo>
                  <a:cubicBezTo>
                    <a:pt x="88" y="1527"/>
                    <a:pt x="178" y="1616"/>
                    <a:pt x="288" y="1616"/>
                  </a:cubicBezTo>
                  <a:cubicBezTo>
                    <a:pt x="870" y="1616"/>
                    <a:pt x="870" y="1616"/>
                    <a:pt x="870" y="1616"/>
                  </a:cubicBezTo>
                  <a:cubicBezTo>
                    <a:pt x="863" y="1935"/>
                    <a:pt x="789" y="2190"/>
                    <a:pt x="649" y="2381"/>
                  </a:cubicBezTo>
                  <a:cubicBezTo>
                    <a:pt x="538" y="2532"/>
                    <a:pt x="371" y="2658"/>
                    <a:pt x="148" y="2756"/>
                  </a:cubicBezTo>
                  <a:cubicBezTo>
                    <a:pt x="45" y="2802"/>
                    <a:pt x="0" y="2923"/>
                    <a:pt x="48" y="3025"/>
                  </a:cubicBezTo>
                  <a:cubicBezTo>
                    <a:pt x="192" y="3328"/>
                    <a:pt x="192" y="3328"/>
                    <a:pt x="192" y="3328"/>
                  </a:cubicBezTo>
                  <a:cubicBezTo>
                    <a:pt x="238" y="3426"/>
                    <a:pt x="354" y="3469"/>
                    <a:pt x="453" y="34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方正黑体简体" panose="02000000000000000000" pitchFamily="65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58394" y="-59682"/>
            <a:ext cx="5275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TWO</a:t>
            </a:r>
            <a:endParaRPr lang="en-US" altLang="zh-CN" sz="66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58279" y="350498"/>
            <a:ext cx="54754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 spc="300">
                <a:latin typeface="Century Gothic" panose="020B0502020202020204" pitchFamily="34" charset="0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成功项目展示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4622152" y="996829"/>
            <a:ext cx="294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+mj-ea"/>
                <a:sym typeface="微软雅黑 Light" panose="020B0502040204020203" charset="-122"/>
              </a:rPr>
              <a:t>Conveniently architect value option. Seamlessly deliver.</a:t>
            </a:r>
            <a:endParaRPr lang="en-US" sz="1400" dirty="0">
              <a:solidFill>
                <a:schemeClr val="bg1"/>
              </a:solidFill>
              <a:ea typeface="+mj-ea"/>
              <a:sym typeface="微软雅黑 Light" panose="020B0502040204020203" charset="-122"/>
            </a:endParaRPr>
          </a:p>
        </p:txBody>
      </p:sp>
      <p:graphicFrame>
        <p:nvGraphicFramePr>
          <p:cNvPr id="5" name="图表 4"/>
          <p:cNvGraphicFramePr/>
          <p:nvPr/>
        </p:nvGraphicFramePr>
        <p:xfrm>
          <a:off x="6207717" y="1694645"/>
          <a:ext cx="5509303" cy="4197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60400" y="2035907"/>
            <a:ext cx="1747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Pro-Bold" panose="02000503030000020004" pitchFamily="50" charset="0"/>
                <a:ea typeface="方正黑体简体" panose="02000000000000000000" pitchFamily="65" charset="-122"/>
                <a:cs typeface="+mn-ea"/>
                <a:sym typeface="+mn-lt"/>
              </a:rPr>
              <a:t>9%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Pro-Bold" panose="02000503030000020004" pitchFamily="50" charset="0"/>
              <a:ea typeface="方正黑体简体" panose="02000000000000000000" pitchFamily="65" charset="-122"/>
              <a:cs typeface="+mn-ea"/>
              <a:sym typeface="+mn-lt"/>
            </a:endParaRPr>
          </a:p>
        </p:txBody>
      </p:sp>
      <p:sp>
        <p:nvSpPr>
          <p:cNvPr id="7" name="TextBox 30"/>
          <p:cNvSpPr txBox="1"/>
          <p:nvPr/>
        </p:nvSpPr>
        <p:spPr>
          <a:xfrm>
            <a:off x="2366873" y="2055656"/>
            <a:ext cx="3504793" cy="811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0400" y="3092469"/>
            <a:ext cx="1747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Pro-Bold" panose="02000503030000020004" pitchFamily="50" charset="0"/>
                <a:ea typeface="方正黑体简体" panose="02000000000000000000" pitchFamily="65" charset="-122"/>
                <a:cs typeface="+mn-ea"/>
                <a:sym typeface="+mn-lt"/>
              </a:rPr>
              <a:t>15%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Pro-Bold" panose="02000503030000020004" pitchFamily="50" charset="0"/>
              <a:ea typeface="方正黑体简体" panose="02000000000000000000" pitchFamily="65" charset="-122"/>
              <a:cs typeface="+mn-ea"/>
              <a:sym typeface="+mn-lt"/>
            </a:endParaRPr>
          </a:p>
        </p:txBody>
      </p:sp>
      <p:sp>
        <p:nvSpPr>
          <p:cNvPr id="9" name="TextBox 30"/>
          <p:cNvSpPr txBox="1"/>
          <p:nvPr/>
        </p:nvSpPr>
        <p:spPr>
          <a:xfrm>
            <a:off x="2366873" y="3102343"/>
            <a:ext cx="3504793" cy="811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0400" y="4139156"/>
            <a:ext cx="1747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Pro-Bold" panose="02000503030000020004" pitchFamily="50" charset="0"/>
                <a:ea typeface="方正黑体简体" panose="02000000000000000000" pitchFamily="65" charset="-122"/>
                <a:cs typeface="+mn-ea"/>
                <a:sym typeface="+mn-lt"/>
              </a:rPr>
              <a:t>21%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Pro-Bold" panose="02000503030000020004" pitchFamily="50" charset="0"/>
              <a:ea typeface="方正黑体简体" panose="02000000000000000000" pitchFamily="65" charset="-122"/>
              <a:cs typeface="+mn-ea"/>
              <a:sym typeface="+mn-lt"/>
            </a:endParaRPr>
          </a:p>
        </p:txBody>
      </p:sp>
      <p:sp>
        <p:nvSpPr>
          <p:cNvPr id="15" name="TextBox 30"/>
          <p:cNvSpPr txBox="1"/>
          <p:nvPr/>
        </p:nvSpPr>
        <p:spPr>
          <a:xfrm>
            <a:off x="2366873" y="4149030"/>
            <a:ext cx="3504793" cy="811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0400" y="5207505"/>
            <a:ext cx="1747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Pro-Bold" panose="02000503030000020004" pitchFamily="50" charset="0"/>
                <a:ea typeface="方正黑体简体" panose="02000000000000000000" pitchFamily="65" charset="-122"/>
                <a:cs typeface="+mn-ea"/>
                <a:sym typeface="+mn-lt"/>
              </a:rPr>
              <a:t>55%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Pro-Bold" panose="02000503030000020004" pitchFamily="50" charset="0"/>
              <a:ea typeface="方正黑体简体" panose="02000000000000000000" pitchFamily="65" charset="-122"/>
              <a:cs typeface="+mn-ea"/>
              <a:sym typeface="+mn-lt"/>
            </a:endParaRPr>
          </a:p>
        </p:txBody>
      </p:sp>
      <p:sp>
        <p:nvSpPr>
          <p:cNvPr id="17" name="TextBox 30"/>
          <p:cNvSpPr txBox="1"/>
          <p:nvPr/>
        </p:nvSpPr>
        <p:spPr>
          <a:xfrm>
            <a:off x="2366873" y="5217379"/>
            <a:ext cx="3504793" cy="811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58394" y="-59682"/>
            <a:ext cx="5275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TWO</a:t>
            </a:r>
            <a:endParaRPr lang="en-US" altLang="zh-CN" sz="66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58279" y="350498"/>
            <a:ext cx="54754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 spc="300">
                <a:latin typeface="Century Gothic" panose="020B0502020202020204" pitchFamily="34" charset="0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成功项目展示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4622152" y="996829"/>
            <a:ext cx="294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+mj-ea"/>
                <a:sym typeface="微软雅黑 Light" panose="020B0502040204020203" charset="-122"/>
              </a:rPr>
              <a:t>Conveniently architect value option. Seamlessly deliver.</a:t>
            </a:r>
            <a:endParaRPr lang="en-US" sz="1400" dirty="0">
              <a:solidFill>
                <a:schemeClr val="bg1"/>
              </a:solidFill>
              <a:ea typeface="+mj-ea"/>
              <a:sym typeface="微软雅黑 Light" panose="020B0502040204020203" charset="-122"/>
            </a:endParaRPr>
          </a:p>
        </p:txBody>
      </p:sp>
      <p:sp>
        <p:nvSpPr>
          <p:cNvPr id="5" name="Freeform 9"/>
          <p:cNvSpPr/>
          <p:nvPr/>
        </p:nvSpPr>
        <p:spPr bwMode="auto">
          <a:xfrm>
            <a:off x="191846" y="1646273"/>
            <a:ext cx="11808311" cy="746331"/>
          </a:xfrm>
          <a:custGeom>
            <a:avLst/>
            <a:gdLst>
              <a:gd name="T0" fmla="*/ 2 w 4909"/>
              <a:gd name="T1" fmla="*/ 0 h 310"/>
              <a:gd name="T2" fmla="*/ 609 w 4909"/>
              <a:gd name="T3" fmla="*/ 115 h 310"/>
              <a:gd name="T4" fmla="*/ 1222 w 4909"/>
              <a:gd name="T5" fmla="*/ 195 h 310"/>
              <a:gd name="T6" fmla="*/ 1838 w 4909"/>
              <a:gd name="T7" fmla="*/ 245 h 310"/>
              <a:gd name="T8" fmla="*/ 2456 w 4909"/>
              <a:gd name="T9" fmla="*/ 264 h 310"/>
              <a:gd name="T10" fmla="*/ 3073 w 4909"/>
              <a:gd name="T11" fmla="*/ 252 h 310"/>
              <a:gd name="T12" fmla="*/ 3382 w 4909"/>
              <a:gd name="T13" fmla="*/ 233 h 310"/>
              <a:gd name="T14" fmla="*/ 3535 w 4909"/>
              <a:gd name="T15" fmla="*/ 220 h 310"/>
              <a:gd name="T16" fmla="*/ 3689 w 4909"/>
              <a:gd name="T17" fmla="*/ 205 h 310"/>
              <a:gd name="T18" fmla="*/ 3996 w 4909"/>
              <a:gd name="T19" fmla="*/ 168 h 310"/>
              <a:gd name="T20" fmla="*/ 4302 w 4909"/>
              <a:gd name="T21" fmla="*/ 122 h 310"/>
              <a:gd name="T22" fmla="*/ 4606 w 4909"/>
              <a:gd name="T23" fmla="*/ 66 h 310"/>
              <a:gd name="T24" fmla="*/ 4757 w 4909"/>
              <a:gd name="T25" fmla="*/ 34 h 310"/>
              <a:gd name="T26" fmla="*/ 4908 w 4909"/>
              <a:gd name="T27" fmla="*/ 0 h 310"/>
              <a:gd name="T28" fmla="*/ 4909 w 4909"/>
              <a:gd name="T29" fmla="*/ 6 h 310"/>
              <a:gd name="T30" fmla="*/ 4760 w 4909"/>
              <a:gd name="T31" fmla="*/ 46 h 310"/>
              <a:gd name="T32" fmla="*/ 4609 w 4909"/>
              <a:gd name="T33" fmla="*/ 82 h 310"/>
              <a:gd name="T34" fmla="*/ 4306 w 4909"/>
              <a:gd name="T35" fmla="*/ 146 h 310"/>
              <a:gd name="T36" fmla="*/ 4001 w 4909"/>
              <a:gd name="T37" fmla="*/ 199 h 310"/>
              <a:gd name="T38" fmla="*/ 3693 w 4909"/>
              <a:gd name="T39" fmla="*/ 241 h 310"/>
              <a:gd name="T40" fmla="*/ 3075 w 4909"/>
              <a:gd name="T41" fmla="*/ 294 h 310"/>
              <a:gd name="T42" fmla="*/ 2455 w 4909"/>
              <a:gd name="T43" fmla="*/ 309 h 310"/>
              <a:gd name="T44" fmla="*/ 1836 w 4909"/>
              <a:gd name="T45" fmla="*/ 288 h 310"/>
              <a:gd name="T46" fmla="*/ 1218 w 4909"/>
              <a:gd name="T47" fmla="*/ 231 h 310"/>
              <a:gd name="T48" fmla="*/ 605 w 4909"/>
              <a:gd name="T49" fmla="*/ 140 h 310"/>
              <a:gd name="T50" fmla="*/ 301 w 4909"/>
              <a:gd name="T51" fmla="*/ 79 h 310"/>
              <a:gd name="T52" fmla="*/ 150 w 4909"/>
              <a:gd name="T53" fmla="*/ 45 h 310"/>
              <a:gd name="T54" fmla="*/ 0 w 4909"/>
              <a:gd name="T55" fmla="*/ 6 h 310"/>
              <a:gd name="T56" fmla="*/ 2 w 4909"/>
              <a:gd name="T57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909" h="310">
                <a:moveTo>
                  <a:pt x="2" y="0"/>
                </a:moveTo>
                <a:cubicBezTo>
                  <a:pt x="203" y="46"/>
                  <a:pt x="406" y="83"/>
                  <a:pt x="609" y="115"/>
                </a:cubicBezTo>
                <a:cubicBezTo>
                  <a:pt x="813" y="147"/>
                  <a:pt x="1017" y="173"/>
                  <a:pt x="1222" y="195"/>
                </a:cubicBezTo>
                <a:cubicBezTo>
                  <a:pt x="1427" y="217"/>
                  <a:pt x="1633" y="234"/>
                  <a:pt x="1838" y="245"/>
                </a:cubicBezTo>
                <a:cubicBezTo>
                  <a:pt x="2044" y="257"/>
                  <a:pt x="2250" y="264"/>
                  <a:pt x="2456" y="264"/>
                </a:cubicBezTo>
                <a:cubicBezTo>
                  <a:pt x="2662" y="266"/>
                  <a:pt x="2868" y="262"/>
                  <a:pt x="3073" y="252"/>
                </a:cubicBezTo>
                <a:cubicBezTo>
                  <a:pt x="3176" y="247"/>
                  <a:pt x="3279" y="241"/>
                  <a:pt x="3382" y="233"/>
                </a:cubicBezTo>
                <a:cubicBezTo>
                  <a:pt x="3433" y="229"/>
                  <a:pt x="3484" y="225"/>
                  <a:pt x="3535" y="220"/>
                </a:cubicBezTo>
                <a:cubicBezTo>
                  <a:pt x="3587" y="215"/>
                  <a:pt x="3638" y="210"/>
                  <a:pt x="3689" y="205"/>
                </a:cubicBezTo>
                <a:cubicBezTo>
                  <a:pt x="3792" y="194"/>
                  <a:pt x="3894" y="182"/>
                  <a:pt x="3996" y="168"/>
                </a:cubicBezTo>
                <a:cubicBezTo>
                  <a:pt x="4098" y="154"/>
                  <a:pt x="4200" y="139"/>
                  <a:pt x="4302" y="122"/>
                </a:cubicBezTo>
                <a:cubicBezTo>
                  <a:pt x="4403" y="105"/>
                  <a:pt x="4505" y="86"/>
                  <a:pt x="4606" y="66"/>
                </a:cubicBezTo>
                <a:cubicBezTo>
                  <a:pt x="4656" y="56"/>
                  <a:pt x="4707" y="45"/>
                  <a:pt x="4757" y="34"/>
                </a:cubicBezTo>
                <a:cubicBezTo>
                  <a:pt x="4807" y="23"/>
                  <a:pt x="4858" y="12"/>
                  <a:pt x="4908" y="0"/>
                </a:cubicBezTo>
                <a:cubicBezTo>
                  <a:pt x="4909" y="6"/>
                  <a:pt x="4909" y="6"/>
                  <a:pt x="4909" y="6"/>
                </a:cubicBezTo>
                <a:cubicBezTo>
                  <a:pt x="4860" y="20"/>
                  <a:pt x="4810" y="33"/>
                  <a:pt x="4760" y="46"/>
                </a:cubicBezTo>
                <a:cubicBezTo>
                  <a:pt x="4710" y="58"/>
                  <a:pt x="4659" y="70"/>
                  <a:pt x="4609" y="82"/>
                </a:cubicBezTo>
                <a:cubicBezTo>
                  <a:pt x="4508" y="105"/>
                  <a:pt x="4407" y="127"/>
                  <a:pt x="4306" y="146"/>
                </a:cubicBezTo>
                <a:cubicBezTo>
                  <a:pt x="4204" y="166"/>
                  <a:pt x="4103" y="183"/>
                  <a:pt x="4001" y="199"/>
                </a:cubicBezTo>
                <a:cubicBezTo>
                  <a:pt x="3898" y="215"/>
                  <a:pt x="3796" y="229"/>
                  <a:pt x="3693" y="241"/>
                </a:cubicBezTo>
                <a:cubicBezTo>
                  <a:pt x="3488" y="266"/>
                  <a:pt x="3282" y="283"/>
                  <a:pt x="3075" y="294"/>
                </a:cubicBezTo>
                <a:cubicBezTo>
                  <a:pt x="2869" y="305"/>
                  <a:pt x="2662" y="310"/>
                  <a:pt x="2455" y="309"/>
                </a:cubicBezTo>
                <a:cubicBezTo>
                  <a:pt x="2249" y="308"/>
                  <a:pt x="2042" y="301"/>
                  <a:pt x="1836" y="288"/>
                </a:cubicBezTo>
                <a:cubicBezTo>
                  <a:pt x="1629" y="274"/>
                  <a:pt x="1423" y="256"/>
                  <a:pt x="1218" y="231"/>
                </a:cubicBezTo>
                <a:cubicBezTo>
                  <a:pt x="1013" y="207"/>
                  <a:pt x="809" y="176"/>
                  <a:pt x="605" y="140"/>
                </a:cubicBezTo>
                <a:cubicBezTo>
                  <a:pt x="504" y="121"/>
                  <a:pt x="402" y="101"/>
                  <a:pt x="301" y="79"/>
                </a:cubicBezTo>
                <a:cubicBezTo>
                  <a:pt x="251" y="68"/>
                  <a:pt x="200" y="57"/>
                  <a:pt x="150" y="45"/>
                </a:cubicBezTo>
                <a:cubicBezTo>
                  <a:pt x="100" y="33"/>
                  <a:pt x="50" y="20"/>
                  <a:pt x="0" y="6"/>
                </a:cubicBezTo>
                <a:lnTo>
                  <a:pt x="2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385797" y="1957243"/>
            <a:ext cx="1674953" cy="2502779"/>
            <a:chOff x="2385797" y="1956643"/>
            <a:chExt cx="1674953" cy="2502779"/>
          </a:xfrm>
          <a:noFill/>
        </p:grpSpPr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2385797" y="2542127"/>
              <a:ext cx="1674953" cy="1917295"/>
            </a:xfrm>
            <a:custGeom>
              <a:avLst/>
              <a:gdLst>
                <a:gd name="T0" fmla="*/ 123 w 696"/>
                <a:gd name="T1" fmla="*/ 224 h 796"/>
                <a:gd name="T2" fmla="*/ 123 w 696"/>
                <a:gd name="T3" fmla="*/ 673 h 796"/>
                <a:gd name="T4" fmla="*/ 572 w 696"/>
                <a:gd name="T5" fmla="*/ 673 h 796"/>
                <a:gd name="T6" fmla="*/ 572 w 696"/>
                <a:gd name="T7" fmla="*/ 224 h 796"/>
                <a:gd name="T8" fmla="*/ 348 w 696"/>
                <a:gd name="T9" fmla="*/ 0 h 796"/>
                <a:gd name="T10" fmla="*/ 123 w 696"/>
                <a:gd name="T11" fmla="*/ 224 h 796"/>
                <a:gd name="T12" fmla="*/ 361 w 696"/>
                <a:gd name="T13" fmla="*/ 101 h 796"/>
                <a:gd name="T14" fmla="*/ 328 w 696"/>
                <a:gd name="T15" fmla="*/ 101 h 796"/>
                <a:gd name="T16" fmla="*/ 328 w 696"/>
                <a:gd name="T17" fmla="*/ 67 h 796"/>
                <a:gd name="T18" fmla="*/ 361 w 696"/>
                <a:gd name="T19" fmla="*/ 67 h 796"/>
                <a:gd name="T20" fmla="*/ 361 w 696"/>
                <a:gd name="T21" fmla="*/ 101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796">
                  <a:moveTo>
                    <a:pt x="123" y="224"/>
                  </a:moveTo>
                  <a:cubicBezTo>
                    <a:pt x="0" y="348"/>
                    <a:pt x="0" y="549"/>
                    <a:pt x="123" y="673"/>
                  </a:cubicBezTo>
                  <a:cubicBezTo>
                    <a:pt x="247" y="796"/>
                    <a:pt x="448" y="796"/>
                    <a:pt x="572" y="673"/>
                  </a:cubicBezTo>
                  <a:cubicBezTo>
                    <a:pt x="696" y="549"/>
                    <a:pt x="696" y="348"/>
                    <a:pt x="572" y="224"/>
                  </a:cubicBezTo>
                  <a:cubicBezTo>
                    <a:pt x="348" y="0"/>
                    <a:pt x="348" y="0"/>
                    <a:pt x="348" y="0"/>
                  </a:cubicBezTo>
                  <a:lnTo>
                    <a:pt x="123" y="224"/>
                  </a:lnTo>
                  <a:close/>
                  <a:moveTo>
                    <a:pt x="361" y="101"/>
                  </a:moveTo>
                  <a:cubicBezTo>
                    <a:pt x="352" y="110"/>
                    <a:pt x="337" y="110"/>
                    <a:pt x="328" y="101"/>
                  </a:cubicBezTo>
                  <a:cubicBezTo>
                    <a:pt x="318" y="92"/>
                    <a:pt x="318" y="76"/>
                    <a:pt x="328" y="67"/>
                  </a:cubicBezTo>
                  <a:cubicBezTo>
                    <a:pt x="337" y="58"/>
                    <a:pt x="352" y="58"/>
                    <a:pt x="361" y="67"/>
                  </a:cubicBezTo>
                  <a:cubicBezTo>
                    <a:pt x="371" y="76"/>
                    <a:pt x="371" y="92"/>
                    <a:pt x="361" y="101"/>
                  </a:cubicBezTo>
                  <a:close/>
                </a:path>
              </a:pathLst>
            </a:custGeom>
            <a:grpFill/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 dirty="0">
                <a:solidFill>
                  <a:prstClr val="black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2947689" y="1956643"/>
              <a:ext cx="452517" cy="844983"/>
            </a:xfrm>
            <a:custGeom>
              <a:avLst/>
              <a:gdLst>
                <a:gd name="T0" fmla="*/ 107 w 188"/>
                <a:gd name="T1" fmla="*/ 336 h 351"/>
                <a:gd name="T2" fmla="*/ 179 w 188"/>
                <a:gd name="T3" fmla="*/ 161 h 351"/>
                <a:gd name="T4" fmla="*/ 129 w 188"/>
                <a:gd name="T5" fmla="*/ 20 h 351"/>
                <a:gd name="T6" fmla="*/ 10 w 188"/>
                <a:gd name="T7" fmla="*/ 91 h 351"/>
                <a:gd name="T8" fmla="*/ 61 w 188"/>
                <a:gd name="T9" fmla="*/ 279 h 351"/>
                <a:gd name="T10" fmla="*/ 85 w 188"/>
                <a:gd name="T11" fmla="*/ 260 h 351"/>
                <a:gd name="T12" fmla="*/ 34 w 188"/>
                <a:gd name="T13" fmla="*/ 120 h 351"/>
                <a:gd name="T14" fmla="*/ 51 w 188"/>
                <a:gd name="T15" fmla="*/ 54 h 351"/>
                <a:gd name="T16" fmla="*/ 123 w 188"/>
                <a:gd name="T17" fmla="*/ 51 h 351"/>
                <a:gd name="T18" fmla="*/ 150 w 188"/>
                <a:gd name="T19" fmla="*/ 185 h 351"/>
                <a:gd name="T20" fmla="*/ 90 w 188"/>
                <a:gd name="T21" fmla="*/ 322 h 351"/>
                <a:gd name="T22" fmla="*/ 107 w 188"/>
                <a:gd name="T23" fmla="*/ 33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8" h="351">
                  <a:moveTo>
                    <a:pt x="107" y="336"/>
                  </a:moveTo>
                  <a:cubicBezTo>
                    <a:pt x="146" y="287"/>
                    <a:pt x="168" y="223"/>
                    <a:pt x="179" y="161"/>
                  </a:cubicBezTo>
                  <a:cubicBezTo>
                    <a:pt x="188" y="110"/>
                    <a:pt x="186" y="41"/>
                    <a:pt x="129" y="20"/>
                  </a:cubicBezTo>
                  <a:cubicBezTo>
                    <a:pt x="74" y="0"/>
                    <a:pt x="20" y="36"/>
                    <a:pt x="10" y="91"/>
                  </a:cubicBezTo>
                  <a:cubicBezTo>
                    <a:pt x="0" y="151"/>
                    <a:pt x="26" y="230"/>
                    <a:pt x="61" y="279"/>
                  </a:cubicBezTo>
                  <a:cubicBezTo>
                    <a:pt x="70" y="292"/>
                    <a:pt x="93" y="271"/>
                    <a:pt x="85" y="260"/>
                  </a:cubicBezTo>
                  <a:cubicBezTo>
                    <a:pt x="58" y="222"/>
                    <a:pt x="38" y="166"/>
                    <a:pt x="34" y="120"/>
                  </a:cubicBezTo>
                  <a:cubicBezTo>
                    <a:pt x="32" y="98"/>
                    <a:pt x="34" y="70"/>
                    <a:pt x="51" y="54"/>
                  </a:cubicBezTo>
                  <a:cubicBezTo>
                    <a:pt x="70" y="37"/>
                    <a:pt x="103" y="41"/>
                    <a:pt x="123" y="51"/>
                  </a:cubicBezTo>
                  <a:cubicBezTo>
                    <a:pt x="169" y="71"/>
                    <a:pt x="158" y="146"/>
                    <a:pt x="150" y="185"/>
                  </a:cubicBezTo>
                  <a:cubicBezTo>
                    <a:pt x="140" y="232"/>
                    <a:pt x="121" y="283"/>
                    <a:pt x="90" y="322"/>
                  </a:cubicBezTo>
                  <a:cubicBezTo>
                    <a:pt x="78" y="337"/>
                    <a:pt x="95" y="351"/>
                    <a:pt x="107" y="3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prstClr val="black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701052" y="2902376"/>
            <a:ext cx="1090363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prstClr val="white"/>
                </a:solidFill>
                <a:latin typeface="DINPro-Bold" panose="02000503030000020004" pitchFamily="50" charset="0"/>
                <a:ea typeface="FZHei-B01S" panose="02000000000000000000" pitchFamily="2" charset="-122"/>
                <a:cs typeface="+mn-ea"/>
                <a:sym typeface="FZHei-B01S" panose="02000000000000000000" pitchFamily="2" charset="-122"/>
              </a:rPr>
              <a:t>18</a:t>
            </a:r>
            <a:r>
              <a:rPr lang="en-US" altLang="zh-CN" sz="2400" dirty="0">
                <a:solidFill>
                  <a:prstClr val="white"/>
                </a:solidFill>
                <a:latin typeface="DINPro-Bold" panose="02000503030000020004" pitchFamily="50" charset="0"/>
                <a:ea typeface="FZHei-B01S" panose="02000000000000000000" pitchFamily="2" charset="-122"/>
                <a:cs typeface="+mn-ea"/>
                <a:sym typeface="FZHei-B01S" panose="02000000000000000000" pitchFamily="2" charset="-122"/>
              </a:rPr>
              <a:t>%</a:t>
            </a:r>
            <a:endParaRPr lang="zh-CN" altLang="en-US" sz="8800" dirty="0">
              <a:solidFill>
                <a:prstClr val="white"/>
              </a:solidFill>
              <a:latin typeface="DINPro-Bold" panose="02000503030000020004" pitchFamily="50" charset="0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9" name="任意多边形 34"/>
          <p:cNvSpPr/>
          <p:nvPr/>
        </p:nvSpPr>
        <p:spPr>
          <a:xfrm>
            <a:off x="2595352" y="3671942"/>
            <a:ext cx="1241712" cy="0"/>
          </a:xfrm>
          <a:custGeom>
            <a:avLst/>
            <a:gdLst>
              <a:gd name="connsiteX0" fmla="*/ 0 w 1028700"/>
              <a:gd name="connsiteY0" fmla="*/ 0 h 0"/>
              <a:gd name="connsiteX1" fmla="*/ 1028700 w 1028700"/>
              <a:gd name="connsiteY1" fmla="*/ 0 h 0"/>
              <a:gd name="connsiteX0-1" fmla="*/ 0 w 8935"/>
              <a:gd name="connsiteY0-2" fmla="*/ 2382 h 0"/>
              <a:gd name="connsiteX1-3" fmla="*/ 8935 w 8935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8935">
                <a:moveTo>
                  <a:pt x="0" y="2382"/>
                </a:moveTo>
                <a:cubicBezTo>
                  <a:pt x="3333" y="2382"/>
                  <a:pt x="5602" y="0"/>
                  <a:pt x="8935" y="0"/>
                </a:cubicBez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565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white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11037" y="3745571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rPr>
              <a:t>SOME TEXT</a:t>
            </a:r>
            <a:endParaRPr lang="zh-CN" altLang="en-US" sz="4400" dirty="0">
              <a:solidFill>
                <a:prstClr val="white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14" name="Freeform 8"/>
          <p:cNvSpPr>
            <a:spLocks noEditPoints="1"/>
          </p:cNvSpPr>
          <p:nvPr/>
        </p:nvSpPr>
        <p:spPr bwMode="auto">
          <a:xfrm>
            <a:off x="4371720" y="2697141"/>
            <a:ext cx="1674953" cy="1919441"/>
          </a:xfrm>
          <a:custGeom>
            <a:avLst/>
            <a:gdLst>
              <a:gd name="T0" fmla="*/ 572 w 696"/>
              <a:gd name="T1" fmla="*/ 225 h 797"/>
              <a:gd name="T2" fmla="*/ 572 w 696"/>
              <a:gd name="T3" fmla="*/ 673 h 797"/>
              <a:gd name="T4" fmla="*/ 123 w 696"/>
              <a:gd name="T5" fmla="*/ 673 h 797"/>
              <a:gd name="T6" fmla="*/ 123 w 696"/>
              <a:gd name="T7" fmla="*/ 225 h 797"/>
              <a:gd name="T8" fmla="*/ 348 w 696"/>
              <a:gd name="T9" fmla="*/ 0 h 797"/>
              <a:gd name="T10" fmla="*/ 572 w 696"/>
              <a:gd name="T11" fmla="*/ 225 h 797"/>
              <a:gd name="T12" fmla="*/ 334 w 696"/>
              <a:gd name="T13" fmla="*/ 101 h 797"/>
              <a:gd name="T14" fmla="*/ 368 w 696"/>
              <a:gd name="T15" fmla="*/ 101 h 797"/>
              <a:gd name="T16" fmla="*/ 368 w 696"/>
              <a:gd name="T17" fmla="*/ 68 h 797"/>
              <a:gd name="T18" fmla="*/ 334 w 696"/>
              <a:gd name="T19" fmla="*/ 68 h 797"/>
              <a:gd name="T20" fmla="*/ 334 w 696"/>
              <a:gd name="T21" fmla="*/ 101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6" h="797">
                <a:moveTo>
                  <a:pt x="572" y="225"/>
                </a:moveTo>
                <a:cubicBezTo>
                  <a:pt x="696" y="348"/>
                  <a:pt x="696" y="549"/>
                  <a:pt x="572" y="673"/>
                </a:cubicBezTo>
                <a:cubicBezTo>
                  <a:pt x="448" y="797"/>
                  <a:pt x="247" y="797"/>
                  <a:pt x="123" y="673"/>
                </a:cubicBezTo>
                <a:cubicBezTo>
                  <a:pt x="0" y="549"/>
                  <a:pt x="0" y="348"/>
                  <a:pt x="123" y="225"/>
                </a:cubicBezTo>
                <a:cubicBezTo>
                  <a:pt x="348" y="0"/>
                  <a:pt x="348" y="0"/>
                  <a:pt x="348" y="0"/>
                </a:cubicBezTo>
                <a:lnTo>
                  <a:pt x="572" y="225"/>
                </a:lnTo>
                <a:close/>
                <a:moveTo>
                  <a:pt x="334" y="101"/>
                </a:moveTo>
                <a:cubicBezTo>
                  <a:pt x="343" y="111"/>
                  <a:pt x="358" y="111"/>
                  <a:pt x="368" y="101"/>
                </a:cubicBezTo>
                <a:cubicBezTo>
                  <a:pt x="377" y="92"/>
                  <a:pt x="377" y="77"/>
                  <a:pt x="368" y="68"/>
                </a:cubicBezTo>
                <a:cubicBezTo>
                  <a:pt x="359" y="58"/>
                  <a:pt x="343" y="58"/>
                  <a:pt x="334" y="68"/>
                </a:cubicBezTo>
                <a:cubicBezTo>
                  <a:pt x="325" y="77"/>
                  <a:pt x="325" y="92"/>
                  <a:pt x="334" y="101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 dirty="0">
              <a:solidFill>
                <a:prstClr val="black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15" name="Freeform 12"/>
          <p:cNvSpPr/>
          <p:nvPr/>
        </p:nvSpPr>
        <p:spPr bwMode="auto">
          <a:xfrm>
            <a:off x="4974361" y="2098789"/>
            <a:ext cx="454661" cy="847128"/>
          </a:xfrm>
          <a:custGeom>
            <a:avLst/>
            <a:gdLst>
              <a:gd name="T0" fmla="*/ 108 w 189"/>
              <a:gd name="T1" fmla="*/ 335 h 351"/>
              <a:gd name="T2" fmla="*/ 180 w 189"/>
              <a:gd name="T3" fmla="*/ 161 h 351"/>
              <a:gd name="T4" fmla="*/ 129 w 189"/>
              <a:gd name="T5" fmla="*/ 19 h 351"/>
              <a:gd name="T6" fmla="*/ 11 w 189"/>
              <a:gd name="T7" fmla="*/ 90 h 351"/>
              <a:gd name="T8" fmla="*/ 56 w 189"/>
              <a:gd name="T9" fmla="*/ 269 h 351"/>
              <a:gd name="T10" fmla="*/ 80 w 189"/>
              <a:gd name="T11" fmla="*/ 250 h 351"/>
              <a:gd name="T12" fmla="*/ 35 w 189"/>
              <a:gd name="T13" fmla="*/ 119 h 351"/>
              <a:gd name="T14" fmla="*/ 52 w 189"/>
              <a:gd name="T15" fmla="*/ 54 h 351"/>
              <a:gd name="T16" fmla="*/ 124 w 189"/>
              <a:gd name="T17" fmla="*/ 50 h 351"/>
              <a:gd name="T18" fmla="*/ 151 w 189"/>
              <a:gd name="T19" fmla="*/ 184 h 351"/>
              <a:gd name="T20" fmla="*/ 91 w 189"/>
              <a:gd name="T21" fmla="*/ 321 h 351"/>
              <a:gd name="T22" fmla="*/ 108 w 189"/>
              <a:gd name="T23" fmla="*/ 335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9" h="351">
                <a:moveTo>
                  <a:pt x="108" y="335"/>
                </a:moveTo>
                <a:cubicBezTo>
                  <a:pt x="147" y="286"/>
                  <a:pt x="169" y="222"/>
                  <a:pt x="180" y="161"/>
                </a:cubicBezTo>
                <a:cubicBezTo>
                  <a:pt x="189" y="110"/>
                  <a:pt x="187" y="40"/>
                  <a:pt x="129" y="19"/>
                </a:cubicBezTo>
                <a:cubicBezTo>
                  <a:pt x="75" y="0"/>
                  <a:pt x="21" y="35"/>
                  <a:pt x="11" y="90"/>
                </a:cubicBezTo>
                <a:cubicBezTo>
                  <a:pt x="0" y="150"/>
                  <a:pt x="22" y="220"/>
                  <a:pt x="56" y="269"/>
                </a:cubicBezTo>
                <a:cubicBezTo>
                  <a:pt x="66" y="283"/>
                  <a:pt x="90" y="266"/>
                  <a:pt x="80" y="250"/>
                </a:cubicBezTo>
                <a:cubicBezTo>
                  <a:pt x="56" y="210"/>
                  <a:pt x="38" y="165"/>
                  <a:pt x="35" y="119"/>
                </a:cubicBezTo>
                <a:cubicBezTo>
                  <a:pt x="33" y="97"/>
                  <a:pt x="35" y="69"/>
                  <a:pt x="52" y="54"/>
                </a:cubicBezTo>
                <a:cubicBezTo>
                  <a:pt x="70" y="37"/>
                  <a:pt x="103" y="41"/>
                  <a:pt x="124" y="50"/>
                </a:cubicBezTo>
                <a:cubicBezTo>
                  <a:pt x="170" y="71"/>
                  <a:pt x="159" y="146"/>
                  <a:pt x="151" y="184"/>
                </a:cubicBezTo>
                <a:cubicBezTo>
                  <a:pt x="140" y="232"/>
                  <a:pt x="122" y="283"/>
                  <a:pt x="91" y="321"/>
                </a:cubicBezTo>
                <a:cubicBezTo>
                  <a:pt x="79" y="336"/>
                  <a:pt x="96" y="351"/>
                  <a:pt x="108" y="3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 dirty="0">
              <a:solidFill>
                <a:prstClr val="black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493805" y="3818152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rPr>
              <a:t>SOME TEXT</a:t>
            </a:r>
            <a:endParaRPr lang="zh-CN" altLang="en-US" sz="4400" dirty="0">
              <a:solidFill>
                <a:prstClr val="white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18716" y="2974435"/>
            <a:ext cx="1090363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prstClr val="white"/>
                </a:solidFill>
                <a:latin typeface="DINPro-Bold" panose="02000503030000020004" pitchFamily="50" charset="0"/>
                <a:ea typeface="FZHei-B01S" panose="02000000000000000000" pitchFamily="2" charset="-122"/>
                <a:cs typeface="+mn-ea"/>
                <a:sym typeface="FZHei-B01S" panose="02000000000000000000" pitchFamily="2" charset="-122"/>
              </a:rPr>
              <a:t>32</a:t>
            </a:r>
            <a:r>
              <a:rPr lang="en-US" altLang="zh-CN" sz="2400" dirty="0">
                <a:solidFill>
                  <a:prstClr val="white"/>
                </a:solidFill>
                <a:latin typeface="DINPro-Bold" panose="02000503030000020004" pitchFamily="50" charset="0"/>
                <a:ea typeface="FZHei-B01S" panose="02000000000000000000" pitchFamily="2" charset="-122"/>
                <a:cs typeface="+mn-ea"/>
                <a:sym typeface="FZHei-B01S" panose="02000000000000000000" pitchFamily="2" charset="-122"/>
              </a:rPr>
              <a:t>%</a:t>
            </a:r>
            <a:endParaRPr lang="zh-CN" altLang="en-US" sz="8800" dirty="0">
              <a:solidFill>
                <a:prstClr val="white"/>
              </a:solidFill>
              <a:latin typeface="DINPro-Bold" panose="02000503030000020004" pitchFamily="50" charset="0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19" name="任意多边形 29"/>
          <p:cNvSpPr/>
          <p:nvPr/>
        </p:nvSpPr>
        <p:spPr>
          <a:xfrm>
            <a:off x="4613017" y="3743999"/>
            <a:ext cx="1241712" cy="0"/>
          </a:xfrm>
          <a:custGeom>
            <a:avLst/>
            <a:gdLst>
              <a:gd name="connsiteX0" fmla="*/ 0 w 1028700"/>
              <a:gd name="connsiteY0" fmla="*/ 0 h 0"/>
              <a:gd name="connsiteX1" fmla="*/ 1028700 w 1028700"/>
              <a:gd name="connsiteY1" fmla="*/ 0 h 0"/>
              <a:gd name="connsiteX0-1" fmla="*/ 0 w 8935"/>
              <a:gd name="connsiteY0-2" fmla="*/ 2382 h 0"/>
              <a:gd name="connsiteX1-3" fmla="*/ 8935 w 8935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8935">
                <a:moveTo>
                  <a:pt x="0" y="2382"/>
                </a:moveTo>
                <a:cubicBezTo>
                  <a:pt x="3333" y="2382"/>
                  <a:pt x="5602" y="0"/>
                  <a:pt x="8935" y="0"/>
                </a:cubicBez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565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white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21" name="Freeform 5"/>
          <p:cNvSpPr>
            <a:spLocks noEditPoints="1"/>
          </p:cNvSpPr>
          <p:nvPr/>
        </p:nvSpPr>
        <p:spPr bwMode="auto">
          <a:xfrm>
            <a:off x="6359789" y="2714298"/>
            <a:ext cx="1672808" cy="1917295"/>
          </a:xfrm>
          <a:custGeom>
            <a:avLst/>
            <a:gdLst>
              <a:gd name="T0" fmla="*/ 572 w 696"/>
              <a:gd name="T1" fmla="*/ 224 h 796"/>
              <a:gd name="T2" fmla="*/ 572 w 696"/>
              <a:gd name="T3" fmla="*/ 672 h 796"/>
              <a:gd name="T4" fmla="*/ 124 w 696"/>
              <a:gd name="T5" fmla="*/ 672 h 796"/>
              <a:gd name="T6" fmla="*/ 124 w 696"/>
              <a:gd name="T7" fmla="*/ 224 h 796"/>
              <a:gd name="T8" fmla="*/ 348 w 696"/>
              <a:gd name="T9" fmla="*/ 0 h 796"/>
              <a:gd name="T10" fmla="*/ 572 w 696"/>
              <a:gd name="T11" fmla="*/ 224 h 796"/>
              <a:gd name="T12" fmla="*/ 334 w 696"/>
              <a:gd name="T13" fmla="*/ 101 h 796"/>
              <a:gd name="T14" fmla="*/ 368 w 696"/>
              <a:gd name="T15" fmla="*/ 101 h 796"/>
              <a:gd name="T16" fmla="*/ 368 w 696"/>
              <a:gd name="T17" fmla="*/ 67 h 796"/>
              <a:gd name="T18" fmla="*/ 334 w 696"/>
              <a:gd name="T19" fmla="*/ 67 h 796"/>
              <a:gd name="T20" fmla="*/ 334 w 696"/>
              <a:gd name="T21" fmla="*/ 101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6" h="796">
                <a:moveTo>
                  <a:pt x="572" y="224"/>
                </a:moveTo>
                <a:cubicBezTo>
                  <a:pt x="696" y="348"/>
                  <a:pt x="696" y="548"/>
                  <a:pt x="572" y="672"/>
                </a:cubicBezTo>
                <a:cubicBezTo>
                  <a:pt x="448" y="796"/>
                  <a:pt x="247" y="796"/>
                  <a:pt x="124" y="672"/>
                </a:cubicBezTo>
                <a:cubicBezTo>
                  <a:pt x="0" y="548"/>
                  <a:pt x="0" y="348"/>
                  <a:pt x="124" y="224"/>
                </a:cubicBezTo>
                <a:cubicBezTo>
                  <a:pt x="348" y="0"/>
                  <a:pt x="348" y="0"/>
                  <a:pt x="348" y="0"/>
                </a:cubicBezTo>
                <a:lnTo>
                  <a:pt x="572" y="224"/>
                </a:lnTo>
                <a:close/>
                <a:moveTo>
                  <a:pt x="334" y="101"/>
                </a:moveTo>
                <a:cubicBezTo>
                  <a:pt x="343" y="110"/>
                  <a:pt x="359" y="110"/>
                  <a:pt x="368" y="101"/>
                </a:cubicBezTo>
                <a:cubicBezTo>
                  <a:pt x="377" y="91"/>
                  <a:pt x="377" y="76"/>
                  <a:pt x="368" y="67"/>
                </a:cubicBezTo>
                <a:cubicBezTo>
                  <a:pt x="359" y="57"/>
                  <a:pt x="343" y="57"/>
                  <a:pt x="334" y="67"/>
                </a:cubicBezTo>
                <a:cubicBezTo>
                  <a:pt x="325" y="76"/>
                  <a:pt x="325" y="91"/>
                  <a:pt x="334" y="101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 dirty="0">
              <a:solidFill>
                <a:prstClr val="black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22" name="Freeform 13"/>
          <p:cNvSpPr/>
          <p:nvPr/>
        </p:nvSpPr>
        <p:spPr bwMode="auto">
          <a:xfrm>
            <a:off x="6962428" y="2113802"/>
            <a:ext cx="454661" cy="844983"/>
          </a:xfrm>
          <a:custGeom>
            <a:avLst/>
            <a:gdLst>
              <a:gd name="T0" fmla="*/ 108 w 189"/>
              <a:gd name="T1" fmla="*/ 336 h 351"/>
              <a:gd name="T2" fmla="*/ 180 w 189"/>
              <a:gd name="T3" fmla="*/ 161 h 351"/>
              <a:gd name="T4" fmla="*/ 129 w 189"/>
              <a:gd name="T5" fmla="*/ 19 h 351"/>
              <a:gd name="T6" fmla="*/ 11 w 189"/>
              <a:gd name="T7" fmla="*/ 90 h 351"/>
              <a:gd name="T8" fmla="*/ 56 w 189"/>
              <a:gd name="T9" fmla="*/ 270 h 351"/>
              <a:gd name="T10" fmla="*/ 80 w 189"/>
              <a:gd name="T11" fmla="*/ 250 h 351"/>
              <a:gd name="T12" fmla="*/ 35 w 189"/>
              <a:gd name="T13" fmla="*/ 119 h 351"/>
              <a:gd name="T14" fmla="*/ 52 w 189"/>
              <a:gd name="T15" fmla="*/ 54 h 351"/>
              <a:gd name="T16" fmla="*/ 124 w 189"/>
              <a:gd name="T17" fmla="*/ 50 h 351"/>
              <a:gd name="T18" fmla="*/ 151 w 189"/>
              <a:gd name="T19" fmla="*/ 184 h 351"/>
              <a:gd name="T20" fmla="*/ 91 w 189"/>
              <a:gd name="T21" fmla="*/ 322 h 351"/>
              <a:gd name="T22" fmla="*/ 108 w 189"/>
              <a:gd name="T23" fmla="*/ 336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9" h="351">
                <a:moveTo>
                  <a:pt x="108" y="336"/>
                </a:moveTo>
                <a:cubicBezTo>
                  <a:pt x="147" y="286"/>
                  <a:pt x="169" y="222"/>
                  <a:pt x="180" y="161"/>
                </a:cubicBezTo>
                <a:cubicBezTo>
                  <a:pt x="189" y="110"/>
                  <a:pt x="187" y="40"/>
                  <a:pt x="129" y="19"/>
                </a:cubicBezTo>
                <a:cubicBezTo>
                  <a:pt x="75" y="0"/>
                  <a:pt x="21" y="35"/>
                  <a:pt x="11" y="90"/>
                </a:cubicBezTo>
                <a:cubicBezTo>
                  <a:pt x="0" y="150"/>
                  <a:pt x="20" y="222"/>
                  <a:pt x="56" y="270"/>
                </a:cubicBezTo>
                <a:cubicBezTo>
                  <a:pt x="69" y="286"/>
                  <a:pt x="88" y="262"/>
                  <a:pt x="80" y="250"/>
                </a:cubicBezTo>
                <a:cubicBezTo>
                  <a:pt x="53" y="212"/>
                  <a:pt x="38" y="166"/>
                  <a:pt x="35" y="119"/>
                </a:cubicBezTo>
                <a:cubicBezTo>
                  <a:pt x="33" y="98"/>
                  <a:pt x="35" y="70"/>
                  <a:pt x="52" y="54"/>
                </a:cubicBezTo>
                <a:cubicBezTo>
                  <a:pt x="70" y="37"/>
                  <a:pt x="103" y="41"/>
                  <a:pt x="124" y="50"/>
                </a:cubicBezTo>
                <a:cubicBezTo>
                  <a:pt x="170" y="71"/>
                  <a:pt x="159" y="146"/>
                  <a:pt x="151" y="184"/>
                </a:cubicBezTo>
                <a:cubicBezTo>
                  <a:pt x="140" y="232"/>
                  <a:pt x="122" y="283"/>
                  <a:pt x="91" y="322"/>
                </a:cubicBezTo>
                <a:cubicBezTo>
                  <a:pt x="79" y="337"/>
                  <a:pt x="96" y="351"/>
                  <a:pt x="108" y="3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 dirty="0">
              <a:solidFill>
                <a:prstClr val="black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508077" y="3905307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rgbClr val="F17C48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rPr>
              <a:t>SOME TEXT</a:t>
            </a:r>
            <a:endParaRPr lang="zh-CN" altLang="en-US" sz="4400" dirty="0">
              <a:solidFill>
                <a:srgbClr val="F17C48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726085" y="3077377"/>
            <a:ext cx="1090363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srgbClr val="F17C48"/>
                </a:solidFill>
                <a:latin typeface="DINPro-Bold" panose="02000503030000020004" pitchFamily="50" charset="0"/>
                <a:ea typeface="FZHei-B01S" panose="02000000000000000000" pitchFamily="2" charset="-122"/>
                <a:cs typeface="+mn-ea"/>
                <a:sym typeface="FZHei-B01S" panose="02000000000000000000" pitchFamily="2" charset="-122"/>
              </a:rPr>
              <a:t>68</a:t>
            </a:r>
            <a:r>
              <a:rPr lang="en-US" altLang="zh-CN" sz="2400" dirty="0">
                <a:solidFill>
                  <a:srgbClr val="F17C48"/>
                </a:solidFill>
                <a:latin typeface="DINPro-Bold" panose="02000503030000020004" pitchFamily="50" charset="0"/>
                <a:ea typeface="FZHei-B01S" panose="02000000000000000000" pitchFamily="2" charset="-122"/>
                <a:cs typeface="+mn-ea"/>
                <a:sym typeface="FZHei-B01S" panose="02000000000000000000" pitchFamily="2" charset="-122"/>
              </a:rPr>
              <a:t>%</a:t>
            </a:r>
            <a:endParaRPr lang="zh-CN" altLang="en-US" sz="8800" dirty="0">
              <a:solidFill>
                <a:srgbClr val="F17C48"/>
              </a:solidFill>
              <a:latin typeface="DINPro-Bold" panose="02000503030000020004" pitchFamily="50" charset="0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29" name="任意多边形 24"/>
          <p:cNvSpPr/>
          <p:nvPr/>
        </p:nvSpPr>
        <p:spPr>
          <a:xfrm>
            <a:off x="6620386" y="3846941"/>
            <a:ext cx="1241712" cy="0"/>
          </a:xfrm>
          <a:custGeom>
            <a:avLst/>
            <a:gdLst>
              <a:gd name="connsiteX0" fmla="*/ 0 w 1028700"/>
              <a:gd name="connsiteY0" fmla="*/ 0 h 0"/>
              <a:gd name="connsiteX1" fmla="*/ 1028700 w 1028700"/>
              <a:gd name="connsiteY1" fmla="*/ 0 h 0"/>
              <a:gd name="connsiteX0-1" fmla="*/ 0 w 8935"/>
              <a:gd name="connsiteY0-2" fmla="*/ 2382 h 0"/>
              <a:gd name="connsiteX1-3" fmla="*/ 8935 w 8935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8935">
                <a:moveTo>
                  <a:pt x="0" y="2382"/>
                </a:moveTo>
                <a:cubicBezTo>
                  <a:pt x="3333" y="2382"/>
                  <a:pt x="5602" y="0"/>
                  <a:pt x="8935" y="0"/>
                </a:cubicBezTo>
              </a:path>
            </a:pathLst>
          </a:custGeom>
          <a:noFill/>
          <a:ln w="12700">
            <a:solidFill>
              <a:srgbClr val="F17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565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white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31" name="Freeform 6"/>
          <p:cNvSpPr>
            <a:spLocks noEditPoints="1"/>
          </p:cNvSpPr>
          <p:nvPr/>
        </p:nvSpPr>
        <p:spPr bwMode="auto">
          <a:xfrm>
            <a:off x="8345713" y="2557738"/>
            <a:ext cx="1674953" cy="1919441"/>
          </a:xfrm>
          <a:custGeom>
            <a:avLst/>
            <a:gdLst>
              <a:gd name="T0" fmla="*/ 124 w 696"/>
              <a:gd name="T1" fmla="*/ 224 h 797"/>
              <a:gd name="T2" fmla="*/ 124 w 696"/>
              <a:gd name="T3" fmla="*/ 673 h 797"/>
              <a:gd name="T4" fmla="*/ 572 w 696"/>
              <a:gd name="T5" fmla="*/ 673 h 797"/>
              <a:gd name="T6" fmla="*/ 572 w 696"/>
              <a:gd name="T7" fmla="*/ 224 h 797"/>
              <a:gd name="T8" fmla="*/ 348 w 696"/>
              <a:gd name="T9" fmla="*/ 0 h 797"/>
              <a:gd name="T10" fmla="*/ 124 w 696"/>
              <a:gd name="T11" fmla="*/ 224 h 797"/>
              <a:gd name="T12" fmla="*/ 362 w 696"/>
              <a:gd name="T13" fmla="*/ 101 h 797"/>
              <a:gd name="T14" fmla="*/ 328 w 696"/>
              <a:gd name="T15" fmla="*/ 101 h 797"/>
              <a:gd name="T16" fmla="*/ 328 w 696"/>
              <a:gd name="T17" fmla="*/ 67 h 797"/>
              <a:gd name="T18" fmla="*/ 361 w 696"/>
              <a:gd name="T19" fmla="*/ 67 h 797"/>
              <a:gd name="T20" fmla="*/ 362 w 696"/>
              <a:gd name="T21" fmla="*/ 101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6" h="797">
                <a:moveTo>
                  <a:pt x="124" y="224"/>
                </a:moveTo>
                <a:cubicBezTo>
                  <a:pt x="0" y="348"/>
                  <a:pt x="0" y="549"/>
                  <a:pt x="124" y="673"/>
                </a:cubicBezTo>
                <a:cubicBezTo>
                  <a:pt x="247" y="797"/>
                  <a:pt x="448" y="797"/>
                  <a:pt x="572" y="673"/>
                </a:cubicBezTo>
                <a:cubicBezTo>
                  <a:pt x="696" y="549"/>
                  <a:pt x="696" y="348"/>
                  <a:pt x="572" y="224"/>
                </a:cubicBezTo>
                <a:cubicBezTo>
                  <a:pt x="348" y="0"/>
                  <a:pt x="348" y="0"/>
                  <a:pt x="348" y="0"/>
                </a:cubicBezTo>
                <a:lnTo>
                  <a:pt x="124" y="224"/>
                </a:lnTo>
                <a:close/>
                <a:moveTo>
                  <a:pt x="362" y="101"/>
                </a:moveTo>
                <a:cubicBezTo>
                  <a:pt x="352" y="110"/>
                  <a:pt x="337" y="110"/>
                  <a:pt x="328" y="101"/>
                </a:cubicBezTo>
                <a:cubicBezTo>
                  <a:pt x="318" y="92"/>
                  <a:pt x="318" y="77"/>
                  <a:pt x="328" y="67"/>
                </a:cubicBezTo>
                <a:cubicBezTo>
                  <a:pt x="337" y="58"/>
                  <a:pt x="352" y="58"/>
                  <a:pt x="361" y="67"/>
                </a:cubicBezTo>
                <a:cubicBezTo>
                  <a:pt x="371" y="77"/>
                  <a:pt x="371" y="92"/>
                  <a:pt x="362" y="101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 dirty="0">
              <a:solidFill>
                <a:prstClr val="black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32" name="Freeform 11"/>
          <p:cNvSpPr/>
          <p:nvPr/>
        </p:nvSpPr>
        <p:spPr bwMode="auto">
          <a:xfrm>
            <a:off x="8950497" y="1972256"/>
            <a:ext cx="454661" cy="844983"/>
          </a:xfrm>
          <a:custGeom>
            <a:avLst/>
            <a:gdLst>
              <a:gd name="T0" fmla="*/ 108 w 189"/>
              <a:gd name="T1" fmla="*/ 336 h 351"/>
              <a:gd name="T2" fmla="*/ 180 w 189"/>
              <a:gd name="T3" fmla="*/ 162 h 351"/>
              <a:gd name="T4" fmla="*/ 129 w 189"/>
              <a:gd name="T5" fmla="*/ 20 h 351"/>
              <a:gd name="T6" fmla="*/ 11 w 189"/>
              <a:gd name="T7" fmla="*/ 91 h 351"/>
              <a:gd name="T8" fmla="*/ 56 w 189"/>
              <a:gd name="T9" fmla="*/ 270 h 351"/>
              <a:gd name="T10" fmla="*/ 80 w 189"/>
              <a:gd name="T11" fmla="*/ 251 h 351"/>
              <a:gd name="T12" fmla="*/ 35 w 189"/>
              <a:gd name="T13" fmla="*/ 120 h 351"/>
              <a:gd name="T14" fmla="*/ 52 w 189"/>
              <a:gd name="T15" fmla="*/ 55 h 351"/>
              <a:gd name="T16" fmla="*/ 124 w 189"/>
              <a:gd name="T17" fmla="*/ 51 h 351"/>
              <a:gd name="T18" fmla="*/ 151 w 189"/>
              <a:gd name="T19" fmla="*/ 185 h 351"/>
              <a:gd name="T20" fmla="*/ 91 w 189"/>
              <a:gd name="T21" fmla="*/ 322 h 351"/>
              <a:gd name="T22" fmla="*/ 108 w 189"/>
              <a:gd name="T23" fmla="*/ 336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9" h="351">
                <a:moveTo>
                  <a:pt x="108" y="336"/>
                </a:moveTo>
                <a:cubicBezTo>
                  <a:pt x="147" y="287"/>
                  <a:pt x="169" y="223"/>
                  <a:pt x="180" y="162"/>
                </a:cubicBezTo>
                <a:cubicBezTo>
                  <a:pt x="189" y="111"/>
                  <a:pt x="187" y="41"/>
                  <a:pt x="129" y="20"/>
                </a:cubicBezTo>
                <a:cubicBezTo>
                  <a:pt x="75" y="0"/>
                  <a:pt x="21" y="36"/>
                  <a:pt x="11" y="91"/>
                </a:cubicBezTo>
                <a:cubicBezTo>
                  <a:pt x="0" y="151"/>
                  <a:pt x="22" y="221"/>
                  <a:pt x="56" y="270"/>
                </a:cubicBezTo>
                <a:cubicBezTo>
                  <a:pt x="65" y="284"/>
                  <a:pt x="88" y="262"/>
                  <a:pt x="80" y="251"/>
                </a:cubicBezTo>
                <a:cubicBezTo>
                  <a:pt x="53" y="213"/>
                  <a:pt x="38" y="166"/>
                  <a:pt x="35" y="120"/>
                </a:cubicBezTo>
                <a:cubicBezTo>
                  <a:pt x="33" y="98"/>
                  <a:pt x="35" y="70"/>
                  <a:pt x="52" y="55"/>
                </a:cubicBezTo>
                <a:cubicBezTo>
                  <a:pt x="70" y="38"/>
                  <a:pt x="103" y="41"/>
                  <a:pt x="124" y="51"/>
                </a:cubicBezTo>
                <a:cubicBezTo>
                  <a:pt x="170" y="72"/>
                  <a:pt x="159" y="147"/>
                  <a:pt x="151" y="185"/>
                </a:cubicBezTo>
                <a:cubicBezTo>
                  <a:pt x="140" y="233"/>
                  <a:pt x="122" y="284"/>
                  <a:pt x="91" y="322"/>
                </a:cubicBezTo>
                <a:cubicBezTo>
                  <a:pt x="79" y="337"/>
                  <a:pt x="96" y="351"/>
                  <a:pt x="108" y="3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469941" y="3759158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FZHei-B01S" panose="02000000000000000000" pitchFamily="2" charset="-122"/>
                <a:ea typeface="FZHei-B01S" panose="02000000000000000000" pitchFamily="2" charset="-122"/>
                <a:cs typeface="+mn-ea"/>
                <a:sym typeface="FZHei-B01S" panose="02000000000000000000" pitchFamily="2" charset="-122"/>
              </a:rPr>
              <a:t>SOME TEXT</a:t>
            </a:r>
            <a:endParaRPr lang="zh-CN" altLang="en-US" sz="4400" dirty="0">
              <a:solidFill>
                <a:prstClr val="white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723161" y="2922963"/>
            <a:ext cx="1090363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prstClr val="white"/>
                </a:solidFill>
                <a:latin typeface="DINPro-Bold" panose="02000503030000020004" pitchFamily="50" charset="0"/>
                <a:ea typeface="FZHei-B01S" panose="02000000000000000000" pitchFamily="2" charset="-122"/>
                <a:cs typeface="+mn-ea"/>
                <a:sym typeface="FZHei-B01S" panose="02000000000000000000" pitchFamily="2" charset="-122"/>
              </a:rPr>
              <a:t>29</a:t>
            </a:r>
            <a:r>
              <a:rPr lang="en-US" altLang="zh-CN" sz="2400" dirty="0">
                <a:solidFill>
                  <a:prstClr val="white"/>
                </a:solidFill>
                <a:latin typeface="DINPro-Bold" panose="02000503030000020004" pitchFamily="50" charset="0"/>
                <a:ea typeface="FZHei-B01S" panose="02000000000000000000" pitchFamily="2" charset="-122"/>
                <a:cs typeface="+mn-ea"/>
                <a:sym typeface="FZHei-B01S" panose="02000000000000000000" pitchFamily="2" charset="-122"/>
              </a:rPr>
              <a:t>%</a:t>
            </a:r>
            <a:endParaRPr lang="zh-CN" altLang="en-US" sz="8800" dirty="0">
              <a:solidFill>
                <a:prstClr val="white"/>
              </a:solidFill>
              <a:latin typeface="DINPro-Bold" panose="02000503030000020004" pitchFamily="50" charset="0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36" name="任意多边形 19"/>
          <p:cNvSpPr/>
          <p:nvPr/>
        </p:nvSpPr>
        <p:spPr>
          <a:xfrm>
            <a:off x="8617462" y="3692527"/>
            <a:ext cx="1241712" cy="0"/>
          </a:xfrm>
          <a:custGeom>
            <a:avLst/>
            <a:gdLst>
              <a:gd name="connsiteX0" fmla="*/ 0 w 1028700"/>
              <a:gd name="connsiteY0" fmla="*/ 0 h 0"/>
              <a:gd name="connsiteX1" fmla="*/ 1028700 w 1028700"/>
              <a:gd name="connsiteY1" fmla="*/ 0 h 0"/>
              <a:gd name="connsiteX0-1" fmla="*/ 0 w 8935"/>
              <a:gd name="connsiteY0-2" fmla="*/ 2382 h 0"/>
              <a:gd name="connsiteX1-3" fmla="*/ 8935 w 8935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8935">
                <a:moveTo>
                  <a:pt x="0" y="2382"/>
                </a:moveTo>
                <a:cubicBezTo>
                  <a:pt x="3333" y="2382"/>
                  <a:pt x="5602" y="0"/>
                  <a:pt x="8935" y="0"/>
                </a:cubicBez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565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white"/>
              </a:solidFill>
              <a:latin typeface="FZHei-B01S" panose="02000000000000000000" pitchFamily="2" charset="-122"/>
              <a:ea typeface="FZHei-B01S" panose="02000000000000000000" pitchFamily="2" charset="-122"/>
              <a:cs typeface="+mn-ea"/>
              <a:sym typeface="FZHei-B01S" panose="02000000000000000000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812582" y="5344299"/>
            <a:ext cx="6566836" cy="61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j-lt"/>
                <a:ea typeface="微软雅黑 Light" panose="020B0502040204020203" charset="-122"/>
              </a:rPr>
              <a:t>There are many variations of passages available the majority There are many variations of passages available the majority.</a:t>
            </a:r>
            <a:endParaRPr lang="en-US" altLang="zh-CN" sz="1200" dirty="0">
              <a:solidFill>
                <a:schemeClr val="bg1"/>
              </a:solidFill>
              <a:latin typeface="+mj-lt"/>
              <a:ea typeface="微软雅黑 Light" panose="020B0502040204020203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32500" y="4804689"/>
            <a:ext cx="3327001" cy="514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DIN-BoldItalicAlt" pitchFamily="50" charset="0"/>
              </a:rPr>
              <a:t>MORE THAN TEMPLATE</a:t>
            </a:r>
            <a:endParaRPr lang="en-US" altLang="zh-CN" sz="2400" dirty="0">
              <a:solidFill>
                <a:schemeClr val="bg1"/>
              </a:solidFill>
              <a:latin typeface="DIN-BoldItalicAlt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t="350" b="3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1251853" y="795065"/>
            <a:ext cx="14602996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THREE</a:t>
            </a:r>
            <a:endParaRPr lang="en-US" altLang="zh-CN" sz="210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02708" y="2272617"/>
            <a:ext cx="718658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 spc="3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工作存在不足</a:t>
            </a:r>
            <a:endParaRPr lang="zh-CN" altLang="en-US" sz="8800" b="1" spc="30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02709" y="3916806"/>
            <a:ext cx="7186583" cy="784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方正黑体简体" panose="02000000000000000000" pitchFamily="65" charset="-122"/>
              </a:rPr>
              <a:t>There are many variations of passages available the majority There are many variations of passages available the majority.</a:t>
            </a:r>
            <a:endParaRPr lang="en-US" altLang="zh-CN" sz="1600" dirty="0">
              <a:solidFill>
                <a:schemeClr val="bg1">
                  <a:lumMod val="75000"/>
                </a:schemeClr>
              </a:solidFill>
              <a:latin typeface="+mj-lt"/>
              <a:ea typeface="方正黑体简体" panose="02000000000000000000" pitchFamily="65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58394" y="-59682"/>
            <a:ext cx="5275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THREE</a:t>
            </a:r>
            <a:endParaRPr lang="en-US" altLang="zh-CN" sz="66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58279" y="350498"/>
            <a:ext cx="54754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 spc="300">
                <a:latin typeface="Century Gothic" panose="020B0502020202020204" pitchFamily="34" charset="0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工作存在不足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4622152" y="996829"/>
            <a:ext cx="294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+mj-ea"/>
                <a:sym typeface="微软雅黑 Light" panose="020B0502040204020203" charset="-122"/>
              </a:rPr>
              <a:t>Conveniently architect value option. Seamlessly deliver.</a:t>
            </a:r>
            <a:endParaRPr lang="en-US" sz="1400" dirty="0">
              <a:solidFill>
                <a:schemeClr val="bg1"/>
              </a:solidFill>
              <a:ea typeface="+mj-ea"/>
              <a:sym typeface="微软雅黑 Light" panose="020B0502040204020203" charset="-122"/>
            </a:endParaRPr>
          </a:p>
        </p:txBody>
      </p:sp>
      <p:sp>
        <p:nvSpPr>
          <p:cNvPr id="5" name="Freeform 5"/>
          <p:cNvSpPr/>
          <p:nvPr/>
        </p:nvSpPr>
        <p:spPr bwMode="auto">
          <a:xfrm>
            <a:off x="3602758" y="3281772"/>
            <a:ext cx="1940803" cy="1975903"/>
          </a:xfrm>
          <a:custGeom>
            <a:avLst/>
            <a:gdLst>
              <a:gd name="T0" fmla="*/ 762 w 1307"/>
              <a:gd name="T1" fmla="*/ 1309 h 1331"/>
              <a:gd name="T2" fmla="*/ 1284 w 1307"/>
              <a:gd name="T3" fmla="*/ 800 h 1331"/>
              <a:gd name="T4" fmla="*/ 1285 w 1307"/>
              <a:gd name="T5" fmla="*/ 718 h 1331"/>
              <a:gd name="T6" fmla="*/ 775 w 1307"/>
              <a:gd name="T7" fmla="*/ 196 h 1331"/>
              <a:gd name="T8" fmla="*/ 693 w 1307"/>
              <a:gd name="T9" fmla="*/ 195 h 1331"/>
              <a:gd name="T10" fmla="*/ 551 w 1307"/>
              <a:gd name="T11" fmla="*/ 334 h 1331"/>
              <a:gd name="T12" fmla="*/ 411 w 1307"/>
              <a:gd name="T13" fmla="*/ 332 h 1331"/>
              <a:gd name="T14" fmla="*/ 367 w 1307"/>
              <a:gd name="T15" fmla="*/ 225 h 1331"/>
              <a:gd name="T16" fmla="*/ 370 w 1307"/>
              <a:gd name="T17" fmla="*/ 178 h 1331"/>
              <a:gd name="T18" fmla="*/ 202 w 1307"/>
              <a:gd name="T19" fmla="*/ 8 h 1331"/>
              <a:gd name="T20" fmla="*/ 5 w 1307"/>
              <a:gd name="T21" fmla="*/ 199 h 1331"/>
              <a:gd name="T22" fmla="*/ 165 w 1307"/>
              <a:gd name="T23" fmla="*/ 372 h 1331"/>
              <a:gd name="T24" fmla="*/ 209 w 1307"/>
              <a:gd name="T25" fmla="*/ 372 h 1331"/>
              <a:gd name="T26" fmla="*/ 316 w 1307"/>
              <a:gd name="T27" fmla="*/ 425 h 1331"/>
              <a:gd name="T28" fmla="*/ 314 w 1307"/>
              <a:gd name="T29" fmla="*/ 565 h 1331"/>
              <a:gd name="T30" fmla="*/ 171 w 1307"/>
              <a:gd name="T31" fmla="*/ 704 h 1331"/>
              <a:gd name="T32" fmla="*/ 170 w 1307"/>
              <a:gd name="T33" fmla="*/ 786 h 1331"/>
              <a:gd name="T34" fmla="*/ 680 w 1307"/>
              <a:gd name="T35" fmla="*/ 1308 h 1331"/>
              <a:gd name="T36" fmla="*/ 762 w 1307"/>
              <a:gd name="T37" fmla="*/ 1309 h 1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07" h="1331">
                <a:moveTo>
                  <a:pt x="762" y="1309"/>
                </a:moveTo>
                <a:cubicBezTo>
                  <a:pt x="1284" y="800"/>
                  <a:pt x="1284" y="800"/>
                  <a:pt x="1284" y="800"/>
                </a:cubicBezTo>
                <a:cubicBezTo>
                  <a:pt x="1307" y="777"/>
                  <a:pt x="1307" y="741"/>
                  <a:pt x="1285" y="718"/>
                </a:cubicBezTo>
                <a:cubicBezTo>
                  <a:pt x="775" y="196"/>
                  <a:pt x="775" y="196"/>
                  <a:pt x="775" y="196"/>
                </a:cubicBezTo>
                <a:cubicBezTo>
                  <a:pt x="753" y="173"/>
                  <a:pt x="716" y="172"/>
                  <a:pt x="693" y="195"/>
                </a:cubicBezTo>
                <a:cubicBezTo>
                  <a:pt x="551" y="334"/>
                  <a:pt x="551" y="334"/>
                  <a:pt x="551" y="334"/>
                </a:cubicBezTo>
                <a:cubicBezTo>
                  <a:pt x="512" y="372"/>
                  <a:pt x="449" y="371"/>
                  <a:pt x="411" y="332"/>
                </a:cubicBezTo>
                <a:cubicBezTo>
                  <a:pt x="394" y="314"/>
                  <a:pt x="356" y="284"/>
                  <a:pt x="367" y="225"/>
                </a:cubicBezTo>
                <a:cubicBezTo>
                  <a:pt x="370" y="210"/>
                  <a:pt x="371" y="194"/>
                  <a:pt x="370" y="178"/>
                </a:cubicBezTo>
                <a:cubicBezTo>
                  <a:pt x="364" y="88"/>
                  <a:pt x="292" y="15"/>
                  <a:pt x="202" y="8"/>
                </a:cubicBezTo>
                <a:cubicBezTo>
                  <a:pt x="92" y="0"/>
                  <a:pt x="0" y="89"/>
                  <a:pt x="5" y="199"/>
                </a:cubicBezTo>
                <a:cubicBezTo>
                  <a:pt x="9" y="287"/>
                  <a:pt x="77" y="361"/>
                  <a:pt x="165" y="372"/>
                </a:cubicBezTo>
                <a:cubicBezTo>
                  <a:pt x="180" y="374"/>
                  <a:pt x="195" y="374"/>
                  <a:pt x="209" y="372"/>
                </a:cubicBezTo>
                <a:cubicBezTo>
                  <a:pt x="266" y="365"/>
                  <a:pt x="293" y="402"/>
                  <a:pt x="316" y="425"/>
                </a:cubicBezTo>
                <a:cubicBezTo>
                  <a:pt x="354" y="464"/>
                  <a:pt x="353" y="527"/>
                  <a:pt x="314" y="565"/>
                </a:cubicBezTo>
                <a:cubicBezTo>
                  <a:pt x="171" y="704"/>
                  <a:pt x="171" y="704"/>
                  <a:pt x="171" y="704"/>
                </a:cubicBezTo>
                <a:cubicBezTo>
                  <a:pt x="148" y="726"/>
                  <a:pt x="148" y="763"/>
                  <a:pt x="170" y="786"/>
                </a:cubicBezTo>
                <a:cubicBezTo>
                  <a:pt x="680" y="1308"/>
                  <a:pt x="680" y="1308"/>
                  <a:pt x="680" y="1308"/>
                </a:cubicBezTo>
                <a:cubicBezTo>
                  <a:pt x="702" y="1331"/>
                  <a:pt x="739" y="1331"/>
                  <a:pt x="762" y="1309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方正黑体简体" panose="02000000000000000000" pitchFamily="65" charset="-122"/>
              <a:cs typeface="+mn-cs"/>
            </a:endParaRPr>
          </a:p>
        </p:txBody>
      </p:sp>
      <p:sp>
        <p:nvSpPr>
          <p:cNvPr id="6" name="Freeform 6"/>
          <p:cNvSpPr/>
          <p:nvPr/>
        </p:nvSpPr>
        <p:spPr bwMode="auto">
          <a:xfrm>
            <a:off x="4853956" y="2643784"/>
            <a:ext cx="1721946" cy="2558144"/>
          </a:xfrm>
          <a:custGeom>
            <a:avLst/>
            <a:gdLst>
              <a:gd name="T0" fmla="*/ 22 w 1159"/>
              <a:gd name="T1" fmla="*/ 613 h 1722"/>
              <a:gd name="T2" fmla="*/ 455 w 1159"/>
              <a:gd name="T3" fmla="*/ 1057 h 1722"/>
              <a:gd name="T4" fmla="*/ 521 w 1159"/>
              <a:gd name="T5" fmla="*/ 1221 h 1722"/>
              <a:gd name="T6" fmla="*/ 521 w 1159"/>
              <a:gd name="T7" fmla="*/ 1221 h 1722"/>
              <a:gd name="T8" fmla="*/ 444 w 1159"/>
              <a:gd name="T9" fmla="*/ 1390 h 1722"/>
              <a:gd name="T10" fmla="*/ 382 w 1159"/>
              <a:gd name="T11" fmla="*/ 1536 h 1722"/>
              <a:gd name="T12" fmla="*/ 552 w 1159"/>
              <a:gd name="T13" fmla="*/ 1713 h 1722"/>
              <a:gd name="T14" fmla="*/ 753 w 1159"/>
              <a:gd name="T15" fmla="*/ 1530 h 1722"/>
              <a:gd name="T16" fmla="*/ 692 w 1159"/>
              <a:gd name="T17" fmla="*/ 1390 h 1722"/>
              <a:gd name="T18" fmla="*/ 619 w 1159"/>
              <a:gd name="T19" fmla="*/ 1227 h 1722"/>
              <a:gd name="T20" fmla="*/ 683 w 1159"/>
              <a:gd name="T21" fmla="*/ 1068 h 1722"/>
              <a:gd name="T22" fmla="*/ 1136 w 1159"/>
              <a:gd name="T23" fmla="*/ 627 h 1722"/>
              <a:gd name="T24" fmla="*/ 1137 w 1159"/>
              <a:gd name="T25" fmla="*/ 545 h 1722"/>
              <a:gd name="T26" fmla="*/ 627 w 1159"/>
              <a:gd name="T27" fmla="*/ 23 h 1722"/>
              <a:gd name="T28" fmla="*/ 545 w 1159"/>
              <a:gd name="T29" fmla="*/ 22 h 1722"/>
              <a:gd name="T30" fmla="*/ 23 w 1159"/>
              <a:gd name="T31" fmla="*/ 531 h 1722"/>
              <a:gd name="T32" fmla="*/ 22 w 1159"/>
              <a:gd name="T33" fmla="*/ 613 h 1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59" h="1722">
                <a:moveTo>
                  <a:pt x="22" y="613"/>
                </a:moveTo>
                <a:cubicBezTo>
                  <a:pt x="455" y="1057"/>
                  <a:pt x="455" y="1057"/>
                  <a:pt x="455" y="1057"/>
                </a:cubicBezTo>
                <a:cubicBezTo>
                  <a:pt x="498" y="1101"/>
                  <a:pt x="521" y="1160"/>
                  <a:pt x="521" y="1221"/>
                </a:cubicBezTo>
                <a:cubicBezTo>
                  <a:pt x="521" y="1221"/>
                  <a:pt x="521" y="1221"/>
                  <a:pt x="521" y="1221"/>
                </a:cubicBezTo>
                <a:cubicBezTo>
                  <a:pt x="520" y="1286"/>
                  <a:pt x="492" y="1347"/>
                  <a:pt x="444" y="1390"/>
                </a:cubicBezTo>
                <a:cubicBezTo>
                  <a:pt x="404" y="1425"/>
                  <a:pt x="380" y="1478"/>
                  <a:pt x="382" y="1536"/>
                </a:cubicBezTo>
                <a:cubicBezTo>
                  <a:pt x="386" y="1629"/>
                  <a:pt x="460" y="1705"/>
                  <a:pt x="552" y="1713"/>
                </a:cubicBezTo>
                <a:cubicBezTo>
                  <a:pt x="661" y="1722"/>
                  <a:pt x="752" y="1637"/>
                  <a:pt x="753" y="1530"/>
                </a:cubicBezTo>
                <a:cubicBezTo>
                  <a:pt x="754" y="1475"/>
                  <a:pt x="730" y="1425"/>
                  <a:pt x="692" y="1390"/>
                </a:cubicBezTo>
                <a:cubicBezTo>
                  <a:pt x="646" y="1348"/>
                  <a:pt x="618" y="1290"/>
                  <a:pt x="619" y="1227"/>
                </a:cubicBezTo>
                <a:cubicBezTo>
                  <a:pt x="620" y="1166"/>
                  <a:pt x="638" y="1112"/>
                  <a:pt x="683" y="1068"/>
                </a:cubicBezTo>
                <a:cubicBezTo>
                  <a:pt x="1136" y="627"/>
                  <a:pt x="1136" y="627"/>
                  <a:pt x="1136" y="627"/>
                </a:cubicBezTo>
                <a:cubicBezTo>
                  <a:pt x="1158" y="605"/>
                  <a:pt x="1159" y="568"/>
                  <a:pt x="1137" y="545"/>
                </a:cubicBezTo>
                <a:cubicBezTo>
                  <a:pt x="627" y="23"/>
                  <a:pt x="627" y="23"/>
                  <a:pt x="627" y="23"/>
                </a:cubicBezTo>
                <a:cubicBezTo>
                  <a:pt x="605" y="0"/>
                  <a:pt x="568" y="0"/>
                  <a:pt x="545" y="22"/>
                </a:cubicBezTo>
                <a:cubicBezTo>
                  <a:pt x="23" y="531"/>
                  <a:pt x="23" y="531"/>
                  <a:pt x="23" y="531"/>
                </a:cubicBezTo>
                <a:cubicBezTo>
                  <a:pt x="0" y="554"/>
                  <a:pt x="0" y="590"/>
                  <a:pt x="22" y="613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方正黑体简体" panose="02000000000000000000" pitchFamily="65" charset="-122"/>
              <a:cs typeface="+mn-cs"/>
            </a:endParaRPr>
          </a:p>
        </p:txBody>
      </p:sp>
      <p:sp>
        <p:nvSpPr>
          <p:cNvPr id="7" name="Freeform 7"/>
          <p:cNvSpPr/>
          <p:nvPr/>
        </p:nvSpPr>
        <p:spPr bwMode="auto">
          <a:xfrm>
            <a:off x="5847070" y="3570828"/>
            <a:ext cx="2554014" cy="1721946"/>
          </a:xfrm>
          <a:custGeom>
            <a:avLst/>
            <a:gdLst>
              <a:gd name="T0" fmla="*/ 621 w 1721"/>
              <a:gd name="T1" fmla="*/ 1136 h 1159"/>
              <a:gd name="T2" fmla="*/ 1059 w 1721"/>
              <a:gd name="T3" fmla="*/ 698 h 1159"/>
              <a:gd name="T4" fmla="*/ 1222 w 1721"/>
              <a:gd name="T5" fmla="*/ 630 h 1159"/>
              <a:gd name="T6" fmla="*/ 1222 w 1721"/>
              <a:gd name="T7" fmla="*/ 630 h 1159"/>
              <a:gd name="T8" fmla="*/ 1392 w 1721"/>
              <a:gd name="T9" fmla="*/ 705 h 1159"/>
              <a:gd name="T10" fmla="*/ 1539 w 1721"/>
              <a:gd name="T11" fmla="*/ 764 h 1159"/>
              <a:gd name="T12" fmla="*/ 1714 w 1721"/>
              <a:gd name="T13" fmla="*/ 592 h 1159"/>
              <a:gd name="T14" fmla="*/ 1528 w 1721"/>
              <a:gd name="T15" fmla="*/ 393 h 1159"/>
              <a:gd name="T16" fmla="*/ 1389 w 1721"/>
              <a:gd name="T17" fmla="*/ 456 h 1159"/>
              <a:gd name="T18" fmla="*/ 1218 w 1721"/>
              <a:gd name="T19" fmla="*/ 532 h 1159"/>
              <a:gd name="T20" fmla="*/ 1067 w 1721"/>
              <a:gd name="T21" fmla="*/ 469 h 1159"/>
              <a:gd name="T22" fmla="*/ 620 w 1721"/>
              <a:gd name="T23" fmla="*/ 23 h 1159"/>
              <a:gd name="T24" fmla="*/ 538 w 1721"/>
              <a:gd name="T25" fmla="*/ 23 h 1159"/>
              <a:gd name="T26" fmla="*/ 23 w 1721"/>
              <a:gd name="T27" fmla="*/ 539 h 1159"/>
              <a:gd name="T28" fmla="*/ 23 w 1721"/>
              <a:gd name="T29" fmla="*/ 621 h 1159"/>
              <a:gd name="T30" fmla="*/ 539 w 1721"/>
              <a:gd name="T31" fmla="*/ 1136 h 1159"/>
              <a:gd name="T32" fmla="*/ 621 w 1721"/>
              <a:gd name="T33" fmla="*/ 1136 h 1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21" h="1159">
                <a:moveTo>
                  <a:pt x="621" y="1136"/>
                </a:moveTo>
                <a:cubicBezTo>
                  <a:pt x="1059" y="698"/>
                  <a:pt x="1059" y="698"/>
                  <a:pt x="1059" y="698"/>
                </a:cubicBezTo>
                <a:cubicBezTo>
                  <a:pt x="1102" y="655"/>
                  <a:pt x="1161" y="630"/>
                  <a:pt x="1222" y="630"/>
                </a:cubicBezTo>
                <a:cubicBezTo>
                  <a:pt x="1222" y="630"/>
                  <a:pt x="1222" y="630"/>
                  <a:pt x="1222" y="630"/>
                </a:cubicBezTo>
                <a:cubicBezTo>
                  <a:pt x="1287" y="630"/>
                  <a:pt x="1348" y="657"/>
                  <a:pt x="1392" y="705"/>
                </a:cubicBezTo>
                <a:cubicBezTo>
                  <a:pt x="1428" y="744"/>
                  <a:pt x="1481" y="767"/>
                  <a:pt x="1539" y="764"/>
                </a:cubicBezTo>
                <a:cubicBezTo>
                  <a:pt x="1632" y="759"/>
                  <a:pt x="1707" y="685"/>
                  <a:pt x="1714" y="592"/>
                </a:cubicBezTo>
                <a:cubicBezTo>
                  <a:pt x="1721" y="484"/>
                  <a:pt x="1635" y="393"/>
                  <a:pt x="1528" y="393"/>
                </a:cubicBezTo>
                <a:cubicBezTo>
                  <a:pt x="1473" y="393"/>
                  <a:pt x="1423" y="418"/>
                  <a:pt x="1389" y="456"/>
                </a:cubicBezTo>
                <a:cubicBezTo>
                  <a:pt x="1346" y="505"/>
                  <a:pt x="1290" y="531"/>
                  <a:pt x="1218" y="532"/>
                </a:cubicBezTo>
                <a:cubicBezTo>
                  <a:pt x="1161" y="532"/>
                  <a:pt x="1107" y="509"/>
                  <a:pt x="1067" y="469"/>
                </a:cubicBezTo>
                <a:cubicBezTo>
                  <a:pt x="620" y="23"/>
                  <a:pt x="620" y="23"/>
                  <a:pt x="620" y="23"/>
                </a:cubicBezTo>
                <a:cubicBezTo>
                  <a:pt x="598" y="0"/>
                  <a:pt x="561" y="0"/>
                  <a:pt x="538" y="23"/>
                </a:cubicBezTo>
                <a:cubicBezTo>
                  <a:pt x="23" y="539"/>
                  <a:pt x="23" y="539"/>
                  <a:pt x="23" y="539"/>
                </a:cubicBezTo>
                <a:cubicBezTo>
                  <a:pt x="0" y="562"/>
                  <a:pt x="0" y="598"/>
                  <a:pt x="23" y="621"/>
                </a:cubicBezTo>
                <a:cubicBezTo>
                  <a:pt x="539" y="1136"/>
                  <a:pt x="539" y="1136"/>
                  <a:pt x="539" y="1136"/>
                </a:cubicBezTo>
                <a:cubicBezTo>
                  <a:pt x="562" y="1159"/>
                  <a:pt x="598" y="1159"/>
                  <a:pt x="621" y="1136"/>
                </a:cubicBezTo>
                <a:close/>
              </a:path>
            </a:pathLst>
          </a:custGeom>
          <a:noFill/>
          <a:ln>
            <a:solidFill>
              <a:srgbClr val="F17C48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方正黑体简体" panose="02000000000000000000" pitchFamily="65" charset="-122"/>
              <a:cs typeface="+mn-cs"/>
            </a:endParaRPr>
          </a:p>
        </p:txBody>
      </p:sp>
      <p:sp>
        <p:nvSpPr>
          <p:cNvPr id="8" name="Freeform 8"/>
          <p:cNvSpPr/>
          <p:nvPr/>
        </p:nvSpPr>
        <p:spPr bwMode="auto">
          <a:xfrm>
            <a:off x="6549062" y="2338211"/>
            <a:ext cx="1951127" cy="1965579"/>
          </a:xfrm>
          <a:custGeom>
            <a:avLst/>
            <a:gdLst>
              <a:gd name="T0" fmla="*/ 777 w 1315"/>
              <a:gd name="T1" fmla="*/ 1301 h 1323"/>
              <a:gd name="T2" fmla="*/ 1293 w 1315"/>
              <a:gd name="T3" fmla="*/ 785 h 1323"/>
              <a:gd name="T4" fmla="*/ 1293 w 1315"/>
              <a:gd name="T5" fmla="*/ 703 h 1323"/>
              <a:gd name="T6" fmla="*/ 777 w 1315"/>
              <a:gd name="T7" fmla="*/ 187 h 1323"/>
              <a:gd name="T8" fmla="*/ 695 w 1315"/>
              <a:gd name="T9" fmla="*/ 187 h 1323"/>
              <a:gd name="T10" fmla="*/ 554 w 1315"/>
              <a:gd name="T11" fmla="*/ 329 h 1323"/>
              <a:gd name="T12" fmla="*/ 414 w 1315"/>
              <a:gd name="T13" fmla="*/ 329 h 1323"/>
              <a:gd name="T14" fmla="*/ 369 w 1315"/>
              <a:gd name="T15" fmla="*/ 222 h 1323"/>
              <a:gd name="T16" fmla="*/ 371 w 1315"/>
              <a:gd name="T17" fmla="*/ 175 h 1323"/>
              <a:gd name="T18" fmla="*/ 201 w 1315"/>
              <a:gd name="T19" fmla="*/ 7 h 1323"/>
              <a:gd name="T20" fmla="*/ 6 w 1315"/>
              <a:gd name="T21" fmla="*/ 200 h 1323"/>
              <a:gd name="T22" fmla="*/ 168 w 1315"/>
              <a:gd name="T23" fmla="*/ 371 h 1323"/>
              <a:gd name="T24" fmla="*/ 213 w 1315"/>
              <a:gd name="T25" fmla="*/ 371 h 1323"/>
              <a:gd name="T26" fmla="*/ 320 w 1315"/>
              <a:gd name="T27" fmla="*/ 423 h 1323"/>
              <a:gd name="T28" fmla="*/ 320 w 1315"/>
              <a:gd name="T29" fmla="*/ 562 h 1323"/>
              <a:gd name="T30" fmla="*/ 179 w 1315"/>
              <a:gd name="T31" fmla="*/ 703 h 1323"/>
              <a:gd name="T32" fmla="*/ 179 w 1315"/>
              <a:gd name="T33" fmla="*/ 785 h 1323"/>
              <a:gd name="T34" fmla="*/ 695 w 1315"/>
              <a:gd name="T35" fmla="*/ 1301 h 1323"/>
              <a:gd name="T36" fmla="*/ 777 w 1315"/>
              <a:gd name="T37" fmla="*/ 1301 h 1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15" h="1323">
                <a:moveTo>
                  <a:pt x="777" y="1301"/>
                </a:moveTo>
                <a:cubicBezTo>
                  <a:pt x="1293" y="785"/>
                  <a:pt x="1293" y="785"/>
                  <a:pt x="1293" y="785"/>
                </a:cubicBezTo>
                <a:cubicBezTo>
                  <a:pt x="1315" y="762"/>
                  <a:pt x="1315" y="725"/>
                  <a:pt x="1293" y="703"/>
                </a:cubicBezTo>
                <a:cubicBezTo>
                  <a:pt x="777" y="187"/>
                  <a:pt x="777" y="187"/>
                  <a:pt x="777" y="187"/>
                </a:cubicBezTo>
                <a:cubicBezTo>
                  <a:pt x="754" y="165"/>
                  <a:pt x="717" y="165"/>
                  <a:pt x="695" y="187"/>
                </a:cubicBezTo>
                <a:cubicBezTo>
                  <a:pt x="554" y="329"/>
                  <a:pt x="554" y="329"/>
                  <a:pt x="554" y="329"/>
                </a:cubicBezTo>
                <a:cubicBezTo>
                  <a:pt x="515" y="367"/>
                  <a:pt x="453" y="367"/>
                  <a:pt x="414" y="329"/>
                </a:cubicBezTo>
                <a:cubicBezTo>
                  <a:pt x="397" y="311"/>
                  <a:pt x="358" y="281"/>
                  <a:pt x="369" y="222"/>
                </a:cubicBezTo>
                <a:cubicBezTo>
                  <a:pt x="372" y="207"/>
                  <a:pt x="372" y="191"/>
                  <a:pt x="371" y="175"/>
                </a:cubicBezTo>
                <a:cubicBezTo>
                  <a:pt x="364" y="85"/>
                  <a:pt x="291" y="13"/>
                  <a:pt x="201" y="7"/>
                </a:cubicBezTo>
                <a:cubicBezTo>
                  <a:pt x="91" y="0"/>
                  <a:pt x="0" y="91"/>
                  <a:pt x="6" y="200"/>
                </a:cubicBezTo>
                <a:cubicBezTo>
                  <a:pt x="12" y="289"/>
                  <a:pt x="81" y="361"/>
                  <a:pt x="168" y="371"/>
                </a:cubicBezTo>
                <a:cubicBezTo>
                  <a:pt x="183" y="373"/>
                  <a:pt x="198" y="373"/>
                  <a:pt x="213" y="371"/>
                </a:cubicBezTo>
                <a:cubicBezTo>
                  <a:pt x="269" y="363"/>
                  <a:pt x="297" y="400"/>
                  <a:pt x="320" y="423"/>
                </a:cubicBezTo>
                <a:cubicBezTo>
                  <a:pt x="359" y="461"/>
                  <a:pt x="359" y="524"/>
                  <a:pt x="320" y="562"/>
                </a:cubicBezTo>
                <a:cubicBezTo>
                  <a:pt x="179" y="703"/>
                  <a:pt x="179" y="703"/>
                  <a:pt x="179" y="703"/>
                </a:cubicBezTo>
                <a:cubicBezTo>
                  <a:pt x="157" y="726"/>
                  <a:pt x="157" y="763"/>
                  <a:pt x="179" y="785"/>
                </a:cubicBezTo>
                <a:cubicBezTo>
                  <a:pt x="695" y="1301"/>
                  <a:pt x="695" y="1301"/>
                  <a:pt x="695" y="1301"/>
                </a:cubicBezTo>
                <a:cubicBezTo>
                  <a:pt x="718" y="1323"/>
                  <a:pt x="755" y="1323"/>
                  <a:pt x="777" y="1301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方正黑体简体" panose="02000000000000000000" pitchFamily="65" charset="-122"/>
              <a:cs typeface="+mn-cs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4147834" y="3890853"/>
            <a:ext cx="1024083" cy="102614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/>
              <a:ea typeface="方正黑体简体" panose="02000000000000000000" pitchFamily="65" charset="-122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5207018" y="2982392"/>
            <a:ext cx="1022019" cy="1022019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/>
              <a:ea typeface="方正黑体简体" panose="02000000000000000000" pitchFamily="65" charset="-122"/>
            </a:endParaRP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7156079" y="2959681"/>
            <a:ext cx="1007566" cy="1009631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/>
              <a:ea typeface="方正黑体简体" panose="02000000000000000000" pitchFamily="65" charset="-122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6202195" y="3917695"/>
            <a:ext cx="1005502" cy="1005502"/>
          </a:xfrm>
          <a:prstGeom prst="ellipse">
            <a:avLst/>
          </a:prstGeom>
          <a:solidFill>
            <a:srgbClr val="F17C4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方正黑体简体" panose="02000000000000000000" pitchFamily="65" charset="-122"/>
              <a:cs typeface="+mn-cs"/>
            </a:endParaRPr>
          </a:p>
        </p:txBody>
      </p:sp>
      <p:sp>
        <p:nvSpPr>
          <p:cNvPr id="13" name="Freeform 44"/>
          <p:cNvSpPr>
            <a:spLocks noEditPoints="1"/>
          </p:cNvSpPr>
          <p:nvPr/>
        </p:nvSpPr>
        <p:spPr bwMode="auto">
          <a:xfrm>
            <a:off x="5398925" y="3249720"/>
            <a:ext cx="469900" cy="487363"/>
          </a:xfrm>
          <a:custGeom>
            <a:avLst/>
            <a:gdLst>
              <a:gd name="T0" fmla="*/ 117 w 155"/>
              <a:gd name="T1" fmla="*/ 16 h 161"/>
              <a:gd name="T2" fmla="*/ 138 w 155"/>
              <a:gd name="T3" fmla="*/ 1 h 161"/>
              <a:gd name="T4" fmla="*/ 132 w 155"/>
              <a:gd name="T5" fmla="*/ 26 h 161"/>
              <a:gd name="T6" fmla="*/ 98 w 155"/>
              <a:gd name="T7" fmla="*/ 70 h 161"/>
              <a:gd name="T8" fmla="*/ 116 w 155"/>
              <a:gd name="T9" fmla="*/ 16 h 161"/>
              <a:gd name="T10" fmla="*/ 81 w 155"/>
              <a:gd name="T11" fmla="*/ 83 h 161"/>
              <a:gd name="T12" fmla="*/ 98 w 155"/>
              <a:gd name="T13" fmla="*/ 70 h 161"/>
              <a:gd name="T14" fmla="*/ 137 w 155"/>
              <a:gd name="T15" fmla="*/ 135 h 161"/>
              <a:gd name="T16" fmla="*/ 140 w 155"/>
              <a:gd name="T17" fmla="*/ 161 h 161"/>
              <a:gd name="T18" fmla="*/ 122 w 155"/>
              <a:gd name="T19" fmla="*/ 143 h 161"/>
              <a:gd name="T20" fmla="*/ 101 w 155"/>
              <a:gd name="T21" fmla="*/ 92 h 161"/>
              <a:gd name="T22" fmla="*/ 138 w 155"/>
              <a:gd name="T23" fmla="*/ 134 h 161"/>
              <a:gd name="T24" fmla="*/ 134 w 155"/>
              <a:gd name="T25" fmla="*/ 118 h 161"/>
              <a:gd name="T26" fmla="*/ 126 w 155"/>
              <a:gd name="T27" fmla="*/ 118 h 161"/>
              <a:gd name="T28" fmla="*/ 118 w 155"/>
              <a:gd name="T29" fmla="*/ 123 h 161"/>
              <a:gd name="T30" fmla="*/ 118 w 155"/>
              <a:gd name="T31" fmla="*/ 114 h 161"/>
              <a:gd name="T32" fmla="*/ 118 w 155"/>
              <a:gd name="T33" fmla="*/ 123 h 161"/>
              <a:gd name="T34" fmla="*/ 111 w 155"/>
              <a:gd name="T35" fmla="*/ 119 h 161"/>
              <a:gd name="T36" fmla="*/ 103 w 155"/>
              <a:gd name="T37" fmla="*/ 119 h 161"/>
              <a:gd name="T38" fmla="*/ 25 w 155"/>
              <a:gd name="T39" fmla="*/ 94 h 161"/>
              <a:gd name="T40" fmla="*/ 80 w 155"/>
              <a:gd name="T41" fmla="*/ 83 h 161"/>
              <a:gd name="T42" fmla="*/ 25 w 155"/>
              <a:gd name="T43" fmla="*/ 76 h 161"/>
              <a:gd name="T44" fmla="*/ 1 w 155"/>
              <a:gd name="T45" fmla="*/ 83 h 161"/>
              <a:gd name="T46" fmla="*/ 24 w 155"/>
              <a:gd name="T47" fmla="*/ 93 h 161"/>
              <a:gd name="T48" fmla="*/ 55 w 155"/>
              <a:gd name="T49" fmla="*/ 92 h 161"/>
              <a:gd name="T50" fmla="*/ 55 w 155"/>
              <a:gd name="T51" fmla="*/ 76 h 161"/>
              <a:gd name="T52" fmla="*/ 45 w 155"/>
              <a:gd name="T53" fmla="*/ 69 h 161"/>
              <a:gd name="T54" fmla="*/ 55 w 155"/>
              <a:gd name="T55" fmla="*/ 92 h 161"/>
              <a:gd name="T56" fmla="*/ 48 w 155"/>
              <a:gd name="T57" fmla="*/ 99 h 161"/>
              <a:gd name="T58" fmla="*/ 56 w 155"/>
              <a:gd name="T59" fmla="*/ 99 h 161"/>
              <a:gd name="T60" fmla="*/ 102 w 155"/>
              <a:gd name="T61" fmla="*/ 24 h 161"/>
              <a:gd name="T62" fmla="*/ 108 w 155"/>
              <a:gd name="T63" fmla="*/ 48 h 161"/>
              <a:gd name="T64" fmla="*/ 102 w 155"/>
              <a:gd name="T65" fmla="*/ 24 h 161"/>
              <a:gd name="T66" fmla="*/ 110 w 155"/>
              <a:gd name="T67" fmla="*/ 56 h 161"/>
              <a:gd name="T68" fmla="*/ 101 w 155"/>
              <a:gd name="T69" fmla="*/ 56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5" h="161">
                <a:moveTo>
                  <a:pt x="116" y="16"/>
                </a:moveTo>
                <a:cubicBezTo>
                  <a:pt x="117" y="16"/>
                  <a:pt x="117" y="16"/>
                  <a:pt x="117" y="16"/>
                </a:cubicBezTo>
                <a:cubicBezTo>
                  <a:pt x="136" y="0"/>
                  <a:pt x="136" y="0"/>
                  <a:pt x="136" y="0"/>
                </a:cubicBezTo>
                <a:cubicBezTo>
                  <a:pt x="137" y="0"/>
                  <a:pt x="138" y="0"/>
                  <a:pt x="138" y="1"/>
                </a:cubicBezTo>
                <a:cubicBezTo>
                  <a:pt x="131" y="25"/>
                  <a:pt x="131" y="25"/>
                  <a:pt x="131" y="25"/>
                </a:cubicBezTo>
                <a:cubicBezTo>
                  <a:pt x="131" y="25"/>
                  <a:pt x="131" y="25"/>
                  <a:pt x="132" y="26"/>
                </a:cubicBezTo>
                <a:cubicBezTo>
                  <a:pt x="145" y="39"/>
                  <a:pt x="147" y="60"/>
                  <a:pt x="136" y="76"/>
                </a:cubicBezTo>
                <a:cubicBezTo>
                  <a:pt x="125" y="67"/>
                  <a:pt x="111" y="65"/>
                  <a:pt x="98" y="70"/>
                </a:cubicBezTo>
                <a:cubicBezTo>
                  <a:pt x="92" y="57"/>
                  <a:pt x="80" y="49"/>
                  <a:pt x="67" y="47"/>
                </a:cubicBezTo>
                <a:cubicBezTo>
                  <a:pt x="70" y="24"/>
                  <a:pt x="94" y="9"/>
                  <a:pt x="116" y="16"/>
                </a:cubicBezTo>
                <a:close/>
                <a:moveTo>
                  <a:pt x="98" y="70"/>
                </a:moveTo>
                <a:cubicBezTo>
                  <a:pt x="91" y="73"/>
                  <a:pt x="85" y="77"/>
                  <a:pt x="81" y="83"/>
                </a:cubicBezTo>
                <a:cubicBezTo>
                  <a:pt x="86" y="88"/>
                  <a:pt x="93" y="91"/>
                  <a:pt x="101" y="91"/>
                </a:cubicBezTo>
                <a:cubicBezTo>
                  <a:pt x="102" y="84"/>
                  <a:pt x="101" y="77"/>
                  <a:pt x="98" y="70"/>
                </a:cubicBezTo>
                <a:close/>
                <a:moveTo>
                  <a:pt x="138" y="134"/>
                </a:moveTo>
                <a:cubicBezTo>
                  <a:pt x="138" y="134"/>
                  <a:pt x="137" y="135"/>
                  <a:pt x="137" y="135"/>
                </a:cubicBezTo>
                <a:cubicBezTo>
                  <a:pt x="142" y="160"/>
                  <a:pt x="142" y="160"/>
                  <a:pt x="142" y="160"/>
                </a:cubicBezTo>
                <a:cubicBezTo>
                  <a:pt x="142" y="161"/>
                  <a:pt x="141" y="161"/>
                  <a:pt x="140" y="161"/>
                </a:cubicBezTo>
                <a:cubicBezTo>
                  <a:pt x="123" y="143"/>
                  <a:pt x="123" y="143"/>
                  <a:pt x="123" y="143"/>
                </a:cubicBezTo>
                <a:cubicBezTo>
                  <a:pt x="123" y="143"/>
                  <a:pt x="122" y="143"/>
                  <a:pt x="122" y="143"/>
                </a:cubicBezTo>
                <a:cubicBezTo>
                  <a:pt x="104" y="148"/>
                  <a:pt x="84" y="139"/>
                  <a:pt x="77" y="122"/>
                </a:cubicBezTo>
                <a:cubicBezTo>
                  <a:pt x="89" y="117"/>
                  <a:pt x="99" y="105"/>
                  <a:pt x="101" y="92"/>
                </a:cubicBezTo>
                <a:cubicBezTo>
                  <a:pt x="114" y="93"/>
                  <a:pt x="128" y="87"/>
                  <a:pt x="136" y="76"/>
                </a:cubicBezTo>
                <a:cubicBezTo>
                  <a:pt x="154" y="91"/>
                  <a:pt x="155" y="118"/>
                  <a:pt x="138" y="134"/>
                </a:cubicBezTo>
                <a:close/>
                <a:moveTo>
                  <a:pt x="130" y="123"/>
                </a:moveTo>
                <a:cubicBezTo>
                  <a:pt x="132" y="123"/>
                  <a:pt x="134" y="121"/>
                  <a:pt x="134" y="118"/>
                </a:cubicBezTo>
                <a:cubicBezTo>
                  <a:pt x="134" y="116"/>
                  <a:pt x="132" y="114"/>
                  <a:pt x="130" y="114"/>
                </a:cubicBezTo>
                <a:cubicBezTo>
                  <a:pt x="128" y="114"/>
                  <a:pt x="126" y="116"/>
                  <a:pt x="126" y="118"/>
                </a:cubicBezTo>
                <a:cubicBezTo>
                  <a:pt x="126" y="121"/>
                  <a:pt x="127" y="123"/>
                  <a:pt x="130" y="123"/>
                </a:cubicBezTo>
                <a:close/>
                <a:moveTo>
                  <a:pt x="118" y="123"/>
                </a:moveTo>
                <a:cubicBezTo>
                  <a:pt x="121" y="123"/>
                  <a:pt x="122" y="121"/>
                  <a:pt x="122" y="119"/>
                </a:cubicBezTo>
                <a:cubicBezTo>
                  <a:pt x="122" y="116"/>
                  <a:pt x="121" y="114"/>
                  <a:pt x="118" y="114"/>
                </a:cubicBezTo>
                <a:cubicBezTo>
                  <a:pt x="116" y="114"/>
                  <a:pt x="114" y="116"/>
                  <a:pt x="114" y="119"/>
                </a:cubicBezTo>
                <a:cubicBezTo>
                  <a:pt x="114" y="121"/>
                  <a:pt x="116" y="123"/>
                  <a:pt x="118" y="123"/>
                </a:cubicBezTo>
                <a:close/>
                <a:moveTo>
                  <a:pt x="107" y="123"/>
                </a:moveTo>
                <a:cubicBezTo>
                  <a:pt x="109" y="123"/>
                  <a:pt x="111" y="121"/>
                  <a:pt x="111" y="119"/>
                </a:cubicBezTo>
                <a:cubicBezTo>
                  <a:pt x="111" y="116"/>
                  <a:pt x="109" y="114"/>
                  <a:pt x="107" y="114"/>
                </a:cubicBezTo>
                <a:cubicBezTo>
                  <a:pt x="105" y="114"/>
                  <a:pt x="103" y="116"/>
                  <a:pt x="103" y="119"/>
                </a:cubicBezTo>
                <a:cubicBezTo>
                  <a:pt x="103" y="121"/>
                  <a:pt x="104" y="123"/>
                  <a:pt x="107" y="123"/>
                </a:cubicBezTo>
                <a:close/>
                <a:moveTo>
                  <a:pt x="25" y="94"/>
                </a:moveTo>
                <a:cubicBezTo>
                  <a:pt x="30" y="117"/>
                  <a:pt x="54" y="130"/>
                  <a:pt x="76" y="122"/>
                </a:cubicBezTo>
                <a:cubicBezTo>
                  <a:pt x="71" y="109"/>
                  <a:pt x="72" y="94"/>
                  <a:pt x="80" y="83"/>
                </a:cubicBezTo>
                <a:cubicBezTo>
                  <a:pt x="70" y="75"/>
                  <a:pt x="64" y="61"/>
                  <a:pt x="66" y="47"/>
                </a:cubicBezTo>
                <a:cubicBezTo>
                  <a:pt x="47" y="45"/>
                  <a:pt x="30" y="58"/>
                  <a:pt x="25" y="76"/>
                </a:cubicBezTo>
                <a:cubicBezTo>
                  <a:pt x="25" y="76"/>
                  <a:pt x="25" y="77"/>
                  <a:pt x="25" y="77"/>
                </a:cubicBezTo>
                <a:cubicBezTo>
                  <a:pt x="1" y="83"/>
                  <a:pt x="1" y="83"/>
                  <a:pt x="1" y="83"/>
                </a:cubicBezTo>
                <a:cubicBezTo>
                  <a:pt x="0" y="83"/>
                  <a:pt x="0" y="84"/>
                  <a:pt x="1" y="85"/>
                </a:cubicBezTo>
                <a:cubicBezTo>
                  <a:pt x="24" y="93"/>
                  <a:pt x="24" y="93"/>
                  <a:pt x="24" y="93"/>
                </a:cubicBezTo>
                <a:cubicBezTo>
                  <a:pt x="25" y="93"/>
                  <a:pt x="25" y="94"/>
                  <a:pt x="25" y="94"/>
                </a:cubicBezTo>
                <a:close/>
                <a:moveTo>
                  <a:pt x="55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48" y="83"/>
                  <a:pt x="55" y="81"/>
                  <a:pt x="55" y="76"/>
                </a:cubicBezTo>
                <a:cubicBezTo>
                  <a:pt x="55" y="72"/>
                  <a:pt x="49" y="72"/>
                  <a:pt x="46" y="74"/>
                </a:cubicBezTo>
                <a:cubicBezTo>
                  <a:pt x="45" y="69"/>
                  <a:pt x="45" y="69"/>
                  <a:pt x="45" y="69"/>
                </a:cubicBezTo>
                <a:cubicBezTo>
                  <a:pt x="51" y="66"/>
                  <a:pt x="62" y="66"/>
                  <a:pt x="62" y="75"/>
                </a:cubicBezTo>
                <a:cubicBezTo>
                  <a:pt x="62" y="83"/>
                  <a:pt x="55" y="83"/>
                  <a:pt x="55" y="92"/>
                </a:cubicBezTo>
                <a:close/>
                <a:moveTo>
                  <a:pt x="52" y="104"/>
                </a:moveTo>
                <a:cubicBezTo>
                  <a:pt x="49" y="104"/>
                  <a:pt x="48" y="102"/>
                  <a:pt x="48" y="99"/>
                </a:cubicBezTo>
                <a:cubicBezTo>
                  <a:pt x="48" y="97"/>
                  <a:pt x="49" y="95"/>
                  <a:pt x="52" y="95"/>
                </a:cubicBezTo>
                <a:cubicBezTo>
                  <a:pt x="54" y="95"/>
                  <a:pt x="56" y="97"/>
                  <a:pt x="56" y="99"/>
                </a:cubicBezTo>
                <a:cubicBezTo>
                  <a:pt x="56" y="102"/>
                  <a:pt x="54" y="104"/>
                  <a:pt x="52" y="104"/>
                </a:cubicBezTo>
                <a:close/>
                <a:moveTo>
                  <a:pt x="102" y="24"/>
                </a:moveTo>
                <a:cubicBezTo>
                  <a:pt x="103" y="48"/>
                  <a:pt x="103" y="48"/>
                  <a:pt x="103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9" y="24"/>
                  <a:pt x="109" y="24"/>
                  <a:pt x="109" y="24"/>
                </a:cubicBezTo>
                <a:cubicBezTo>
                  <a:pt x="102" y="24"/>
                  <a:pt x="102" y="24"/>
                  <a:pt x="102" y="24"/>
                </a:cubicBezTo>
                <a:close/>
                <a:moveTo>
                  <a:pt x="106" y="60"/>
                </a:moveTo>
                <a:cubicBezTo>
                  <a:pt x="108" y="60"/>
                  <a:pt x="110" y="58"/>
                  <a:pt x="110" y="56"/>
                </a:cubicBezTo>
                <a:cubicBezTo>
                  <a:pt x="110" y="53"/>
                  <a:pt x="108" y="51"/>
                  <a:pt x="106" y="51"/>
                </a:cubicBezTo>
                <a:cubicBezTo>
                  <a:pt x="103" y="51"/>
                  <a:pt x="101" y="53"/>
                  <a:pt x="101" y="56"/>
                </a:cubicBezTo>
                <a:cubicBezTo>
                  <a:pt x="101" y="58"/>
                  <a:pt x="103" y="60"/>
                  <a:pt x="106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ea typeface="方正黑体简体" panose="02000000000000000000" pitchFamily="65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440272" y="4253908"/>
            <a:ext cx="450850" cy="300038"/>
            <a:chOff x="4889501" y="4787900"/>
            <a:chExt cx="450850" cy="300038"/>
          </a:xfrm>
          <a:solidFill>
            <a:schemeClr val="bg1"/>
          </a:solidFill>
        </p:grpSpPr>
        <p:sp>
          <p:nvSpPr>
            <p:cNvPr id="15" name="Rectangle 45"/>
            <p:cNvSpPr>
              <a:spLocks noChangeArrowheads="1"/>
            </p:cNvSpPr>
            <p:nvPr/>
          </p:nvSpPr>
          <p:spPr bwMode="auto">
            <a:xfrm>
              <a:off x="4910138" y="5065713"/>
              <a:ext cx="415925" cy="222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16" name="Freeform 46"/>
            <p:cNvSpPr/>
            <p:nvPr/>
          </p:nvSpPr>
          <p:spPr bwMode="auto">
            <a:xfrm>
              <a:off x="4889501" y="4787900"/>
              <a:ext cx="450850" cy="150813"/>
            </a:xfrm>
            <a:custGeom>
              <a:avLst/>
              <a:gdLst>
                <a:gd name="T0" fmla="*/ 256 w 284"/>
                <a:gd name="T1" fmla="*/ 7 h 95"/>
                <a:gd name="T2" fmla="*/ 259 w 284"/>
                <a:gd name="T3" fmla="*/ 13 h 95"/>
                <a:gd name="T4" fmla="*/ 172 w 284"/>
                <a:gd name="T5" fmla="*/ 74 h 95"/>
                <a:gd name="T6" fmla="*/ 120 w 284"/>
                <a:gd name="T7" fmla="*/ 0 h 95"/>
                <a:gd name="T8" fmla="*/ 0 w 284"/>
                <a:gd name="T9" fmla="*/ 82 h 95"/>
                <a:gd name="T10" fmla="*/ 0 w 284"/>
                <a:gd name="T11" fmla="*/ 95 h 95"/>
                <a:gd name="T12" fmla="*/ 116 w 284"/>
                <a:gd name="T13" fmla="*/ 15 h 95"/>
                <a:gd name="T14" fmla="*/ 170 w 284"/>
                <a:gd name="T15" fmla="*/ 90 h 95"/>
                <a:gd name="T16" fmla="*/ 265 w 284"/>
                <a:gd name="T17" fmla="*/ 23 h 95"/>
                <a:gd name="T18" fmla="*/ 271 w 284"/>
                <a:gd name="T19" fmla="*/ 28 h 95"/>
                <a:gd name="T20" fmla="*/ 284 w 284"/>
                <a:gd name="T21" fmla="*/ 2 h 95"/>
                <a:gd name="T22" fmla="*/ 256 w 284"/>
                <a:gd name="T23" fmla="*/ 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56" y="7"/>
                  </a:moveTo>
                  <a:lnTo>
                    <a:pt x="259" y="13"/>
                  </a:lnTo>
                  <a:lnTo>
                    <a:pt x="172" y="74"/>
                  </a:lnTo>
                  <a:lnTo>
                    <a:pt x="120" y="0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116" y="15"/>
                  </a:lnTo>
                  <a:lnTo>
                    <a:pt x="170" y="90"/>
                  </a:lnTo>
                  <a:lnTo>
                    <a:pt x="265" y="23"/>
                  </a:lnTo>
                  <a:lnTo>
                    <a:pt x="271" y="28"/>
                  </a:lnTo>
                  <a:lnTo>
                    <a:pt x="284" y="2"/>
                  </a:lnTo>
                  <a:lnTo>
                    <a:pt x="256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17" name="Freeform 47"/>
            <p:cNvSpPr/>
            <p:nvPr/>
          </p:nvSpPr>
          <p:spPr bwMode="auto">
            <a:xfrm>
              <a:off x="4916488" y="4891088"/>
              <a:ext cx="66675" cy="160338"/>
            </a:xfrm>
            <a:custGeom>
              <a:avLst/>
              <a:gdLst>
                <a:gd name="T0" fmla="*/ 0 w 42"/>
                <a:gd name="T1" fmla="*/ 101 h 101"/>
                <a:gd name="T2" fmla="*/ 42 w 42"/>
                <a:gd name="T3" fmla="*/ 101 h 101"/>
                <a:gd name="T4" fmla="*/ 42 w 42"/>
                <a:gd name="T5" fmla="*/ 0 h 101"/>
                <a:gd name="T6" fmla="*/ 0 w 42"/>
                <a:gd name="T7" fmla="*/ 30 h 101"/>
                <a:gd name="T8" fmla="*/ 0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0" y="101"/>
                  </a:moveTo>
                  <a:lnTo>
                    <a:pt x="42" y="101"/>
                  </a:lnTo>
                  <a:lnTo>
                    <a:pt x="42" y="0"/>
                  </a:lnTo>
                  <a:lnTo>
                    <a:pt x="0" y="30"/>
                  </a:lnTo>
                  <a:lnTo>
                    <a:pt x="0" y="1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18" name="Freeform 48"/>
            <p:cNvSpPr/>
            <p:nvPr/>
          </p:nvSpPr>
          <p:spPr bwMode="auto">
            <a:xfrm>
              <a:off x="5246688" y="4845050"/>
              <a:ext cx="69850" cy="206375"/>
            </a:xfrm>
            <a:custGeom>
              <a:avLst/>
              <a:gdLst>
                <a:gd name="T0" fmla="*/ 38 w 44"/>
                <a:gd name="T1" fmla="*/ 0 h 130"/>
                <a:gd name="T2" fmla="*/ 0 w 44"/>
                <a:gd name="T3" fmla="*/ 29 h 130"/>
                <a:gd name="T4" fmla="*/ 0 w 44"/>
                <a:gd name="T5" fmla="*/ 130 h 130"/>
                <a:gd name="T6" fmla="*/ 44 w 44"/>
                <a:gd name="T7" fmla="*/ 130 h 130"/>
                <a:gd name="T8" fmla="*/ 44 w 44"/>
                <a:gd name="T9" fmla="*/ 8 h 130"/>
                <a:gd name="T10" fmla="*/ 38 w 44"/>
                <a:gd name="T1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130">
                  <a:moveTo>
                    <a:pt x="38" y="0"/>
                  </a:moveTo>
                  <a:lnTo>
                    <a:pt x="0" y="29"/>
                  </a:lnTo>
                  <a:lnTo>
                    <a:pt x="0" y="130"/>
                  </a:lnTo>
                  <a:lnTo>
                    <a:pt x="44" y="130"/>
                  </a:lnTo>
                  <a:lnTo>
                    <a:pt x="44" y="8"/>
                  </a:ln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19" name="Freeform 49"/>
            <p:cNvSpPr/>
            <p:nvPr/>
          </p:nvSpPr>
          <p:spPr bwMode="auto">
            <a:xfrm>
              <a:off x="5162551" y="4894263"/>
              <a:ext cx="68263" cy="157163"/>
            </a:xfrm>
            <a:custGeom>
              <a:avLst/>
              <a:gdLst>
                <a:gd name="T0" fmla="*/ 0 w 43"/>
                <a:gd name="T1" fmla="*/ 32 h 99"/>
                <a:gd name="T2" fmla="*/ 0 w 43"/>
                <a:gd name="T3" fmla="*/ 99 h 99"/>
                <a:gd name="T4" fmla="*/ 43 w 43"/>
                <a:gd name="T5" fmla="*/ 99 h 99"/>
                <a:gd name="T6" fmla="*/ 43 w 43"/>
                <a:gd name="T7" fmla="*/ 0 h 99"/>
                <a:gd name="T8" fmla="*/ 2 w 43"/>
                <a:gd name="T9" fmla="*/ 30 h 99"/>
                <a:gd name="T10" fmla="*/ 0 w 43"/>
                <a:gd name="T11" fmla="*/ 3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99">
                  <a:moveTo>
                    <a:pt x="0" y="32"/>
                  </a:moveTo>
                  <a:lnTo>
                    <a:pt x="0" y="99"/>
                  </a:lnTo>
                  <a:lnTo>
                    <a:pt x="43" y="99"/>
                  </a:lnTo>
                  <a:lnTo>
                    <a:pt x="43" y="0"/>
                  </a:lnTo>
                  <a:lnTo>
                    <a:pt x="2" y="30"/>
                  </a:lnTo>
                  <a:lnTo>
                    <a:pt x="0" y="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20" name="Freeform 50"/>
            <p:cNvSpPr/>
            <p:nvPr/>
          </p:nvSpPr>
          <p:spPr bwMode="auto">
            <a:xfrm>
              <a:off x="4999038" y="4835525"/>
              <a:ext cx="69850" cy="215900"/>
            </a:xfrm>
            <a:custGeom>
              <a:avLst/>
              <a:gdLst>
                <a:gd name="T0" fmla="*/ 0 w 44"/>
                <a:gd name="T1" fmla="*/ 31 h 136"/>
                <a:gd name="T2" fmla="*/ 0 w 44"/>
                <a:gd name="T3" fmla="*/ 136 h 136"/>
                <a:gd name="T4" fmla="*/ 44 w 44"/>
                <a:gd name="T5" fmla="*/ 136 h 136"/>
                <a:gd name="T6" fmla="*/ 44 w 44"/>
                <a:gd name="T7" fmla="*/ 0 h 136"/>
                <a:gd name="T8" fmla="*/ 0 w 44"/>
                <a:gd name="T9" fmla="*/ 3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36">
                  <a:moveTo>
                    <a:pt x="0" y="31"/>
                  </a:moveTo>
                  <a:lnTo>
                    <a:pt x="0" y="136"/>
                  </a:lnTo>
                  <a:lnTo>
                    <a:pt x="44" y="136"/>
                  </a:lnTo>
                  <a:lnTo>
                    <a:pt x="44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21" name="Freeform 51"/>
            <p:cNvSpPr/>
            <p:nvPr/>
          </p:nvSpPr>
          <p:spPr bwMode="auto">
            <a:xfrm>
              <a:off x="5080001" y="4845050"/>
              <a:ext cx="69850" cy="206375"/>
            </a:xfrm>
            <a:custGeom>
              <a:avLst/>
              <a:gdLst>
                <a:gd name="T0" fmla="*/ 0 w 44"/>
                <a:gd name="T1" fmla="*/ 0 h 130"/>
                <a:gd name="T2" fmla="*/ 0 w 44"/>
                <a:gd name="T3" fmla="*/ 130 h 130"/>
                <a:gd name="T4" fmla="*/ 44 w 44"/>
                <a:gd name="T5" fmla="*/ 130 h 130"/>
                <a:gd name="T6" fmla="*/ 44 w 44"/>
                <a:gd name="T7" fmla="*/ 63 h 130"/>
                <a:gd name="T8" fmla="*/ 0 w 44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30">
                  <a:moveTo>
                    <a:pt x="0" y="0"/>
                  </a:moveTo>
                  <a:lnTo>
                    <a:pt x="0" y="130"/>
                  </a:lnTo>
                  <a:lnTo>
                    <a:pt x="44" y="130"/>
                  </a:lnTo>
                  <a:lnTo>
                    <a:pt x="44" y="6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</p:grpSp>
      <p:sp>
        <p:nvSpPr>
          <p:cNvPr id="22" name="Freeform 52"/>
          <p:cNvSpPr>
            <a:spLocks noEditPoints="1"/>
          </p:cNvSpPr>
          <p:nvPr/>
        </p:nvSpPr>
        <p:spPr bwMode="auto">
          <a:xfrm>
            <a:off x="6511457" y="4211138"/>
            <a:ext cx="381000" cy="441325"/>
          </a:xfrm>
          <a:custGeom>
            <a:avLst/>
            <a:gdLst>
              <a:gd name="T0" fmla="*/ 87 w 126"/>
              <a:gd name="T1" fmla="*/ 88 h 146"/>
              <a:gd name="T2" fmla="*/ 115 w 126"/>
              <a:gd name="T3" fmla="*/ 43 h 146"/>
              <a:gd name="T4" fmla="*/ 102 w 126"/>
              <a:gd name="T5" fmla="*/ 40 h 146"/>
              <a:gd name="T6" fmla="*/ 73 w 126"/>
              <a:gd name="T7" fmla="*/ 15 h 146"/>
              <a:gd name="T8" fmla="*/ 52 w 126"/>
              <a:gd name="T9" fmla="*/ 26 h 146"/>
              <a:gd name="T10" fmla="*/ 18 w 126"/>
              <a:gd name="T11" fmla="*/ 36 h 146"/>
              <a:gd name="T12" fmla="*/ 15 w 126"/>
              <a:gd name="T13" fmla="*/ 48 h 146"/>
              <a:gd name="T14" fmla="*/ 123 w 126"/>
              <a:gd name="T15" fmla="*/ 86 h 146"/>
              <a:gd name="T16" fmla="*/ 115 w 126"/>
              <a:gd name="T17" fmla="*/ 43 h 146"/>
              <a:gd name="T18" fmla="*/ 62 w 126"/>
              <a:gd name="T19" fmla="*/ 141 h 146"/>
              <a:gd name="T20" fmla="*/ 126 w 126"/>
              <a:gd name="T21" fmla="*/ 37 h 146"/>
              <a:gd name="T22" fmla="*/ 118 w 126"/>
              <a:gd name="T23" fmla="*/ 44 h 146"/>
              <a:gd name="T24" fmla="*/ 113 w 126"/>
              <a:gd name="T25" fmla="*/ 26 h 146"/>
              <a:gd name="T26" fmla="*/ 0 w 126"/>
              <a:gd name="T27" fmla="*/ 37 h 146"/>
              <a:gd name="T28" fmla="*/ 18 w 126"/>
              <a:gd name="T29" fmla="*/ 31 h 146"/>
              <a:gd name="T30" fmla="*/ 6 w 126"/>
              <a:gd name="T31" fmla="*/ 44 h 146"/>
              <a:gd name="T32" fmla="*/ 44 w 126"/>
              <a:gd name="T33" fmla="*/ 0 h 146"/>
              <a:gd name="T34" fmla="*/ 84 w 126"/>
              <a:gd name="T35" fmla="*/ 12 h 146"/>
              <a:gd name="T36" fmla="*/ 42 w 126"/>
              <a:gd name="T37" fmla="*/ 12 h 146"/>
              <a:gd name="T38" fmla="*/ 55 w 126"/>
              <a:gd name="T39" fmla="*/ 85 h 146"/>
              <a:gd name="T40" fmla="*/ 63 w 126"/>
              <a:gd name="T41" fmla="*/ 78 h 146"/>
              <a:gd name="T42" fmla="*/ 18 w 126"/>
              <a:gd name="T43" fmla="*/ 77 h 146"/>
              <a:gd name="T44" fmla="*/ 17 w 126"/>
              <a:gd name="T45" fmla="*/ 86 h 146"/>
              <a:gd name="T46" fmla="*/ 20 w 126"/>
              <a:gd name="T47" fmla="*/ 101 h 146"/>
              <a:gd name="T48" fmla="*/ 24 w 126"/>
              <a:gd name="T49" fmla="*/ 108 h 146"/>
              <a:gd name="T50" fmla="*/ 34 w 126"/>
              <a:gd name="T51" fmla="*/ 120 h 146"/>
              <a:gd name="T52" fmla="*/ 40 w 126"/>
              <a:gd name="T53" fmla="*/ 125 h 146"/>
              <a:gd name="T54" fmla="*/ 55 w 126"/>
              <a:gd name="T55" fmla="*/ 130 h 146"/>
              <a:gd name="T56" fmla="*/ 63 w 126"/>
              <a:gd name="T57" fmla="*/ 130 h 146"/>
              <a:gd name="T58" fmla="*/ 78 w 126"/>
              <a:gd name="T59" fmla="*/ 128 h 146"/>
              <a:gd name="T60" fmla="*/ 86 w 126"/>
              <a:gd name="T61" fmla="*/ 124 h 146"/>
              <a:gd name="T62" fmla="*/ 97 w 126"/>
              <a:gd name="T63" fmla="*/ 114 h 146"/>
              <a:gd name="T64" fmla="*/ 102 w 126"/>
              <a:gd name="T65" fmla="*/ 108 h 146"/>
              <a:gd name="T66" fmla="*/ 107 w 126"/>
              <a:gd name="T67" fmla="*/ 93 h 146"/>
              <a:gd name="T68" fmla="*/ 108 w 126"/>
              <a:gd name="T69" fmla="*/ 85 h 146"/>
              <a:gd name="T70" fmla="*/ 105 w 126"/>
              <a:gd name="T71" fmla="*/ 70 h 146"/>
              <a:gd name="T72" fmla="*/ 102 w 126"/>
              <a:gd name="T73" fmla="*/ 62 h 146"/>
              <a:gd name="T74" fmla="*/ 92 w 126"/>
              <a:gd name="T75" fmla="*/ 51 h 146"/>
              <a:gd name="T76" fmla="*/ 85 w 126"/>
              <a:gd name="T77" fmla="*/ 46 h 146"/>
              <a:gd name="T78" fmla="*/ 70 w 126"/>
              <a:gd name="T79" fmla="*/ 41 h 146"/>
              <a:gd name="T80" fmla="*/ 62 w 126"/>
              <a:gd name="T81" fmla="*/ 40 h 146"/>
              <a:gd name="T82" fmla="*/ 47 w 126"/>
              <a:gd name="T83" fmla="*/ 43 h 146"/>
              <a:gd name="T84" fmla="*/ 40 w 126"/>
              <a:gd name="T85" fmla="*/ 46 h 146"/>
              <a:gd name="T86" fmla="*/ 28 w 126"/>
              <a:gd name="T87" fmla="*/ 56 h 146"/>
              <a:gd name="T88" fmla="*/ 23 w 126"/>
              <a:gd name="T89" fmla="*/ 63 h 146"/>
              <a:gd name="T90" fmla="*/ 34 w 126"/>
              <a:gd name="T91" fmla="*/ 83 h 146"/>
              <a:gd name="T92" fmla="*/ 65 w 126"/>
              <a:gd name="T93" fmla="*/ 57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6" h="146">
                <a:moveTo>
                  <a:pt x="39" y="84"/>
                </a:moveTo>
                <a:cubicBezTo>
                  <a:pt x="40" y="70"/>
                  <a:pt x="52" y="60"/>
                  <a:pt x="65" y="62"/>
                </a:cubicBezTo>
                <a:cubicBezTo>
                  <a:pt x="78" y="63"/>
                  <a:pt x="88" y="74"/>
                  <a:pt x="87" y="88"/>
                </a:cubicBezTo>
                <a:cubicBezTo>
                  <a:pt x="86" y="101"/>
                  <a:pt x="74" y="111"/>
                  <a:pt x="61" y="110"/>
                </a:cubicBezTo>
                <a:cubicBezTo>
                  <a:pt x="47" y="109"/>
                  <a:pt x="38" y="97"/>
                  <a:pt x="39" y="84"/>
                </a:cubicBezTo>
                <a:close/>
                <a:moveTo>
                  <a:pt x="115" y="43"/>
                </a:moveTo>
                <a:cubicBezTo>
                  <a:pt x="108" y="35"/>
                  <a:pt x="108" y="35"/>
                  <a:pt x="108" y="35"/>
                </a:cubicBezTo>
                <a:cubicBezTo>
                  <a:pt x="108" y="35"/>
                  <a:pt x="108" y="35"/>
                  <a:pt x="108" y="35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94" y="33"/>
                  <a:pt x="85" y="29"/>
                  <a:pt x="74" y="26"/>
                </a:cubicBezTo>
                <a:cubicBezTo>
                  <a:pt x="74" y="16"/>
                  <a:pt x="74" y="16"/>
                  <a:pt x="74" y="16"/>
                </a:cubicBezTo>
                <a:cubicBezTo>
                  <a:pt x="74" y="15"/>
                  <a:pt x="74" y="15"/>
                  <a:pt x="73" y="15"/>
                </a:cubicBezTo>
                <a:cubicBezTo>
                  <a:pt x="52" y="15"/>
                  <a:pt x="52" y="15"/>
                  <a:pt x="52" y="15"/>
                </a:cubicBezTo>
                <a:cubicBezTo>
                  <a:pt x="52" y="15"/>
                  <a:pt x="52" y="15"/>
                  <a:pt x="52" y="16"/>
                </a:cubicBezTo>
                <a:cubicBezTo>
                  <a:pt x="52" y="26"/>
                  <a:pt x="52" y="26"/>
                  <a:pt x="52" y="26"/>
                </a:cubicBezTo>
                <a:cubicBezTo>
                  <a:pt x="41" y="28"/>
                  <a:pt x="31" y="33"/>
                  <a:pt x="23" y="40"/>
                </a:cubicBezTo>
                <a:cubicBezTo>
                  <a:pt x="18" y="36"/>
                  <a:pt x="18" y="36"/>
                  <a:pt x="18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11" y="44"/>
                  <a:pt x="11" y="44"/>
                  <a:pt x="11" y="44"/>
                </a:cubicBezTo>
                <a:cubicBezTo>
                  <a:pt x="10" y="44"/>
                  <a:pt x="10" y="44"/>
                  <a:pt x="11" y="44"/>
                </a:cubicBezTo>
                <a:cubicBezTo>
                  <a:pt x="15" y="48"/>
                  <a:pt x="15" y="48"/>
                  <a:pt x="15" y="48"/>
                </a:cubicBezTo>
                <a:cubicBezTo>
                  <a:pt x="7" y="58"/>
                  <a:pt x="2" y="72"/>
                  <a:pt x="2" y="86"/>
                </a:cubicBezTo>
                <a:cubicBezTo>
                  <a:pt x="2" y="119"/>
                  <a:pt x="29" y="146"/>
                  <a:pt x="62" y="146"/>
                </a:cubicBezTo>
                <a:cubicBezTo>
                  <a:pt x="96" y="146"/>
                  <a:pt x="123" y="119"/>
                  <a:pt x="123" y="86"/>
                </a:cubicBezTo>
                <a:cubicBezTo>
                  <a:pt x="123" y="72"/>
                  <a:pt x="118" y="59"/>
                  <a:pt x="110" y="48"/>
                </a:cubicBezTo>
                <a:cubicBezTo>
                  <a:pt x="115" y="44"/>
                  <a:pt x="115" y="44"/>
                  <a:pt x="115" y="44"/>
                </a:cubicBezTo>
                <a:cubicBezTo>
                  <a:pt x="115" y="44"/>
                  <a:pt x="115" y="43"/>
                  <a:pt x="115" y="43"/>
                </a:cubicBezTo>
                <a:close/>
                <a:moveTo>
                  <a:pt x="62" y="31"/>
                </a:moveTo>
                <a:cubicBezTo>
                  <a:pt x="32" y="31"/>
                  <a:pt x="7" y="55"/>
                  <a:pt x="7" y="86"/>
                </a:cubicBezTo>
                <a:cubicBezTo>
                  <a:pt x="7" y="116"/>
                  <a:pt x="32" y="141"/>
                  <a:pt x="62" y="141"/>
                </a:cubicBezTo>
                <a:cubicBezTo>
                  <a:pt x="93" y="141"/>
                  <a:pt x="117" y="116"/>
                  <a:pt x="117" y="86"/>
                </a:cubicBezTo>
                <a:cubicBezTo>
                  <a:pt x="117" y="55"/>
                  <a:pt x="93" y="31"/>
                  <a:pt x="62" y="31"/>
                </a:cubicBezTo>
                <a:close/>
                <a:moveTo>
                  <a:pt x="126" y="37"/>
                </a:moveTo>
                <a:cubicBezTo>
                  <a:pt x="126" y="37"/>
                  <a:pt x="126" y="38"/>
                  <a:pt x="125" y="39"/>
                </a:cubicBezTo>
                <a:cubicBezTo>
                  <a:pt x="120" y="44"/>
                  <a:pt x="120" y="44"/>
                  <a:pt x="120" y="44"/>
                </a:cubicBezTo>
                <a:cubicBezTo>
                  <a:pt x="119" y="45"/>
                  <a:pt x="118" y="45"/>
                  <a:pt x="118" y="44"/>
                </a:cubicBezTo>
                <a:cubicBezTo>
                  <a:pt x="107" y="33"/>
                  <a:pt x="107" y="33"/>
                  <a:pt x="107" y="33"/>
                </a:cubicBezTo>
                <a:cubicBezTo>
                  <a:pt x="107" y="32"/>
                  <a:pt x="107" y="31"/>
                  <a:pt x="108" y="31"/>
                </a:cubicBezTo>
                <a:cubicBezTo>
                  <a:pt x="113" y="26"/>
                  <a:pt x="113" y="26"/>
                  <a:pt x="113" y="26"/>
                </a:cubicBezTo>
                <a:cubicBezTo>
                  <a:pt x="114" y="25"/>
                  <a:pt x="115" y="25"/>
                  <a:pt x="115" y="26"/>
                </a:cubicBezTo>
                <a:cubicBezTo>
                  <a:pt x="126" y="37"/>
                  <a:pt x="126" y="37"/>
                  <a:pt x="126" y="37"/>
                </a:cubicBezTo>
                <a:close/>
                <a:moveTo>
                  <a:pt x="0" y="37"/>
                </a:moveTo>
                <a:cubicBezTo>
                  <a:pt x="10" y="26"/>
                  <a:pt x="10" y="26"/>
                  <a:pt x="10" y="26"/>
                </a:cubicBezTo>
                <a:cubicBezTo>
                  <a:pt x="11" y="25"/>
                  <a:pt x="12" y="25"/>
                  <a:pt x="13" y="26"/>
                </a:cubicBezTo>
                <a:cubicBezTo>
                  <a:pt x="18" y="31"/>
                  <a:pt x="18" y="31"/>
                  <a:pt x="18" y="31"/>
                </a:cubicBezTo>
                <a:cubicBezTo>
                  <a:pt x="19" y="32"/>
                  <a:pt x="19" y="33"/>
                  <a:pt x="18" y="33"/>
                </a:cubicBezTo>
                <a:cubicBezTo>
                  <a:pt x="8" y="44"/>
                  <a:pt x="8" y="44"/>
                  <a:pt x="8" y="44"/>
                </a:cubicBezTo>
                <a:cubicBezTo>
                  <a:pt x="7" y="45"/>
                  <a:pt x="6" y="45"/>
                  <a:pt x="6" y="44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8"/>
                  <a:pt x="0" y="37"/>
                </a:cubicBezTo>
                <a:close/>
                <a:moveTo>
                  <a:pt x="44" y="0"/>
                </a:moveTo>
                <a:cubicBezTo>
                  <a:pt x="82" y="0"/>
                  <a:pt x="82" y="0"/>
                  <a:pt x="82" y="0"/>
                </a:cubicBezTo>
                <a:cubicBezTo>
                  <a:pt x="83" y="0"/>
                  <a:pt x="84" y="0"/>
                  <a:pt x="84" y="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13"/>
                  <a:pt x="83" y="14"/>
                  <a:pt x="82" y="14"/>
                </a:cubicBezTo>
                <a:cubicBezTo>
                  <a:pt x="44" y="14"/>
                  <a:pt x="44" y="14"/>
                  <a:pt x="44" y="14"/>
                </a:cubicBezTo>
                <a:cubicBezTo>
                  <a:pt x="43" y="14"/>
                  <a:pt x="42" y="13"/>
                  <a:pt x="42" y="1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0"/>
                  <a:pt x="43" y="0"/>
                  <a:pt x="44" y="0"/>
                </a:cubicBezTo>
                <a:close/>
                <a:moveTo>
                  <a:pt x="55" y="85"/>
                </a:moveTo>
                <a:cubicBezTo>
                  <a:pt x="54" y="89"/>
                  <a:pt x="58" y="93"/>
                  <a:pt x="62" y="93"/>
                </a:cubicBezTo>
                <a:cubicBezTo>
                  <a:pt x="66" y="93"/>
                  <a:pt x="70" y="90"/>
                  <a:pt x="70" y="86"/>
                </a:cubicBezTo>
                <a:cubicBezTo>
                  <a:pt x="70" y="82"/>
                  <a:pt x="67" y="78"/>
                  <a:pt x="63" y="78"/>
                </a:cubicBezTo>
                <a:cubicBezTo>
                  <a:pt x="59" y="78"/>
                  <a:pt x="55" y="81"/>
                  <a:pt x="55" y="85"/>
                </a:cubicBezTo>
                <a:close/>
                <a:moveTo>
                  <a:pt x="24" y="77"/>
                </a:moveTo>
                <a:cubicBezTo>
                  <a:pt x="18" y="77"/>
                  <a:pt x="18" y="77"/>
                  <a:pt x="18" y="77"/>
                </a:cubicBezTo>
                <a:cubicBezTo>
                  <a:pt x="18" y="78"/>
                  <a:pt x="18" y="78"/>
                  <a:pt x="18" y="78"/>
                </a:cubicBezTo>
                <a:cubicBezTo>
                  <a:pt x="17" y="85"/>
                  <a:pt x="17" y="85"/>
                  <a:pt x="17" y="85"/>
                </a:cubicBezTo>
                <a:cubicBezTo>
                  <a:pt x="17" y="85"/>
                  <a:pt x="17" y="86"/>
                  <a:pt x="17" y="86"/>
                </a:cubicBezTo>
                <a:cubicBezTo>
                  <a:pt x="23" y="88"/>
                  <a:pt x="23" y="88"/>
                  <a:pt x="23" y="88"/>
                </a:cubicBezTo>
                <a:cubicBezTo>
                  <a:pt x="23" y="91"/>
                  <a:pt x="24" y="94"/>
                  <a:pt x="25" y="97"/>
                </a:cubicBezTo>
                <a:cubicBezTo>
                  <a:pt x="20" y="101"/>
                  <a:pt x="20" y="101"/>
                  <a:pt x="20" y="101"/>
                </a:cubicBezTo>
                <a:cubicBezTo>
                  <a:pt x="20" y="101"/>
                  <a:pt x="20" y="101"/>
                  <a:pt x="20" y="102"/>
                </a:cubicBezTo>
                <a:cubicBezTo>
                  <a:pt x="23" y="108"/>
                  <a:pt x="23" y="108"/>
                  <a:pt x="23" y="108"/>
                </a:cubicBezTo>
                <a:cubicBezTo>
                  <a:pt x="23" y="108"/>
                  <a:pt x="23" y="108"/>
                  <a:pt x="24" y="108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1" y="110"/>
                  <a:pt x="33" y="112"/>
                  <a:pt x="36" y="114"/>
                </a:cubicBezTo>
                <a:cubicBezTo>
                  <a:pt x="34" y="120"/>
                  <a:pt x="34" y="120"/>
                  <a:pt x="34" y="120"/>
                </a:cubicBezTo>
                <a:cubicBezTo>
                  <a:pt x="33" y="120"/>
                  <a:pt x="34" y="121"/>
                  <a:pt x="34" y="121"/>
                </a:cubicBezTo>
                <a:cubicBezTo>
                  <a:pt x="40" y="125"/>
                  <a:pt x="40" y="125"/>
                  <a:pt x="40" y="125"/>
                </a:cubicBezTo>
                <a:cubicBezTo>
                  <a:pt x="40" y="125"/>
                  <a:pt x="40" y="125"/>
                  <a:pt x="40" y="125"/>
                </a:cubicBezTo>
                <a:cubicBezTo>
                  <a:pt x="45" y="121"/>
                  <a:pt x="45" y="121"/>
                  <a:pt x="45" y="121"/>
                </a:cubicBezTo>
                <a:cubicBezTo>
                  <a:pt x="48" y="122"/>
                  <a:pt x="51" y="123"/>
                  <a:pt x="54" y="124"/>
                </a:cubicBezTo>
                <a:cubicBezTo>
                  <a:pt x="55" y="130"/>
                  <a:pt x="55" y="130"/>
                  <a:pt x="55" y="130"/>
                </a:cubicBezTo>
                <a:cubicBezTo>
                  <a:pt x="55" y="130"/>
                  <a:pt x="55" y="130"/>
                  <a:pt x="55" y="130"/>
                </a:cubicBezTo>
                <a:cubicBezTo>
                  <a:pt x="62" y="131"/>
                  <a:pt x="62" y="131"/>
                  <a:pt x="62" y="131"/>
                </a:cubicBezTo>
                <a:cubicBezTo>
                  <a:pt x="63" y="131"/>
                  <a:pt x="63" y="131"/>
                  <a:pt x="63" y="130"/>
                </a:cubicBezTo>
                <a:cubicBezTo>
                  <a:pt x="65" y="125"/>
                  <a:pt x="65" y="125"/>
                  <a:pt x="65" y="125"/>
                </a:cubicBezTo>
                <a:cubicBezTo>
                  <a:pt x="68" y="125"/>
                  <a:pt x="71" y="124"/>
                  <a:pt x="75" y="123"/>
                </a:cubicBezTo>
                <a:cubicBezTo>
                  <a:pt x="78" y="128"/>
                  <a:pt x="78" y="128"/>
                  <a:pt x="78" y="128"/>
                </a:cubicBezTo>
                <a:cubicBezTo>
                  <a:pt x="78" y="128"/>
                  <a:pt x="79" y="128"/>
                  <a:pt x="79" y="128"/>
                </a:cubicBezTo>
                <a:cubicBezTo>
                  <a:pt x="85" y="125"/>
                  <a:pt x="85" y="125"/>
                  <a:pt x="85" y="125"/>
                </a:cubicBezTo>
                <a:cubicBezTo>
                  <a:pt x="85" y="125"/>
                  <a:pt x="86" y="125"/>
                  <a:pt x="86" y="124"/>
                </a:cubicBezTo>
                <a:cubicBezTo>
                  <a:pt x="84" y="119"/>
                  <a:pt x="84" y="119"/>
                  <a:pt x="84" y="119"/>
                </a:cubicBezTo>
                <a:cubicBezTo>
                  <a:pt x="87" y="117"/>
                  <a:pt x="90" y="115"/>
                  <a:pt x="92" y="112"/>
                </a:cubicBezTo>
                <a:cubicBezTo>
                  <a:pt x="97" y="114"/>
                  <a:pt x="97" y="114"/>
                  <a:pt x="97" y="114"/>
                </a:cubicBezTo>
                <a:cubicBezTo>
                  <a:pt x="97" y="114"/>
                  <a:pt x="98" y="114"/>
                  <a:pt x="98" y="114"/>
                </a:cubicBezTo>
                <a:cubicBezTo>
                  <a:pt x="102" y="108"/>
                  <a:pt x="102" y="108"/>
                  <a:pt x="102" y="108"/>
                </a:cubicBezTo>
                <a:cubicBezTo>
                  <a:pt x="102" y="108"/>
                  <a:pt x="102" y="108"/>
                  <a:pt x="102" y="108"/>
                </a:cubicBezTo>
                <a:cubicBezTo>
                  <a:pt x="98" y="103"/>
                  <a:pt x="98" y="103"/>
                  <a:pt x="98" y="103"/>
                </a:cubicBezTo>
                <a:cubicBezTo>
                  <a:pt x="99" y="100"/>
                  <a:pt x="101" y="97"/>
                  <a:pt x="101" y="94"/>
                </a:cubicBezTo>
                <a:cubicBezTo>
                  <a:pt x="107" y="93"/>
                  <a:pt x="107" y="93"/>
                  <a:pt x="107" y="93"/>
                </a:cubicBezTo>
                <a:cubicBezTo>
                  <a:pt x="107" y="93"/>
                  <a:pt x="108" y="93"/>
                  <a:pt x="108" y="92"/>
                </a:cubicBezTo>
                <a:cubicBezTo>
                  <a:pt x="108" y="86"/>
                  <a:pt x="108" y="86"/>
                  <a:pt x="108" y="86"/>
                </a:cubicBezTo>
                <a:cubicBezTo>
                  <a:pt x="108" y="85"/>
                  <a:pt x="108" y="85"/>
                  <a:pt x="108" y="85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80"/>
                  <a:pt x="101" y="77"/>
                  <a:pt x="100" y="74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05" y="70"/>
                  <a:pt x="105" y="69"/>
                  <a:pt x="105" y="69"/>
                </a:cubicBezTo>
                <a:cubicBezTo>
                  <a:pt x="102" y="63"/>
                  <a:pt x="102" y="63"/>
                  <a:pt x="102" y="63"/>
                </a:cubicBezTo>
                <a:cubicBezTo>
                  <a:pt x="102" y="62"/>
                  <a:pt x="102" y="62"/>
                  <a:pt x="102" y="62"/>
                </a:cubicBezTo>
                <a:cubicBezTo>
                  <a:pt x="95" y="64"/>
                  <a:pt x="95" y="64"/>
                  <a:pt x="95" y="64"/>
                </a:cubicBezTo>
                <a:cubicBezTo>
                  <a:pt x="94" y="61"/>
                  <a:pt x="92" y="59"/>
                  <a:pt x="89" y="56"/>
                </a:cubicBezTo>
                <a:cubicBezTo>
                  <a:pt x="92" y="51"/>
                  <a:pt x="92" y="51"/>
                  <a:pt x="92" y="51"/>
                </a:cubicBezTo>
                <a:cubicBezTo>
                  <a:pt x="92" y="50"/>
                  <a:pt x="92" y="50"/>
                  <a:pt x="91" y="50"/>
                </a:cubicBezTo>
                <a:cubicBezTo>
                  <a:pt x="86" y="46"/>
                  <a:pt x="86" y="46"/>
                  <a:pt x="86" y="46"/>
                </a:cubicBezTo>
                <a:cubicBezTo>
                  <a:pt x="85" y="46"/>
                  <a:pt x="85" y="46"/>
                  <a:pt x="85" y="46"/>
                </a:cubicBezTo>
                <a:cubicBezTo>
                  <a:pt x="80" y="50"/>
                  <a:pt x="80" y="50"/>
                  <a:pt x="80" y="50"/>
                </a:cubicBezTo>
                <a:cubicBezTo>
                  <a:pt x="77" y="49"/>
                  <a:pt x="74" y="48"/>
                  <a:pt x="71" y="47"/>
                </a:cubicBezTo>
                <a:cubicBezTo>
                  <a:pt x="70" y="41"/>
                  <a:pt x="70" y="41"/>
                  <a:pt x="70" y="41"/>
                </a:cubicBezTo>
                <a:cubicBezTo>
                  <a:pt x="70" y="40"/>
                  <a:pt x="70" y="40"/>
                  <a:pt x="70" y="40"/>
                </a:cubicBezTo>
                <a:cubicBezTo>
                  <a:pt x="63" y="40"/>
                  <a:pt x="63" y="40"/>
                  <a:pt x="63" y="40"/>
                </a:cubicBezTo>
                <a:cubicBezTo>
                  <a:pt x="63" y="40"/>
                  <a:pt x="62" y="40"/>
                  <a:pt x="62" y="40"/>
                </a:cubicBezTo>
                <a:cubicBezTo>
                  <a:pt x="60" y="46"/>
                  <a:pt x="60" y="46"/>
                  <a:pt x="60" y="46"/>
                </a:cubicBezTo>
                <a:cubicBezTo>
                  <a:pt x="57" y="46"/>
                  <a:pt x="54" y="47"/>
                  <a:pt x="51" y="48"/>
                </a:cubicBezTo>
                <a:cubicBezTo>
                  <a:pt x="47" y="43"/>
                  <a:pt x="47" y="43"/>
                  <a:pt x="47" y="43"/>
                </a:cubicBezTo>
                <a:cubicBezTo>
                  <a:pt x="47" y="43"/>
                  <a:pt x="47" y="43"/>
                  <a:pt x="46" y="43"/>
                </a:cubicBezTo>
                <a:cubicBezTo>
                  <a:pt x="40" y="46"/>
                  <a:pt x="40" y="46"/>
                  <a:pt x="40" y="46"/>
                </a:cubicBezTo>
                <a:cubicBezTo>
                  <a:pt x="40" y="46"/>
                  <a:pt x="40" y="46"/>
                  <a:pt x="40" y="46"/>
                </a:cubicBezTo>
                <a:cubicBezTo>
                  <a:pt x="41" y="53"/>
                  <a:pt x="41" y="53"/>
                  <a:pt x="41" y="53"/>
                </a:cubicBezTo>
                <a:cubicBezTo>
                  <a:pt x="38" y="54"/>
                  <a:pt x="36" y="56"/>
                  <a:pt x="34" y="59"/>
                </a:cubicBezTo>
                <a:cubicBezTo>
                  <a:pt x="28" y="56"/>
                  <a:pt x="28" y="56"/>
                  <a:pt x="28" y="56"/>
                </a:cubicBezTo>
                <a:cubicBezTo>
                  <a:pt x="28" y="56"/>
                  <a:pt x="27" y="56"/>
                  <a:pt x="27" y="57"/>
                </a:cubicBezTo>
                <a:cubicBezTo>
                  <a:pt x="23" y="62"/>
                  <a:pt x="23" y="62"/>
                  <a:pt x="23" y="62"/>
                </a:cubicBezTo>
                <a:cubicBezTo>
                  <a:pt x="23" y="62"/>
                  <a:pt x="23" y="63"/>
                  <a:pt x="23" y="63"/>
                </a:cubicBezTo>
                <a:cubicBezTo>
                  <a:pt x="27" y="68"/>
                  <a:pt x="27" y="68"/>
                  <a:pt x="27" y="68"/>
                </a:cubicBezTo>
                <a:cubicBezTo>
                  <a:pt x="26" y="71"/>
                  <a:pt x="25" y="73"/>
                  <a:pt x="24" y="77"/>
                </a:cubicBezTo>
                <a:close/>
                <a:moveTo>
                  <a:pt x="34" y="83"/>
                </a:moveTo>
                <a:cubicBezTo>
                  <a:pt x="33" y="99"/>
                  <a:pt x="44" y="113"/>
                  <a:pt x="60" y="114"/>
                </a:cubicBezTo>
                <a:cubicBezTo>
                  <a:pt x="76" y="115"/>
                  <a:pt x="90" y="104"/>
                  <a:pt x="91" y="88"/>
                </a:cubicBezTo>
                <a:cubicBezTo>
                  <a:pt x="93" y="72"/>
                  <a:pt x="81" y="58"/>
                  <a:pt x="65" y="57"/>
                </a:cubicBezTo>
                <a:cubicBezTo>
                  <a:pt x="49" y="56"/>
                  <a:pt x="36" y="67"/>
                  <a:pt x="34" y="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ea typeface="方正黑体简体" panose="02000000000000000000" pitchFamily="65" charset="-122"/>
            </a:endParaRPr>
          </a:p>
        </p:txBody>
      </p:sp>
      <p:pic>
        <p:nvPicPr>
          <p:cNvPr id="23" name="图形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389" y="3275946"/>
            <a:ext cx="396947" cy="377100"/>
          </a:xfrm>
          <a:prstGeom prst="rect">
            <a:avLst/>
          </a:prstGeom>
        </p:spPr>
      </p:pic>
      <p:sp>
        <p:nvSpPr>
          <p:cNvPr id="24" name="TextBox 30"/>
          <p:cNvSpPr txBox="1"/>
          <p:nvPr/>
        </p:nvSpPr>
        <p:spPr>
          <a:xfrm>
            <a:off x="690880" y="2169233"/>
            <a:ext cx="2773612" cy="1106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28" name="TextBox 30"/>
          <p:cNvSpPr txBox="1"/>
          <p:nvPr/>
        </p:nvSpPr>
        <p:spPr>
          <a:xfrm>
            <a:off x="690880" y="3964077"/>
            <a:ext cx="2773612" cy="1106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29" name="TextBox 30"/>
          <p:cNvSpPr txBox="1"/>
          <p:nvPr/>
        </p:nvSpPr>
        <p:spPr>
          <a:xfrm>
            <a:off x="8801336" y="2169233"/>
            <a:ext cx="2773612" cy="1106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801336" y="3964077"/>
            <a:ext cx="2773612" cy="1106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58394" y="-59682"/>
            <a:ext cx="5275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THREE</a:t>
            </a:r>
            <a:endParaRPr lang="en-US" altLang="zh-CN" sz="66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58279" y="350498"/>
            <a:ext cx="54754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 spc="300">
                <a:latin typeface="Century Gothic" panose="020B0502020202020204" pitchFamily="34" charset="0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工作存在不足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4622152" y="996829"/>
            <a:ext cx="294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+mj-ea"/>
                <a:sym typeface="微软雅黑 Light" panose="020B0502040204020203" charset="-122"/>
              </a:rPr>
              <a:t>Conveniently architect value option. Seamlessly deliver.</a:t>
            </a:r>
            <a:endParaRPr lang="en-US" sz="1400" dirty="0">
              <a:solidFill>
                <a:schemeClr val="bg1"/>
              </a:solidFill>
              <a:ea typeface="+mj-ea"/>
              <a:sym typeface="微软雅黑 Light" panose="020B0502040204020203" charset="-122"/>
            </a:endParaRPr>
          </a:p>
        </p:txBody>
      </p:sp>
      <p:sp>
        <p:nvSpPr>
          <p:cNvPr id="5" name="任意多边形: 形状 4"/>
          <p:cNvSpPr/>
          <p:nvPr/>
        </p:nvSpPr>
        <p:spPr>
          <a:xfrm>
            <a:off x="7114312" y="2166380"/>
            <a:ext cx="4245855" cy="3337808"/>
          </a:xfrm>
          <a:custGeom>
            <a:avLst/>
            <a:gdLst>
              <a:gd name="connsiteX0" fmla="*/ 601407 w 4245855"/>
              <a:gd name="connsiteY0" fmla="*/ 2605431 h 3337808"/>
              <a:gd name="connsiteX1" fmla="*/ 3995310 w 4245855"/>
              <a:gd name="connsiteY1" fmla="*/ 2605431 h 3337808"/>
              <a:gd name="connsiteX2" fmla="*/ 3995310 w 4245855"/>
              <a:gd name="connsiteY2" fmla="*/ 3337808 h 3337808"/>
              <a:gd name="connsiteX3" fmla="*/ 601407 w 4245855"/>
              <a:gd name="connsiteY3" fmla="*/ 3337808 h 3337808"/>
              <a:gd name="connsiteX4" fmla="*/ 0 w 4245855"/>
              <a:gd name="connsiteY4" fmla="*/ 1736954 h 3337808"/>
              <a:gd name="connsiteX5" fmla="*/ 3422366 w 4245855"/>
              <a:gd name="connsiteY5" fmla="*/ 1736954 h 3337808"/>
              <a:gd name="connsiteX6" fmla="*/ 3422366 w 4245855"/>
              <a:gd name="connsiteY6" fmla="*/ 2469331 h 3337808"/>
              <a:gd name="connsiteX7" fmla="*/ 0 w 4245855"/>
              <a:gd name="connsiteY7" fmla="*/ 2469331 h 3337808"/>
              <a:gd name="connsiteX8" fmla="*/ 851951 w 4245855"/>
              <a:gd name="connsiteY8" fmla="*/ 868477 h 3337808"/>
              <a:gd name="connsiteX9" fmla="*/ 4245855 w 4245855"/>
              <a:gd name="connsiteY9" fmla="*/ 868477 h 3337808"/>
              <a:gd name="connsiteX10" fmla="*/ 4245855 w 4245855"/>
              <a:gd name="connsiteY10" fmla="*/ 1600854 h 3337808"/>
              <a:gd name="connsiteX11" fmla="*/ 851951 w 4245855"/>
              <a:gd name="connsiteY11" fmla="*/ 1600854 h 3337808"/>
              <a:gd name="connsiteX12" fmla="*/ 347193 w 4245855"/>
              <a:gd name="connsiteY12" fmla="*/ 0 h 3337808"/>
              <a:gd name="connsiteX13" fmla="*/ 3741097 w 4245855"/>
              <a:gd name="connsiteY13" fmla="*/ 0 h 3337808"/>
              <a:gd name="connsiteX14" fmla="*/ 3741097 w 4245855"/>
              <a:gd name="connsiteY14" fmla="*/ 732377 h 3337808"/>
              <a:gd name="connsiteX15" fmla="*/ 347193 w 4245855"/>
              <a:gd name="connsiteY15" fmla="*/ 732377 h 333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45855" h="3337808">
                <a:moveTo>
                  <a:pt x="601407" y="2605431"/>
                </a:moveTo>
                <a:lnTo>
                  <a:pt x="3995310" y="2605431"/>
                </a:lnTo>
                <a:lnTo>
                  <a:pt x="3995310" y="3337808"/>
                </a:lnTo>
                <a:lnTo>
                  <a:pt x="601407" y="3337808"/>
                </a:lnTo>
                <a:close/>
                <a:moveTo>
                  <a:pt x="0" y="1736954"/>
                </a:moveTo>
                <a:lnTo>
                  <a:pt x="3422366" y="1736954"/>
                </a:lnTo>
                <a:lnTo>
                  <a:pt x="3422366" y="2469331"/>
                </a:lnTo>
                <a:lnTo>
                  <a:pt x="0" y="2469331"/>
                </a:lnTo>
                <a:close/>
                <a:moveTo>
                  <a:pt x="851951" y="868477"/>
                </a:moveTo>
                <a:lnTo>
                  <a:pt x="4245855" y="868477"/>
                </a:lnTo>
                <a:lnTo>
                  <a:pt x="4245855" y="1600854"/>
                </a:lnTo>
                <a:lnTo>
                  <a:pt x="851951" y="1600854"/>
                </a:lnTo>
                <a:close/>
                <a:moveTo>
                  <a:pt x="347193" y="0"/>
                </a:moveTo>
                <a:lnTo>
                  <a:pt x="3741097" y="0"/>
                </a:lnTo>
                <a:lnTo>
                  <a:pt x="3741097" y="732377"/>
                </a:lnTo>
                <a:lnTo>
                  <a:pt x="347193" y="732377"/>
                </a:lnTo>
                <a:close/>
              </a:path>
            </a:pathLst>
          </a:custGeom>
          <a:blipFill>
            <a:blip r:embed="rId2"/>
            <a:stretch>
              <a:fillRect l="-19938" r="-198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444208" y="3811536"/>
            <a:ext cx="842489" cy="842489"/>
            <a:chOff x="440591" y="3672114"/>
            <a:chExt cx="1915886" cy="1915886"/>
          </a:xfrm>
        </p:grpSpPr>
        <p:sp>
          <p:nvSpPr>
            <p:cNvPr id="7" name="弧形 6"/>
            <p:cNvSpPr/>
            <p:nvPr/>
          </p:nvSpPr>
          <p:spPr>
            <a:xfrm>
              <a:off x="440591" y="3672114"/>
              <a:ext cx="1915886" cy="1915886"/>
            </a:xfrm>
            <a:prstGeom prst="arc">
              <a:avLst>
                <a:gd name="adj1" fmla="val 16200000"/>
                <a:gd name="adj2" fmla="val 5383145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Arial" panose="020B0604020202020204"/>
                <a:ea typeface="方正黑体简体" panose="02000000000000000000" pitchFamily="65" charset="-122"/>
              </a:endParaRPr>
            </a:p>
          </p:txBody>
        </p:sp>
        <p:sp>
          <p:nvSpPr>
            <p:cNvPr id="8" name="弧形 7"/>
            <p:cNvSpPr/>
            <p:nvPr/>
          </p:nvSpPr>
          <p:spPr>
            <a:xfrm flipH="1">
              <a:off x="440591" y="3672114"/>
              <a:ext cx="1915886" cy="1915886"/>
            </a:xfrm>
            <a:prstGeom prst="arc">
              <a:avLst>
                <a:gd name="adj1" fmla="val 16200000"/>
                <a:gd name="adj2" fmla="val 5383145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Arial" panose="020B0604020202020204"/>
                <a:ea typeface="方正黑体简体" panose="02000000000000000000" pitchFamily="65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280480" y="3811536"/>
            <a:ext cx="842489" cy="842489"/>
            <a:chOff x="440591" y="3672114"/>
            <a:chExt cx="1915886" cy="1915886"/>
          </a:xfrm>
        </p:grpSpPr>
        <p:sp>
          <p:nvSpPr>
            <p:cNvPr id="10" name="弧形 9"/>
            <p:cNvSpPr/>
            <p:nvPr/>
          </p:nvSpPr>
          <p:spPr>
            <a:xfrm>
              <a:off x="440591" y="3672114"/>
              <a:ext cx="1915886" cy="1915886"/>
            </a:xfrm>
            <a:prstGeom prst="arc">
              <a:avLst>
                <a:gd name="adj1" fmla="val 16200000"/>
                <a:gd name="adj2" fmla="val 5383145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Arial" panose="020B0604020202020204"/>
                <a:ea typeface="方正黑体简体" panose="02000000000000000000" pitchFamily="65" charset="-122"/>
              </a:endParaRPr>
            </a:p>
          </p:txBody>
        </p:sp>
        <p:sp>
          <p:nvSpPr>
            <p:cNvPr id="11" name="弧形 10"/>
            <p:cNvSpPr/>
            <p:nvPr/>
          </p:nvSpPr>
          <p:spPr>
            <a:xfrm flipH="1">
              <a:off x="440591" y="3672114"/>
              <a:ext cx="1915886" cy="1915886"/>
            </a:xfrm>
            <a:prstGeom prst="arc">
              <a:avLst>
                <a:gd name="adj1" fmla="val 16200000"/>
                <a:gd name="adj2" fmla="val 5383145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Arial" panose="020B0604020202020204"/>
                <a:ea typeface="方正黑体简体" panose="02000000000000000000" pitchFamily="65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116751" y="3811536"/>
            <a:ext cx="842489" cy="842489"/>
            <a:chOff x="440591" y="3672114"/>
            <a:chExt cx="1915886" cy="1915886"/>
          </a:xfrm>
        </p:grpSpPr>
        <p:sp>
          <p:nvSpPr>
            <p:cNvPr id="13" name="弧形 12"/>
            <p:cNvSpPr/>
            <p:nvPr/>
          </p:nvSpPr>
          <p:spPr>
            <a:xfrm>
              <a:off x="440591" y="3672114"/>
              <a:ext cx="1915886" cy="1915886"/>
            </a:xfrm>
            <a:prstGeom prst="arc">
              <a:avLst>
                <a:gd name="adj1" fmla="val 16200000"/>
                <a:gd name="adj2" fmla="val 5383145"/>
              </a:avLst>
            </a:prstGeom>
            <a:ln w="28575">
              <a:solidFill>
                <a:srgbClr val="F1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1400"/>
            </a:p>
          </p:txBody>
        </p:sp>
        <p:sp>
          <p:nvSpPr>
            <p:cNvPr id="14" name="弧形 13"/>
            <p:cNvSpPr/>
            <p:nvPr/>
          </p:nvSpPr>
          <p:spPr>
            <a:xfrm flipH="1">
              <a:off x="440591" y="3672114"/>
              <a:ext cx="1915886" cy="1915886"/>
            </a:xfrm>
            <a:prstGeom prst="arc">
              <a:avLst>
                <a:gd name="adj1" fmla="val 16200000"/>
                <a:gd name="adj2" fmla="val 5383145"/>
              </a:avLst>
            </a:prstGeom>
            <a:ln w="28575">
              <a:solidFill>
                <a:srgbClr val="F1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1400"/>
            </a:p>
          </p:txBody>
        </p:sp>
      </p:grpSp>
      <p:sp>
        <p:nvSpPr>
          <p:cNvPr id="15" name="椭圆 46"/>
          <p:cNvSpPr/>
          <p:nvPr/>
        </p:nvSpPr>
        <p:spPr>
          <a:xfrm>
            <a:off x="1681449" y="4051908"/>
            <a:ext cx="368004" cy="371373"/>
          </a:xfrm>
          <a:custGeom>
            <a:avLst/>
            <a:gdLst>
              <a:gd name="connsiteX0" fmla="*/ 107916 w 601288"/>
              <a:gd name="connsiteY0" fmla="*/ 441881 h 606792"/>
              <a:gd name="connsiteX1" fmla="*/ 372117 w 601288"/>
              <a:gd name="connsiteY1" fmla="*/ 441881 h 606792"/>
              <a:gd name="connsiteX2" fmla="*/ 391991 w 601288"/>
              <a:gd name="connsiteY2" fmla="*/ 461663 h 606792"/>
              <a:gd name="connsiteX3" fmla="*/ 372117 w 601288"/>
              <a:gd name="connsiteY3" fmla="*/ 481539 h 606792"/>
              <a:gd name="connsiteX4" fmla="*/ 107916 w 601288"/>
              <a:gd name="connsiteY4" fmla="*/ 481539 h 606792"/>
              <a:gd name="connsiteX5" fmla="*/ 88136 w 601288"/>
              <a:gd name="connsiteY5" fmla="*/ 461663 h 606792"/>
              <a:gd name="connsiteX6" fmla="*/ 107916 w 601288"/>
              <a:gd name="connsiteY6" fmla="*/ 441881 h 606792"/>
              <a:gd name="connsiteX7" fmla="*/ 107916 w 601288"/>
              <a:gd name="connsiteY7" fmla="*/ 336385 h 606792"/>
              <a:gd name="connsiteX8" fmla="*/ 372117 w 601288"/>
              <a:gd name="connsiteY8" fmla="*/ 336385 h 606792"/>
              <a:gd name="connsiteX9" fmla="*/ 391991 w 601288"/>
              <a:gd name="connsiteY9" fmla="*/ 356131 h 606792"/>
              <a:gd name="connsiteX10" fmla="*/ 372117 w 601288"/>
              <a:gd name="connsiteY10" fmla="*/ 375972 h 606792"/>
              <a:gd name="connsiteX11" fmla="*/ 107916 w 601288"/>
              <a:gd name="connsiteY11" fmla="*/ 375972 h 606792"/>
              <a:gd name="connsiteX12" fmla="*/ 88136 w 601288"/>
              <a:gd name="connsiteY12" fmla="*/ 356131 h 606792"/>
              <a:gd name="connsiteX13" fmla="*/ 107916 w 601288"/>
              <a:gd name="connsiteY13" fmla="*/ 336385 h 606792"/>
              <a:gd name="connsiteX14" fmla="*/ 107916 w 601288"/>
              <a:gd name="connsiteY14" fmla="*/ 230819 h 606792"/>
              <a:gd name="connsiteX15" fmla="*/ 372117 w 601288"/>
              <a:gd name="connsiteY15" fmla="*/ 230819 h 606792"/>
              <a:gd name="connsiteX16" fmla="*/ 391991 w 601288"/>
              <a:gd name="connsiteY16" fmla="*/ 250659 h 606792"/>
              <a:gd name="connsiteX17" fmla="*/ 372117 w 601288"/>
              <a:gd name="connsiteY17" fmla="*/ 270406 h 606792"/>
              <a:gd name="connsiteX18" fmla="*/ 107916 w 601288"/>
              <a:gd name="connsiteY18" fmla="*/ 270406 h 606792"/>
              <a:gd name="connsiteX19" fmla="*/ 88136 w 601288"/>
              <a:gd name="connsiteY19" fmla="*/ 250659 h 606792"/>
              <a:gd name="connsiteX20" fmla="*/ 107916 w 601288"/>
              <a:gd name="connsiteY20" fmla="*/ 230819 h 606792"/>
              <a:gd name="connsiteX21" fmla="*/ 107917 w 601288"/>
              <a:gd name="connsiteY21" fmla="*/ 125324 h 606792"/>
              <a:gd name="connsiteX22" fmla="*/ 319286 w 601288"/>
              <a:gd name="connsiteY22" fmla="*/ 125324 h 606792"/>
              <a:gd name="connsiteX23" fmla="*/ 339067 w 601288"/>
              <a:gd name="connsiteY23" fmla="*/ 145070 h 606792"/>
              <a:gd name="connsiteX24" fmla="*/ 319286 w 601288"/>
              <a:gd name="connsiteY24" fmla="*/ 164911 h 606792"/>
              <a:gd name="connsiteX25" fmla="*/ 107917 w 601288"/>
              <a:gd name="connsiteY25" fmla="*/ 164911 h 606792"/>
              <a:gd name="connsiteX26" fmla="*/ 88136 w 601288"/>
              <a:gd name="connsiteY26" fmla="*/ 145070 h 606792"/>
              <a:gd name="connsiteX27" fmla="*/ 107917 w 601288"/>
              <a:gd name="connsiteY27" fmla="*/ 125324 h 606792"/>
              <a:gd name="connsiteX28" fmla="*/ 64716 w 601288"/>
              <a:gd name="connsiteY28" fmla="*/ 39600 h 606792"/>
              <a:gd name="connsiteX29" fmla="*/ 39659 w 601288"/>
              <a:gd name="connsiteY29" fmla="*/ 64620 h 606792"/>
              <a:gd name="connsiteX30" fmla="*/ 39659 w 601288"/>
              <a:gd name="connsiteY30" fmla="*/ 542266 h 606792"/>
              <a:gd name="connsiteX31" fmla="*/ 64716 w 601288"/>
              <a:gd name="connsiteY31" fmla="*/ 567192 h 606792"/>
              <a:gd name="connsiteX32" fmla="*/ 415334 w 601288"/>
              <a:gd name="connsiteY32" fmla="*/ 567192 h 606792"/>
              <a:gd name="connsiteX33" fmla="*/ 440392 w 601288"/>
              <a:gd name="connsiteY33" fmla="*/ 542266 h 606792"/>
              <a:gd name="connsiteX34" fmla="*/ 440392 w 601288"/>
              <a:gd name="connsiteY34" fmla="*/ 201762 h 606792"/>
              <a:gd name="connsiteX35" fmla="*/ 386038 w 601288"/>
              <a:gd name="connsiteY35" fmla="*/ 201762 h 606792"/>
              <a:gd name="connsiteX36" fmla="*/ 369081 w 601288"/>
              <a:gd name="connsiteY36" fmla="*/ 184831 h 606792"/>
              <a:gd name="connsiteX37" fmla="*/ 369081 w 601288"/>
              <a:gd name="connsiteY37" fmla="*/ 99893 h 606792"/>
              <a:gd name="connsiteX38" fmla="*/ 386038 w 601288"/>
              <a:gd name="connsiteY38" fmla="*/ 83056 h 606792"/>
              <a:gd name="connsiteX39" fmla="*/ 440392 w 601288"/>
              <a:gd name="connsiteY39" fmla="*/ 83056 h 606792"/>
              <a:gd name="connsiteX40" fmla="*/ 440392 w 601288"/>
              <a:gd name="connsiteY40" fmla="*/ 64620 h 606792"/>
              <a:gd name="connsiteX41" fmla="*/ 415334 w 601288"/>
              <a:gd name="connsiteY41" fmla="*/ 39600 h 606792"/>
              <a:gd name="connsiteX42" fmla="*/ 64716 w 601288"/>
              <a:gd name="connsiteY42" fmla="*/ 0 h 606792"/>
              <a:gd name="connsiteX43" fmla="*/ 415334 w 601288"/>
              <a:gd name="connsiteY43" fmla="*/ 0 h 606792"/>
              <a:gd name="connsiteX44" fmla="*/ 479957 w 601288"/>
              <a:gd name="connsiteY44" fmla="*/ 64620 h 606792"/>
              <a:gd name="connsiteX45" fmla="*/ 479957 w 601288"/>
              <a:gd name="connsiteY45" fmla="*/ 83056 h 606792"/>
              <a:gd name="connsiteX46" fmla="*/ 536572 w 601288"/>
              <a:gd name="connsiteY46" fmla="*/ 83056 h 606792"/>
              <a:gd name="connsiteX47" fmla="*/ 544014 w 601288"/>
              <a:gd name="connsiteY47" fmla="*/ 85784 h 606792"/>
              <a:gd name="connsiteX48" fmla="*/ 597426 w 601288"/>
              <a:gd name="connsiteY48" fmla="*/ 132439 h 606792"/>
              <a:gd name="connsiteX49" fmla="*/ 601288 w 601288"/>
              <a:gd name="connsiteY49" fmla="*/ 140810 h 606792"/>
              <a:gd name="connsiteX50" fmla="*/ 597708 w 601288"/>
              <a:gd name="connsiteY50" fmla="*/ 149276 h 606792"/>
              <a:gd name="connsiteX51" fmla="*/ 544108 w 601288"/>
              <a:gd name="connsiteY51" fmla="*/ 198752 h 606792"/>
              <a:gd name="connsiteX52" fmla="*/ 536383 w 601288"/>
              <a:gd name="connsiteY52" fmla="*/ 201762 h 606792"/>
              <a:gd name="connsiteX53" fmla="*/ 479957 w 601288"/>
              <a:gd name="connsiteY53" fmla="*/ 201762 h 606792"/>
              <a:gd name="connsiteX54" fmla="*/ 479957 w 601288"/>
              <a:gd name="connsiteY54" fmla="*/ 542266 h 606792"/>
              <a:gd name="connsiteX55" fmla="*/ 415334 w 601288"/>
              <a:gd name="connsiteY55" fmla="*/ 606792 h 606792"/>
              <a:gd name="connsiteX56" fmla="*/ 64716 w 601288"/>
              <a:gd name="connsiteY56" fmla="*/ 606792 h 606792"/>
              <a:gd name="connsiteX57" fmla="*/ 0 w 601288"/>
              <a:gd name="connsiteY57" fmla="*/ 542266 h 606792"/>
              <a:gd name="connsiteX58" fmla="*/ 0 w 601288"/>
              <a:gd name="connsiteY58" fmla="*/ 64620 h 606792"/>
              <a:gd name="connsiteX59" fmla="*/ 64716 w 601288"/>
              <a:gd name="connsiteY59" fmla="*/ 0 h 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01288" h="606792">
                <a:moveTo>
                  <a:pt x="107916" y="441881"/>
                </a:moveTo>
                <a:lnTo>
                  <a:pt x="372117" y="441881"/>
                </a:lnTo>
                <a:cubicBezTo>
                  <a:pt x="383043" y="441881"/>
                  <a:pt x="391991" y="450736"/>
                  <a:pt x="391991" y="461663"/>
                </a:cubicBezTo>
                <a:cubicBezTo>
                  <a:pt x="391991" y="472590"/>
                  <a:pt x="383043" y="481539"/>
                  <a:pt x="372117" y="481539"/>
                </a:cubicBezTo>
                <a:lnTo>
                  <a:pt x="107916" y="481539"/>
                </a:lnTo>
                <a:cubicBezTo>
                  <a:pt x="96990" y="481539"/>
                  <a:pt x="88136" y="472590"/>
                  <a:pt x="88136" y="461663"/>
                </a:cubicBezTo>
                <a:cubicBezTo>
                  <a:pt x="88136" y="450736"/>
                  <a:pt x="96990" y="441881"/>
                  <a:pt x="107916" y="441881"/>
                </a:cubicBezTo>
                <a:close/>
                <a:moveTo>
                  <a:pt x="107916" y="336385"/>
                </a:moveTo>
                <a:lnTo>
                  <a:pt x="372117" y="336385"/>
                </a:lnTo>
                <a:cubicBezTo>
                  <a:pt x="383043" y="336385"/>
                  <a:pt x="391991" y="345224"/>
                  <a:pt x="391991" y="356131"/>
                </a:cubicBezTo>
                <a:cubicBezTo>
                  <a:pt x="391991" y="367133"/>
                  <a:pt x="383043" y="375972"/>
                  <a:pt x="372117" y="375972"/>
                </a:cubicBezTo>
                <a:lnTo>
                  <a:pt x="107916" y="375972"/>
                </a:lnTo>
                <a:cubicBezTo>
                  <a:pt x="96990" y="375972"/>
                  <a:pt x="88136" y="367133"/>
                  <a:pt x="88136" y="356131"/>
                </a:cubicBezTo>
                <a:cubicBezTo>
                  <a:pt x="88136" y="345224"/>
                  <a:pt x="96990" y="336385"/>
                  <a:pt x="107916" y="336385"/>
                </a:cubicBezTo>
                <a:close/>
                <a:moveTo>
                  <a:pt x="107916" y="230819"/>
                </a:moveTo>
                <a:lnTo>
                  <a:pt x="372117" y="230819"/>
                </a:lnTo>
                <a:cubicBezTo>
                  <a:pt x="383043" y="230819"/>
                  <a:pt x="391991" y="239658"/>
                  <a:pt x="391991" y="250659"/>
                </a:cubicBezTo>
                <a:cubicBezTo>
                  <a:pt x="391991" y="261567"/>
                  <a:pt x="383043" y="270406"/>
                  <a:pt x="372117" y="270406"/>
                </a:cubicBezTo>
                <a:lnTo>
                  <a:pt x="107916" y="270406"/>
                </a:lnTo>
                <a:cubicBezTo>
                  <a:pt x="96990" y="270406"/>
                  <a:pt x="88136" y="261567"/>
                  <a:pt x="88136" y="250659"/>
                </a:cubicBezTo>
                <a:cubicBezTo>
                  <a:pt x="88136" y="239658"/>
                  <a:pt x="96990" y="230819"/>
                  <a:pt x="107916" y="230819"/>
                </a:cubicBezTo>
                <a:close/>
                <a:moveTo>
                  <a:pt x="107917" y="125324"/>
                </a:moveTo>
                <a:lnTo>
                  <a:pt x="319286" y="125324"/>
                </a:lnTo>
                <a:cubicBezTo>
                  <a:pt x="330213" y="125324"/>
                  <a:pt x="339067" y="134163"/>
                  <a:pt x="339067" y="145070"/>
                </a:cubicBezTo>
                <a:cubicBezTo>
                  <a:pt x="339067" y="156072"/>
                  <a:pt x="330213" y="164911"/>
                  <a:pt x="319286" y="164911"/>
                </a:cubicBezTo>
                <a:lnTo>
                  <a:pt x="107917" y="164911"/>
                </a:lnTo>
                <a:cubicBezTo>
                  <a:pt x="96990" y="164911"/>
                  <a:pt x="88136" y="156072"/>
                  <a:pt x="88136" y="145070"/>
                </a:cubicBezTo>
                <a:cubicBezTo>
                  <a:pt x="88136" y="134163"/>
                  <a:pt x="96990" y="125324"/>
                  <a:pt x="107917" y="125324"/>
                </a:cubicBezTo>
                <a:close/>
                <a:moveTo>
                  <a:pt x="64716" y="39600"/>
                </a:moveTo>
                <a:cubicBezTo>
                  <a:pt x="50869" y="39600"/>
                  <a:pt x="39659" y="50793"/>
                  <a:pt x="39659" y="64620"/>
                </a:cubicBezTo>
                <a:lnTo>
                  <a:pt x="39659" y="542266"/>
                </a:lnTo>
                <a:cubicBezTo>
                  <a:pt x="39659" y="555999"/>
                  <a:pt x="50869" y="567192"/>
                  <a:pt x="64716" y="567192"/>
                </a:cubicBezTo>
                <a:lnTo>
                  <a:pt x="415334" y="567192"/>
                </a:lnTo>
                <a:cubicBezTo>
                  <a:pt x="429088" y="567192"/>
                  <a:pt x="440392" y="555999"/>
                  <a:pt x="440392" y="542266"/>
                </a:cubicBezTo>
                <a:lnTo>
                  <a:pt x="440392" y="201762"/>
                </a:lnTo>
                <a:lnTo>
                  <a:pt x="386038" y="201762"/>
                </a:lnTo>
                <a:cubicBezTo>
                  <a:pt x="376712" y="201762"/>
                  <a:pt x="369081" y="194143"/>
                  <a:pt x="369081" y="184831"/>
                </a:cubicBezTo>
                <a:lnTo>
                  <a:pt x="369081" y="99893"/>
                </a:lnTo>
                <a:cubicBezTo>
                  <a:pt x="369081" y="90581"/>
                  <a:pt x="376712" y="83056"/>
                  <a:pt x="386038" y="83056"/>
                </a:cubicBezTo>
                <a:lnTo>
                  <a:pt x="440392" y="83056"/>
                </a:lnTo>
                <a:lnTo>
                  <a:pt x="440392" y="64620"/>
                </a:lnTo>
                <a:cubicBezTo>
                  <a:pt x="440392" y="50793"/>
                  <a:pt x="429088" y="39600"/>
                  <a:pt x="415334" y="39600"/>
                </a:cubicBezTo>
                <a:close/>
                <a:moveTo>
                  <a:pt x="64716" y="0"/>
                </a:moveTo>
                <a:lnTo>
                  <a:pt x="415334" y="0"/>
                </a:lnTo>
                <a:cubicBezTo>
                  <a:pt x="450942" y="0"/>
                  <a:pt x="479957" y="28971"/>
                  <a:pt x="479957" y="64620"/>
                </a:cubicBezTo>
                <a:lnTo>
                  <a:pt x="479957" y="83056"/>
                </a:lnTo>
                <a:lnTo>
                  <a:pt x="536572" y="83056"/>
                </a:lnTo>
                <a:cubicBezTo>
                  <a:pt x="539303" y="83056"/>
                  <a:pt x="541941" y="83997"/>
                  <a:pt x="544014" y="85784"/>
                </a:cubicBezTo>
                <a:lnTo>
                  <a:pt x="597426" y="132439"/>
                </a:lnTo>
                <a:cubicBezTo>
                  <a:pt x="599875" y="134602"/>
                  <a:pt x="601288" y="137612"/>
                  <a:pt x="601288" y="140810"/>
                </a:cubicBezTo>
                <a:cubicBezTo>
                  <a:pt x="601288" y="144008"/>
                  <a:pt x="600063" y="147018"/>
                  <a:pt x="597708" y="149276"/>
                </a:cubicBezTo>
                <a:lnTo>
                  <a:pt x="544108" y="198752"/>
                </a:lnTo>
                <a:cubicBezTo>
                  <a:pt x="542035" y="200633"/>
                  <a:pt x="539209" y="201762"/>
                  <a:pt x="536383" y="201762"/>
                </a:cubicBezTo>
                <a:lnTo>
                  <a:pt x="479957" y="201762"/>
                </a:lnTo>
                <a:lnTo>
                  <a:pt x="479957" y="542266"/>
                </a:lnTo>
                <a:cubicBezTo>
                  <a:pt x="479957" y="577821"/>
                  <a:pt x="450942" y="606792"/>
                  <a:pt x="415334" y="606792"/>
                </a:cubicBezTo>
                <a:lnTo>
                  <a:pt x="64716" y="606792"/>
                </a:lnTo>
                <a:cubicBezTo>
                  <a:pt x="29014" y="606792"/>
                  <a:pt x="0" y="577821"/>
                  <a:pt x="0" y="542266"/>
                </a:cubicBezTo>
                <a:lnTo>
                  <a:pt x="0" y="64620"/>
                </a:lnTo>
                <a:cubicBezTo>
                  <a:pt x="0" y="28971"/>
                  <a:pt x="29014" y="0"/>
                  <a:pt x="6471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6" name="椭圆 47"/>
          <p:cNvSpPr/>
          <p:nvPr/>
        </p:nvSpPr>
        <p:spPr>
          <a:xfrm>
            <a:off x="3516036" y="4076227"/>
            <a:ext cx="371373" cy="322735"/>
          </a:xfrm>
          <a:custGeom>
            <a:avLst/>
            <a:gdLst>
              <a:gd name="connsiteX0" fmla="*/ 468425 w 609570"/>
              <a:gd name="connsiteY0" fmla="*/ 313388 h 529735"/>
              <a:gd name="connsiteX1" fmla="*/ 397381 w 609570"/>
              <a:gd name="connsiteY1" fmla="*/ 384321 h 529735"/>
              <a:gd name="connsiteX2" fmla="*/ 468425 w 609570"/>
              <a:gd name="connsiteY2" fmla="*/ 455255 h 529735"/>
              <a:gd name="connsiteX3" fmla="*/ 539470 w 609570"/>
              <a:gd name="connsiteY3" fmla="*/ 384321 h 529735"/>
              <a:gd name="connsiteX4" fmla="*/ 468425 w 609570"/>
              <a:gd name="connsiteY4" fmla="*/ 313388 h 529735"/>
              <a:gd name="connsiteX5" fmla="*/ 468425 w 609570"/>
              <a:gd name="connsiteY5" fmla="*/ 285014 h 529735"/>
              <a:gd name="connsiteX6" fmla="*/ 567887 w 609570"/>
              <a:gd name="connsiteY6" fmla="*/ 384321 h 529735"/>
              <a:gd name="connsiteX7" fmla="*/ 556639 w 609570"/>
              <a:gd name="connsiteY7" fmla="*/ 430310 h 529735"/>
              <a:gd name="connsiteX8" fmla="*/ 553915 w 609570"/>
              <a:gd name="connsiteY8" fmla="*/ 435394 h 529735"/>
              <a:gd name="connsiteX9" fmla="*/ 601515 w 609570"/>
              <a:gd name="connsiteY9" fmla="*/ 482683 h 529735"/>
              <a:gd name="connsiteX10" fmla="*/ 609567 w 609570"/>
              <a:gd name="connsiteY10" fmla="*/ 502071 h 529735"/>
              <a:gd name="connsiteX11" fmla="*/ 601633 w 609570"/>
              <a:gd name="connsiteY11" fmla="*/ 521578 h 529735"/>
              <a:gd name="connsiteX12" fmla="*/ 582096 w 609570"/>
              <a:gd name="connsiteY12" fmla="*/ 529735 h 529735"/>
              <a:gd name="connsiteX13" fmla="*/ 562677 w 609570"/>
              <a:gd name="connsiteY13" fmla="*/ 521696 h 529735"/>
              <a:gd name="connsiteX14" fmla="*/ 513657 w 609570"/>
              <a:gd name="connsiteY14" fmla="*/ 472988 h 529735"/>
              <a:gd name="connsiteX15" fmla="*/ 508684 w 609570"/>
              <a:gd name="connsiteY15" fmla="*/ 475116 h 529735"/>
              <a:gd name="connsiteX16" fmla="*/ 468425 w 609570"/>
              <a:gd name="connsiteY16" fmla="*/ 483747 h 529735"/>
              <a:gd name="connsiteX17" fmla="*/ 368845 w 609570"/>
              <a:gd name="connsiteY17" fmla="*/ 384321 h 529735"/>
              <a:gd name="connsiteX18" fmla="*/ 468425 w 609570"/>
              <a:gd name="connsiteY18" fmla="*/ 285014 h 529735"/>
              <a:gd name="connsiteX19" fmla="*/ 214632 w 609570"/>
              <a:gd name="connsiteY19" fmla="*/ 275770 h 529735"/>
              <a:gd name="connsiteX20" fmla="*/ 408821 w 609570"/>
              <a:gd name="connsiteY20" fmla="*/ 275770 h 529735"/>
              <a:gd name="connsiteX21" fmla="*/ 410479 w 609570"/>
              <a:gd name="connsiteY21" fmla="*/ 275888 h 529735"/>
              <a:gd name="connsiteX22" fmla="*/ 361576 w 609570"/>
              <a:gd name="connsiteY22" fmla="*/ 323119 h 529735"/>
              <a:gd name="connsiteX23" fmla="*/ 214632 w 609570"/>
              <a:gd name="connsiteY23" fmla="*/ 323119 h 529735"/>
              <a:gd name="connsiteX24" fmla="*/ 190950 w 609570"/>
              <a:gd name="connsiteY24" fmla="*/ 299445 h 529735"/>
              <a:gd name="connsiteX25" fmla="*/ 214632 w 609570"/>
              <a:gd name="connsiteY25" fmla="*/ 275770 h 529735"/>
              <a:gd name="connsiteX26" fmla="*/ 136157 w 609570"/>
              <a:gd name="connsiteY26" fmla="*/ 270689 h 529735"/>
              <a:gd name="connsiteX27" fmla="*/ 164913 w 609570"/>
              <a:gd name="connsiteY27" fmla="*/ 299445 h 529735"/>
              <a:gd name="connsiteX28" fmla="*/ 136157 w 609570"/>
              <a:gd name="connsiteY28" fmla="*/ 328201 h 529735"/>
              <a:gd name="connsiteX29" fmla="*/ 107401 w 609570"/>
              <a:gd name="connsiteY29" fmla="*/ 299445 h 529735"/>
              <a:gd name="connsiteX30" fmla="*/ 136157 w 609570"/>
              <a:gd name="connsiteY30" fmla="*/ 270689 h 529735"/>
              <a:gd name="connsiteX31" fmla="*/ 214631 w 609570"/>
              <a:gd name="connsiteY31" fmla="*/ 181212 h 529735"/>
              <a:gd name="connsiteX32" fmla="*/ 408814 w 609570"/>
              <a:gd name="connsiteY32" fmla="*/ 181212 h 529735"/>
              <a:gd name="connsiteX33" fmla="*/ 432495 w 609570"/>
              <a:gd name="connsiteY33" fmla="*/ 204851 h 529735"/>
              <a:gd name="connsiteX34" fmla="*/ 408814 w 609570"/>
              <a:gd name="connsiteY34" fmla="*/ 228491 h 529735"/>
              <a:gd name="connsiteX35" fmla="*/ 214631 w 609570"/>
              <a:gd name="connsiteY35" fmla="*/ 228491 h 529735"/>
              <a:gd name="connsiteX36" fmla="*/ 190950 w 609570"/>
              <a:gd name="connsiteY36" fmla="*/ 204851 h 529735"/>
              <a:gd name="connsiteX37" fmla="*/ 214631 w 609570"/>
              <a:gd name="connsiteY37" fmla="*/ 181212 h 529735"/>
              <a:gd name="connsiteX38" fmla="*/ 136157 w 609570"/>
              <a:gd name="connsiteY38" fmla="*/ 176131 h 529735"/>
              <a:gd name="connsiteX39" fmla="*/ 164913 w 609570"/>
              <a:gd name="connsiteY39" fmla="*/ 204851 h 529735"/>
              <a:gd name="connsiteX40" fmla="*/ 136157 w 609570"/>
              <a:gd name="connsiteY40" fmla="*/ 233571 h 529735"/>
              <a:gd name="connsiteX41" fmla="*/ 107401 w 609570"/>
              <a:gd name="connsiteY41" fmla="*/ 204851 h 529735"/>
              <a:gd name="connsiteX42" fmla="*/ 136157 w 609570"/>
              <a:gd name="connsiteY42" fmla="*/ 176131 h 529735"/>
              <a:gd name="connsiteX43" fmla="*/ 15748 w 609570"/>
              <a:gd name="connsiteY43" fmla="*/ 0 h 529735"/>
              <a:gd name="connsiteX44" fmla="*/ 500389 w 609570"/>
              <a:gd name="connsiteY44" fmla="*/ 0 h 529735"/>
              <a:gd name="connsiteX45" fmla="*/ 516256 w 609570"/>
              <a:gd name="connsiteY45" fmla="*/ 15724 h 529735"/>
              <a:gd name="connsiteX46" fmla="*/ 516256 w 609570"/>
              <a:gd name="connsiteY46" fmla="*/ 271089 h 529735"/>
              <a:gd name="connsiteX47" fmla="*/ 484641 w 609570"/>
              <a:gd name="connsiteY47" fmla="*/ 262459 h 529735"/>
              <a:gd name="connsiteX48" fmla="*/ 484641 w 609570"/>
              <a:gd name="connsiteY48" fmla="*/ 121416 h 529735"/>
              <a:gd name="connsiteX49" fmla="*/ 31615 w 609570"/>
              <a:gd name="connsiteY49" fmla="*/ 121416 h 529735"/>
              <a:gd name="connsiteX50" fmla="*/ 31615 w 609570"/>
              <a:gd name="connsiteY50" fmla="*/ 393215 h 529735"/>
              <a:gd name="connsiteX51" fmla="*/ 345513 w 609570"/>
              <a:gd name="connsiteY51" fmla="*/ 393215 h 529735"/>
              <a:gd name="connsiteX52" fmla="*/ 352025 w 609570"/>
              <a:gd name="connsiteY52" fmla="*/ 424663 h 529735"/>
              <a:gd name="connsiteX53" fmla="*/ 15748 w 609570"/>
              <a:gd name="connsiteY53" fmla="*/ 424663 h 529735"/>
              <a:gd name="connsiteX54" fmla="*/ 0 w 609570"/>
              <a:gd name="connsiteY54" fmla="*/ 408939 h 529735"/>
              <a:gd name="connsiteX55" fmla="*/ 0 w 609570"/>
              <a:gd name="connsiteY55" fmla="*/ 15724 h 529735"/>
              <a:gd name="connsiteX56" fmla="*/ 15748 w 609570"/>
              <a:gd name="connsiteY56" fmla="*/ 0 h 52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9570" h="529735">
                <a:moveTo>
                  <a:pt x="468425" y="313388"/>
                </a:moveTo>
                <a:cubicBezTo>
                  <a:pt x="429233" y="313388"/>
                  <a:pt x="397381" y="345190"/>
                  <a:pt x="397381" y="384321"/>
                </a:cubicBezTo>
                <a:cubicBezTo>
                  <a:pt x="397381" y="423453"/>
                  <a:pt x="429233" y="455255"/>
                  <a:pt x="468425" y="455255"/>
                </a:cubicBezTo>
                <a:cubicBezTo>
                  <a:pt x="507618" y="455255"/>
                  <a:pt x="539470" y="423453"/>
                  <a:pt x="539470" y="384321"/>
                </a:cubicBezTo>
                <a:cubicBezTo>
                  <a:pt x="539470" y="345308"/>
                  <a:pt x="507618" y="313388"/>
                  <a:pt x="468425" y="313388"/>
                </a:cubicBezTo>
                <a:close/>
                <a:moveTo>
                  <a:pt x="468425" y="285014"/>
                </a:moveTo>
                <a:cubicBezTo>
                  <a:pt x="523248" y="285014"/>
                  <a:pt x="567887" y="329584"/>
                  <a:pt x="567887" y="384321"/>
                </a:cubicBezTo>
                <a:cubicBezTo>
                  <a:pt x="567887" y="400518"/>
                  <a:pt x="564098" y="416005"/>
                  <a:pt x="556639" y="430310"/>
                </a:cubicBezTo>
                <a:lnTo>
                  <a:pt x="553915" y="435394"/>
                </a:lnTo>
                <a:lnTo>
                  <a:pt x="601515" y="482683"/>
                </a:lnTo>
                <a:cubicBezTo>
                  <a:pt x="606725" y="487884"/>
                  <a:pt x="609567" y="494741"/>
                  <a:pt x="609567" y="502071"/>
                </a:cubicBezTo>
                <a:cubicBezTo>
                  <a:pt x="609685" y="509519"/>
                  <a:pt x="606843" y="516376"/>
                  <a:pt x="601633" y="521578"/>
                </a:cubicBezTo>
                <a:cubicBezTo>
                  <a:pt x="596423" y="526780"/>
                  <a:pt x="589437" y="529735"/>
                  <a:pt x="582096" y="529735"/>
                </a:cubicBezTo>
                <a:cubicBezTo>
                  <a:pt x="574755" y="529735"/>
                  <a:pt x="567887" y="526898"/>
                  <a:pt x="562677" y="521696"/>
                </a:cubicBezTo>
                <a:lnTo>
                  <a:pt x="513657" y="472988"/>
                </a:lnTo>
                <a:lnTo>
                  <a:pt x="508684" y="475116"/>
                </a:lnTo>
                <a:cubicBezTo>
                  <a:pt x="495896" y="480791"/>
                  <a:pt x="482397" y="483747"/>
                  <a:pt x="468425" y="483747"/>
                </a:cubicBezTo>
                <a:cubicBezTo>
                  <a:pt x="413484" y="483747"/>
                  <a:pt x="368845" y="439177"/>
                  <a:pt x="368845" y="384321"/>
                </a:cubicBezTo>
                <a:cubicBezTo>
                  <a:pt x="368845" y="329584"/>
                  <a:pt x="413484" y="285014"/>
                  <a:pt x="468425" y="285014"/>
                </a:cubicBezTo>
                <a:close/>
                <a:moveTo>
                  <a:pt x="214632" y="275770"/>
                </a:moveTo>
                <a:lnTo>
                  <a:pt x="408821" y="275770"/>
                </a:lnTo>
                <a:cubicBezTo>
                  <a:pt x="409413" y="275770"/>
                  <a:pt x="409887" y="275770"/>
                  <a:pt x="410479" y="275888"/>
                </a:cubicBezTo>
                <a:cubicBezTo>
                  <a:pt x="390113" y="286661"/>
                  <a:pt x="373180" y="303114"/>
                  <a:pt x="361576" y="323119"/>
                </a:cubicBezTo>
                <a:lnTo>
                  <a:pt x="214632" y="323119"/>
                </a:lnTo>
                <a:cubicBezTo>
                  <a:pt x="201607" y="323119"/>
                  <a:pt x="190950" y="312466"/>
                  <a:pt x="190950" y="299445"/>
                </a:cubicBezTo>
                <a:cubicBezTo>
                  <a:pt x="190950" y="286305"/>
                  <a:pt x="201607" y="275770"/>
                  <a:pt x="214632" y="275770"/>
                </a:cubicBezTo>
                <a:close/>
                <a:moveTo>
                  <a:pt x="136157" y="270689"/>
                </a:moveTo>
                <a:cubicBezTo>
                  <a:pt x="152039" y="270689"/>
                  <a:pt x="164913" y="283563"/>
                  <a:pt x="164913" y="299445"/>
                </a:cubicBezTo>
                <a:cubicBezTo>
                  <a:pt x="164913" y="315327"/>
                  <a:pt x="152039" y="328201"/>
                  <a:pt x="136157" y="328201"/>
                </a:cubicBezTo>
                <a:cubicBezTo>
                  <a:pt x="120275" y="328201"/>
                  <a:pt x="107401" y="315327"/>
                  <a:pt x="107401" y="299445"/>
                </a:cubicBezTo>
                <a:cubicBezTo>
                  <a:pt x="107401" y="283563"/>
                  <a:pt x="120275" y="270689"/>
                  <a:pt x="136157" y="270689"/>
                </a:cubicBezTo>
                <a:close/>
                <a:moveTo>
                  <a:pt x="214631" y="181212"/>
                </a:moveTo>
                <a:lnTo>
                  <a:pt x="408814" y="181212"/>
                </a:lnTo>
                <a:cubicBezTo>
                  <a:pt x="421957" y="181212"/>
                  <a:pt x="432495" y="191731"/>
                  <a:pt x="432495" y="204851"/>
                </a:cubicBezTo>
                <a:cubicBezTo>
                  <a:pt x="432495" y="217853"/>
                  <a:pt x="421957" y="228491"/>
                  <a:pt x="408814" y="228491"/>
                </a:cubicBezTo>
                <a:lnTo>
                  <a:pt x="214631" y="228491"/>
                </a:lnTo>
                <a:cubicBezTo>
                  <a:pt x="201606" y="228491"/>
                  <a:pt x="190950" y="217853"/>
                  <a:pt x="190950" y="204851"/>
                </a:cubicBezTo>
                <a:cubicBezTo>
                  <a:pt x="190950" y="191731"/>
                  <a:pt x="201606" y="181212"/>
                  <a:pt x="214631" y="181212"/>
                </a:cubicBezTo>
                <a:close/>
                <a:moveTo>
                  <a:pt x="136157" y="176131"/>
                </a:moveTo>
                <a:cubicBezTo>
                  <a:pt x="152039" y="176131"/>
                  <a:pt x="164913" y="188989"/>
                  <a:pt x="164913" y="204851"/>
                </a:cubicBezTo>
                <a:cubicBezTo>
                  <a:pt x="164913" y="220713"/>
                  <a:pt x="152039" y="233571"/>
                  <a:pt x="136157" y="233571"/>
                </a:cubicBezTo>
                <a:cubicBezTo>
                  <a:pt x="120275" y="233571"/>
                  <a:pt x="107401" y="220713"/>
                  <a:pt x="107401" y="204851"/>
                </a:cubicBezTo>
                <a:cubicBezTo>
                  <a:pt x="107401" y="188989"/>
                  <a:pt x="120275" y="176131"/>
                  <a:pt x="136157" y="176131"/>
                </a:cubicBezTo>
                <a:close/>
                <a:moveTo>
                  <a:pt x="15748" y="0"/>
                </a:moveTo>
                <a:lnTo>
                  <a:pt x="500389" y="0"/>
                </a:lnTo>
                <a:cubicBezTo>
                  <a:pt x="509152" y="0"/>
                  <a:pt x="516256" y="7093"/>
                  <a:pt x="516256" y="15724"/>
                </a:cubicBezTo>
                <a:lnTo>
                  <a:pt x="516256" y="271089"/>
                </a:lnTo>
                <a:cubicBezTo>
                  <a:pt x="506310" y="266833"/>
                  <a:pt x="495653" y="263995"/>
                  <a:pt x="484641" y="262459"/>
                </a:cubicBezTo>
                <a:lnTo>
                  <a:pt x="484641" y="121416"/>
                </a:lnTo>
                <a:lnTo>
                  <a:pt x="31615" y="121416"/>
                </a:lnTo>
                <a:lnTo>
                  <a:pt x="31615" y="393215"/>
                </a:lnTo>
                <a:lnTo>
                  <a:pt x="345513" y="393215"/>
                </a:lnTo>
                <a:cubicBezTo>
                  <a:pt x="346341" y="404210"/>
                  <a:pt x="348591" y="414732"/>
                  <a:pt x="352025" y="424663"/>
                </a:cubicBezTo>
                <a:lnTo>
                  <a:pt x="15748" y="424663"/>
                </a:lnTo>
                <a:cubicBezTo>
                  <a:pt x="7104" y="424663"/>
                  <a:pt x="0" y="417688"/>
                  <a:pt x="0" y="408939"/>
                </a:cubicBezTo>
                <a:lnTo>
                  <a:pt x="0" y="15724"/>
                </a:lnTo>
                <a:cubicBezTo>
                  <a:pt x="0" y="7093"/>
                  <a:pt x="7104" y="0"/>
                  <a:pt x="157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7" name="椭圆 48"/>
          <p:cNvSpPr/>
          <p:nvPr/>
        </p:nvSpPr>
        <p:spPr>
          <a:xfrm>
            <a:off x="5352306" y="4100716"/>
            <a:ext cx="371373" cy="273758"/>
          </a:xfrm>
          <a:custGeom>
            <a:avLst/>
            <a:gdLst>
              <a:gd name="connsiteX0" fmla="*/ 180979 w 609685"/>
              <a:gd name="connsiteY0" fmla="*/ 360377 h 449431"/>
              <a:gd name="connsiteX1" fmla="*/ 585044 w 609685"/>
              <a:gd name="connsiteY1" fmla="*/ 360377 h 449431"/>
              <a:gd name="connsiteX2" fmla="*/ 609685 w 609685"/>
              <a:gd name="connsiteY2" fmla="*/ 385093 h 449431"/>
              <a:gd name="connsiteX3" fmla="*/ 585044 w 609685"/>
              <a:gd name="connsiteY3" fmla="*/ 409702 h 449431"/>
              <a:gd name="connsiteX4" fmla="*/ 180979 w 609685"/>
              <a:gd name="connsiteY4" fmla="*/ 409702 h 449431"/>
              <a:gd name="connsiteX5" fmla="*/ 156232 w 609685"/>
              <a:gd name="connsiteY5" fmla="*/ 385093 h 449431"/>
              <a:gd name="connsiteX6" fmla="*/ 180979 w 609685"/>
              <a:gd name="connsiteY6" fmla="*/ 360377 h 449431"/>
              <a:gd name="connsiteX7" fmla="*/ 64426 w 609685"/>
              <a:gd name="connsiteY7" fmla="*/ 351779 h 449431"/>
              <a:gd name="connsiteX8" fmla="*/ 31040 w 609685"/>
              <a:gd name="connsiteY8" fmla="*/ 385111 h 449431"/>
              <a:gd name="connsiteX9" fmla="*/ 64426 w 609685"/>
              <a:gd name="connsiteY9" fmla="*/ 418336 h 449431"/>
              <a:gd name="connsiteX10" fmla="*/ 97706 w 609685"/>
              <a:gd name="connsiteY10" fmla="*/ 385111 h 449431"/>
              <a:gd name="connsiteX11" fmla="*/ 64426 w 609685"/>
              <a:gd name="connsiteY11" fmla="*/ 351779 h 449431"/>
              <a:gd name="connsiteX12" fmla="*/ 64426 w 609685"/>
              <a:gd name="connsiteY12" fmla="*/ 320790 h 449431"/>
              <a:gd name="connsiteX13" fmla="*/ 128852 w 609685"/>
              <a:gd name="connsiteY13" fmla="*/ 385111 h 449431"/>
              <a:gd name="connsiteX14" fmla="*/ 64426 w 609685"/>
              <a:gd name="connsiteY14" fmla="*/ 449431 h 449431"/>
              <a:gd name="connsiteX15" fmla="*/ 0 w 609685"/>
              <a:gd name="connsiteY15" fmla="*/ 385111 h 449431"/>
              <a:gd name="connsiteX16" fmla="*/ 64426 w 609685"/>
              <a:gd name="connsiteY16" fmla="*/ 320790 h 449431"/>
              <a:gd name="connsiteX17" fmla="*/ 180979 w 609685"/>
              <a:gd name="connsiteY17" fmla="*/ 200123 h 449431"/>
              <a:gd name="connsiteX18" fmla="*/ 585044 w 609685"/>
              <a:gd name="connsiteY18" fmla="*/ 200123 h 449431"/>
              <a:gd name="connsiteX19" fmla="*/ 609685 w 609685"/>
              <a:gd name="connsiteY19" fmla="*/ 224715 h 449431"/>
              <a:gd name="connsiteX20" fmla="*/ 585044 w 609685"/>
              <a:gd name="connsiteY20" fmla="*/ 249307 h 449431"/>
              <a:gd name="connsiteX21" fmla="*/ 180979 w 609685"/>
              <a:gd name="connsiteY21" fmla="*/ 249307 h 449431"/>
              <a:gd name="connsiteX22" fmla="*/ 156232 w 609685"/>
              <a:gd name="connsiteY22" fmla="*/ 224715 h 449431"/>
              <a:gd name="connsiteX23" fmla="*/ 180979 w 609685"/>
              <a:gd name="connsiteY23" fmla="*/ 200123 h 449431"/>
              <a:gd name="connsiteX24" fmla="*/ 64426 w 609685"/>
              <a:gd name="connsiteY24" fmla="*/ 191384 h 449431"/>
              <a:gd name="connsiteX25" fmla="*/ 31040 w 609685"/>
              <a:gd name="connsiteY25" fmla="*/ 224715 h 449431"/>
              <a:gd name="connsiteX26" fmla="*/ 64426 w 609685"/>
              <a:gd name="connsiteY26" fmla="*/ 258047 h 449431"/>
              <a:gd name="connsiteX27" fmla="*/ 97706 w 609685"/>
              <a:gd name="connsiteY27" fmla="*/ 224715 h 449431"/>
              <a:gd name="connsiteX28" fmla="*/ 64426 w 609685"/>
              <a:gd name="connsiteY28" fmla="*/ 191384 h 449431"/>
              <a:gd name="connsiteX29" fmla="*/ 64426 w 609685"/>
              <a:gd name="connsiteY29" fmla="*/ 160395 h 449431"/>
              <a:gd name="connsiteX30" fmla="*/ 128852 w 609685"/>
              <a:gd name="connsiteY30" fmla="*/ 224715 h 449431"/>
              <a:gd name="connsiteX31" fmla="*/ 64426 w 609685"/>
              <a:gd name="connsiteY31" fmla="*/ 289036 h 449431"/>
              <a:gd name="connsiteX32" fmla="*/ 0 w 609685"/>
              <a:gd name="connsiteY32" fmla="*/ 224715 h 449431"/>
              <a:gd name="connsiteX33" fmla="*/ 64426 w 609685"/>
              <a:gd name="connsiteY33" fmla="*/ 160395 h 449431"/>
              <a:gd name="connsiteX34" fmla="*/ 180979 w 609685"/>
              <a:gd name="connsiteY34" fmla="*/ 39728 h 449431"/>
              <a:gd name="connsiteX35" fmla="*/ 585044 w 609685"/>
              <a:gd name="connsiteY35" fmla="*/ 39728 h 449431"/>
              <a:gd name="connsiteX36" fmla="*/ 609685 w 609685"/>
              <a:gd name="connsiteY36" fmla="*/ 64337 h 449431"/>
              <a:gd name="connsiteX37" fmla="*/ 585044 w 609685"/>
              <a:gd name="connsiteY37" fmla="*/ 89053 h 449431"/>
              <a:gd name="connsiteX38" fmla="*/ 180979 w 609685"/>
              <a:gd name="connsiteY38" fmla="*/ 89053 h 449431"/>
              <a:gd name="connsiteX39" fmla="*/ 156232 w 609685"/>
              <a:gd name="connsiteY39" fmla="*/ 64337 h 449431"/>
              <a:gd name="connsiteX40" fmla="*/ 180979 w 609685"/>
              <a:gd name="connsiteY40" fmla="*/ 39728 h 449431"/>
              <a:gd name="connsiteX41" fmla="*/ 64426 w 609685"/>
              <a:gd name="connsiteY41" fmla="*/ 31095 h 449431"/>
              <a:gd name="connsiteX42" fmla="*/ 31040 w 609685"/>
              <a:gd name="connsiteY42" fmla="*/ 64320 h 449431"/>
              <a:gd name="connsiteX43" fmla="*/ 64426 w 609685"/>
              <a:gd name="connsiteY43" fmla="*/ 97652 h 449431"/>
              <a:gd name="connsiteX44" fmla="*/ 97706 w 609685"/>
              <a:gd name="connsiteY44" fmla="*/ 64320 h 449431"/>
              <a:gd name="connsiteX45" fmla="*/ 64426 w 609685"/>
              <a:gd name="connsiteY45" fmla="*/ 31095 h 449431"/>
              <a:gd name="connsiteX46" fmla="*/ 64426 w 609685"/>
              <a:gd name="connsiteY46" fmla="*/ 0 h 449431"/>
              <a:gd name="connsiteX47" fmla="*/ 128852 w 609685"/>
              <a:gd name="connsiteY47" fmla="*/ 64320 h 449431"/>
              <a:gd name="connsiteX48" fmla="*/ 64426 w 609685"/>
              <a:gd name="connsiteY48" fmla="*/ 128641 h 449431"/>
              <a:gd name="connsiteX49" fmla="*/ 0 w 609685"/>
              <a:gd name="connsiteY49" fmla="*/ 64320 h 449431"/>
              <a:gd name="connsiteX50" fmla="*/ 64426 w 609685"/>
              <a:gd name="connsiteY50" fmla="*/ 0 h 44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09685" h="449431">
                <a:moveTo>
                  <a:pt x="180979" y="360377"/>
                </a:moveTo>
                <a:lnTo>
                  <a:pt x="585044" y="360377"/>
                </a:lnTo>
                <a:cubicBezTo>
                  <a:pt x="598698" y="360377"/>
                  <a:pt x="609685" y="371457"/>
                  <a:pt x="609685" y="385093"/>
                </a:cubicBezTo>
                <a:cubicBezTo>
                  <a:pt x="609685" y="398623"/>
                  <a:pt x="598698" y="409702"/>
                  <a:pt x="585044" y="409702"/>
                </a:cubicBezTo>
                <a:lnTo>
                  <a:pt x="180979" y="409702"/>
                </a:lnTo>
                <a:cubicBezTo>
                  <a:pt x="167326" y="409702"/>
                  <a:pt x="156232" y="398623"/>
                  <a:pt x="156232" y="385093"/>
                </a:cubicBezTo>
                <a:cubicBezTo>
                  <a:pt x="156232" y="371457"/>
                  <a:pt x="167326" y="360377"/>
                  <a:pt x="180979" y="360377"/>
                </a:cubicBezTo>
                <a:close/>
                <a:moveTo>
                  <a:pt x="64426" y="351779"/>
                </a:moveTo>
                <a:cubicBezTo>
                  <a:pt x="46080" y="351779"/>
                  <a:pt x="31040" y="366688"/>
                  <a:pt x="31040" y="385111"/>
                </a:cubicBezTo>
                <a:cubicBezTo>
                  <a:pt x="31040" y="403427"/>
                  <a:pt x="46080" y="418336"/>
                  <a:pt x="64426" y="418336"/>
                </a:cubicBezTo>
                <a:cubicBezTo>
                  <a:pt x="82772" y="418336"/>
                  <a:pt x="97706" y="403427"/>
                  <a:pt x="97706" y="385111"/>
                </a:cubicBezTo>
                <a:cubicBezTo>
                  <a:pt x="97706" y="366688"/>
                  <a:pt x="82772" y="351779"/>
                  <a:pt x="64426" y="351779"/>
                </a:cubicBezTo>
                <a:close/>
                <a:moveTo>
                  <a:pt x="64426" y="320790"/>
                </a:moveTo>
                <a:cubicBezTo>
                  <a:pt x="99946" y="320790"/>
                  <a:pt x="128852" y="349649"/>
                  <a:pt x="128852" y="385111"/>
                </a:cubicBezTo>
                <a:cubicBezTo>
                  <a:pt x="128852" y="420572"/>
                  <a:pt x="99946" y="449431"/>
                  <a:pt x="64426" y="449431"/>
                </a:cubicBezTo>
                <a:cubicBezTo>
                  <a:pt x="28906" y="449431"/>
                  <a:pt x="0" y="420572"/>
                  <a:pt x="0" y="385111"/>
                </a:cubicBezTo>
                <a:cubicBezTo>
                  <a:pt x="0" y="349649"/>
                  <a:pt x="28906" y="320790"/>
                  <a:pt x="64426" y="320790"/>
                </a:cubicBezTo>
                <a:close/>
                <a:moveTo>
                  <a:pt x="180979" y="200123"/>
                </a:moveTo>
                <a:lnTo>
                  <a:pt x="585044" y="200123"/>
                </a:lnTo>
                <a:cubicBezTo>
                  <a:pt x="598698" y="200123"/>
                  <a:pt x="609685" y="211088"/>
                  <a:pt x="609685" y="224715"/>
                </a:cubicBezTo>
                <a:cubicBezTo>
                  <a:pt x="609685" y="238342"/>
                  <a:pt x="598698" y="249307"/>
                  <a:pt x="585044" y="249307"/>
                </a:cubicBezTo>
                <a:lnTo>
                  <a:pt x="180979" y="249307"/>
                </a:lnTo>
                <a:cubicBezTo>
                  <a:pt x="167326" y="249307"/>
                  <a:pt x="156232" y="238342"/>
                  <a:pt x="156232" y="224715"/>
                </a:cubicBezTo>
                <a:cubicBezTo>
                  <a:pt x="156232" y="211088"/>
                  <a:pt x="167326" y="200123"/>
                  <a:pt x="180979" y="200123"/>
                </a:cubicBezTo>
                <a:close/>
                <a:moveTo>
                  <a:pt x="64426" y="191384"/>
                </a:moveTo>
                <a:cubicBezTo>
                  <a:pt x="46080" y="191384"/>
                  <a:pt x="31040" y="206399"/>
                  <a:pt x="31040" y="224715"/>
                </a:cubicBezTo>
                <a:cubicBezTo>
                  <a:pt x="31040" y="243032"/>
                  <a:pt x="46080" y="258047"/>
                  <a:pt x="64426" y="258047"/>
                </a:cubicBezTo>
                <a:cubicBezTo>
                  <a:pt x="82772" y="258047"/>
                  <a:pt x="97706" y="243032"/>
                  <a:pt x="97706" y="224715"/>
                </a:cubicBezTo>
                <a:cubicBezTo>
                  <a:pt x="97706" y="206399"/>
                  <a:pt x="82772" y="191384"/>
                  <a:pt x="64426" y="191384"/>
                </a:cubicBezTo>
                <a:close/>
                <a:moveTo>
                  <a:pt x="64426" y="160395"/>
                </a:moveTo>
                <a:cubicBezTo>
                  <a:pt x="99946" y="160395"/>
                  <a:pt x="128852" y="189254"/>
                  <a:pt x="128852" y="224715"/>
                </a:cubicBezTo>
                <a:cubicBezTo>
                  <a:pt x="128852" y="260177"/>
                  <a:pt x="99946" y="289036"/>
                  <a:pt x="64426" y="289036"/>
                </a:cubicBezTo>
                <a:cubicBezTo>
                  <a:pt x="28906" y="289036"/>
                  <a:pt x="0" y="260177"/>
                  <a:pt x="0" y="224715"/>
                </a:cubicBezTo>
                <a:cubicBezTo>
                  <a:pt x="0" y="189254"/>
                  <a:pt x="28906" y="160395"/>
                  <a:pt x="64426" y="160395"/>
                </a:cubicBezTo>
                <a:close/>
                <a:moveTo>
                  <a:pt x="180979" y="39728"/>
                </a:moveTo>
                <a:lnTo>
                  <a:pt x="585044" y="39728"/>
                </a:lnTo>
                <a:cubicBezTo>
                  <a:pt x="598698" y="39728"/>
                  <a:pt x="609685" y="50807"/>
                  <a:pt x="609685" y="64337"/>
                </a:cubicBezTo>
                <a:cubicBezTo>
                  <a:pt x="609685" y="77973"/>
                  <a:pt x="598698" y="89053"/>
                  <a:pt x="585044" y="89053"/>
                </a:cubicBezTo>
                <a:lnTo>
                  <a:pt x="180979" y="89053"/>
                </a:lnTo>
                <a:cubicBezTo>
                  <a:pt x="167326" y="89053"/>
                  <a:pt x="156232" y="77973"/>
                  <a:pt x="156232" y="64337"/>
                </a:cubicBezTo>
                <a:cubicBezTo>
                  <a:pt x="156232" y="50807"/>
                  <a:pt x="167326" y="39728"/>
                  <a:pt x="180979" y="39728"/>
                </a:cubicBezTo>
                <a:close/>
                <a:moveTo>
                  <a:pt x="64426" y="31095"/>
                </a:moveTo>
                <a:cubicBezTo>
                  <a:pt x="46080" y="31095"/>
                  <a:pt x="31040" y="46004"/>
                  <a:pt x="31040" y="64320"/>
                </a:cubicBezTo>
                <a:cubicBezTo>
                  <a:pt x="31040" y="82743"/>
                  <a:pt x="46080" y="97652"/>
                  <a:pt x="64426" y="97652"/>
                </a:cubicBezTo>
                <a:cubicBezTo>
                  <a:pt x="82772" y="97652"/>
                  <a:pt x="97706" y="82743"/>
                  <a:pt x="97706" y="64320"/>
                </a:cubicBezTo>
                <a:cubicBezTo>
                  <a:pt x="97706" y="46004"/>
                  <a:pt x="82772" y="31095"/>
                  <a:pt x="64426" y="31095"/>
                </a:cubicBezTo>
                <a:close/>
                <a:moveTo>
                  <a:pt x="64426" y="0"/>
                </a:moveTo>
                <a:cubicBezTo>
                  <a:pt x="99946" y="0"/>
                  <a:pt x="128852" y="28859"/>
                  <a:pt x="128852" y="64320"/>
                </a:cubicBezTo>
                <a:cubicBezTo>
                  <a:pt x="128852" y="99782"/>
                  <a:pt x="99946" y="128641"/>
                  <a:pt x="64426" y="128641"/>
                </a:cubicBezTo>
                <a:cubicBezTo>
                  <a:pt x="28906" y="128641"/>
                  <a:pt x="0" y="99782"/>
                  <a:pt x="0" y="64320"/>
                </a:cubicBezTo>
                <a:cubicBezTo>
                  <a:pt x="0" y="28859"/>
                  <a:pt x="28906" y="0"/>
                  <a:pt x="64426" y="0"/>
                </a:cubicBezTo>
                <a:close/>
              </a:path>
            </a:pathLst>
          </a:custGeom>
          <a:solidFill>
            <a:srgbClr val="F17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TextBox 30"/>
          <p:cNvSpPr txBox="1"/>
          <p:nvPr/>
        </p:nvSpPr>
        <p:spPr>
          <a:xfrm>
            <a:off x="933822" y="4773702"/>
            <a:ext cx="1863258" cy="107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20" name="TextBox 30"/>
          <p:cNvSpPr txBox="1"/>
          <p:nvPr/>
        </p:nvSpPr>
        <p:spPr>
          <a:xfrm>
            <a:off x="2770093" y="4773702"/>
            <a:ext cx="1863258" cy="107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21" name="TextBox 30"/>
          <p:cNvSpPr txBox="1"/>
          <p:nvPr/>
        </p:nvSpPr>
        <p:spPr>
          <a:xfrm>
            <a:off x="4622152" y="4773702"/>
            <a:ext cx="1863258" cy="107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33822" y="2726594"/>
            <a:ext cx="5436498" cy="61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j-lt"/>
                <a:ea typeface="微软雅黑 Light" panose="020B0502040204020203" charset="-122"/>
              </a:rPr>
              <a:t>There are many variations of passages available the majority There are many variations of passages available the majority.</a:t>
            </a:r>
            <a:endParaRPr lang="en-US" altLang="zh-CN" sz="1200" dirty="0">
              <a:solidFill>
                <a:schemeClr val="bg1"/>
              </a:solidFill>
              <a:latin typeface="+mj-lt"/>
              <a:ea typeface="微软雅黑 Light" panose="020B0502040204020203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27790" y="2013936"/>
            <a:ext cx="2828259" cy="663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DINPro-Bold" panose="02000503030000020004" pitchFamily="50" charset="0"/>
              </a:rPr>
              <a:t>TEMPLATE</a:t>
            </a:r>
            <a:endParaRPr lang="en-US" altLang="zh-CN" sz="3200" dirty="0">
              <a:solidFill>
                <a:schemeClr val="bg1"/>
              </a:solidFill>
              <a:latin typeface="DINPro-Bold" panose="02000503030000020004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58394" y="-59682"/>
            <a:ext cx="5275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THREE</a:t>
            </a:r>
            <a:endParaRPr lang="en-US" altLang="zh-CN" sz="66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58279" y="350498"/>
            <a:ext cx="54754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 spc="300">
                <a:latin typeface="Century Gothic" panose="020B0502020202020204" pitchFamily="34" charset="0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工作存在不足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4622152" y="996829"/>
            <a:ext cx="294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+mj-ea"/>
                <a:sym typeface="微软雅黑 Light" panose="020B0502040204020203" charset="-122"/>
              </a:rPr>
              <a:t>Conveniently architect value option. Seamlessly deliver.</a:t>
            </a:r>
            <a:endParaRPr lang="en-US" sz="1400" dirty="0">
              <a:solidFill>
                <a:schemeClr val="bg1"/>
              </a:solidFill>
              <a:ea typeface="+mj-ea"/>
              <a:sym typeface="微软雅黑 Light" panose="020B0502040204020203" charset="-122"/>
            </a:endParaRPr>
          </a:p>
        </p:txBody>
      </p:sp>
      <p:sp>
        <p:nvSpPr>
          <p:cNvPr id="5" name="六边形 4"/>
          <p:cNvSpPr/>
          <p:nvPr/>
        </p:nvSpPr>
        <p:spPr>
          <a:xfrm rot="5400000">
            <a:off x="1651927" y="2855494"/>
            <a:ext cx="2157146" cy="1859606"/>
          </a:xfrm>
          <a:prstGeom prst="hexagon">
            <a:avLst/>
          </a:prstGeom>
          <a:blipFill dpi="0" rotWithShape="0">
            <a:blip r:embed="rId2"/>
            <a:srcRect/>
            <a:stretch>
              <a:fillRect l="-25100" t="6896" r="-24900" b="6896"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6" name="六边形 5"/>
          <p:cNvSpPr/>
          <p:nvPr/>
        </p:nvSpPr>
        <p:spPr>
          <a:xfrm rot="5400000">
            <a:off x="2231547" y="2341591"/>
            <a:ext cx="997905" cy="860262"/>
          </a:xfrm>
          <a:prstGeom prst="hexagon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Oval 3"/>
          <p:cNvSpPr/>
          <p:nvPr/>
        </p:nvSpPr>
        <p:spPr>
          <a:xfrm>
            <a:off x="2515621" y="2555911"/>
            <a:ext cx="429757" cy="431620"/>
          </a:xfrm>
          <a:custGeom>
            <a:avLst/>
            <a:gdLst>
              <a:gd name="connsiteX0" fmla="*/ 152145 w 603428"/>
              <a:gd name="connsiteY0" fmla="*/ 465773 h 606044"/>
              <a:gd name="connsiteX1" fmla="*/ 109085 w 603428"/>
              <a:gd name="connsiteY1" fmla="*/ 477238 h 606044"/>
              <a:gd name="connsiteX2" fmla="*/ 170804 w 603428"/>
              <a:gd name="connsiteY2" fmla="*/ 525965 h 606044"/>
              <a:gd name="connsiteX3" fmla="*/ 152145 w 603428"/>
              <a:gd name="connsiteY3" fmla="*/ 465773 h 606044"/>
              <a:gd name="connsiteX4" fmla="*/ 40189 w 603428"/>
              <a:gd name="connsiteY4" fmla="*/ 321025 h 606044"/>
              <a:gd name="connsiteX5" fmla="*/ 83249 w 603428"/>
              <a:gd name="connsiteY5" fmla="*/ 445709 h 606044"/>
              <a:gd name="connsiteX6" fmla="*/ 143533 w 603428"/>
              <a:gd name="connsiteY6" fmla="*/ 428511 h 606044"/>
              <a:gd name="connsiteX7" fmla="*/ 133486 w 603428"/>
              <a:gd name="connsiteY7" fmla="*/ 321025 h 606044"/>
              <a:gd name="connsiteX8" fmla="*/ 561886 w 603428"/>
              <a:gd name="connsiteY8" fmla="*/ 279085 h 606044"/>
              <a:gd name="connsiteX9" fmla="*/ 546995 w 603428"/>
              <a:gd name="connsiteY9" fmla="*/ 282312 h 606044"/>
              <a:gd name="connsiteX10" fmla="*/ 567088 w 603428"/>
              <a:gd name="connsiteY10" fmla="*/ 295218 h 606044"/>
              <a:gd name="connsiteX11" fmla="*/ 581441 w 603428"/>
              <a:gd name="connsiteY11" fmla="*/ 315295 h 606044"/>
              <a:gd name="connsiteX12" fmla="*/ 575700 w 603428"/>
              <a:gd name="connsiteY12" fmla="*/ 286614 h 606044"/>
              <a:gd name="connsiteX13" fmla="*/ 561886 w 603428"/>
              <a:gd name="connsiteY13" fmla="*/ 279085 h 606044"/>
              <a:gd name="connsiteX14" fmla="*/ 583616 w 603428"/>
              <a:gd name="connsiteY14" fmla="*/ 259837 h 606044"/>
              <a:gd name="connsiteX15" fmla="*/ 597228 w 603428"/>
              <a:gd name="connsiteY15" fmla="*/ 266537 h 606044"/>
              <a:gd name="connsiteX16" fmla="*/ 548430 w 603428"/>
              <a:gd name="connsiteY16" fmla="*/ 374092 h 606044"/>
              <a:gd name="connsiteX17" fmla="*/ 577135 w 603428"/>
              <a:gd name="connsiteY17" fmla="*/ 540444 h 606044"/>
              <a:gd name="connsiteX18" fmla="*/ 575700 w 603428"/>
              <a:gd name="connsiteY18" fmla="*/ 546180 h 606044"/>
              <a:gd name="connsiteX19" fmla="*/ 548430 w 603428"/>
              <a:gd name="connsiteY19" fmla="*/ 571994 h 606044"/>
              <a:gd name="connsiteX20" fmla="*/ 538384 w 603428"/>
              <a:gd name="connsiteY20" fmla="*/ 570559 h 606044"/>
              <a:gd name="connsiteX21" fmla="*/ 465188 w 603428"/>
              <a:gd name="connsiteY21" fmla="*/ 457268 h 606044"/>
              <a:gd name="connsiteX22" fmla="*/ 374768 w 603428"/>
              <a:gd name="connsiteY22" fmla="*/ 521801 h 606044"/>
              <a:gd name="connsiteX23" fmla="*/ 381945 w 603428"/>
              <a:gd name="connsiteY23" fmla="*/ 584900 h 606044"/>
              <a:gd name="connsiteX24" fmla="*/ 380509 w 603428"/>
              <a:gd name="connsiteY24" fmla="*/ 590636 h 606044"/>
              <a:gd name="connsiteX25" fmla="*/ 367592 w 603428"/>
              <a:gd name="connsiteY25" fmla="*/ 603543 h 606044"/>
              <a:gd name="connsiteX26" fmla="*/ 356111 w 603428"/>
              <a:gd name="connsiteY26" fmla="*/ 600675 h 606044"/>
              <a:gd name="connsiteX27" fmla="*/ 330277 w 603428"/>
              <a:gd name="connsiteY27" fmla="*/ 531840 h 606044"/>
              <a:gd name="connsiteX28" fmla="*/ 261386 w 603428"/>
              <a:gd name="connsiteY28" fmla="*/ 506026 h 606044"/>
              <a:gd name="connsiteX29" fmla="*/ 258515 w 603428"/>
              <a:gd name="connsiteY29" fmla="*/ 494554 h 606044"/>
              <a:gd name="connsiteX30" fmla="*/ 271432 w 603428"/>
              <a:gd name="connsiteY30" fmla="*/ 481647 h 606044"/>
              <a:gd name="connsiteX31" fmla="*/ 277173 w 603428"/>
              <a:gd name="connsiteY31" fmla="*/ 480213 h 606044"/>
              <a:gd name="connsiteX32" fmla="*/ 340323 w 603428"/>
              <a:gd name="connsiteY32" fmla="*/ 488818 h 606044"/>
              <a:gd name="connsiteX33" fmla="*/ 406343 w 603428"/>
              <a:gd name="connsiteY33" fmla="*/ 397037 h 606044"/>
              <a:gd name="connsiteX34" fmla="*/ 291526 w 603428"/>
              <a:gd name="connsiteY34" fmla="*/ 323900 h 606044"/>
              <a:gd name="connsiteX35" fmla="*/ 290090 w 603428"/>
              <a:gd name="connsiteY35" fmla="*/ 313861 h 606044"/>
              <a:gd name="connsiteX36" fmla="*/ 317360 w 603428"/>
              <a:gd name="connsiteY36" fmla="*/ 288048 h 606044"/>
              <a:gd name="connsiteX37" fmla="*/ 323100 w 603428"/>
              <a:gd name="connsiteY37" fmla="*/ 285180 h 606044"/>
              <a:gd name="connsiteX38" fmla="*/ 488151 w 603428"/>
              <a:gd name="connsiteY38" fmla="*/ 315295 h 606044"/>
              <a:gd name="connsiteX39" fmla="*/ 583616 w 603428"/>
              <a:gd name="connsiteY39" fmla="*/ 259837 h 606044"/>
              <a:gd name="connsiteX40" fmla="*/ 183722 w 603428"/>
              <a:gd name="connsiteY40" fmla="*/ 182010 h 606044"/>
              <a:gd name="connsiteX41" fmla="*/ 173675 w 603428"/>
              <a:gd name="connsiteY41" fmla="*/ 282330 h 606044"/>
              <a:gd name="connsiteX42" fmla="*/ 282760 w 603428"/>
              <a:gd name="connsiteY42" fmla="*/ 282330 h 606044"/>
              <a:gd name="connsiteX43" fmla="*/ 282760 w 603428"/>
              <a:gd name="connsiteY43" fmla="*/ 190609 h 606044"/>
              <a:gd name="connsiteX44" fmla="*/ 183722 w 603428"/>
              <a:gd name="connsiteY44" fmla="*/ 182010 h 606044"/>
              <a:gd name="connsiteX45" fmla="*/ 83249 w 603428"/>
              <a:gd name="connsiteY45" fmla="*/ 154780 h 606044"/>
              <a:gd name="connsiteX46" fmla="*/ 70331 w 603428"/>
              <a:gd name="connsiteY46" fmla="*/ 174844 h 606044"/>
              <a:gd name="connsiteX47" fmla="*/ 70331 w 603428"/>
              <a:gd name="connsiteY47" fmla="*/ 176277 h 606044"/>
              <a:gd name="connsiteX48" fmla="*/ 40189 w 603428"/>
              <a:gd name="connsiteY48" fmla="*/ 282330 h 606044"/>
              <a:gd name="connsiteX49" fmla="*/ 133486 w 603428"/>
              <a:gd name="connsiteY49" fmla="*/ 282330 h 606044"/>
              <a:gd name="connsiteX50" fmla="*/ 146404 w 603428"/>
              <a:gd name="connsiteY50" fmla="*/ 173411 h 606044"/>
              <a:gd name="connsiteX51" fmla="*/ 83249 w 603428"/>
              <a:gd name="connsiteY51" fmla="*/ 154780 h 606044"/>
              <a:gd name="connsiteX52" fmla="*/ 430599 w 603428"/>
              <a:gd name="connsiteY52" fmla="*/ 73091 h 606044"/>
              <a:gd name="connsiteX53" fmla="*/ 447823 w 603428"/>
              <a:gd name="connsiteY53" fmla="*/ 134716 h 606044"/>
              <a:gd name="connsiteX54" fmla="*/ 493754 w 603428"/>
              <a:gd name="connsiteY54" fmla="*/ 123251 h 606044"/>
              <a:gd name="connsiteX55" fmla="*/ 430599 w 603428"/>
              <a:gd name="connsiteY55" fmla="*/ 73091 h 606044"/>
              <a:gd name="connsiteX56" fmla="*/ 172240 w 603428"/>
              <a:gd name="connsiteY56" fmla="*/ 73091 h 606044"/>
              <a:gd name="connsiteX57" fmla="*/ 109085 w 603428"/>
              <a:gd name="connsiteY57" fmla="*/ 123251 h 606044"/>
              <a:gd name="connsiteX58" fmla="*/ 153580 w 603428"/>
              <a:gd name="connsiteY58" fmla="*/ 136149 h 606044"/>
              <a:gd name="connsiteX59" fmla="*/ 172240 w 603428"/>
              <a:gd name="connsiteY59" fmla="*/ 73091 h 606044"/>
              <a:gd name="connsiteX60" fmla="*/ 320079 w 603428"/>
              <a:gd name="connsiteY60" fmla="*/ 38695 h 606044"/>
              <a:gd name="connsiteX61" fmla="*/ 320079 w 603428"/>
              <a:gd name="connsiteY61" fmla="*/ 151914 h 606044"/>
              <a:gd name="connsiteX62" fmla="*/ 410504 w 603428"/>
              <a:gd name="connsiteY62" fmla="*/ 141882 h 606044"/>
              <a:gd name="connsiteX63" fmla="*/ 381798 w 603428"/>
              <a:gd name="connsiteY63" fmla="*/ 51593 h 606044"/>
              <a:gd name="connsiteX64" fmla="*/ 320079 w 603428"/>
              <a:gd name="connsiteY64" fmla="*/ 38695 h 606044"/>
              <a:gd name="connsiteX65" fmla="*/ 282760 w 603428"/>
              <a:gd name="connsiteY65" fmla="*/ 38695 h 606044"/>
              <a:gd name="connsiteX66" fmla="*/ 219606 w 603428"/>
              <a:gd name="connsiteY66" fmla="*/ 51593 h 606044"/>
              <a:gd name="connsiteX67" fmla="*/ 192334 w 603428"/>
              <a:gd name="connsiteY67" fmla="*/ 144748 h 606044"/>
              <a:gd name="connsiteX68" fmla="*/ 282760 w 603428"/>
              <a:gd name="connsiteY68" fmla="*/ 151914 h 606044"/>
              <a:gd name="connsiteX69" fmla="*/ 301419 w 603428"/>
              <a:gd name="connsiteY69" fmla="*/ 0 h 606044"/>
              <a:gd name="connsiteX70" fmla="*/ 595662 w 603428"/>
              <a:gd name="connsiteY70" fmla="*/ 243635 h 606044"/>
              <a:gd name="connsiteX71" fmla="*/ 578438 w 603428"/>
              <a:gd name="connsiteY71" fmla="*/ 240769 h 606044"/>
              <a:gd name="connsiteX72" fmla="*/ 556908 w 603428"/>
              <a:gd name="connsiteY72" fmla="*/ 243635 h 606044"/>
              <a:gd name="connsiteX73" fmla="*/ 519589 w 603428"/>
              <a:gd name="connsiteY73" fmla="*/ 154780 h 606044"/>
              <a:gd name="connsiteX74" fmla="*/ 456435 w 603428"/>
              <a:gd name="connsiteY74" fmla="*/ 171978 h 606044"/>
              <a:gd name="connsiteX75" fmla="*/ 467918 w 603428"/>
              <a:gd name="connsiteY75" fmla="*/ 282330 h 606044"/>
              <a:gd name="connsiteX76" fmla="*/ 495189 w 603428"/>
              <a:gd name="connsiteY76" fmla="*/ 282330 h 606044"/>
              <a:gd name="connsiteX77" fmla="*/ 482271 w 603428"/>
              <a:gd name="connsiteY77" fmla="*/ 293795 h 606044"/>
              <a:gd name="connsiteX78" fmla="*/ 417681 w 603428"/>
              <a:gd name="connsiteY78" fmla="*/ 282330 h 606044"/>
              <a:gd name="connsiteX79" fmla="*/ 429164 w 603428"/>
              <a:gd name="connsiteY79" fmla="*/ 282330 h 606044"/>
              <a:gd name="connsiteX80" fmla="*/ 417681 w 603428"/>
              <a:gd name="connsiteY80" fmla="*/ 180577 h 606044"/>
              <a:gd name="connsiteX81" fmla="*/ 320079 w 603428"/>
              <a:gd name="connsiteY81" fmla="*/ 190609 h 606044"/>
              <a:gd name="connsiteX82" fmla="*/ 320079 w 603428"/>
              <a:gd name="connsiteY82" fmla="*/ 266565 h 606044"/>
              <a:gd name="connsiteX83" fmla="*/ 302855 w 603428"/>
              <a:gd name="connsiteY83" fmla="*/ 273731 h 606044"/>
              <a:gd name="connsiteX84" fmla="*/ 277019 w 603428"/>
              <a:gd name="connsiteY84" fmla="*/ 300961 h 606044"/>
              <a:gd name="connsiteX85" fmla="*/ 268407 w 603428"/>
              <a:gd name="connsiteY85" fmla="*/ 321025 h 606044"/>
              <a:gd name="connsiteX86" fmla="*/ 172240 w 603428"/>
              <a:gd name="connsiteY86" fmla="*/ 321025 h 606044"/>
              <a:gd name="connsiteX87" fmla="*/ 182287 w 603428"/>
              <a:gd name="connsiteY87" fmla="*/ 419912 h 606044"/>
              <a:gd name="connsiteX88" fmla="*/ 282760 w 603428"/>
              <a:gd name="connsiteY88" fmla="*/ 409880 h 606044"/>
              <a:gd name="connsiteX89" fmla="*/ 282760 w 603428"/>
              <a:gd name="connsiteY89" fmla="*/ 341089 h 606044"/>
              <a:gd name="connsiteX90" fmla="*/ 320079 w 603428"/>
              <a:gd name="connsiteY90" fmla="*/ 365452 h 606044"/>
              <a:gd name="connsiteX91" fmla="*/ 320079 w 603428"/>
              <a:gd name="connsiteY91" fmla="*/ 409880 h 606044"/>
              <a:gd name="connsiteX92" fmla="*/ 370315 w 603428"/>
              <a:gd name="connsiteY92" fmla="*/ 412746 h 606044"/>
              <a:gd name="connsiteX93" fmla="*/ 351656 w 603428"/>
              <a:gd name="connsiteY93" fmla="*/ 438543 h 606044"/>
              <a:gd name="connsiteX94" fmla="*/ 344479 w 603428"/>
              <a:gd name="connsiteY94" fmla="*/ 448575 h 606044"/>
              <a:gd name="connsiteX95" fmla="*/ 320079 w 603428"/>
              <a:gd name="connsiteY95" fmla="*/ 447142 h 606044"/>
              <a:gd name="connsiteX96" fmla="*/ 320079 w 603428"/>
              <a:gd name="connsiteY96" fmla="*/ 465773 h 606044"/>
              <a:gd name="connsiteX97" fmla="*/ 282760 w 603428"/>
              <a:gd name="connsiteY97" fmla="*/ 461473 h 606044"/>
              <a:gd name="connsiteX98" fmla="*/ 282760 w 603428"/>
              <a:gd name="connsiteY98" fmla="*/ 448575 h 606044"/>
              <a:gd name="connsiteX99" fmla="*/ 189464 w 603428"/>
              <a:gd name="connsiteY99" fmla="*/ 458607 h 606044"/>
              <a:gd name="connsiteX100" fmla="*/ 219606 w 603428"/>
              <a:gd name="connsiteY100" fmla="*/ 548895 h 606044"/>
              <a:gd name="connsiteX101" fmla="*/ 282760 w 603428"/>
              <a:gd name="connsiteY101" fmla="*/ 560360 h 606044"/>
              <a:gd name="connsiteX102" fmla="*/ 282760 w 603428"/>
              <a:gd name="connsiteY102" fmla="*/ 534564 h 606044"/>
              <a:gd name="connsiteX103" fmla="*/ 315773 w 603428"/>
              <a:gd name="connsiteY103" fmla="*/ 547462 h 606044"/>
              <a:gd name="connsiteX104" fmla="*/ 320079 w 603428"/>
              <a:gd name="connsiteY104" fmla="*/ 560360 h 606044"/>
              <a:gd name="connsiteX105" fmla="*/ 334432 w 603428"/>
              <a:gd name="connsiteY105" fmla="*/ 597622 h 606044"/>
              <a:gd name="connsiteX106" fmla="*/ 301419 w 603428"/>
              <a:gd name="connsiteY106" fmla="*/ 600488 h 606044"/>
              <a:gd name="connsiteX107" fmla="*/ 0 w 603428"/>
              <a:gd name="connsiteY107" fmla="*/ 299528 h 606044"/>
              <a:gd name="connsiteX108" fmla="*/ 84684 w 603428"/>
              <a:gd name="connsiteY108" fmla="*/ 91722 h 606044"/>
              <a:gd name="connsiteX109" fmla="*/ 93296 w 603428"/>
              <a:gd name="connsiteY109" fmla="*/ 84556 h 606044"/>
              <a:gd name="connsiteX110" fmla="*/ 301419 w 603428"/>
              <a:gd name="connsiteY110" fmla="*/ 0 h 60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03428" h="606044">
                <a:moveTo>
                  <a:pt x="152145" y="465773"/>
                </a:moveTo>
                <a:cubicBezTo>
                  <a:pt x="134921" y="470072"/>
                  <a:pt x="120568" y="474371"/>
                  <a:pt x="109085" y="477238"/>
                </a:cubicBezTo>
                <a:cubicBezTo>
                  <a:pt x="126309" y="497302"/>
                  <a:pt x="147839" y="513066"/>
                  <a:pt x="170804" y="525965"/>
                </a:cubicBezTo>
                <a:cubicBezTo>
                  <a:pt x="163628" y="505901"/>
                  <a:pt x="156451" y="485837"/>
                  <a:pt x="152145" y="465773"/>
                </a:cubicBezTo>
                <a:close/>
                <a:moveTo>
                  <a:pt x="40189" y="321025"/>
                </a:moveTo>
                <a:cubicBezTo>
                  <a:pt x="43060" y="366886"/>
                  <a:pt x="58849" y="409880"/>
                  <a:pt x="83249" y="445709"/>
                </a:cubicBezTo>
                <a:cubicBezTo>
                  <a:pt x="96167" y="441409"/>
                  <a:pt x="117697" y="434243"/>
                  <a:pt x="143533" y="428511"/>
                </a:cubicBezTo>
                <a:cubicBezTo>
                  <a:pt x="137792" y="391249"/>
                  <a:pt x="134921" y="355420"/>
                  <a:pt x="133486" y="321025"/>
                </a:cubicBezTo>
                <a:close/>
                <a:moveTo>
                  <a:pt x="561886" y="279085"/>
                </a:moveTo>
                <a:cubicBezTo>
                  <a:pt x="556683" y="278368"/>
                  <a:pt x="551301" y="279444"/>
                  <a:pt x="546995" y="282312"/>
                </a:cubicBezTo>
                <a:cubicBezTo>
                  <a:pt x="554171" y="285180"/>
                  <a:pt x="561347" y="289482"/>
                  <a:pt x="567088" y="295218"/>
                </a:cubicBezTo>
                <a:cubicBezTo>
                  <a:pt x="574264" y="300955"/>
                  <a:pt x="578570" y="308125"/>
                  <a:pt x="581441" y="315295"/>
                </a:cubicBezTo>
                <a:cubicBezTo>
                  <a:pt x="585746" y="306691"/>
                  <a:pt x="584311" y="295218"/>
                  <a:pt x="575700" y="286614"/>
                </a:cubicBezTo>
                <a:cubicBezTo>
                  <a:pt x="572112" y="282312"/>
                  <a:pt x="567089" y="279802"/>
                  <a:pt x="561886" y="279085"/>
                </a:cubicBezTo>
                <a:close/>
                <a:moveTo>
                  <a:pt x="583616" y="259837"/>
                </a:moveTo>
                <a:cubicBezTo>
                  <a:pt x="589514" y="260801"/>
                  <a:pt x="593999" y="263310"/>
                  <a:pt x="597228" y="266537"/>
                </a:cubicBezTo>
                <a:cubicBezTo>
                  <a:pt x="608710" y="278009"/>
                  <a:pt x="610145" y="310993"/>
                  <a:pt x="548430" y="374092"/>
                </a:cubicBezTo>
                <a:lnTo>
                  <a:pt x="577135" y="540444"/>
                </a:lnTo>
                <a:cubicBezTo>
                  <a:pt x="577135" y="541878"/>
                  <a:pt x="577135" y="544746"/>
                  <a:pt x="575700" y="546180"/>
                </a:cubicBezTo>
                <a:lnTo>
                  <a:pt x="548430" y="571994"/>
                </a:lnTo>
                <a:cubicBezTo>
                  <a:pt x="545560" y="574862"/>
                  <a:pt x="541254" y="574862"/>
                  <a:pt x="538384" y="570559"/>
                </a:cubicBezTo>
                <a:lnTo>
                  <a:pt x="465188" y="457268"/>
                </a:lnTo>
                <a:cubicBezTo>
                  <a:pt x="435048" y="481647"/>
                  <a:pt x="403473" y="500290"/>
                  <a:pt x="374768" y="521801"/>
                </a:cubicBezTo>
                <a:lnTo>
                  <a:pt x="381945" y="584900"/>
                </a:lnTo>
                <a:cubicBezTo>
                  <a:pt x="383380" y="586334"/>
                  <a:pt x="381945" y="589202"/>
                  <a:pt x="380509" y="590636"/>
                </a:cubicBezTo>
                <a:lnTo>
                  <a:pt x="367592" y="603543"/>
                </a:lnTo>
                <a:cubicBezTo>
                  <a:pt x="363287" y="607845"/>
                  <a:pt x="358981" y="606411"/>
                  <a:pt x="356111" y="600675"/>
                </a:cubicBezTo>
                <a:lnTo>
                  <a:pt x="330277" y="531840"/>
                </a:lnTo>
                <a:lnTo>
                  <a:pt x="261386" y="506026"/>
                </a:lnTo>
                <a:cubicBezTo>
                  <a:pt x="255645" y="504592"/>
                  <a:pt x="255645" y="498856"/>
                  <a:pt x="258515" y="494554"/>
                </a:cubicBezTo>
                <a:lnTo>
                  <a:pt x="271432" y="481647"/>
                </a:lnTo>
                <a:cubicBezTo>
                  <a:pt x="272868" y="480213"/>
                  <a:pt x="275738" y="480213"/>
                  <a:pt x="277173" y="480213"/>
                </a:cubicBezTo>
                <a:lnTo>
                  <a:pt x="340323" y="488818"/>
                </a:lnTo>
                <a:cubicBezTo>
                  <a:pt x="363287" y="458702"/>
                  <a:pt x="381945" y="428587"/>
                  <a:pt x="406343" y="397037"/>
                </a:cubicBezTo>
                <a:lnTo>
                  <a:pt x="291526" y="323900"/>
                </a:lnTo>
                <a:cubicBezTo>
                  <a:pt x="287220" y="322466"/>
                  <a:pt x="287220" y="316729"/>
                  <a:pt x="290090" y="313861"/>
                </a:cubicBezTo>
                <a:lnTo>
                  <a:pt x="317360" y="288048"/>
                </a:lnTo>
                <a:cubicBezTo>
                  <a:pt x="317360" y="286614"/>
                  <a:pt x="320230" y="285180"/>
                  <a:pt x="323100" y="285180"/>
                </a:cubicBezTo>
                <a:lnTo>
                  <a:pt x="488151" y="315295"/>
                </a:lnTo>
                <a:cubicBezTo>
                  <a:pt x="535514" y="267971"/>
                  <a:pt x="565922" y="256947"/>
                  <a:pt x="583616" y="259837"/>
                </a:cubicBezTo>
                <a:close/>
                <a:moveTo>
                  <a:pt x="183722" y="182010"/>
                </a:moveTo>
                <a:cubicBezTo>
                  <a:pt x="179416" y="212106"/>
                  <a:pt x="175110" y="246501"/>
                  <a:pt x="173675" y="282330"/>
                </a:cubicBezTo>
                <a:lnTo>
                  <a:pt x="282760" y="282330"/>
                </a:lnTo>
                <a:lnTo>
                  <a:pt x="282760" y="190609"/>
                </a:lnTo>
                <a:cubicBezTo>
                  <a:pt x="251183" y="190609"/>
                  <a:pt x="218170" y="187742"/>
                  <a:pt x="183722" y="182010"/>
                </a:cubicBezTo>
                <a:close/>
                <a:moveTo>
                  <a:pt x="83249" y="154780"/>
                </a:moveTo>
                <a:cubicBezTo>
                  <a:pt x="78943" y="161946"/>
                  <a:pt x="74637" y="167678"/>
                  <a:pt x="70331" y="174844"/>
                </a:cubicBezTo>
                <a:cubicBezTo>
                  <a:pt x="70331" y="174844"/>
                  <a:pt x="70331" y="176277"/>
                  <a:pt x="70331" y="176277"/>
                </a:cubicBezTo>
                <a:cubicBezTo>
                  <a:pt x="53107" y="207806"/>
                  <a:pt x="43060" y="245068"/>
                  <a:pt x="40189" y="282330"/>
                </a:cubicBezTo>
                <a:lnTo>
                  <a:pt x="133486" y="282330"/>
                </a:lnTo>
                <a:cubicBezTo>
                  <a:pt x="134921" y="243635"/>
                  <a:pt x="140662" y="206373"/>
                  <a:pt x="146404" y="173411"/>
                </a:cubicBezTo>
                <a:cubicBezTo>
                  <a:pt x="124874" y="169111"/>
                  <a:pt x="104779" y="161946"/>
                  <a:pt x="83249" y="154780"/>
                </a:cubicBezTo>
                <a:close/>
                <a:moveTo>
                  <a:pt x="430599" y="73091"/>
                </a:moveTo>
                <a:cubicBezTo>
                  <a:pt x="436340" y="88855"/>
                  <a:pt x="442082" y="110352"/>
                  <a:pt x="447823" y="134716"/>
                </a:cubicBezTo>
                <a:cubicBezTo>
                  <a:pt x="466482" y="130416"/>
                  <a:pt x="482271" y="126117"/>
                  <a:pt x="493754" y="123251"/>
                </a:cubicBezTo>
                <a:cubicBezTo>
                  <a:pt x="475094" y="103187"/>
                  <a:pt x="453564" y="85989"/>
                  <a:pt x="430599" y="73091"/>
                </a:cubicBezTo>
                <a:close/>
                <a:moveTo>
                  <a:pt x="172240" y="73091"/>
                </a:moveTo>
                <a:cubicBezTo>
                  <a:pt x="133486" y="94588"/>
                  <a:pt x="110520" y="120384"/>
                  <a:pt x="109085" y="123251"/>
                </a:cubicBezTo>
                <a:cubicBezTo>
                  <a:pt x="123438" y="128983"/>
                  <a:pt x="139227" y="133283"/>
                  <a:pt x="153580" y="136149"/>
                </a:cubicBezTo>
                <a:cubicBezTo>
                  <a:pt x="159322" y="111786"/>
                  <a:pt x="166498" y="90288"/>
                  <a:pt x="172240" y="73091"/>
                </a:cubicBezTo>
                <a:close/>
                <a:moveTo>
                  <a:pt x="320079" y="38695"/>
                </a:moveTo>
                <a:lnTo>
                  <a:pt x="320079" y="151914"/>
                </a:lnTo>
                <a:cubicBezTo>
                  <a:pt x="353091" y="150481"/>
                  <a:pt x="383233" y="146181"/>
                  <a:pt x="410504" y="141882"/>
                </a:cubicBezTo>
                <a:cubicBezTo>
                  <a:pt x="399022" y="97454"/>
                  <a:pt x="387539" y="64492"/>
                  <a:pt x="381798" y="51593"/>
                </a:cubicBezTo>
                <a:cubicBezTo>
                  <a:pt x="363139" y="44428"/>
                  <a:pt x="341609" y="40128"/>
                  <a:pt x="320079" y="38695"/>
                </a:cubicBezTo>
                <a:close/>
                <a:moveTo>
                  <a:pt x="282760" y="38695"/>
                </a:moveTo>
                <a:cubicBezTo>
                  <a:pt x="261230" y="40128"/>
                  <a:pt x="239700" y="44428"/>
                  <a:pt x="219606" y="51593"/>
                </a:cubicBezTo>
                <a:cubicBezTo>
                  <a:pt x="213864" y="65925"/>
                  <a:pt x="202382" y="98887"/>
                  <a:pt x="192334" y="144748"/>
                </a:cubicBezTo>
                <a:cubicBezTo>
                  <a:pt x="222476" y="149047"/>
                  <a:pt x="252618" y="151914"/>
                  <a:pt x="282760" y="151914"/>
                </a:cubicBezTo>
                <a:close/>
                <a:moveTo>
                  <a:pt x="301419" y="0"/>
                </a:moveTo>
                <a:cubicBezTo>
                  <a:pt x="447823" y="0"/>
                  <a:pt x="569826" y="104620"/>
                  <a:pt x="595662" y="243635"/>
                </a:cubicBezTo>
                <a:cubicBezTo>
                  <a:pt x="591356" y="242202"/>
                  <a:pt x="585615" y="240769"/>
                  <a:pt x="578438" y="240769"/>
                </a:cubicBezTo>
                <a:cubicBezTo>
                  <a:pt x="571261" y="240769"/>
                  <a:pt x="564085" y="242202"/>
                  <a:pt x="556908" y="243635"/>
                </a:cubicBezTo>
                <a:cubicBezTo>
                  <a:pt x="549731" y="212106"/>
                  <a:pt x="536813" y="182010"/>
                  <a:pt x="519589" y="154780"/>
                </a:cubicBezTo>
                <a:cubicBezTo>
                  <a:pt x="505236" y="159079"/>
                  <a:pt x="483706" y="166245"/>
                  <a:pt x="456435" y="171978"/>
                </a:cubicBezTo>
                <a:cubicBezTo>
                  <a:pt x="462176" y="204940"/>
                  <a:pt x="466482" y="242202"/>
                  <a:pt x="467918" y="282330"/>
                </a:cubicBezTo>
                <a:lnTo>
                  <a:pt x="495189" y="282330"/>
                </a:lnTo>
                <a:cubicBezTo>
                  <a:pt x="490883" y="286629"/>
                  <a:pt x="486577" y="290929"/>
                  <a:pt x="482271" y="293795"/>
                </a:cubicBezTo>
                <a:lnTo>
                  <a:pt x="417681" y="282330"/>
                </a:lnTo>
                <a:lnTo>
                  <a:pt x="429164" y="282330"/>
                </a:lnTo>
                <a:cubicBezTo>
                  <a:pt x="427728" y="245068"/>
                  <a:pt x="423422" y="210673"/>
                  <a:pt x="417681" y="180577"/>
                </a:cubicBezTo>
                <a:cubicBezTo>
                  <a:pt x="388974" y="184876"/>
                  <a:pt x="355962" y="189175"/>
                  <a:pt x="320079" y="190609"/>
                </a:cubicBezTo>
                <a:lnTo>
                  <a:pt x="320079" y="266565"/>
                </a:lnTo>
                <a:cubicBezTo>
                  <a:pt x="314337" y="266565"/>
                  <a:pt x="307161" y="269432"/>
                  <a:pt x="302855" y="273731"/>
                </a:cubicBezTo>
                <a:lnTo>
                  <a:pt x="277019" y="300961"/>
                </a:lnTo>
                <a:cubicBezTo>
                  <a:pt x="271277" y="305260"/>
                  <a:pt x="268407" y="313859"/>
                  <a:pt x="268407" y="321025"/>
                </a:cubicBezTo>
                <a:lnTo>
                  <a:pt x="172240" y="321025"/>
                </a:lnTo>
                <a:cubicBezTo>
                  <a:pt x="173675" y="352554"/>
                  <a:pt x="176546" y="386950"/>
                  <a:pt x="182287" y="419912"/>
                </a:cubicBezTo>
                <a:cubicBezTo>
                  <a:pt x="210994" y="415612"/>
                  <a:pt x="245441" y="411313"/>
                  <a:pt x="282760" y="409880"/>
                </a:cubicBezTo>
                <a:lnTo>
                  <a:pt x="282760" y="341089"/>
                </a:lnTo>
                <a:lnTo>
                  <a:pt x="320079" y="365452"/>
                </a:lnTo>
                <a:lnTo>
                  <a:pt x="320079" y="409880"/>
                </a:lnTo>
                <a:cubicBezTo>
                  <a:pt x="337303" y="409880"/>
                  <a:pt x="353091" y="409880"/>
                  <a:pt x="370315" y="412746"/>
                </a:cubicBezTo>
                <a:cubicBezTo>
                  <a:pt x="364574" y="421345"/>
                  <a:pt x="358833" y="429944"/>
                  <a:pt x="351656" y="438543"/>
                </a:cubicBezTo>
                <a:cubicBezTo>
                  <a:pt x="350221" y="441409"/>
                  <a:pt x="347350" y="445709"/>
                  <a:pt x="344479" y="448575"/>
                </a:cubicBezTo>
                <a:cubicBezTo>
                  <a:pt x="337303" y="448575"/>
                  <a:pt x="328691" y="448575"/>
                  <a:pt x="320079" y="447142"/>
                </a:cubicBezTo>
                <a:lnTo>
                  <a:pt x="320079" y="465773"/>
                </a:lnTo>
                <a:lnTo>
                  <a:pt x="282760" y="461473"/>
                </a:lnTo>
                <a:lnTo>
                  <a:pt x="282760" y="448575"/>
                </a:lnTo>
                <a:cubicBezTo>
                  <a:pt x="248312" y="450008"/>
                  <a:pt x="216735" y="454307"/>
                  <a:pt x="189464" y="458607"/>
                </a:cubicBezTo>
                <a:cubicBezTo>
                  <a:pt x="196640" y="488703"/>
                  <a:pt x="206688" y="518799"/>
                  <a:pt x="219606" y="548895"/>
                </a:cubicBezTo>
                <a:cubicBezTo>
                  <a:pt x="239700" y="554628"/>
                  <a:pt x="261230" y="558927"/>
                  <a:pt x="282760" y="560360"/>
                </a:cubicBezTo>
                <a:lnTo>
                  <a:pt x="282760" y="534564"/>
                </a:lnTo>
                <a:lnTo>
                  <a:pt x="315773" y="547462"/>
                </a:lnTo>
                <a:lnTo>
                  <a:pt x="320079" y="560360"/>
                </a:lnTo>
                <a:lnTo>
                  <a:pt x="334432" y="597622"/>
                </a:lnTo>
                <a:cubicBezTo>
                  <a:pt x="324385" y="599055"/>
                  <a:pt x="312902" y="600488"/>
                  <a:pt x="301419" y="600488"/>
                </a:cubicBezTo>
                <a:cubicBezTo>
                  <a:pt x="134921" y="600488"/>
                  <a:pt x="0" y="465773"/>
                  <a:pt x="0" y="299528"/>
                </a:cubicBezTo>
                <a:cubicBezTo>
                  <a:pt x="0" y="219272"/>
                  <a:pt x="33013" y="146181"/>
                  <a:pt x="84684" y="91722"/>
                </a:cubicBezTo>
                <a:cubicBezTo>
                  <a:pt x="86120" y="90288"/>
                  <a:pt x="91861" y="85989"/>
                  <a:pt x="93296" y="84556"/>
                </a:cubicBezTo>
                <a:cubicBezTo>
                  <a:pt x="146404" y="31529"/>
                  <a:pt x="221041" y="0"/>
                  <a:pt x="3014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8" name="六边形 7"/>
          <p:cNvSpPr/>
          <p:nvPr/>
        </p:nvSpPr>
        <p:spPr>
          <a:xfrm rot="5400000">
            <a:off x="4792607" y="2584130"/>
            <a:ext cx="2644886" cy="2280072"/>
          </a:xfrm>
          <a:prstGeom prst="hexagon">
            <a:avLst/>
          </a:prstGeom>
          <a:blipFill dpi="0" rotWithShape="0">
            <a:blip r:embed="rId3"/>
            <a:srcRect/>
            <a:stretch>
              <a:fillRect l="-25082" t="6896" r="-24918" b="6896"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六边形 8"/>
          <p:cNvSpPr/>
          <p:nvPr/>
        </p:nvSpPr>
        <p:spPr>
          <a:xfrm rot="5400000">
            <a:off x="5503281" y="1932952"/>
            <a:ext cx="1223535" cy="1054772"/>
          </a:xfrm>
          <a:prstGeom prst="hexagon">
            <a:avLst/>
          </a:prstGeom>
          <a:solidFill>
            <a:srgbClr val="F17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Oval 8"/>
          <p:cNvSpPr/>
          <p:nvPr/>
        </p:nvSpPr>
        <p:spPr>
          <a:xfrm>
            <a:off x="5850442" y="2204292"/>
            <a:ext cx="529213" cy="512092"/>
          </a:xfrm>
          <a:custGeom>
            <a:avLst/>
            <a:gdLst>
              <a:gd name="connsiteX0" fmla="*/ 299977 w 599014"/>
              <a:gd name="connsiteY0" fmla="*/ 112126 h 579635"/>
              <a:gd name="connsiteX1" fmla="*/ 338714 w 599014"/>
              <a:gd name="connsiteY1" fmla="*/ 150808 h 579635"/>
              <a:gd name="connsiteX2" fmla="*/ 338714 w 599014"/>
              <a:gd name="connsiteY2" fmla="*/ 266855 h 579635"/>
              <a:gd name="connsiteX3" fmla="*/ 402282 w 599014"/>
              <a:gd name="connsiteY3" fmla="*/ 266855 h 579635"/>
              <a:gd name="connsiteX4" fmla="*/ 441018 w 599014"/>
              <a:gd name="connsiteY4" fmla="*/ 304545 h 579635"/>
              <a:gd name="connsiteX5" fmla="*/ 402282 w 599014"/>
              <a:gd name="connsiteY5" fmla="*/ 343227 h 579635"/>
              <a:gd name="connsiteX6" fmla="*/ 298984 w 599014"/>
              <a:gd name="connsiteY6" fmla="*/ 343227 h 579635"/>
              <a:gd name="connsiteX7" fmla="*/ 260247 w 599014"/>
              <a:gd name="connsiteY7" fmla="*/ 305537 h 579635"/>
              <a:gd name="connsiteX8" fmla="*/ 260247 w 599014"/>
              <a:gd name="connsiteY8" fmla="*/ 150808 h 579635"/>
              <a:gd name="connsiteX9" fmla="*/ 299977 w 599014"/>
              <a:gd name="connsiteY9" fmla="*/ 112126 h 579635"/>
              <a:gd name="connsiteX10" fmla="*/ 299011 w 599014"/>
              <a:gd name="connsiteY10" fmla="*/ 0 h 579635"/>
              <a:gd name="connsiteX11" fmla="*/ 599014 w 599014"/>
              <a:gd name="connsiteY11" fmla="*/ 299596 h 579635"/>
              <a:gd name="connsiteX12" fmla="*/ 410270 w 599014"/>
              <a:gd name="connsiteY12" fmla="*/ 576375 h 579635"/>
              <a:gd name="connsiteX13" fmla="*/ 377488 w 599014"/>
              <a:gd name="connsiteY13" fmla="*/ 575383 h 579635"/>
              <a:gd name="connsiteX14" fmla="*/ 357621 w 599014"/>
              <a:gd name="connsiteY14" fmla="*/ 548598 h 579635"/>
              <a:gd name="connsiteX15" fmla="*/ 381462 w 599014"/>
              <a:gd name="connsiteY15" fmla="*/ 504948 h 579635"/>
              <a:gd name="connsiteX16" fmla="*/ 521530 w 599014"/>
              <a:gd name="connsiteY16" fmla="*/ 299596 h 579635"/>
              <a:gd name="connsiteX17" fmla="*/ 299011 w 599014"/>
              <a:gd name="connsiteY17" fmla="*/ 77379 h 579635"/>
              <a:gd name="connsiteX18" fmla="*/ 77485 w 599014"/>
              <a:gd name="connsiteY18" fmla="*/ 299596 h 579635"/>
              <a:gd name="connsiteX19" fmla="*/ 111260 w 599014"/>
              <a:gd name="connsiteY19" fmla="*/ 416656 h 579635"/>
              <a:gd name="connsiteX20" fmla="*/ 142055 w 599014"/>
              <a:gd name="connsiteY20" fmla="*/ 385903 h 579635"/>
              <a:gd name="connsiteX21" fmla="*/ 161923 w 599014"/>
              <a:gd name="connsiteY21" fmla="*/ 381935 h 579635"/>
              <a:gd name="connsiteX22" fmla="*/ 172850 w 599014"/>
              <a:gd name="connsiteY22" fmla="*/ 398800 h 579635"/>
              <a:gd name="connsiteX23" fmla="*/ 171857 w 599014"/>
              <a:gd name="connsiteY23" fmla="*/ 509908 h 579635"/>
              <a:gd name="connsiteX24" fmla="*/ 148015 w 599014"/>
              <a:gd name="connsiteY24" fmla="*/ 533717 h 579635"/>
              <a:gd name="connsiteX25" fmla="*/ 36756 w 599014"/>
              <a:gd name="connsiteY25" fmla="*/ 532725 h 579635"/>
              <a:gd name="connsiteX26" fmla="*/ 19868 w 599014"/>
              <a:gd name="connsiteY26" fmla="*/ 521813 h 579635"/>
              <a:gd name="connsiteX27" fmla="*/ 23842 w 599014"/>
              <a:gd name="connsiteY27" fmla="*/ 501972 h 579635"/>
              <a:gd name="connsiteX28" fmla="*/ 54637 w 599014"/>
              <a:gd name="connsiteY28" fmla="*/ 472211 h 579635"/>
              <a:gd name="connsiteX29" fmla="*/ 0 w 599014"/>
              <a:gd name="connsiteY29" fmla="*/ 299596 h 579635"/>
              <a:gd name="connsiteX30" fmla="*/ 299011 w 599014"/>
              <a:gd name="connsiteY30" fmla="*/ 0 h 57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9014" h="579635">
                <a:moveTo>
                  <a:pt x="299977" y="112126"/>
                </a:moveTo>
                <a:cubicBezTo>
                  <a:pt x="320835" y="112126"/>
                  <a:pt x="338714" y="129979"/>
                  <a:pt x="338714" y="150808"/>
                </a:cubicBezTo>
                <a:lnTo>
                  <a:pt x="338714" y="266855"/>
                </a:lnTo>
                <a:lnTo>
                  <a:pt x="402282" y="266855"/>
                </a:lnTo>
                <a:cubicBezTo>
                  <a:pt x="424133" y="266855"/>
                  <a:pt x="441018" y="283716"/>
                  <a:pt x="441018" y="304545"/>
                </a:cubicBezTo>
                <a:cubicBezTo>
                  <a:pt x="441018" y="326366"/>
                  <a:pt x="424133" y="343227"/>
                  <a:pt x="402282" y="343227"/>
                </a:cubicBezTo>
                <a:lnTo>
                  <a:pt x="298984" y="343227"/>
                </a:lnTo>
                <a:cubicBezTo>
                  <a:pt x="278126" y="343227"/>
                  <a:pt x="260247" y="326366"/>
                  <a:pt x="260247" y="305537"/>
                </a:cubicBezTo>
                <a:lnTo>
                  <a:pt x="260247" y="150808"/>
                </a:lnTo>
                <a:cubicBezTo>
                  <a:pt x="260247" y="129979"/>
                  <a:pt x="278126" y="112126"/>
                  <a:pt x="299977" y="112126"/>
                </a:cubicBezTo>
                <a:close/>
                <a:moveTo>
                  <a:pt x="299011" y="0"/>
                </a:moveTo>
                <a:cubicBezTo>
                  <a:pt x="463913" y="0"/>
                  <a:pt x="599014" y="134917"/>
                  <a:pt x="599014" y="299596"/>
                </a:cubicBezTo>
                <a:cubicBezTo>
                  <a:pt x="599014" y="425585"/>
                  <a:pt x="520536" y="532725"/>
                  <a:pt x="410270" y="576375"/>
                </a:cubicBezTo>
                <a:cubicBezTo>
                  <a:pt x="399343" y="581335"/>
                  <a:pt x="387422" y="580343"/>
                  <a:pt x="377488" y="575383"/>
                </a:cubicBezTo>
                <a:cubicBezTo>
                  <a:pt x="367554" y="569430"/>
                  <a:pt x="360601" y="559510"/>
                  <a:pt x="357621" y="548598"/>
                </a:cubicBezTo>
                <a:cubicBezTo>
                  <a:pt x="354640" y="530741"/>
                  <a:pt x="364574" y="511892"/>
                  <a:pt x="381462" y="504948"/>
                </a:cubicBezTo>
                <a:cubicBezTo>
                  <a:pt x="463913" y="472211"/>
                  <a:pt x="521530" y="392848"/>
                  <a:pt x="521530" y="299596"/>
                </a:cubicBezTo>
                <a:cubicBezTo>
                  <a:pt x="521530" y="176583"/>
                  <a:pt x="422191" y="77379"/>
                  <a:pt x="299011" y="77379"/>
                </a:cubicBezTo>
                <a:cubicBezTo>
                  <a:pt x="176824" y="77379"/>
                  <a:pt x="77485" y="176583"/>
                  <a:pt x="77485" y="299596"/>
                </a:cubicBezTo>
                <a:cubicBezTo>
                  <a:pt x="77485" y="342254"/>
                  <a:pt x="89405" y="382927"/>
                  <a:pt x="111260" y="416656"/>
                </a:cubicBezTo>
                <a:lnTo>
                  <a:pt x="142055" y="385903"/>
                </a:lnTo>
                <a:cubicBezTo>
                  <a:pt x="148015" y="380943"/>
                  <a:pt x="154969" y="378959"/>
                  <a:pt x="161923" y="381935"/>
                </a:cubicBezTo>
                <a:cubicBezTo>
                  <a:pt x="168876" y="384911"/>
                  <a:pt x="172850" y="390863"/>
                  <a:pt x="172850" y="398800"/>
                </a:cubicBezTo>
                <a:lnTo>
                  <a:pt x="171857" y="509908"/>
                </a:lnTo>
                <a:cubicBezTo>
                  <a:pt x="171857" y="522805"/>
                  <a:pt x="160929" y="533717"/>
                  <a:pt x="148015" y="533717"/>
                </a:cubicBezTo>
                <a:lnTo>
                  <a:pt x="36756" y="532725"/>
                </a:lnTo>
                <a:cubicBezTo>
                  <a:pt x="28809" y="532725"/>
                  <a:pt x="22848" y="528757"/>
                  <a:pt x="19868" y="521813"/>
                </a:cubicBezTo>
                <a:cubicBezTo>
                  <a:pt x="16888" y="514868"/>
                  <a:pt x="18875" y="507924"/>
                  <a:pt x="23842" y="501972"/>
                </a:cubicBezTo>
                <a:lnTo>
                  <a:pt x="54637" y="472211"/>
                </a:lnTo>
                <a:cubicBezTo>
                  <a:pt x="20861" y="423601"/>
                  <a:pt x="0" y="364078"/>
                  <a:pt x="0" y="299596"/>
                </a:cubicBezTo>
                <a:cubicBezTo>
                  <a:pt x="0" y="134917"/>
                  <a:pt x="134108" y="0"/>
                  <a:pt x="2990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1" name="六边形 10"/>
          <p:cNvSpPr/>
          <p:nvPr/>
        </p:nvSpPr>
        <p:spPr>
          <a:xfrm rot="5400000">
            <a:off x="8421027" y="2855494"/>
            <a:ext cx="2157146" cy="1859606"/>
          </a:xfrm>
          <a:prstGeom prst="hexagon">
            <a:avLst/>
          </a:prstGeom>
          <a:blipFill dpi="0" rotWithShape="0">
            <a:blip r:embed="rId4"/>
            <a:srcRect/>
            <a:stretch>
              <a:fillRect l="-39153" t="6896" r="-38789" b="6896"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2" name="六边形 11"/>
          <p:cNvSpPr/>
          <p:nvPr/>
        </p:nvSpPr>
        <p:spPr>
          <a:xfrm rot="5400000">
            <a:off x="9000647" y="2341591"/>
            <a:ext cx="997905" cy="860262"/>
          </a:xfrm>
          <a:prstGeom prst="hexagon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Oval 12"/>
          <p:cNvSpPr/>
          <p:nvPr/>
        </p:nvSpPr>
        <p:spPr>
          <a:xfrm>
            <a:off x="9283789" y="2556211"/>
            <a:ext cx="431621" cy="431020"/>
          </a:xfrm>
          <a:custGeom>
            <a:avLst/>
            <a:gdLst>
              <a:gd name="connsiteX0" fmla="*/ 304617 w 609050"/>
              <a:gd name="connsiteY0" fmla="*/ 320936 h 608203"/>
              <a:gd name="connsiteX1" fmla="*/ 280631 w 609050"/>
              <a:gd name="connsiteY1" fmla="*/ 344887 h 608203"/>
              <a:gd name="connsiteX2" fmla="*/ 280631 w 609050"/>
              <a:gd name="connsiteY2" fmla="*/ 374769 h 608203"/>
              <a:gd name="connsiteX3" fmla="*/ 304617 w 609050"/>
              <a:gd name="connsiteY3" fmla="*/ 398719 h 608203"/>
              <a:gd name="connsiteX4" fmla="*/ 328489 w 609050"/>
              <a:gd name="connsiteY4" fmla="*/ 374769 h 608203"/>
              <a:gd name="connsiteX5" fmla="*/ 328489 w 609050"/>
              <a:gd name="connsiteY5" fmla="*/ 344887 h 608203"/>
              <a:gd name="connsiteX6" fmla="*/ 304617 w 609050"/>
              <a:gd name="connsiteY6" fmla="*/ 320936 h 608203"/>
              <a:gd name="connsiteX7" fmla="*/ 293767 w 609050"/>
              <a:gd name="connsiteY7" fmla="*/ 176433 h 608203"/>
              <a:gd name="connsiteX8" fmla="*/ 258587 w 609050"/>
              <a:gd name="connsiteY8" fmla="*/ 211447 h 608203"/>
              <a:gd name="connsiteX9" fmla="*/ 258587 w 609050"/>
              <a:gd name="connsiteY9" fmla="*/ 253418 h 608203"/>
              <a:gd name="connsiteX10" fmla="*/ 350648 w 609050"/>
              <a:gd name="connsiteY10" fmla="*/ 253418 h 608203"/>
              <a:gd name="connsiteX11" fmla="*/ 350648 w 609050"/>
              <a:gd name="connsiteY11" fmla="*/ 211447 h 608203"/>
              <a:gd name="connsiteX12" fmla="*/ 315468 w 609050"/>
              <a:gd name="connsiteY12" fmla="*/ 176433 h 608203"/>
              <a:gd name="connsiteX13" fmla="*/ 293767 w 609050"/>
              <a:gd name="connsiteY13" fmla="*/ 129558 h 608203"/>
              <a:gd name="connsiteX14" fmla="*/ 315468 w 609050"/>
              <a:gd name="connsiteY14" fmla="*/ 129558 h 608203"/>
              <a:gd name="connsiteX15" fmla="*/ 397478 w 609050"/>
              <a:gd name="connsiteY15" fmla="*/ 211447 h 608203"/>
              <a:gd name="connsiteX16" fmla="*/ 397478 w 609050"/>
              <a:gd name="connsiteY16" fmla="*/ 253418 h 608203"/>
              <a:gd name="connsiteX17" fmla="*/ 398277 w 609050"/>
              <a:gd name="connsiteY17" fmla="*/ 253418 h 608203"/>
              <a:gd name="connsiteX18" fmla="*/ 422263 w 609050"/>
              <a:gd name="connsiteY18" fmla="*/ 277369 h 608203"/>
              <a:gd name="connsiteX19" fmla="*/ 422263 w 609050"/>
              <a:gd name="connsiteY19" fmla="*/ 429970 h 608203"/>
              <a:gd name="connsiteX20" fmla="*/ 398277 w 609050"/>
              <a:gd name="connsiteY20" fmla="*/ 453806 h 608203"/>
              <a:gd name="connsiteX21" fmla="*/ 210843 w 609050"/>
              <a:gd name="connsiteY21" fmla="*/ 453806 h 608203"/>
              <a:gd name="connsiteX22" fmla="*/ 186857 w 609050"/>
              <a:gd name="connsiteY22" fmla="*/ 429970 h 608203"/>
              <a:gd name="connsiteX23" fmla="*/ 186857 w 609050"/>
              <a:gd name="connsiteY23" fmla="*/ 277369 h 608203"/>
              <a:gd name="connsiteX24" fmla="*/ 210843 w 609050"/>
              <a:gd name="connsiteY24" fmla="*/ 253418 h 608203"/>
              <a:gd name="connsiteX25" fmla="*/ 211643 w 609050"/>
              <a:gd name="connsiteY25" fmla="*/ 253418 h 608203"/>
              <a:gd name="connsiteX26" fmla="*/ 211643 w 609050"/>
              <a:gd name="connsiteY26" fmla="*/ 211447 h 608203"/>
              <a:gd name="connsiteX27" fmla="*/ 293767 w 609050"/>
              <a:gd name="connsiteY27" fmla="*/ 129558 h 608203"/>
              <a:gd name="connsiteX28" fmla="*/ 304582 w 609050"/>
              <a:gd name="connsiteY28" fmla="*/ 41513 h 608203"/>
              <a:gd name="connsiteX29" fmla="*/ 188094 w 609050"/>
              <a:gd name="connsiteY29" fmla="*/ 68655 h 608203"/>
              <a:gd name="connsiteX30" fmla="*/ 183869 w 609050"/>
              <a:gd name="connsiteY30" fmla="*/ 70708 h 608203"/>
              <a:gd name="connsiteX31" fmla="*/ 184326 w 609050"/>
              <a:gd name="connsiteY31" fmla="*/ 75384 h 608203"/>
              <a:gd name="connsiteX32" fmla="*/ 184554 w 609050"/>
              <a:gd name="connsiteY32" fmla="*/ 80858 h 608203"/>
              <a:gd name="connsiteX33" fmla="*/ 123112 w 609050"/>
              <a:gd name="connsiteY33" fmla="*/ 142101 h 608203"/>
              <a:gd name="connsiteX34" fmla="*/ 105296 w 609050"/>
              <a:gd name="connsiteY34" fmla="*/ 139478 h 608203"/>
              <a:gd name="connsiteX35" fmla="*/ 100842 w 609050"/>
              <a:gd name="connsiteY35" fmla="*/ 138109 h 608203"/>
              <a:gd name="connsiteX36" fmla="*/ 97873 w 609050"/>
              <a:gd name="connsiteY36" fmla="*/ 141872 h 608203"/>
              <a:gd name="connsiteX37" fmla="*/ 41571 w 609050"/>
              <a:gd name="connsiteY37" fmla="*/ 304159 h 608203"/>
              <a:gd name="connsiteX38" fmla="*/ 98901 w 609050"/>
              <a:gd name="connsiteY38" fmla="*/ 467700 h 608203"/>
              <a:gd name="connsiteX39" fmla="*/ 101984 w 609050"/>
              <a:gd name="connsiteY39" fmla="*/ 471463 h 608203"/>
              <a:gd name="connsiteX40" fmla="*/ 106553 w 609050"/>
              <a:gd name="connsiteY40" fmla="*/ 469980 h 608203"/>
              <a:gd name="connsiteX41" fmla="*/ 126538 w 609050"/>
              <a:gd name="connsiteY41" fmla="*/ 466559 h 608203"/>
              <a:gd name="connsiteX42" fmla="*/ 187866 w 609050"/>
              <a:gd name="connsiteY42" fmla="*/ 527915 h 608203"/>
              <a:gd name="connsiteX43" fmla="*/ 187637 w 609050"/>
              <a:gd name="connsiteY43" fmla="*/ 534302 h 608203"/>
              <a:gd name="connsiteX44" fmla="*/ 187066 w 609050"/>
              <a:gd name="connsiteY44" fmla="*/ 539092 h 608203"/>
              <a:gd name="connsiteX45" fmla="*/ 191520 w 609050"/>
              <a:gd name="connsiteY45" fmla="*/ 541259 h 608203"/>
              <a:gd name="connsiteX46" fmla="*/ 304582 w 609050"/>
              <a:gd name="connsiteY46" fmla="*/ 566805 h 608203"/>
              <a:gd name="connsiteX47" fmla="*/ 417644 w 609050"/>
              <a:gd name="connsiteY47" fmla="*/ 541259 h 608203"/>
              <a:gd name="connsiteX48" fmla="*/ 421984 w 609050"/>
              <a:gd name="connsiteY48" fmla="*/ 539092 h 608203"/>
              <a:gd name="connsiteX49" fmla="*/ 421527 w 609050"/>
              <a:gd name="connsiteY49" fmla="*/ 534302 h 608203"/>
              <a:gd name="connsiteX50" fmla="*/ 421185 w 609050"/>
              <a:gd name="connsiteY50" fmla="*/ 527915 h 608203"/>
              <a:gd name="connsiteX51" fmla="*/ 482626 w 609050"/>
              <a:gd name="connsiteY51" fmla="*/ 466559 h 608203"/>
              <a:gd name="connsiteX52" fmla="*/ 502498 w 609050"/>
              <a:gd name="connsiteY52" fmla="*/ 469980 h 608203"/>
              <a:gd name="connsiteX53" fmla="*/ 507180 w 609050"/>
              <a:gd name="connsiteY53" fmla="*/ 471463 h 608203"/>
              <a:gd name="connsiteX54" fmla="*/ 510150 w 609050"/>
              <a:gd name="connsiteY54" fmla="*/ 467700 h 608203"/>
              <a:gd name="connsiteX55" fmla="*/ 567594 w 609050"/>
              <a:gd name="connsiteY55" fmla="*/ 304159 h 608203"/>
              <a:gd name="connsiteX56" fmla="*/ 509693 w 609050"/>
              <a:gd name="connsiteY56" fmla="*/ 139934 h 608203"/>
              <a:gd name="connsiteX57" fmla="*/ 506495 w 609050"/>
              <a:gd name="connsiteY57" fmla="*/ 136056 h 608203"/>
              <a:gd name="connsiteX58" fmla="*/ 501813 w 609050"/>
              <a:gd name="connsiteY58" fmla="*/ 137881 h 608203"/>
              <a:gd name="connsiteX59" fmla="*/ 479314 w 609050"/>
              <a:gd name="connsiteY59" fmla="*/ 142101 h 608203"/>
              <a:gd name="connsiteX60" fmla="*/ 417873 w 609050"/>
              <a:gd name="connsiteY60" fmla="*/ 80858 h 608203"/>
              <a:gd name="connsiteX61" fmla="*/ 418444 w 609050"/>
              <a:gd name="connsiteY61" fmla="*/ 72647 h 608203"/>
              <a:gd name="connsiteX62" fmla="*/ 419015 w 609050"/>
              <a:gd name="connsiteY62" fmla="*/ 67629 h 608203"/>
              <a:gd name="connsiteX63" fmla="*/ 414447 w 609050"/>
              <a:gd name="connsiteY63" fmla="*/ 65576 h 608203"/>
              <a:gd name="connsiteX64" fmla="*/ 304582 w 609050"/>
              <a:gd name="connsiteY64" fmla="*/ 41513 h 608203"/>
              <a:gd name="connsiteX65" fmla="*/ 304582 w 609050"/>
              <a:gd name="connsiteY65" fmla="*/ 0 h 608203"/>
              <a:gd name="connsiteX66" fmla="*/ 437858 w 609050"/>
              <a:gd name="connsiteY66" fmla="*/ 30564 h 608203"/>
              <a:gd name="connsiteX67" fmla="*/ 441513 w 609050"/>
              <a:gd name="connsiteY67" fmla="*/ 32275 h 608203"/>
              <a:gd name="connsiteX68" fmla="*/ 444825 w 609050"/>
              <a:gd name="connsiteY68" fmla="*/ 29994 h 608203"/>
              <a:gd name="connsiteX69" fmla="*/ 479314 w 609050"/>
              <a:gd name="connsiteY69" fmla="*/ 19502 h 608203"/>
              <a:gd name="connsiteX70" fmla="*/ 540642 w 609050"/>
              <a:gd name="connsiteY70" fmla="*/ 80858 h 608203"/>
              <a:gd name="connsiteX71" fmla="*/ 536873 w 609050"/>
              <a:gd name="connsiteY71" fmla="*/ 102071 h 608203"/>
              <a:gd name="connsiteX72" fmla="*/ 535503 w 609050"/>
              <a:gd name="connsiteY72" fmla="*/ 105834 h 608203"/>
              <a:gd name="connsiteX73" fmla="*/ 538130 w 609050"/>
              <a:gd name="connsiteY73" fmla="*/ 108913 h 608203"/>
              <a:gd name="connsiteX74" fmla="*/ 609050 w 609050"/>
              <a:gd name="connsiteY74" fmla="*/ 304159 h 608203"/>
              <a:gd name="connsiteX75" fmla="*/ 540185 w 609050"/>
              <a:gd name="connsiteY75" fmla="*/ 496895 h 608203"/>
              <a:gd name="connsiteX76" fmla="*/ 537444 w 609050"/>
              <a:gd name="connsiteY76" fmla="*/ 500088 h 608203"/>
              <a:gd name="connsiteX77" fmla="*/ 539157 w 609050"/>
              <a:gd name="connsiteY77" fmla="*/ 503966 h 608203"/>
              <a:gd name="connsiteX78" fmla="*/ 544068 w 609050"/>
              <a:gd name="connsiteY78" fmla="*/ 527915 h 608203"/>
              <a:gd name="connsiteX79" fmla="*/ 482626 w 609050"/>
              <a:gd name="connsiteY79" fmla="*/ 589272 h 608203"/>
              <a:gd name="connsiteX80" fmla="*/ 446538 w 609050"/>
              <a:gd name="connsiteY80" fmla="*/ 577525 h 608203"/>
              <a:gd name="connsiteX81" fmla="*/ 443112 w 609050"/>
              <a:gd name="connsiteY81" fmla="*/ 575130 h 608203"/>
              <a:gd name="connsiteX82" fmla="*/ 439343 w 609050"/>
              <a:gd name="connsiteY82" fmla="*/ 576955 h 608203"/>
              <a:gd name="connsiteX83" fmla="*/ 304582 w 609050"/>
              <a:gd name="connsiteY83" fmla="*/ 608203 h 608203"/>
              <a:gd name="connsiteX84" fmla="*/ 169707 w 609050"/>
              <a:gd name="connsiteY84" fmla="*/ 576955 h 608203"/>
              <a:gd name="connsiteX85" fmla="*/ 165939 w 609050"/>
              <a:gd name="connsiteY85" fmla="*/ 575130 h 608203"/>
              <a:gd name="connsiteX86" fmla="*/ 162627 w 609050"/>
              <a:gd name="connsiteY86" fmla="*/ 577525 h 608203"/>
              <a:gd name="connsiteX87" fmla="*/ 126538 w 609050"/>
              <a:gd name="connsiteY87" fmla="*/ 589272 h 608203"/>
              <a:gd name="connsiteX88" fmla="*/ 65097 w 609050"/>
              <a:gd name="connsiteY88" fmla="*/ 527915 h 608203"/>
              <a:gd name="connsiteX89" fmla="*/ 69893 w 609050"/>
              <a:gd name="connsiteY89" fmla="*/ 503966 h 608203"/>
              <a:gd name="connsiteX90" fmla="*/ 71606 w 609050"/>
              <a:gd name="connsiteY90" fmla="*/ 500088 h 608203"/>
              <a:gd name="connsiteX91" fmla="*/ 68865 w 609050"/>
              <a:gd name="connsiteY91" fmla="*/ 496895 h 608203"/>
              <a:gd name="connsiteX92" fmla="*/ 0 w 609050"/>
              <a:gd name="connsiteY92" fmla="*/ 304159 h 608203"/>
              <a:gd name="connsiteX93" fmla="*/ 66695 w 609050"/>
              <a:gd name="connsiteY93" fmla="*/ 114159 h 608203"/>
              <a:gd name="connsiteX94" fmla="*/ 69436 w 609050"/>
              <a:gd name="connsiteY94" fmla="*/ 110852 h 608203"/>
              <a:gd name="connsiteX95" fmla="*/ 67609 w 609050"/>
              <a:gd name="connsiteY95" fmla="*/ 106861 h 608203"/>
              <a:gd name="connsiteX96" fmla="*/ 61670 w 609050"/>
              <a:gd name="connsiteY96" fmla="*/ 80858 h 608203"/>
              <a:gd name="connsiteX97" fmla="*/ 123112 w 609050"/>
              <a:gd name="connsiteY97" fmla="*/ 19502 h 608203"/>
              <a:gd name="connsiteX98" fmla="*/ 160114 w 609050"/>
              <a:gd name="connsiteY98" fmla="*/ 31819 h 608203"/>
              <a:gd name="connsiteX99" fmla="*/ 163540 w 609050"/>
              <a:gd name="connsiteY99" fmla="*/ 34328 h 608203"/>
              <a:gd name="connsiteX100" fmla="*/ 167309 w 609050"/>
              <a:gd name="connsiteY100" fmla="*/ 32389 h 608203"/>
              <a:gd name="connsiteX101" fmla="*/ 304582 w 609050"/>
              <a:gd name="connsiteY101" fmla="*/ 0 h 6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050" h="608203">
                <a:moveTo>
                  <a:pt x="304617" y="320936"/>
                </a:moveTo>
                <a:cubicBezTo>
                  <a:pt x="291368" y="320936"/>
                  <a:pt x="280631" y="331657"/>
                  <a:pt x="280631" y="344887"/>
                </a:cubicBezTo>
                <a:lnTo>
                  <a:pt x="280631" y="374769"/>
                </a:lnTo>
                <a:cubicBezTo>
                  <a:pt x="280631" y="387999"/>
                  <a:pt x="291368" y="398719"/>
                  <a:pt x="304617" y="398719"/>
                </a:cubicBezTo>
                <a:cubicBezTo>
                  <a:pt x="317753" y="398719"/>
                  <a:pt x="328489" y="387999"/>
                  <a:pt x="328489" y="374769"/>
                </a:cubicBezTo>
                <a:lnTo>
                  <a:pt x="328489" y="344887"/>
                </a:lnTo>
                <a:cubicBezTo>
                  <a:pt x="328489" y="331657"/>
                  <a:pt x="317867" y="320936"/>
                  <a:pt x="304617" y="320936"/>
                </a:cubicBezTo>
                <a:close/>
                <a:moveTo>
                  <a:pt x="293767" y="176433"/>
                </a:moveTo>
                <a:cubicBezTo>
                  <a:pt x="274349" y="176433"/>
                  <a:pt x="258587" y="192172"/>
                  <a:pt x="258587" y="211447"/>
                </a:cubicBezTo>
                <a:lnTo>
                  <a:pt x="258587" y="253418"/>
                </a:lnTo>
                <a:lnTo>
                  <a:pt x="350648" y="253418"/>
                </a:lnTo>
                <a:lnTo>
                  <a:pt x="350648" y="211447"/>
                </a:lnTo>
                <a:cubicBezTo>
                  <a:pt x="350648" y="192172"/>
                  <a:pt x="334771" y="176433"/>
                  <a:pt x="315468" y="176433"/>
                </a:cubicBezTo>
                <a:close/>
                <a:moveTo>
                  <a:pt x="293767" y="129558"/>
                </a:moveTo>
                <a:lnTo>
                  <a:pt x="315468" y="129558"/>
                </a:lnTo>
                <a:cubicBezTo>
                  <a:pt x="360699" y="129558"/>
                  <a:pt x="397478" y="166283"/>
                  <a:pt x="397478" y="211447"/>
                </a:cubicBezTo>
                <a:lnTo>
                  <a:pt x="397478" y="253418"/>
                </a:lnTo>
                <a:lnTo>
                  <a:pt x="398277" y="253418"/>
                </a:lnTo>
                <a:cubicBezTo>
                  <a:pt x="411527" y="253418"/>
                  <a:pt x="422263" y="264139"/>
                  <a:pt x="422263" y="277369"/>
                </a:cubicBezTo>
                <a:lnTo>
                  <a:pt x="422263" y="429970"/>
                </a:lnTo>
                <a:cubicBezTo>
                  <a:pt x="422263" y="443085"/>
                  <a:pt x="411527" y="453806"/>
                  <a:pt x="398277" y="453806"/>
                </a:cubicBezTo>
                <a:lnTo>
                  <a:pt x="210843" y="453806"/>
                </a:lnTo>
                <a:cubicBezTo>
                  <a:pt x="197594" y="453806"/>
                  <a:pt x="186857" y="443085"/>
                  <a:pt x="186857" y="429970"/>
                </a:cubicBezTo>
                <a:lnTo>
                  <a:pt x="186857" y="277369"/>
                </a:lnTo>
                <a:cubicBezTo>
                  <a:pt x="186857" y="264139"/>
                  <a:pt x="197594" y="253418"/>
                  <a:pt x="210843" y="253418"/>
                </a:cubicBezTo>
                <a:lnTo>
                  <a:pt x="211643" y="253418"/>
                </a:lnTo>
                <a:lnTo>
                  <a:pt x="211643" y="211447"/>
                </a:lnTo>
                <a:cubicBezTo>
                  <a:pt x="211643" y="166283"/>
                  <a:pt x="248536" y="129558"/>
                  <a:pt x="293767" y="129558"/>
                </a:cubicBezTo>
                <a:close/>
                <a:moveTo>
                  <a:pt x="304582" y="41513"/>
                </a:moveTo>
                <a:cubicBezTo>
                  <a:pt x="263697" y="41513"/>
                  <a:pt x="224525" y="50636"/>
                  <a:pt x="188094" y="68655"/>
                </a:cubicBezTo>
                <a:lnTo>
                  <a:pt x="183869" y="70708"/>
                </a:lnTo>
                <a:lnTo>
                  <a:pt x="184326" y="75384"/>
                </a:lnTo>
                <a:cubicBezTo>
                  <a:pt x="184440" y="77323"/>
                  <a:pt x="184554" y="79148"/>
                  <a:pt x="184554" y="80858"/>
                </a:cubicBezTo>
                <a:cubicBezTo>
                  <a:pt x="184554" y="114616"/>
                  <a:pt x="157031" y="142101"/>
                  <a:pt x="123112" y="142101"/>
                </a:cubicBezTo>
                <a:cubicBezTo>
                  <a:pt x="117059" y="142101"/>
                  <a:pt x="111121" y="141302"/>
                  <a:pt x="105296" y="139478"/>
                </a:cubicBezTo>
                <a:lnTo>
                  <a:pt x="100842" y="138109"/>
                </a:lnTo>
                <a:lnTo>
                  <a:pt x="97873" y="141872"/>
                </a:lnTo>
                <a:cubicBezTo>
                  <a:pt x="60985" y="188517"/>
                  <a:pt x="41571" y="244627"/>
                  <a:pt x="41571" y="304159"/>
                </a:cubicBezTo>
                <a:cubicBezTo>
                  <a:pt x="41571" y="364147"/>
                  <a:pt x="61328" y="420713"/>
                  <a:pt x="98901" y="467700"/>
                </a:cubicBezTo>
                <a:lnTo>
                  <a:pt x="101984" y="471463"/>
                </a:lnTo>
                <a:lnTo>
                  <a:pt x="106553" y="469980"/>
                </a:lnTo>
                <a:cubicBezTo>
                  <a:pt x="112948" y="467700"/>
                  <a:pt x="119686" y="466559"/>
                  <a:pt x="126538" y="466559"/>
                </a:cubicBezTo>
                <a:cubicBezTo>
                  <a:pt x="160343" y="466559"/>
                  <a:pt x="187866" y="494158"/>
                  <a:pt x="187866" y="527915"/>
                </a:cubicBezTo>
                <a:cubicBezTo>
                  <a:pt x="187866" y="530082"/>
                  <a:pt x="187752" y="532135"/>
                  <a:pt x="187637" y="534302"/>
                </a:cubicBezTo>
                <a:lnTo>
                  <a:pt x="187066" y="539092"/>
                </a:lnTo>
                <a:lnTo>
                  <a:pt x="191520" y="541259"/>
                </a:lnTo>
                <a:cubicBezTo>
                  <a:pt x="226924" y="558137"/>
                  <a:pt x="265068" y="566805"/>
                  <a:pt x="304582" y="566805"/>
                </a:cubicBezTo>
                <a:cubicBezTo>
                  <a:pt x="344097" y="566805"/>
                  <a:pt x="382127" y="558137"/>
                  <a:pt x="417644" y="541259"/>
                </a:cubicBezTo>
                <a:lnTo>
                  <a:pt x="421984" y="539092"/>
                </a:lnTo>
                <a:lnTo>
                  <a:pt x="421527" y="534302"/>
                </a:lnTo>
                <a:cubicBezTo>
                  <a:pt x="421299" y="532135"/>
                  <a:pt x="421185" y="530082"/>
                  <a:pt x="421185" y="527915"/>
                </a:cubicBezTo>
                <a:cubicBezTo>
                  <a:pt x="421185" y="494158"/>
                  <a:pt x="448708" y="466559"/>
                  <a:pt x="482626" y="466559"/>
                </a:cubicBezTo>
                <a:cubicBezTo>
                  <a:pt x="489364" y="466559"/>
                  <a:pt x="496102" y="467700"/>
                  <a:pt x="502498" y="469980"/>
                </a:cubicBezTo>
                <a:lnTo>
                  <a:pt x="507180" y="471463"/>
                </a:lnTo>
                <a:lnTo>
                  <a:pt x="510150" y="467700"/>
                </a:lnTo>
                <a:cubicBezTo>
                  <a:pt x="547723" y="420713"/>
                  <a:pt x="567594" y="364147"/>
                  <a:pt x="567594" y="304159"/>
                </a:cubicBezTo>
                <a:cubicBezTo>
                  <a:pt x="567594" y="244627"/>
                  <a:pt x="547037" y="186350"/>
                  <a:pt x="509693" y="139934"/>
                </a:cubicBezTo>
                <a:lnTo>
                  <a:pt x="506495" y="136056"/>
                </a:lnTo>
                <a:lnTo>
                  <a:pt x="501813" y="137881"/>
                </a:lnTo>
                <a:cubicBezTo>
                  <a:pt x="494618" y="140732"/>
                  <a:pt x="486966" y="142101"/>
                  <a:pt x="479314" y="142101"/>
                </a:cubicBezTo>
                <a:cubicBezTo>
                  <a:pt x="445396" y="142101"/>
                  <a:pt x="417873" y="114616"/>
                  <a:pt x="417873" y="80858"/>
                </a:cubicBezTo>
                <a:cubicBezTo>
                  <a:pt x="417873" y="78235"/>
                  <a:pt x="417987" y="75498"/>
                  <a:pt x="418444" y="72647"/>
                </a:cubicBezTo>
                <a:lnTo>
                  <a:pt x="419015" y="67629"/>
                </a:lnTo>
                <a:lnTo>
                  <a:pt x="414447" y="65576"/>
                </a:lnTo>
                <a:cubicBezTo>
                  <a:pt x="379843" y="49610"/>
                  <a:pt x="342841" y="41513"/>
                  <a:pt x="304582" y="41513"/>
                </a:cubicBezTo>
                <a:close/>
                <a:moveTo>
                  <a:pt x="304582" y="0"/>
                </a:moveTo>
                <a:cubicBezTo>
                  <a:pt x="351406" y="0"/>
                  <a:pt x="396288" y="10264"/>
                  <a:pt x="437858" y="30564"/>
                </a:cubicBezTo>
                <a:lnTo>
                  <a:pt x="441513" y="32275"/>
                </a:lnTo>
                <a:lnTo>
                  <a:pt x="444825" y="29994"/>
                </a:lnTo>
                <a:cubicBezTo>
                  <a:pt x="454989" y="23151"/>
                  <a:pt x="466866" y="19502"/>
                  <a:pt x="479314" y="19502"/>
                </a:cubicBezTo>
                <a:cubicBezTo>
                  <a:pt x="513119" y="19502"/>
                  <a:pt x="540642" y="46987"/>
                  <a:pt x="540642" y="80858"/>
                </a:cubicBezTo>
                <a:cubicBezTo>
                  <a:pt x="540642" y="88157"/>
                  <a:pt x="539386" y="95228"/>
                  <a:pt x="536873" y="102071"/>
                </a:cubicBezTo>
                <a:lnTo>
                  <a:pt x="535503" y="105834"/>
                </a:lnTo>
                <a:lnTo>
                  <a:pt x="538130" y="108913"/>
                </a:lnTo>
                <a:cubicBezTo>
                  <a:pt x="584496" y="164111"/>
                  <a:pt x="609050" y="231626"/>
                  <a:pt x="609050" y="304159"/>
                </a:cubicBezTo>
                <a:cubicBezTo>
                  <a:pt x="609050" y="375437"/>
                  <a:pt x="585296" y="442039"/>
                  <a:pt x="540185" y="496895"/>
                </a:cubicBezTo>
                <a:lnTo>
                  <a:pt x="537444" y="500088"/>
                </a:lnTo>
                <a:lnTo>
                  <a:pt x="539157" y="503966"/>
                </a:lnTo>
                <a:cubicBezTo>
                  <a:pt x="542355" y="511493"/>
                  <a:pt x="544068" y="519590"/>
                  <a:pt x="544068" y="527915"/>
                </a:cubicBezTo>
                <a:cubicBezTo>
                  <a:pt x="544068" y="561787"/>
                  <a:pt x="516431" y="589272"/>
                  <a:pt x="482626" y="589272"/>
                </a:cubicBezTo>
                <a:cubicBezTo>
                  <a:pt x="469493" y="589272"/>
                  <a:pt x="457045" y="585280"/>
                  <a:pt x="446538" y="577525"/>
                </a:cubicBezTo>
                <a:lnTo>
                  <a:pt x="443112" y="575130"/>
                </a:lnTo>
                <a:lnTo>
                  <a:pt x="439343" y="576955"/>
                </a:lnTo>
                <a:cubicBezTo>
                  <a:pt x="397316" y="597711"/>
                  <a:pt x="351977" y="608203"/>
                  <a:pt x="304582" y="608203"/>
                </a:cubicBezTo>
                <a:cubicBezTo>
                  <a:pt x="257073" y="608203"/>
                  <a:pt x="211734" y="597711"/>
                  <a:pt x="169707" y="576955"/>
                </a:cubicBezTo>
                <a:lnTo>
                  <a:pt x="165939" y="575130"/>
                </a:lnTo>
                <a:lnTo>
                  <a:pt x="162627" y="577525"/>
                </a:lnTo>
                <a:cubicBezTo>
                  <a:pt x="152006" y="585280"/>
                  <a:pt x="139558" y="589272"/>
                  <a:pt x="126538" y="589272"/>
                </a:cubicBezTo>
                <a:cubicBezTo>
                  <a:pt x="92620" y="589272"/>
                  <a:pt x="65097" y="561787"/>
                  <a:pt x="65097" y="527915"/>
                </a:cubicBezTo>
                <a:cubicBezTo>
                  <a:pt x="65097" y="519590"/>
                  <a:pt x="66695" y="511493"/>
                  <a:pt x="69893" y="503966"/>
                </a:cubicBezTo>
                <a:lnTo>
                  <a:pt x="71606" y="500088"/>
                </a:lnTo>
                <a:lnTo>
                  <a:pt x="68865" y="496895"/>
                </a:lnTo>
                <a:cubicBezTo>
                  <a:pt x="23869" y="442039"/>
                  <a:pt x="0" y="375437"/>
                  <a:pt x="0" y="304159"/>
                </a:cubicBezTo>
                <a:cubicBezTo>
                  <a:pt x="0" y="234135"/>
                  <a:pt x="23069" y="168445"/>
                  <a:pt x="66695" y="114159"/>
                </a:cubicBezTo>
                <a:lnTo>
                  <a:pt x="69436" y="110852"/>
                </a:lnTo>
                <a:lnTo>
                  <a:pt x="67609" y="106861"/>
                </a:lnTo>
                <a:cubicBezTo>
                  <a:pt x="63726" y="98649"/>
                  <a:pt x="61670" y="89868"/>
                  <a:pt x="61670" y="80858"/>
                </a:cubicBezTo>
                <a:cubicBezTo>
                  <a:pt x="61670" y="46987"/>
                  <a:pt x="89308" y="19502"/>
                  <a:pt x="123112" y="19502"/>
                </a:cubicBezTo>
                <a:cubicBezTo>
                  <a:pt x="136588" y="19502"/>
                  <a:pt x="149379" y="23722"/>
                  <a:pt x="160114" y="31819"/>
                </a:cubicBezTo>
                <a:lnTo>
                  <a:pt x="163540" y="34328"/>
                </a:lnTo>
                <a:lnTo>
                  <a:pt x="167309" y="32389"/>
                </a:lnTo>
                <a:cubicBezTo>
                  <a:pt x="210021" y="10949"/>
                  <a:pt x="256160" y="0"/>
                  <a:pt x="3045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4" name="TextBox 30"/>
          <p:cNvSpPr txBox="1"/>
          <p:nvPr/>
        </p:nvSpPr>
        <p:spPr>
          <a:xfrm>
            <a:off x="4866013" y="5160919"/>
            <a:ext cx="249807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15" name="TextBox 30"/>
          <p:cNvSpPr txBox="1"/>
          <p:nvPr/>
        </p:nvSpPr>
        <p:spPr>
          <a:xfrm>
            <a:off x="8250564" y="5007989"/>
            <a:ext cx="249807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16" name="TextBox 30"/>
          <p:cNvSpPr txBox="1"/>
          <p:nvPr/>
        </p:nvSpPr>
        <p:spPr>
          <a:xfrm>
            <a:off x="1481464" y="5007989"/>
            <a:ext cx="249807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0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8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58394" y="-59682"/>
            <a:ext cx="5275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THREE</a:t>
            </a:r>
            <a:endParaRPr lang="en-US" altLang="zh-CN" sz="66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58279" y="350498"/>
            <a:ext cx="54754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 spc="300">
                <a:latin typeface="Century Gothic" panose="020B0502020202020204" pitchFamily="34" charset="0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工作存在不足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4622152" y="996829"/>
            <a:ext cx="294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+mj-ea"/>
                <a:sym typeface="微软雅黑 Light" panose="020B0502040204020203" charset="-122"/>
              </a:rPr>
              <a:t>Conveniently architect value option. Seamlessly deliver.</a:t>
            </a:r>
            <a:endParaRPr lang="en-US" sz="1400" dirty="0">
              <a:solidFill>
                <a:schemeClr val="bg1"/>
              </a:solidFill>
              <a:ea typeface="+mj-ea"/>
              <a:sym typeface="微软雅黑 Light" panose="020B0502040204020203" charset="-122"/>
            </a:endParaRPr>
          </a:p>
        </p:txBody>
      </p:sp>
      <p:sp>
        <p:nvSpPr>
          <p:cNvPr id="5" name="Freeform 874"/>
          <p:cNvSpPr>
            <a:spLocks noChangeAspect="1"/>
          </p:cNvSpPr>
          <p:nvPr/>
        </p:nvSpPr>
        <p:spPr bwMode="auto">
          <a:xfrm>
            <a:off x="5342209" y="1968727"/>
            <a:ext cx="2129143" cy="1800000"/>
          </a:xfrm>
          <a:custGeom>
            <a:avLst/>
            <a:gdLst>
              <a:gd name="T0" fmla="*/ 59 w 175"/>
              <a:gd name="T1" fmla="*/ 29 h 148"/>
              <a:gd name="T2" fmla="*/ 59 w 175"/>
              <a:gd name="T3" fmla="*/ 0 h 148"/>
              <a:gd name="T4" fmla="*/ 0 w 175"/>
              <a:gd name="T5" fmla="*/ 49 h 148"/>
              <a:gd name="T6" fmla="*/ 59 w 175"/>
              <a:gd name="T7" fmla="*/ 99 h 148"/>
              <a:gd name="T8" fmla="*/ 59 w 175"/>
              <a:gd name="T9" fmla="*/ 71 h 148"/>
              <a:gd name="T10" fmla="*/ 59 w 175"/>
              <a:gd name="T11" fmla="*/ 148 h 148"/>
              <a:gd name="T12" fmla="*/ 59 w 175"/>
              <a:gd name="T13" fmla="*/ 2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" h="148">
                <a:moveTo>
                  <a:pt x="59" y="29"/>
                </a:moveTo>
                <a:cubicBezTo>
                  <a:pt x="59" y="0"/>
                  <a:pt x="59" y="0"/>
                  <a:pt x="59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71"/>
                  <a:pt x="59" y="71"/>
                  <a:pt x="59" y="71"/>
                </a:cubicBezTo>
                <a:cubicBezTo>
                  <a:pt x="118" y="79"/>
                  <a:pt x="92" y="114"/>
                  <a:pt x="59" y="148"/>
                </a:cubicBezTo>
                <a:cubicBezTo>
                  <a:pt x="175" y="72"/>
                  <a:pt x="106" y="37"/>
                  <a:pt x="59" y="29"/>
                </a:cubicBezTo>
                <a:close/>
              </a:path>
            </a:pathLst>
          </a:custGeom>
          <a:solidFill>
            <a:srgbClr val="F17C4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FZHei-B01S" panose="02000000000000000000" pitchFamily="2" charset="-122"/>
              <a:ea typeface="FZHei-B01S" panose="02000000000000000000" pitchFamily="2" charset="-122"/>
              <a:sym typeface="FZHei-B01S" panose="02000000000000000000" pitchFamily="2" charset="-122"/>
            </a:endParaRPr>
          </a:p>
        </p:txBody>
      </p:sp>
      <p:sp>
        <p:nvSpPr>
          <p:cNvPr id="6" name="Freeform 874"/>
          <p:cNvSpPr>
            <a:spLocks noChangeAspect="1"/>
          </p:cNvSpPr>
          <p:nvPr/>
        </p:nvSpPr>
        <p:spPr bwMode="auto">
          <a:xfrm flipH="1" flipV="1">
            <a:off x="4652695" y="3768727"/>
            <a:ext cx="2129143" cy="1800000"/>
          </a:xfrm>
          <a:custGeom>
            <a:avLst/>
            <a:gdLst>
              <a:gd name="T0" fmla="*/ 59 w 175"/>
              <a:gd name="T1" fmla="*/ 29 h 148"/>
              <a:gd name="T2" fmla="*/ 59 w 175"/>
              <a:gd name="T3" fmla="*/ 0 h 148"/>
              <a:gd name="T4" fmla="*/ 0 w 175"/>
              <a:gd name="T5" fmla="*/ 49 h 148"/>
              <a:gd name="T6" fmla="*/ 59 w 175"/>
              <a:gd name="T7" fmla="*/ 99 h 148"/>
              <a:gd name="T8" fmla="*/ 59 w 175"/>
              <a:gd name="T9" fmla="*/ 71 h 148"/>
              <a:gd name="T10" fmla="*/ 59 w 175"/>
              <a:gd name="T11" fmla="*/ 148 h 148"/>
              <a:gd name="T12" fmla="*/ 59 w 175"/>
              <a:gd name="T13" fmla="*/ 2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" h="148">
                <a:moveTo>
                  <a:pt x="59" y="29"/>
                </a:moveTo>
                <a:cubicBezTo>
                  <a:pt x="59" y="0"/>
                  <a:pt x="59" y="0"/>
                  <a:pt x="59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71"/>
                  <a:pt x="59" y="71"/>
                  <a:pt x="59" y="71"/>
                </a:cubicBezTo>
                <a:cubicBezTo>
                  <a:pt x="118" y="79"/>
                  <a:pt x="92" y="114"/>
                  <a:pt x="59" y="148"/>
                </a:cubicBezTo>
                <a:cubicBezTo>
                  <a:pt x="175" y="72"/>
                  <a:pt x="106" y="37"/>
                  <a:pt x="59" y="29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FZHei-B01S" panose="02000000000000000000" pitchFamily="2" charset="-122"/>
              <a:ea typeface="FZHei-B01S" panose="02000000000000000000" pitchFamily="2" charset="-122"/>
              <a:sym typeface="FZHei-B01S" panose="02000000000000000000" pitchFamily="2" charset="-122"/>
            </a:endParaRPr>
          </a:p>
        </p:txBody>
      </p:sp>
      <p:sp>
        <p:nvSpPr>
          <p:cNvPr id="7" name="Freeform 886"/>
          <p:cNvSpPr/>
          <p:nvPr/>
        </p:nvSpPr>
        <p:spPr bwMode="auto">
          <a:xfrm>
            <a:off x="6936811" y="4719527"/>
            <a:ext cx="442913" cy="633413"/>
          </a:xfrm>
          <a:custGeom>
            <a:avLst/>
            <a:gdLst>
              <a:gd name="T0" fmla="*/ 118 w 118"/>
              <a:gd name="T1" fmla="*/ 65 h 169"/>
              <a:gd name="T2" fmla="*/ 109 w 118"/>
              <a:gd name="T3" fmla="*/ 51 h 169"/>
              <a:gd name="T4" fmla="*/ 109 w 118"/>
              <a:gd name="T5" fmla="*/ 51 h 169"/>
              <a:gd name="T6" fmla="*/ 116 w 118"/>
              <a:gd name="T7" fmla="*/ 39 h 169"/>
              <a:gd name="T8" fmla="*/ 107 w 118"/>
              <a:gd name="T9" fmla="*/ 26 h 169"/>
              <a:gd name="T10" fmla="*/ 101 w 118"/>
              <a:gd name="T11" fmla="*/ 26 h 169"/>
              <a:gd name="T12" fmla="*/ 107 w 118"/>
              <a:gd name="T13" fmla="*/ 13 h 169"/>
              <a:gd name="T14" fmla="*/ 99 w 118"/>
              <a:gd name="T15" fmla="*/ 0 h 169"/>
              <a:gd name="T16" fmla="*/ 37 w 118"/>
              <a:gd name="T17" fmla="*/ 0 h 169"/>
              <a:gd name="T18" fmla="*/ 0 w 118"/>
              <a:gd name="T19" fmla="*/ 37 h 169"/>
              <a:gd name="T20" fmla="*/ 0 w 118"/>
              <a:gd name="T21" fmla="*/ 76 h 169"/>
              <a:gd name="T22" fmla="*/ 20 w 118"/>
              <a:gd name="T23" fmla="*/ 107 h 169"/>
              <a:gd name="T24" fmla="*/ 54 w 118"/>
              <a:gd name="T25" fmla="*/ 150 h 169"/>
              <a:gd name="T26" fmla="*/ 54 w 118"/>
              <a:gd name="T27" fmla="*/ 166 h 169"/>
              <a:gd name="T28" fmla="*/ 82 w 118"/>
              <a:gd name="T29" fmla="*/ 143 h 169"/>
              <a:gd name="T30" fmla="*/ 78 w 118"/>
              <a:gd name="T31" fmla="*/ 107 h 169"/>
              <a:gd name="T32" fmla="*/ 100 w 118"/>
              <a:gd name="T33" fmla="*/ 107 h 169"/>
              <a:gd name="T34" fmla="*/ 110 w 118"/>
              <a:gd name="T35" fmla="*/ 92 h 169"/>
              <a:gd name="T36" fmla="*/ 103 w 118"/>
              <a:gd name="T37" fmla="*/ 78 h 169"/>
              <a:gd name="T38" fmla="*/ 109 w 118"/>
              <a:gd name="T39" fmla="*/ 78 h 169"/>
              <a:gd name="T40" fmla="*/ 118 w 118"/>
              <a:gd name="T41" fmla="*/ 65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8" h="169">
                <a:moveTo>
                  <a:pt x="118" y="65"/>
                </a:moveTo>
                <a:cubicBezTo>
                  <a:pt x="118" y="57"/>
                  <a:pt x="117" y="51"/>
                  <a:pt x="109" y="51"/>
                </a:cubicBezTo>
                <a:cubicBezTo>
                  <a:pt x="109" y="51"/>
                  <a:pt x="109" y="51"/>
                  <a:pt x="109" y="51"/>
                </a:cubicBezTo>
                <a:cubicBezTo>
                  <a:pt x="115" y="51"/>
                  <a:pt x="116" y="45"/>
                  <a:pt x="116" y="39"/>
                </a:cubicBezTo>
                <a:cubicBezTo>
                  <a:pt x="116" y="32"/>
                  <a:pt x="115" y="26"/>
                  <a:pt x="107" y="26"/>
                </a:cubicBezTo>
                <a:cubicBezTo>
                  <a:pt x="101" y="26"/>
                  <a:pt x="101" y="26"/>
                  <a:pt x="101" y="26"/>
                </a:cubicBezTo>
                <a:cubicBezTo>
                  <a:pt x="106" y="24"/>
                  <a:pt x="107" y="19"/>
                  <a:pt x="107" y="13"/>
                </a:cubicBezTo>
                <a:cubicBezTo>
                  <a:pt x="107" y="6"/>
                  <a:pt x="106" y="0"/>
                  <a:pt x="99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16" y="0"/>
                  <a:pt x="0" y="16"/>
                  <a:pt x="0" y="37"/>
                </a:cubicBezTo>
                <a:cubicBezTo>
                  <a:pt x="0" y="37"/>
                  <a:pt x="0" y="76"/>
                  <a:pt x="0" y="76"/>
                </a:cubicBezTo>
                <a:cubicBezTo>
                  <a:pt x="0" y="91"/>
                  <a:pt x="8" y="102"/>
                  <a:pt x="20" y="107"/>
                </a:cubicBezTo>
                <a:cubicBezTo>
                  <a:pt x="30" y="113"/>
                  <a:pt x="50" y="129"/>
                  <a:pt x="54" y="150"/>
                </a:cubicBezTo>
                <a:cubicBezTo>
                  <a:pt x="54" y="158"/>
                  <a:pt x="54" y="166"/>
                  <a:pt x="54" y="166"/>
                </a:cubicBezTo>
                <a:cubicBezTo>
                  <a:pt x="54" y="166"/>
                  <a:pt x="82" y="169"/>
                  <a:pt x="82" y="143"/>
                </a:cubicBezTo>
                <a:cubicBezTo>
                  <a:pt x="82" y="113"/>
                  <a:pt x="62" y="108"/>
                  <a:pt x="78" y="107"/>
                </a:cubicBezTo>
                <a:cubicBezTo>
                  <a:pt x="100" y="107"/>
                  <a:pt x="100" y="107"/>
                  <a:pt x="100" y="107"/>
                </a:cubicBezTo>
                <a:cubicBezTo>
                  <a:pt x="108" y="107"/>
                  <a:pt x="110" y="100"/>
                  <a:pt x="110" y="92"/>
                </a:cubicBezTo>
                <a:cubicBezTo>
                  <a:pt x="110" y="85"/>
                  <a:pt x="109" y="80"/>
                  <a:pt x="103" y="78"/>
                </a:cubicBezTo>
                <a:cubicBezTo>
                  <a:pt x="109" y="78"/>
                  <a:pt x="109" y="78"/>
                  <a:pt x="109" y="78"/>
                </a:cubicBezTo>
                <a:cubicBezTo>
                  <a:pt x="117" y="78"/>
                  <a:pt x="118" y="72"/>
                  <a:pt x="118" y="65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FZHei-B01S" panose="02000000000000000000" pitchFamily="2" charset="-122"/>
              <a:ea typeface="FZHei-B01S" panose="02000000000000000000" pitchFamily="2" charset="-122"/>
              <a:sym typeface="FZHei-B01S" panose="02000000000000000000" pitchFamily="2" charset="-122"/>
            </a:endParaRPr>
          </a:p>
        </p:txBody>
      </p:sp>
      <p:sp>
        <p:nvSpPr>
          <p:cNvPr id="8" name="Freeform 886"/>
          <p:cNvSpPr/>
          <p:nvPr/>
        </p:nvSpPr>
        <p:spPr bwMode="auto">
          <a:xfrm flipH="1" flipV="1">
            <a:off x="4821809" y="2173961"/>
            <a:ext cx="442913" cy="633413"/>
          </a:xfrm>
          <a:custGeom>
            <a:avLst/>
            <a:gdLst>
              <a:gd name="T0" fmla="*/ 118 w 118"/>
              <a:gd name="T1" fmla="*/ 65 h 169"/>
              <a:gd name="T2" fmla="*/ 109 w 118"/>
              <a:gd name="T3" fmla="*/ 51 h 169"/>
              <a:gd name="T4" fmla="*/ 109 w 118"/>
              <a:gd name="T5" fmla="*/ 51 h 169"/>
              <a:gd name="T6" fmla="*/ 116 w 118"/>
              <a:gd name="T7" fmla="*/ 39 h 169"/>
              <a:gd name="T8" fmla="*/ 107 w 118"/>
              <a:gd name="T9" fmla="*/ 26 h 169"/>
              <a:gd name="T10" fmla="*/ 101 w 118"/>
              <a:gd name="T11" fmla="*/ 26 h 169"/>
              <a:gd name="T12" fmla="*/ 107 w 118"/>
              <a:gd name="T13" fmla="*/ 13 h 169"/>
              <a:gd name="T14" fmla="*/ 99 w 118"/>
              <a:gd name="T15" fmla="*/ 0 h 169"/>
              <a:gd name="T16" fmla="*/ 37 w 118"/>
              <a:gd name="T17" fmla="*/ 0 h 169"/>
              <a:gd name="T18" fmla="*/ 0 w 118"/>
              <a:gd name="T19" fmla="*/ 37 h 169"/>
              <a:gd name="T20" fmla="*/ 0 w 118"/>
              <a:gd name="T21" fmla="*/ 76 h 169"/>
              <a:gd name="T22" fmla="*/ 20 w 118"/>
              <a:gd name="T23" fmla="*/ 107 h 169"/>
              <a:gd name="T24" fmla="*/ 54 w 118"/>
              <a:gd name="T25" fmla="*/ 150 h 169"/>
              <a:gd name="T26" fmla="*/ 54 w 118"/>
              <a:gd name="T27" fmla="*/ 166 h 169"/>
              <a:gd name="T28" fmla="*/ 82 w 118"/>
              <a:gd name="T29" fmla="*/ 143 h 169"/>
              <a:gd name="T30" fmla="*/ 78 w 118"/>
              <a:gd name="T31" fmla="*/ 107 h 169"/>
              <a:gd name="T32" fmla="*/ 100 w 118"/>
              <a:gd name="T33" fmla="*/ 107 h 169"/>
              <a:gd name="T34" fmla="*/ 110 w 118"/>
              <a:gd name="T35" fmla="*/ 92 h 169"/>
              <a:gd name="T36" fmla="*/ 103 w 118"/>
              <a:gd name="T37" fmla="*/ 78 h 169"/>
              <a:gd name="T38" fmla="*/ 109 w 118"/>
              <a:gd name="T39" fmla="*/ 78 h 169"/>
              <a:gd name="T40" fmla="*/ 118 w 118"/>
              <a:gd name="T41" fmla="*/ 65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8" h="169">
                <a:moveTo>
                  <a:pt x="118" y="65"/>
                </a:moveTo>
                <a:cubicBezTo>
                  <a:pt x="118" y="57"/>
                  <a:pt x="117" y="51"/>
                  <a:pt x="109" y="51"/>
                </a:cubicBezTo>
                <a:cubicBezTo>
                  <a:pt x="109" y="51"/>
                  <a:pt x="109" y="51"/>
                  <a:pt x="109" y="51"/>
                </a:cubicBezTo>
                <a:cubicBezTo>
                  <a:pt x="115" y="51"/>
                  <a:pt x="116" y="45"/>
                  <a:pt x="116" y="39"/>
                </a:cubicBezTo>
                <a:cubicBezTo>
                  <a:pt x="116" y="32"/>
                  <a:pt x="115" y="26"/>
                  <a:pt x="107" y="26"/>
                </a:cubicBezTo>
                <a:cubicBezTo>
                  <a:pt x="101" y="26"/>
                  <a:pt x="101" y="26"/>
                  <a:pt x="101" y="26"/>
                </a:cubicBezTo>
                <a:cubicBezTo>
                  <a:pt x="106" y="24"/>
                  <a:pt x="107" y="19"/>
                  <a:pt x="107" y="13"/>
                </a:cubicBezTo>
                <a:cubicBezTo>
                  <a:pt x="107" y="6"/>
                  <a:pt x="106" y="0"/>
                  <a:pt x="99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16" y="0"/>
                  <a:pt x="0" y="16"/>
                  <a:pt x="0" y="37"/>
                </a:cubicBezTo>
                <a:cubicBezTo>
                  <a:pt x="0" y="37"/>
                  <a:pt x="0" y="76"/>
                  <a:pt x="0" y="76"/>
                </a:cubicBezTo>
                <a:cubicBezTo>
                  <a:pt x="0" y="91"/>
                  <a:pt x="8" y="102"/>
                  <a:pt x="20" y="107"/>
                </a:cubicBezTo>
                <a:cubicBezTo>
                  <a:pt x="30" y="113"/>
                  <a:pt x="50" y="129"/>
                  <a:pt x="54" y="150"/>
                </a:cubicBezTo>
                <a:cubicBezTo>
                  <a:pt x="54" y="158"/>
                  <a:pt x="54" y="166"/>
                  <a:pt x="54" y="166"/>
                </a:cubicBezTo>
                <a:cubicBezTo>
                  <a:pt x="54" y="166"/>
                  <a:pt x="82" y="169"/>
                  <a:pt x="82" y="143"/>
                </a:cubicBezTo>
                <a:cubicBezTo>
                  <a:pt x="82" y="113"/>
                  <a:pt x="62" y="108"/>
                  <a:pt x="78" y="107"/>
                </a:cubicBezTo>
                <a:cubicBezTo>
                  <a:pt x="100" y="107"/>
                  <a:pt x="100" y="107"/>
                  <a:pt x="100" y="107"/>
                </a:cubicBezTo>
                <a:cubicBezTo>
                  <a:pt x="108" y="107"/>
                  <a:pt x="110" y="100"/>
                  <a:pt x="110" y="92"/>
                </a:cubicBezTo>
                <a:cubicBezTo>
                  <a:pt x="110" y="85"/>
                  <a:pt x="109" y="80"/>
                  <a:pt x="103" y="78"/>
                </a:cubicBezTo>
                <a:cubicBezTo>
                  <a:pt x="109" y="78"/>
                  <a:pt x="109" y="78"/>
                  <a:pt x="109" y="78"/>
                </a:cubicBezTo>
                <a:cubicBezTo>
                  <a:pt x="117" y="78"/>
                  <a:pt x="118" y="72"/>
                  <a:pt x="118" y="65"/>
                </a:cubicBezTo>
                <a:close/>
              </a:path>
            </a:pathLst>
          </a:custGeom>
          <a:solidFill>
            <a:srgbClr val="F17C4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FZHei-B01S" panose="02000000000000000000" pitchFamily="2" charset="-122"/>
              <a:ea typeface="FZHei-B01S" panose="02000000000000000000" pitchFamily="2" charset="-122"/>
              <a:sym typeface="FZHei-B01S" panose="02000000000000000000" pitchFamily="2" charset="-122"/>
            </a:endParaRPr>
          </a:p>
        </p:txBody>
      </p:sp>
      <p:sp>
        <p:nvSpPr>
          <p:cNvPr id="9" name="TextBox 30"/>
          <p:cNvSpPr txBox="1"/>
          <p:nvPr/>
        </p:nvSpPr>
        <p:spPr>
          <a:xfrm>
            <a:off x="1978982" y="2064076"/>
            <a:ext cx="249807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10" name="TextBox 30"/>
          <p:cNvSpPr txBox="1"/>
          <p:nvPr/>
        </p:nvSpPr>
        <p:spPr>
          <a:xfrm>
            <a:off x="7726965" y="4514522"/>
            <a:ext cx="249807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6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t="350" b="3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1251853" y="795065"/>
            <a:ext cx="14602996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FOUR</a:t>
            </a:r>
            <a:endParaRPr lang="en-US" altLang="zh-CN" sz="210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02708" y="2272617"/>
            <a:ext cx="718658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 spc="3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明年工作计划</a:t>
            </a:r>
            <a:endParaRPr lang="zh-CN" altLang="en-US" sz="8800" b="1" spc="30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02709" y="3916806"/>
            <a:ext cx="7186583" cy="784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方正黑体简体" panose="02000000000000000000" pitchFamily="65" charset="-122"/>
              </a:rPr>
              <a:t>There are many variations of passages available the majority There are many variations of passages available the majority.</a:t>
            </a:r>
            <a:endParaRPr lang="en-US" altLang="zh-CN" sz="1600" dirty="0">
              <a:solidFill>
                <a:schemeClr val="bg1">
                  <a:lumMod val="75000"/>
                </a:schemeClr>
              </a:solidFill>
              <a:latin typeface="+mj-lt"/>
              <a:ea typeface="方正黑体简体" panose="02000000000000000000" pitchFamily="65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58394" y="-59682"/>
            <a:ext cx="5275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60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FOUR</a:t>
            </a:r>
            <a:endParaRPr lang="en-US" altLang="zh-CN" sz="66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58279" y="350498"/>
            <a:ext cx="54754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 spc="300">
                <a:latin typeface="Century Gothic" panose="020B0502020202020204" pitchFamily="34" charset="0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明年工作计划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4622152" y="996829"/>
            <a:ext cx="294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+mj-ea"/>
                <a:sym typeface="微软雅黑 Light" panose="020B0502040204020203" charset="-122"/>
              </a:rPr>
              <a:t>Conveniently architect value option. Seamlessly deliver.</a:t>
            </a:r>
            <a:endParaRPr lang="en-US" sz="1400" dirty="0">
              <a:solidFill>
                <a:schemeClr val="bg1"/>
              </a:solidFill>
              <a:ea typeface="+mj-ea"/>
              <a:sym typeface="微软雅黑 Light" panose="020B0502040204020203" charset="-122"/>
            </a:endParaRPr>
          </a:p>
        </p:txBody>
      </p:sp>
      <p:sp>
        <p:nvSpPr>
          <p:cNvPr id="5" name="Freeform 28"/>
          <p:cNvSpPr>
            <a:spLocks noEditPoints="1"/>
          </p:cNvSpPr>
          <p:nvPr/>
        </p:nvSpPr>
        <p:spPr bwMode="auto">
          <a:xfrm>
            <a:off x="1902143" y="1520049"/>
            <a:ext cx="8159750" cy="3730625"/>
          </a:xfrm>
          <a:custGeom>
            <a:avLst/>
            <a:gdLst>
              <a:gd name="T0" fmla="*/ 2696 w 2696"/>
              <a:gd name="T1" fmla="*/ 0 h 1231"/>
              <a:gd name="T2" fmla="*/ 2563 w 2696"/>
              <a:gd name="T3" fmla="*/ 112 h 1231"/>
              <a:gd name="T4" fmla="*/ 2621 w 2696"/>
              <a:gd name="T5" fmla="*/ 116 h 1231"/>
              <a:gd name="T6" fmla="*/ 1929 w 2696"/>
              <a:gd name="T7" fmla="*/ 838 h 1231"/>
              <a:gd name="T8" fmla="*/ 1093 w 2696"/>
              <a:gd name="T9" fmla="*/ 1140 h 1231"/>
              <a:gd name="T10" fmla="*/ 104 w 2696"/>
              <a:gd name="T11" fmla="*/ 1156 h 1231"/>
              <a:gd name="T12" fmla="*/ 52 w 2696"/>
              <a:gd name="T13" fmla="*/ 1109 h 1231"/>
              <a:gd name="T14" fmla="*/ 0 w 2696"/>
              <a:gd name="T15" fmla="*/ 1161 h 1231"/>
              <a:gd name="T16" fmla="*/ 52 w 2696"/>
              <a:gd name="T17" fmla="*/ 1213 h 1231"/>
              <a:gd name="T18" fmla="*/ 99 w 2696"/>
              <a:gd name="T19" fmla="*/ 1183 h 1231"/>
              <a:gd name="T20" fmla="*/ 544 w 2696"/>
              <a:gd name="T21" fmla="*/ 1214 h 1231"/>
              <a:gd name="T22" fmla="*/ 1097 w 2696"/>
              <a:gd name="T23" fmla="*/ 1168 h 1231"/>
              <a:gd name="T24" fmla="*/ 1943 w 2696"/>
              <a:gd name="T25" fmla="*/ 863 h 1231"/>
              <a:gd name="T26" fmla="*/ 2646 w 2696"/>
              <a:gd name="T27" fmla="*/ 129 h 1231"/>
              <a:gd name="T28" fmla="*/ 2683 w 2696"/>
              <a:gd name="T29" fmla="*/ 173 h 1231"/>
              <a:gd name="T30" fmla="*/ 2696 w 2696"/>
              <a:gd name="T31" fmla="*/ 0 h 1231"/>
              <a:gd name="T32" fmla="*/ 52 w 2696"/>
              <a:gd name="T33" fmla="*/ 1185 h 1231"/>
              <a:gd name="T34" fmla="*/ 28 w 2696"/>
              <a:gd name="T35" fmla="*/ 1161 h 1231"/>
              <a:gd name="T36" fmla="*/ 52 w 2696"/>
              <a:gd name="T37" fmla="*/ 1137 h 1231"/>
              <a:gd name="T38" fmla="*/ 76 w 2696"/>
              <a:gd name="T39" fmla="*/ 1161 h 1231"/>
              <a:gd name="T40" fmla="*/ 52 w 2696"/>
              <a:gd name="T41" fmla="*/ 1185 h 1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696" h="1231">
                <a:moveTo>
                  <a:pt x="2696" y="0"/>
                </a:moveTo>
                <a:cubicBezTo>
                  <a:pt x="2563" y="112"/>
                  <a:pt x="2563" y="112"/>
                  <a:pt x="2563" y="112"/>
                </a:cubicBezTo>
                <a:cubicBezTo>
                  <a:pt x="2621" y="116"/>
                  <a:pt x="2621" y="116"/>
                  <a:pt x="2621" y="116"/>
                </a:cubicBezTo>
                <a:cubicBezTo>
                  <a:pt x="2453" y="419"/>
                  <a:pt x="2221" y="662"/>
                  <a:pt x="1929" y="838"/>
                </a:cubicBezTo>
                <a:cubicBezTo>
                  <a:pt x="1688" y="984"/>
                  <a:pt x="1407" y="1085"/>
                  <a:pt x="1093" y="1140"/>
                </a:cubicBezTo>
                <a:cubicBezTo>
                  <a:pt x="571" y="1231"/>
                  <a:pt x="129" y="1160"/>
                  <a:pt x="104" y="1156"/>
                </a:cubicBezTo>
                <a:cubicBezTo>
                  <a:pt x="101" y="1130"/>
                  <a:pt x="79" y="1109"/>
                  <a:pt x="52" y="1109"/>
                </a:cubicBezTo>
                <a:cubicBezTo>
                  <a:pt x="23" y="1109"/>
                  <a:pt x="0" y="1133"/>
                  <a:pt x="0" y="1161"/>
                </a:cubicBezTo>
                <a:cubicBezTo>
                  <a:pt x="0" y="1190"/>
                  <a:pt x="23" y="1213"/>
                  <a:pt x="52" y="1213"/>
                </a:cubicBezTo>
                <a:cubicBezTo>
                  <a:pt x="73" y="1213"/>
                  <a:pt x="91" y="1201"/>
                  <a:pt x="99" y="1183"/>
                </a:cubicBezTo>
                <a:cubicBezTo>
                  <a:pt x="116" y="1186"/>
                  <a:pt x="290" y="1214"/>
                  <a:pt x="544" y="1214"/>
                </a:cubicBezTo>
                <a:cubicBezTo>
                  <a:pt x="704" y="1214"/>
                  <a:pt x="894" y="1203"/>
                  <a:pt x="1097" y="1168"/>
                </a:cubicBezTo>
                <a:cubicBezTo>
                  <a:pt x="1415" y="1113"/>
                  <a:pt x="1699" y="1010"/>
                  <a:pt x="1943" y="863"/>
                </a:cubicBezTo>
                <a:cubicBezTo>
                  <a:pt x="2239" y="683"/>
                  <a:pt x="2476" y="436"/>
                  <a:pt x="2646" y="129"/>
                </a:cubicBezTo>
                <a:cubicBezTo>
                  <a:pt x="2683" y="173"/>
                  <a:pt x="2683" y="173"/>
                  <a:pt x="2683" y="173"/>
                </a:cubicBezTo>
                <a:lnTo>
                  <a:pt x="2696" y="0"/>
                </a:lnTo>
                <a:close/>
                <a:moveTo>
                  <a:pt x="52" y="1185"/>
                </a:moveTo>
                <a:cubicBezTo>
                  <a:pt x="39" y="1185"/>
                  <a:pt x="28" y="1174"/>
                  <a:pt x="28" y="1161"/>
                </a:cubicBezTo>
                <a:cubicBezTo>
                  <a:pt x="28" y="1148"/>
                  <a:pt x="39" y="1137"/>
                  <a:pt x="52" y="1137"/>
                </a:cubicBezTo>
                <a:cubicBezTo>
                  <a:pt x="65" y="1137"/>
                  <a:pt x="76" y="1148"/>
                  <a:pt x="76" y="1161"/>
                </a:cubicBezTo>
                <a:cubicBezTo>
                  <a:pt x="76" y="1174"/>
                  <a:pt x="65" y="1185"/>
                  <a:pt x="52" y="1185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/>
              <a:ea typeface="方正黑体简体" panose="02000000000000000000" pitchFamily="65" charset="-122"/>
            </a:endParaRPr>
          </a:p>
        </p:txBody>
      </p:sp>
      <p:sp>
        <p:nvSpPr>
          <p:cNvPr id="6" name="Freeform 29"/>
          <p:cNvSpPr/>
          <p:nvPr/>
        </p:nvSpPr>
        <p:spPr bwMode="auto">
          <a:xfrm>
            <a:off x="6175693" y="4037824"/>
            <a:ext cx="1165225" cy="1166813"/>
          </a:xfrm>
          <a:custGeom>
            <a:avLst/>
            <a:gdLst>
              <a:gd name="T0" fmla="*/ 48 w 385"/>
              <a:gd name="T1" fmla="*/ 104 h 385"/>
              <a:gd name="T2" fmla="*/ 281 w 385"/>
              <a:gd name="T3" fmla="*/ 48 h 385"/>
              <a:gd name="T4" fmla="*/ 336 w 385"/>
              <a:gd name="T5" fmla="*/ 281 h 385"/>
              <a:gd name="T6" fmla="*/ 104 w 385"/>
              <a:gd name="T7" fmla="*/ 336 h 385"/>
              <a:gd name="T8" fmla="*/ 48 w 385"/>
              <a:gd name="T9" fmla="*/ 10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5" h="385">
                <a:moveTo>
                  <a:pt x="48" y="104"/>
                </a:moveTo>
                <a:cubicBezTo>
                  <a:pt x="97" y="24"/>
                  <a:pt x="201" y="0"/>
                  <a:pt x="281" y="48"/>
                </a:cubicBezTo>
                <a:cubicBezTo>
                  <a:pt x="360" y="97"/>
                  <a:pt x="385" y="201"/>
                  <a:pt x="336" y="281"/>
                </a:cubicBezTo>
                <a:cubicBezTo>
                  <a:pt x="288" y="360"/>
                  <a:pt x="184" y="385"/>
                  <a:pt x="104" y="336"/>
                </a:cubicBezTo>
                <a:cubicBezTo>
                  <a:pt x="25" y="287"/>
                  <a:pt x="0" y="183"/>
                  <a:pt x="48" y="104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/>
              <a:ea typeface="方正黑体简体" panose="02000000000000000000" pitchFamily="65" charset="-122"/>
            </a:endParaRPr>
          </a:p>
        </p:txBody>
      </p:sp>
      <p:sp>
        <p:nvSpPr>
          <p:cNvPr id="7" name="Freeform 30"/>
          <p:cNvSpPr/>
          <p:nvPr/>
        </p:nvSpPr>
        <p:spPr bwMode="auto">
          <a:xfrm>
            <a:off x="6278881" y="4141012"/>
            <a:ext cx="958850" cy="960438"/>
          </a:xfrm>
          <a:custGeom>
            <a:avLst/>
            <a:gdLst>
              <a:gd name="T0" fmla="*/ 40 w 317"/>
              <a:gd name="T1" fmla="*/ 86 h 317"/>
              <a:gd name="T2" fmla="*/ 231 w 317"/>
              <a:gd name="T3" fmla="*/ 40 h 317"/>
              <a:gd name="T4" fmla="*/ 277 w 317"/>
              <a:gd name="T5" fmla="*/ 231 h 317"/>
              <a:gd name="T6" fmla="*/ 86 w 317"/>
              <a:gd name="T7" fmla="*/ 277 h 317"/>
              <a:gd name="T8" fmla="*/ 40 w 317"/>
              <a:gd name="T9" fmla="*/ 86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" h="317">
                <a:moveTo>
                  <a:pt x="40" y="86"/>
                </a:moveTo>
                <a:cubicBezTo>
                  <a:pt x="80" y="20"/>
                  <a:pt x="166" y="0"/>
                  <a:pt x="231" y="40"/>
                </a:cubicBezTo>
                <a:cubicBezTo>
                  <a:pt x="296" y="80"/>
                  <a:pt x="317" y="166"/>
                  <a:pt x="277" y="231"/>
                </a:cubicBezTo>
                <a:cubicBezTo>
                  <a:pt x="237" y="296"/>
                  <a:pt x="151" y="317"/>
                  <a:pt x="86" y="277"/>
                </a:cubicBezTo>
                <a:cubicBezTo>
                  <a:pt x="21" y="236"/>
                  <a:pt x="0" y="151"/>
                  <a:pt x="40" y="86"/>
                </a:cubicBezTo>
                <a:close/>
              </a:path>
            </a:pathLst>
          </a:custGeom>
          <a:blipFill dpi="0" rotWithShape="0">
            <a:blip r:embed="rId1">
              <a:lum/>
            </a:blip>
            <a:srcRect/>
            <a:stretch>
              <a:fillRect l="-267403" t="-227754" r="-1049839" b="-359486"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Freeform 31"/>
          <p:cNvSpPr/>
          <p:nvPr/>
        </p:nvSpPr>
        <p:spPr bwMode="auto">
          <a:xfrm>
            <a:off x="6318568" y="4120374"/>
            <a:ext cx="134938" cy="144463"/>
          </a:xfrm>
          <a:custGeom>
            <a:avLst/>
            <a:gdLst>
              <a:gd name="T0" fmla="*/ 5 w 45"/>
              <a:gd name="T1" fmla="*/ 1 h 48"/>
              <a:gd name="T2" fmla="*/ 45 w 45"/>
              <a:gd name="T3" fmla="*/ 15 h 48"/>
              <a:gd name="T4" fmla="*/ 29 w 45"/>
              <a:gd name="T5" fmla="*/ 27 h 48"/>
              <a:gd name="T6" fmla="*/ 8 w 45"/>
              <a:gd name="T7" fmla="*/ 48 h 48"/>
              <a:gd name="T8" fmla="*/ 1 w 45"/>
              <a:gd name="T9" fmla="*/ 4 h 48"/>
              <a:gd name="T10" fmla="*/ 5 w 45"/>
              <a:gd name="T11" fmla="*/ 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" h="48">
                <a:moveTo>
                  <a:pt x="5" y="1"/>
                </a:moveTo>
                <a:cubicBezTo>
                  <a:pt x="45" y="15"/>
                  <a:pt x="45" y="15"/>
                  <a:pt x="45" y="15"/>
                </a:cubicBezTo>
                <a:cubicBezTo>
                  <a:pt x="39" y="19"/>
                  <a:pt x="34" y="23"/>
                  <a:pt x="29" y="27"/>
                </a:cubicBezTo>
                <a:cubicBezTo>
                  <a:pt x="21" y="33"/>
                  <a:pt x="14" y="40"/>
                  <a:pt x="8" y="48"/>
                </a:cubicBezTo>
                <a:cubicBezTo>
                  <a:pt x="1" y="4"/>
                  <a:pt x="1" y="4"/>
                  <a:pt x="1" y="4"/>
                </a:cubicBezTo>
                <a:cubicBezTo>
                  <a:pt x="0" y="2"/>
                  <a:pt x="2" y="0"/>
                  <a:pt x="5" y="1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/>
              <a:ea typeface="方正黑体简体" panose="02000000000000000000" pitchFamily="65" charset="-122"/>
            </a:endParaRPr>
          </a:p>
        </p:txBody>
      </p:sp>
      <p:sp>
        <p:nvSpPr>
          <p:cNvPr id="9" name="Freeform 32"/>
          <p:cNvSpPr/>
          <p:nvPr/>
        </p:nvSpPr>
        <p:spPr bwMode="auto">
          <a:xfrm>
            <a:off x="4583431" y="4444224"/>
            <a:ext cx="1120775" cy="1120775"/>
          </a:xfrm>
          <a:custGeom>
            <a:avLst/>
            <a:gdLst>
              <a:gd name="T0" fmla="*/ 350 w 370"/>
              <a:gd name="T1" fmla="*/ 149 h 370"/>
              <a:gd name="T2" fmla="*/ 221 w 370"/>
              <a:gd name="T3" fmla="*/ 350 h 370"/>
              <a:gd name="T4" fmla="*/ 20 w 370"/>
              <a:gd name="T5" fmla="*/ 221 h 370"/>
              <a:gd name="T6" fmla="*/ 149 w 370"/>
              <a:gd name="T7" fmla="*/ 19 h 370"/>
              <a:gd name="T8" fmla="*/ 350 w 370"/>
              <a:gd name="T9" fmla="*/ 149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70">
                <a:moveTo>
                  <a:pt x="350" y="149"/>
                </a:moveTo>
                <a:cubicBezTo>
                  <a:pt x="370" y="240"/>
                  <a:pt x="312" y="330"/>
                  <a:pt x="221" y="350"/>
                </a:cubicBezTo>
                <a:cubicBezTo>
                  <a:pt x="130" y="370"/>
                  <a:pt x="40" y="312"/>
                  <a:pt x="20" y="221"/>
                </a:cubicBezTo>
                <a:cubicBezTo>
                  <a:pt x="0" y="129"/>
                  <a:pt x="58" y="39"/>
                  <a:pt x="149" y="19"/>
                </a:cubicBezTo>
                <a:cubicBezTo>
                  <a:pt x="240" y="0"/>
                  <a:pt x="330" y="57"/>
                  <a:pt x="350" y="149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/>
              <a:ea typeface="方正黑体简体" panose="02000000000000000000" pitchFamily="65" charset="-122"/>
            </a:endParaRPr>
          </a:p>
        </p:txBody>
      </p:sp>
      <p:sp>
        <p:nvSpPr>
          <p:cNvPr id="10" name="Oval 33"/>
          <p:cNvSpPr>
            <a:spLocks noChangeArrowheads="1"/>
          </p:cNvSpPr>
          <p:nvPr/>
        </p:nvSpPr>
        <p:spPr bwMode="auto">
          <a:xfrm>
            <a:off x="4723131" y="4583924"/>
            <a:ext cx="841375" cy="839788"/>
          </a:xfrm>
          <a:prstGeom prst="ellipse">
            <a:avLst/>
          </a:prstGeom>
          <a:blipFill dpi="0" rotWithShape="0">
            <a:blip r:embed="rId1">
              <a:lum/>
            </a:blip>
            <a:srcRect/>
            <a:stretch>
              <a:fillRect l="-267403" t="-227754" r="-1049839" b="-359486"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Freeform 34"/>
          <p:cNvSpPr/>
          <p:nvPr/>
        </p:nvSpPr>
        <p:spPr bwMode="auto">
          <a:xfrm>
            <a:off x="5454968" y="5353862"/>
            <a:ext cx="136525" cy="141288"/>
          </a:xfrm>
          <a:custGeom>
            <a:avLst/>
            <a:gdLst>
              <a:gd name="T0" fmla="*/ 40 w 45"/>
              <a:gd name="T1" fmla="*/ 46 h 47"/>
              <a:gd name="T2" fmla="*/ 0 w 45"/>
              <a:gd name="T3" fmla="*/ 32 h 47"/>
              <a:gd name="T4" fmla="*/ 16 w 45"/>
              <a:gd name="T5" fmla="*/ 20 h 47"/>
              <a:gd name="T6" fmla="*/ 36 w 45"/>
              <a:gd name="T7" fmla="*/ 0 h 47"/>
              <a:gd name="T8" fmla="*/ 44 w 45"/>
              <a:gd name="T9" fmla="*/ 43 h 47"/>
              <a:gd name="T10" fmla="*/ 40 w 45"/>
              <a:gd name="T11" fmla="*/ 46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" h="47">
                <a:moveTo>
                  <a:pt x="40" y="46"/>
                </a:moveTo>
                <a:cubicBezTo>
                  <a:pt x="0" y="32"/>
                  <a:pt x="0" y="32"/>
                  <a:pt x="0" y="32"/>
                </a:cubicBezTo>
                <a:cubicBezTo>
                  <a:pt x="5" y="29"/>
                  <a:pt x="11" y="25"/>
                  <a:pt x="16" y="20"/>
                </a:cubicBezTo>
                <a:cubicBezTo>
                  <a:pt x="23" y="14"/>
                  <a:pt x="30" y="7"/>
                  <a:pt x="36" y="0"/>
                </a:cubicBezTo>
                <a:cubicBezTo>
                  <a:pt x="44" y="43"/>
                  <a:pt x="44" y="43"/>
                  <a:pt x="44" y="43"/>
                </a:cubicBezTo>
                <a:cubicBezTo>
                  <a:pt x="45" y="45"/>
                  <a:pt x="42" y="47"/>
                  <a:pt x="40" y="46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/>
              <a:ea typeface="方正黑体简体" panose="02000000000000000000" pitchFamily="65" charset="-122"/>
            </a:endParaRPr>
          </a:p>
        </p:txBody>
      </p:sp>
      <p:sp>
        <p:nvSpPr>
          <p:cNvPr id="12" name="Freeform 35"/>
          <p:cNvSpPr/>
          <p:nvPr/>
        </p:nvSpPr>
        <p:spPr bwMode="auto">
          <a:xfrm>
            <a:off x="2884012" y="4579162"/>
            <a:ext cx="1168400" cy="1169988"/>
          </a:xfrm>
          <a:custGeom>
            <a:avLst/>
            <a:gdLst>
              <a:gd name="T0" fmla="*/ 339 w 386"/>
              <a:gd name="T1" fmla="*/ 278 h 386"/>
              <a:gd name="T2" fmla="*/ 108 w 386"/>
              <a:gd name="T3" fmla="*/ 340 h 386"/>
              <a:gd name="T4" fmla="*/ 47 w 386"/>
              <a:gd name="T5" fmla="*/ 109 h 386"/>
              <a:gd name="T6" fmla="*/ 277 w 386"/>
              <a:gd name="T7" fmla="*/ 47 h 386"/>
              <a:gd name="T8" fmla="*/ 339 w 386"/>
              <a:gd name="T9" fmla="*/ 278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6" h="386">
                <a:moveTo>
                  <a:pt x="339" y="278"/>
                </a:moveTo>
                <a:cubicBezTo>
                  <a:pt x="292" y="359"/>
                  <a:pt x="189" y="386"/>
                  <a:pt x="108" y="340"/>
                </a:cubicBezTo>
                <a:cubicBezTo>
                  <a:pt x="27" y="293"/>
                  <a:pt x="0" y="190"/>
                  <a:pt x="47" y="109"/>
                </a:cubicBezTo>
                <a:cubicBezTo>
                  <a:pt x="93" y="28"/>
                  <a:pt x="197" y="0"/>
                  <a:pt x="277" y="47"/>
                </a:cubicBezTo>
                <a:cubicBezTo>
                  <a:pt x="358" y="94"/>
                  <a:pt x="386" y="197"/>
                  <a:pt x="339" y="278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/>
              <a:ea typeface="方正黑体简体" panose="02000000000000000000" pitchFamily="65" charset="-122"/>
            </a:endParaRPr>
          </a:p>
        </p:txBody>
      </p:sp>
      <p:sp>
        <p:nvSpPr>
          <p:cNvPr id="13" name="Oval 36"/>
          <p:cNvSpPr>
            <a:spLocks noChangeArrowheads="1"/>
          </p:cNvSpPr>
          <p:nvPr/>
        </p:nvSpPr>
        <p:spPr bwMode="auto">
          <a:xfrm>
            <a:off x="3049906" y="4744262"/>
            <a:ext cx="841375" cy="839788"/>
          </a:xfrm>
          <a:prstGeom prst="ellipse">
            <a:avLst/>
          </a:prstGeom>
          <a:blipFill dpi="0" rotWithShape="0">
            <a:blip r:embed="rId1">
              <a:lum/>
            </a:blip>
            <a:srcRect/>
            <a:stretch>
              <a:fillRect l="-267403" t="-227754" r="-1049839" b="-359486"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Freeform 37"/>
          <p:cNvSpPr/>
          <p:nvPr/>
        </p:nvSpPr>
        <p:spPr bwMode="auto">
          <a:xfrm>
            <a:off x="3210243" y="4526774"/>
            <a:ext cx="141288" cy="138113"/>
          </a:xfrm>
          <a:custGeom>
            <a:avLst/>
            <a:gdLst>
              <a:gd name="T0" fmla="*/ 16 w 47"/>
              <a:gd name="T1" fmla="*/ 1 h 46"/>
              <a:gd name="T2" fmla="*/ 47 w 47"/>
              <a:gd name="T3" fmla="*/ 31 h 46"/>
              <a:gd name="T4" fmla="*/ 27 w 47"/>
              <a:gd name="T5" fmla="*/ 35 h 46"/>
              <a:gd name="T6" fmla="*/ 0 w 47"/>
              <a:gd name="T7" fmla="*/ 46 h 46"/>
              <a:gd name="T8" fmla="*/ 11 w 47"/>
              <a:gd name="T9" fmla="*/ 3 h 46"/>
              <a:gd name="T10" fmla="*/ 16 w 47"/>
              <a:gd name="T11" fmla="*/ 1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" h="46">
                <a:moveTo>
                  <a:pt x="16" y="1"/>
                </a:moveTo>
                <a:cubicBezTo>
                  <a:pt x="47" y="31"/>
                  <a:pt x="47" y="31"/>
                  <a:pt x="47" y="31"/>
                </a:cubicBezTo>
                <a:cubicBezTo>
                  <a:pt x="40" y="32"/>
                  <a:pt x="34" y="34"/>
                  <a:pt x="27" y="35"/>
                </a:cubicBezTo>
                <a:cubicBezTo>
                  <a:pt x="18" y="38"/>
                  <a:pt x="9" y="41"/>
                  <a:pt x="0" y="46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1"/>
                  <a:pt x="15" y="0"/>
                  <a:pt x="16" y="1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/>
              <a:ea typeface="方正黑体简体" panose="02000000000000000000" pitchFamily="65" charset="-122"/>
            </a:endParaRPr>
          </a:p>
        </p:txBody>
      </p:sp>
      <p:sp>
        <p:nvSpPr>
          <p:cNvPr id="15" name="Oval 38"/>
          <p:cNvSpPr>
            <a:spLocks noChangeArrowheads="1"/>
          </p:cNvSpPr>
          <p:nvPr/>
        </p:nvSpPr>
        <p:spPr bwMode="auto">
          <a:xfrm>
            <a:off x="7655243" y="3337737"/>
            <a:ext cx="1023938" cy="1025525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/>
              <a:ea typeface="方正黑体简体" panose="02000000000000000000" pitchFamily="65" charset="-122"/>
            </a:endParaRPr>
          </a:p>
        </p:txBody>
      </p:sp>
      <p:sp>
        <p:nvSpPr>
          <p:cNvPr id="16" name="Oval 39"/>
          <p:cNvSpPr>
            <a:spLocks noChangeArrowheads="1"/>
          </p:cNvSpPr>
          <p:nvPr/>
        </p:nvSpPr>
        <p:spPr bwMode="auto">
          <a:xfrm>
            <a:off x="7747318" y="3429812"/>
            <a:ext cx="841375" cy="841375"/>
          </a:xfrm>
          <a:prstGeom prst="ellipse">
            <a:avLst/>
          </a:prstGeom>
          <a:blipFill dpi="0" rotWithShape="0">
            <a:blip r:embed="rId1">
              <a:lum/>
            </a:blip>
            <a:srcRect/>
            <a:stretch>
              <a:fillRect l="-267403" t="-227754" r="-1049839" b="-359486"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7" name="Freeform 40"/>
          <p:cNvSpPr/>
          <p:nvPr/>
        </p:nvSpPr>
        <p:spPr bwMode="auto">
          <a:xfrm>
            <a:off x="8469631" y="4214037"/>
            <a:ext cx="133350" cy="146050"/>
          </a:xfrm>
          <a:custGeom>
            <a:avLst/>
            <a:gdLst>
              <a:gd name="T0" fmla="*/ 40 w 44"/>
              <a:gd name="T1" fmla="*/ 47 h 48"/>
              <a:gd name="T2" fmla="*/ 0 w 44"/>
              <a:gd name="T3" fmla="*/ 32 h 48"/>
              <a:gd name="T4" fmla="*/ 16 w 44"/>
              <a:gd name="T5" fmla="*/ 20 h 48"/>
              <a:gd name="T6" fmla="*/ 37 w 44"/>
              <a:gd name="T7" fmla="*/ 0 h 48"/>
              <a:gd name="T8" fmla="*/ 44 w 44"/>
              <a:gd name="T9" fmla="*/ 44 h 48"/>
              <a:gd name="T10" fmla="*/ 40 w 44"/>
              <a:gd name="T11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" h="48">
                <a:moveTo>
                  <a:pt x="40" y="47"/>
                </a:moveTo>
                <a:cubicBezTo>
                  <a:pt x="0" y="32"/>
                  <a:pt x="0" y="32"/>
                  <a:pt x="0" y="32"/>
                </a:cubicBezTo>
                <a:cubicBezTo>
                  <a:pt x="5" y="28"/>
                  <a:pt x="11" y="24"/>
                  <a:pt x="16" y="20"/>
                </a:cubicBezTo>
                <a:cubicBezTo>
                  <a:pt x="24" y="14"/>
                  <a:pt x="31" y="7"/>
                  <a:pt x="37" y="0"/>
                </a:cubicBezTo>
                <a:cubicBezTo>
                  <a:pt x="44" y="44"/>
                  <a:pt x="44" y="44"/>
                  <a:pt x="44" y="44"/>
                </a:cubicBezTo>
                <a:cubicBezTo>
                  <a:pt x="44" y="46"/>
                  <a:pt x="42" y="48"/>
                  <a:pt x="40" y="47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/>
              <a:ea typeface="方正黑体简体" panose="02000000000000000000" pitchFamily="65" charset="-122"/>
            </a:endParaRPr>
          </a:p>
        </p:txBody>
      </p:sp>
      <p:sp>
        <p:nvSpPr>
          <p:cNvPr id="18" name="Freeform 41"/>
          <p:cNvSpPr/>
          <p:nvPr/>
        </p:nvSpPr>
        <p:spPr bwMode="auto">
          <a:xfrm>
            <a:off x="8742681" y="2120124"/>
            <a:ext cx="1141413" cy="1143000"/>
          </a:xfrm>
          <a:custGeom>
            <a:avLst/>
            <a:gdLst>
              <a:gd name="T0" fmla="*/ 27 w 377"/>
              <a:gd name="T1" fmla="*/ 236 h 377"/>
              <a:gd name="T2" fmla="*/ 141 w 377"/>
              <a:gd name="T3" fmla="*/ 26 h 377"/>
              <a:gd name="T4" fmla="*/ 351 w 377"/>
              <a:gd name="T5" fmla="*/ 140 h 377"/>
              <a:gd name="T6" fmla="*/ 237 w 377"/>
              <a:gd name="T7" fmla="*/ 350 h 377"/>
              <a:gd name="T8" fmla="*/ 27 w 377"/>
              <a:gd name="T9" fmla="*/ 236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7" h="377">
                <a:moveTo>
                  <a:pt x="27" y="236"/>
                </a:moveTo>
                <a:cubicBezTo>
                  <a:pt x="0" y="146"/>
                  <a:pt x="51" y="52"/>
                  <a:pt x="141" y="26"/>
                </a:cubicBezTo>
                <a:cubicBezTo>
                  <a:pt x="230" y="0"/>
                  <a:pt x="324" y="51"/>
                  <a:pt x="351" y="140"/>
                </a:cubicBezTo>
                <a:cubicBezTo>
                  <a:pt x="377" y="230"/>
                  <a:pt x="326" y="324"/>
                  <a:pt x="237" y="350"/>
                </a:cubicBezTo>
                <a:cubicBezTo>
                  <a:pt x="147" y="377"/>
                  <a:pt x="53" y="325"/>
                  <a:pt x="27" y="236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/>
              <a:ea typeface="方正黑体简体" panose="02000000000000000000" pitchFamily="65" charset="-122"/>
            </a:endParaRPr>
          </a:p>
        </p:txBody>
      </p:sp>
      <p:sp>
        <p:nvSpPr>
          <p:cNvPr id="19" name="Oval 42"/>
          <p:cNvSpPr>
            <a:spLocks noChangeArrowheads="1"/>
          </p:cNvSpPr>
          <p:nvPr/>
        </p:nvSpPr>
        <p:spPr bwMode="auto">
          <a:xfrm>
            <a:off x="8893493" y="2269349"/>
            <a:ext cx="841375" cy="841375"/>
          </a:xfrm>
          <a:prstGeom prst="ellipse">
            <a:avLst/>
          </a:prstGeom>
          <a:solidFill>
            <a:srgbClr val="F17C48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0" name="Freeform 43"/>
          <p:cNvSpPr/>
          <p:nvPr/>
        </p:nvSpPr>
        <p:spPr bwMode="auto">
          <a:xfrm>
            <a:off x="8753793" y="2323324"/>
            <a:ext cx="139700" cy="136525"/>
          </a:xfrm>
          <a:custGeom>
            <a:avLst/>
            <a:gdLst>
              <a:gd name="T0" fmla="*/ 4 w 46"/>
              <a:gd name="T1" fmla="*/ 1 h 45"/>
              <a:gd name="T2" fmla="*/ 46 w 46"/>
              <a:gd name="T3" fmla="*/ 4 h 45"/>
              <a:gd name="T4" fmla="*/ 34 w 46"/>
              <a:gd name="T5" fmla="*/ 20 h 45"/>
              <a:gd name="T6" fmla="*/ 20 w 46"/>
              <a:gd name="T7" fmla="*/ 45 h 45"/>
              <a:gd name="T8" fmla="*/ 1 w 46"/>
              <a:gd name="T9" fmla="*/ 5 h 45"/>
              <a:gd name="T10" fmla="*/ 4 w 46"/>
              <a:gd name="T11" fmla="*/ 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" h="45">
                <a:moveTo>
                  <a:pt x="4" y="1"/>
                </a:moveTo>
                <a:cubicBezTo>
                  <a:pt x="46" y="4"/>
                  <a:pt x="46" y="4"/>
                  <a:pt x="46" y="4"/>
                </a:cubicBezTo>
                <a:cubicBezTo>
                  <a:pt x="42" y="9"/>
                  <a:pt x="38" y="14"/>
                  <a:pt x="34" y="20"/>
                </a:cubicBezTo>
                <a:cubicBezTo>
                  <a:pt x="28" y="28"/>
                  <a:pt x="23" y="36"/>
                  <a:pt x="20" y="45"/>
                </a:cubicBezTo>
                <a:cubicBezTo>
                  <a:pt x="1" y="5"/>
                  <a:pt x="1" y="5"/>
                  <a:pt x="1" y="5"/>
                </a:cubicBezTo>
                <a:cubicBezTo>
                  <a:pt x="0" y="3"/>
                  <a:pt x="1" y="0"/>
                  <a:pt x="4" y="1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/>
              <a:ea typeface="方正黑体简体" panose="02000000000000000000" pitchFamily="65" charset="-122"/>
            </a:endParaRPr>
          </a:p>
        </p:txBody>
      </p:sp>
      <p:sp>
        <p:nvSpPr>
          <p:cNvPr id="21" name="Freeform 44"/>
          <p:cNvSpPr>
            <a:spLocks noEditPoints="1"/>
          </p:cNvSpPr>
          <p:nvPr/>
        </p:nvSpPr>
        <p:spPr bwMode="auto">
          <a:xfrm>
            <a:off x="6486843" y="4377549"/>
            <a:ext cx="469900" cy="487363"/>
          </a:xfrm>
          <a:custGeom>
            <a:avLst/>
            <a:gdLst>
              <a:gd name="T0" fmla="*/ 117 w 155"/>
              <a:gd name="T1" fmla="*/ 16 h 161"/>
              <a:gd name="T2" fmla="*/ 138 w 155"/>
              <a:gd name="T3" fmla="*/ 1 h 161"/>
              <a:gd name="T4" fmla="*/ 132 w 155"/>
              <a:gd name="T5" fmla="*/ 26 h 161"/>
              <a:gd name="T6" fmla="*/ 98 w 155"/>
              <a:gd name="T7" fmla="*/ 70 h 161"/>
              <a:gd name="T8" fmla="*/ 116 w 155"/>
              <a:gd name="T9" fmla="*/ 16 h 161"/>
              <a:gd name="T10" fmla="*/ 81 w 155"/>
              <a:gd name="T11" fmla="*/ 83 h 161"/>
              <a:gd name="T12" fmla="*/ 98 w 155"/>
              <a:gd name="T13" fmla="*/ 70 h 161"/>
              <a:gd name="T14" fmla="*/ 137 w 155"/>
              <a:gd name="T15" fmla="*/ 135 h 161"/>
              <a:gd name="T16" fmla="*/ 140 w 155"/>
              <a:gd name="T17" fmla="*/ 161 h 161"/>
              <a:gd name="T18" fmla="*/ 122 w 155"/>
              <a:gd name="T19" fmla="*/ 143 h 161"/>
              <a:gd name="T20" fmla="*/ 101 w 155"/>
              <a:gd name="T21" fmla="*/ 92 h 161"/>
              <a:gd name="T22" fmla="*/ 138 w 155"/>
              <a:gd name="T23" fmla="*/ 134 h 161"/>
              <a:gd name="T24" fmla="*/ 134 w 155"/>
              <a:gd name="T25" fmla="*/ 118 h 161"/>
              <a:gd name="T26" fmla="*/ 126 w 155"/>
              <a:gd name="T27" fmla="*/ 118 h 161"/>
              <a:gd name="T28" fmla="*/ 118 w 155"/>
              <a:gd name="T29" fmla="*/ 123 h 161"/>
              <a:gd name="T30" fmla="*/ 118 w 155"/>
              <a:gd name="T31" fmla="*/ 114 h 161"/>
              <a:gd name="T32" fmla="*/ 118 w 155"/>
              <a:gd name="T33" fmla="*/ 123 h 161"/>
              <a:gd name="T34" fmla="*/ 111 w 155"/>
              <a:gd name="T35" fmla="*/ 119 h 161"/>
              <a:gd name="T36" fmla="*/ 103 w 155"/>
              <a:gd name="T37" fmla="*/ 119 h 161"/>
              <a:gd name="T38" fmla="*/ 25 w 155"/>
              <a:gd name="T39" fmla="*/ 94 h 161"/>
              <a:gd name="T40" fmla="*/ 80 w 155"/>
              <a:gd name="T41" fmla="*/ 83 h 161"/>
              <a:gd name="T42" fmla="*/ 25 w 155"/>
              <a:gd name="T43" fmla="*/ 76 h 161"/>
              <a:gd name="T44" fmla="*/ 1 w 155"/>
              <a:gd name="T45" fmla="*/ 83 h 161"/>
              <a:gd name="T46" fmla="*/ 24 w 155"/>
              <a:gd name="T47" fmla="*/ 93 h 161"/>
              <a:gd name="T48" fmla="*/ 55 w 155"/>
              <a:gd name="T49" fmla="*/ 92 h 161"/>
              <a:gd name="T50" fmla="*/ 55 w 155"/>
              <a:gd name="T51" fmla="*/ 76 h 161"/>
              <a:gd name="T52" fmla="*/ 45 w 155"/>
              <a:gd name="T53" fmla="*/ 69 h 161"/>
              <a:gd name="T54" fmla="*/ 55 w 155"/>
              <a:gd name="T55" fmla="*/ 92 h 161"/>
              <a:gd name="T56" fmla="*/ 48 w 155"/>
              <a:gd name="T57" fmla="*/ 99 h 161"/>
              <a:gd name="T58" fmla="*/ 56 w 155"/>
              <a:gd name="T59" fmla="*/ 99 h 161"/>
              <a:gd name="T60" fmla="*/ 102 w 155"/>
              <a:gd name="T61" fmla="*/ 24 h 161"/>
              <a:gd name="T62" fmla="*/ 108 w 155"/>
              <a:gd name="T63" fmla="*/ 48 h 161"/>
              <a:gd name="T64" fmla="*/ 102 w 155"/>
              <a:gd name="T65" fmla="*/ 24 h 161"/>
              <a:gd name="T66" fmla="*/ 110 w 155"/>
              <a:gd name="T67" fmla="*/ 56 h 161"/>
              <a:gd name="T68" fmla="*/ 101 w 155"/>
              <a:gd name="T69" fmla="*/ 56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5" h="161">
                <a:moveTo>
                  <a:pt x="116" y="16"/>
                </a:moveTo>
                <a:cubicBezTo>
                  <a:pt x="117" y="16"/>
                  <a:pt x="117" y="16"/>
                  <a:pt x="117" y="16"/>
                </a:cubicBezTo>
                <a:cubicBezTo>
                  <a:pt x="136" y="0"/>
                  <a:pt x="136" y="0"/>
                  <a:pt x="136" y="0"/>
                </a:cubicBezTo>
                <a:cubicBezTo>
                  <a:pt x="137" y="0"/>
                  <a:pt x="138" y="0"/>
                  <a:pt x="138" y="1"/>
                </a:cubicBezTo>
                <a:cubicBezTo>
                  <a:pt x="131" y="25"/>
                  <a:pt x="131" y="25"/>
                  <a:pt x="131" y="25"/>
                </a:cubicBezTo>
                <a:cubicBezTo>
                  <a:pt x="131" y="25"/>
                  <a:pt x="131" y="25"/>
                  <a:pt x="132" y="26"/>
                </a:cubicBezTo>
                <a:cubicBezTo>
                  <a:pt x="145" y="39"/>
                  <a:pt x="147" y="60"/>
                  <a:pt x="136" y="76"/>
                </a:cubicBezTo>
                <a:cubicBezTo>
                  <a:pt x="125" y="67"/>
                  <a:pt x="111" y="65"/>
                  <a:pt x="98" y="70"/>
                </a:cubicBezTo>
                <a:cubicBezTo>
                  <a:pt x="92" y="57"/>
                  <a:pt x="80" y="49"/>
                  <a:pt x="67" y="47"/>
                </a:cubicBezTo>
                <a:cubicBezTo>
                  <a:pt x="70" y="24"/>
                  <a:pt x="94" y="9"/>
                  <a:pt x="116" y="16"/>
                </a:cubicBezTo>
                <a:close/>
                <a:moveTo>
                  <a:pt x="98" y="70"/>
                </a:moveTo>
                <a:cubicBezTo>
                  <a:pt x="91" y="73"/>
                  <a:pt x="85" y="77"/>
                  <a:pt x="81" y="83"/>
                </a:cubicBezTo>
                <a:cubicBezTo>
                  <a:pt x="86" y="88"/>
                  <a:pt x="93" y="91"/>
                  <a:pt x="101" y="91"/>
                </a:cubicBezTo>
                <a:cubicBezTo>
                  <a:pt x="102" y="84"/>
                  <a:pt x="101" y="77"/>
                  <a:pt x="98" y="70"/>
                </a:cubicBezTo>
                <a:close/>
                <a:moveTo>
                  <a:pt x="138" y="134"/>
                </a:moveTo>
                <a:cubicBezTo>
                  <a:pt x="138" y="134"/>
                  <a:pt x="137" y="135"/>
                  <a:pt x="137" y="135"/>
                </a:cubicBezTo>
                <a:cubicBezTo>
                  <a:pt x="142" y="160"/>
                  <a:pt x="142" y="160"/>
                  <a:pt x="142" y="160"/>
                </a:cubicBezTo>
                <a:cubicBezTo>
                  <a:pt x="142" y="161"/>
                  <a:pt x="141" y="161"/>
                  <a:pt x="140" y="161"/>
                </a:cubicBezTo>
                <a:cubicBezTo>
                  <a:pt x="123" y="143"/>
                  <a:pt x="123" y="143"/>
                  <a:pt x="123" y="143"/>
                </a:cubicBezTo>
                <a:cubicBezTo>
                  <a:pt x="123" y="143"/>
                  <a:pt x="122" y="143"/>
                  <a:pt x="122" y="143"/>
                </a:cubicBezTo>
                <a:cubicBezTo>
                  <a:pt x="104" y="148"/>
                  <a:pt x="84" y="139"/>
                  <a:pt x="77" y="122"/>
                </a:cubicBezTo>
                <a:cubicBezTo>
                  <a:pt x="89" y="117"/>
                  <a:pt x="99" y="105"/>
                  <a:pt x="101" y="92"/>
                </a:cubicBezTo>
                <a:cubicBezTo>
                  <a:pt x="114" y="93"/>
                  <a:pt x="128" y="87"/>
                  <a:pt x="136" y="76"/>
                </a:cubicBezTo>
                <a:cubicBezTo>
                  <a:pt x="154" y="91"/>
                  <a:pt x="155" y="118"/>
                  <a:pt x="138" y="134"/>
                </a:cubicBezTo>
                <a:close/>
                <a:moveTo>
                  <a:pt x="130" y="123"/>
                </a:moveTo>
                <a:cubicBezTo>
                  <a:pt x="132" y="123"/>
                  <a:pt x="134" y="121"/>
                  <a:pt x="134" y="118"/>
                </a:cubicBezTo>
                <a:cubicBezTo>
                  <a:pt x="134" y="116"/>
                  <a:pt x="132" y="114"/>
                  <a:pt x="130" y="114"/>
                </a:cubicBezTo>
                <a:cubicBezTo>
                  <a:pt x="128" y="114"/>
                  <a:pt x="126" y="116"/>
                  <a:pt x="126" y="118"/>
                </a:cubicBezTo>
                <a:cubicBezTo>
                  <a:pt x="126" y="121"/>
                  <a:pt x="127" y="123"/>
                  <a:pt x="130" y="123"/>
                </a:cubicBezTo>
                <a:close/>
                <a:moveTo>
                  <a:pt x="118" y="123"/>
                </a:moveTo>
                <a:cubicBezTo>
                  <a:pt x="121" y="123"/>
                  <a:pt x="122" y="121"/>
                  <a:pt x="122" y="119"/>
                </a:cubicBezTo>
                <a:cubicBezTo>
                  <a:pt x="122" y="116"/>
                  <a:pt x="121" y="114"/>
                  <a:pt x="118" y="114"/>
                </a:cubicBezTo>
                <a:cubicBezTo>
                  <a:pt x="116" y="114"/>
                  <a:pt x="114" y="116"/>
                  <a:pt x="114" y="119"/>
                </a:cubicBezTo>
                <a:cubicBezTo>
                  <a:pt x="114" y="121"/>
                  <a:pt x="116" y="123"/>
                  <a:pt x="118" y="123"/>
                </a:cubicBezTo>
                <a:close/>
                <a:moveTo>
                  <a:pt x="107" y="123"/>
                </a:moveTo>
                <a:cubicBezTo>
                  <a:pt x="109" y="123"/>
                  <a:pt x="111" y="121"/>
                  <a:pt x="111" y="119"/>
                </a:cubicBezTo>
                <a:cubicBezTo>
                  <a:pt x="111" y="116"/>
                  <a:pt x="109" y="114"/>
                  <a:pt x="107" y="114"/>
                </a:cubicBezTo>
                <a:cubicBezTo>
                  <a:pt x="105" y="114"/>
                  <a:pt x="103" y="116"/>
                  <a:pt x="103" y="119"/>
                </a:cubicBezTo>
                <a:cubicBezTo>
                  <a:pt x="103" y="121"/>
                  <a:pt x="104" y="123"/>
                  <a:pt x="107" y="123"/>
                </a:cubicBezTo>
                <a:close/>
                <a:moveTo>
                  <a:pt x="25" y="94"/>
                </a:moveTo>
                <a:cubicBezTo>
                  <a:pt x="30" y="117"/>
                  <a:pt x="54" y="130"/>
                  <a:pt x="76" y="122"/>
                </a:cubicBezTo>
                <a:cubicBezTo>
                  <a:pt x="71" y="109"/>
                  <a:pt x="72" y="94"/>
                  <a:pt x="80" y="83"/>
                </a:cubicBezTo>
                <a:cubicBezTo>
                  <a:pt x="70" y="75"/>
                  <a:pt x="64" y="61"/>
                  <a:pt x="66" y="47"/>
                </a:cubicBezTo>
                <a:cubicBezTo>
                  <a:pt x="47" y="45"/>
                  <a:pt x="30" y="58"/>
                  <a:pt x="25" y="76"/>
                </a:cubicBezTo>
                <a:cubicBezTo>
                  <a:pt x="25" y="76"/>
                  <a:pt x="25" y="77"/>
                  <a:pt x="25" y="77"/>
                </a:cubicBezTo>
                <a:cubicBezTo>
                  <a:pt x="1" y="83"/>
                  <a:pt x="1" y="83"/>
                  <a:pt x="1" y="83"/>
                </a:cubicBezTo>
                <a:cubicBezTo>
                  <a:pt x="0" y="83"/>
                  <a:pt x="0" y="84"/>
                  <a:pt x="1" y="85"/>
                </a:cubicBezTo>
                <a:cubicBezTo>
                  <a:pt x="24" y="93"/>
                  <a:pt x="24" y="93"/>
                  <a:pt x="24" y="93"/>
                </a:cubicBezTo>
                <a:cubicBezTo>
                  <a:pt x="25" y="93"/>
                  <a:pt x="25" y="94"/>
                  <a:pt x="25" y="94"/>
                </a:cubicBezTo>
                <a:close/>
                <a:moveTo>
                  <a:pt x="55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48" y="83"/>
                  <a:pt x="55" y="81"/>
                  <a:pt x="55" y="76"/>
                </a:cubicBezTo>
                <a:cubicBezTo>
                  <a:pt x="55" y="72"/>
                  <a:pt x="49" y="72"/>
                  <a:pt x="46" y="74"/>
                </a:cubicBezTo>
                <a:cubicBezTo>
                  <a:pt x="45" y="69"/>
                  <a:pt x="45" y="69"/>
                  <a:pt x="45" y="69"/>
                </a:cubicBezTo>
                <a:cubicBezTo>
                  <a:pt x="51" y="66"/>
                  <a:pt x="62" y="66"/>
                  <a:pt x="62" y="75"/>
                </a:cubicBezTo>
                <a:cubicBezTo>
                  <a:pt x="62" y="83"/>
                  <a:pt x="55" y="83"/>
                  <a:pt x="55" y="92"/>
                </a:cubicBezTo>
                <a:close/>
                <a:moveTo>
                  <a:pt x="52" y="104"/>
                </a:moveTo>
                <a:cubicBezTo>
                  <a:pt x="49" y="104"/>
                  <a:pt x="48" y="102"/>
                  <a:pt x="48" y="99"/>
                </a:cubicBezTo>
                <a:cubicBezTo>
                  <a:pt x="48" y="97"/>
                  <a:pt x="49" y="95"/>
                  <a:pt x="52" y="95"/>
                </a:cubicBezTo>
                <a:cubicBezTo>
                  <a:pt x="54" y="95"/>
                  <a:pt x="56" y="97"/>
                  <a:pt x="56" y="99"/>
                </a:cubicBezTo>
                <a:cubicBezTo>
                  <a:pt x="56" y="102"/>
                  <a:pt x="54" y="104"/>
                  <a:pt x="52" y="104"/>
                </a:cubicBezTo>
                <a:close/>
                <a:moveTo>
                  <a:pt x="102" y="24"/>
                </a:moveTo>
                <a:cubicBezTo>
                  <a:pt x="103" y="48"/>
                  <a:pt x="103" y="48"/>
                  <a:pt x="103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9" y="24"/>
                  <a:pt x="109" y="24"/>
                  <a:pt x="109" y="24"/>
                </a:cubicBezTo>
                <a:cubicBezTo>
                  <a:pt x="102" y="24"/>
                  <a:pt x="102" y="24"/>
                  <a:pt x="102" y="24"/>
                </a:cubicBezTo>
                <a:close/>
                <a:moveTo>
                  <a:pt x="106" y="60"/>
                </a:moveTo>
                <a:cubicBezTo>
                  <a:pt x="108" y="60"/>
                  <a:pt x="110" y="58"/>
                  <a:pt x="110" y="56"/>
                </a:cubicBezTo>
                <a:cubicBezTo>
                  <a:pt x="110" y="53"/>
                  <a:pt x="108" y="51"/>
                  <a:pt x="106" y="51"/>
                </a:cubicBezTo>
                <a:cubicBezTo>
                  <a:pt x="103" y="51"/>
                  <a:pt x="101" y="53"/>
                  <a:pt x="101" y="56"/>
                </a:cubicBezTo>
                <a:cubicBezTo>
                  <a:pt x="101" y="58"/>
                  <a:pt x="103" y="60"/>
                  <a:pt x="106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ea typeface="方正黑体简体" panose="02000000000000000000" pitchFamily="65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913631" y="4853799"/>
            <a:ext cx="450850" cy="300038"/>
            <a:chOff x="4889501" y="4787900"/>
            <a:chExt cx="450850" cy="300038"/>
          </a:xfrm>
          <a:gradFill>
            <a:gsLst>
              <a:gs pos="0">
                <a:srgbClr val="1687EE"/>
              </a:gs>
              <a:gs pos="100000">
                <a:srgbClr val="1687EE">
                  <a:alpha val="42000"/>
                </a:srgbClr>
              </a:gs>
            </a:gsLst>
            <a:lin ang="10800000" scaled="0"/>
          </a:gradFill>
        </p:grpSpPr>
        <p:sp>
          <p:nvSpPr>
            <p:cNvPr id="23" name="Rectangle 45"/>
            <p:cNvSpPr>
              <a:spLocks noChangeArrowheads="1"/>
            </p:cNvSpPr>
            <p:nvPr/>
          </p:nvSpPr>
          <p:spPr bwMode="auto">
            <a:xfrm>
              <a:off x="4910138" y="5065713"/>
              <a:ext cx="415925" cy="22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24" name="Freeform 46"/>
            <p:cNvSpPr/>
            <p:nvPr/>
          </p:nvSpPr>
          <p:spPr bwMode="auto">
            <a:xfrm>
              <a:off x="4889501" y="4787900"/>
              <a:ext cx="450850" cy="150813"/>
            </a:xfrm>
            <a:custGeom>
              <a:avLst/>
              <a:gdLst>
                <a:gd name="T0" fmla="*/ 256 w 284"/>
                <a:gd name="T1" fmla="*/ 7 h 95"/>
                <a:gd name="T2" fmla="*/ 259 w 284"/>
                <a:gd name="T3" fmla="*/ 13 h 95"/>
                <a:gd name="T4" fmla="*/ 172 w 284"/>
                <a:gd name="T5" fmla="*/ 74 h 95"/>
                <a:gd name="T6" fmla="*/ 120 w 284"/>
                <a:gd name="T7" fmla="*/ 0 h 95"/>
                <a:gd name="T8" fmla="*/ 0 w 284"/>
                <a:gd name="T9" fmla="*/ 82 h 95"/>
                <a:gd name="T10" fmla="*/ 0 w 284"/>
                <a:gd name="T11" fmla="*/ 95 h 95"/>
                <a:gd name="T12" fmla="*/ 116 w 284"/>
                <a:gd name="T13" fmla="*/ 15 h 95"/>
                <a:gd name="T14" fmla="*/ 170 w 284"/>
                <a:gd name="T15" fmla="*/ 90 h 95"/>
                <a:gd name="T16" fmla="*/ 265 w 284"/>
                <a:gd name="T17" fmla="*/ 23 h 95"/>
                <a:gd name="T18" fmla="*/ 271 w 284"/>
                <a:gd name="T19" fmla="*/ 28 h 95"/>
                <a:gd name="T20" fmla="*/ 284 w 284"/>
                <a:gd name="T21" fmla="*/ 2 h 95"/>
                <a:gd name="T22" fmla="*/ 256 w 284"/>
                <a:gd name="T23" fmla="*/ 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56" y="7"/>
                  </a:moveTo>
                  <a:lnTo>
                    <a:pt x="259" y="13"/>
                  </a:lnTo>
                  <a:lnTo>
                    <a:pt x="172" y="74"/>
                  </a:lnTo>
                  <a:lnTo>
                    <a:pt x="120" y="0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116" y="15"/>
                  </a:lnTo>
                  <a:lnTo>
                    <a:pt x="170" y="90"/>
                  </a:lnTo>
                  <a:lnTo>
                    <a:pt x="265" y="23"/>
                  </a:lnTo>
                  <a:lnTo>
                    <a:pt x="271" y="28"/>
                  </a:lnTo>
                  <a:lnTo>
                    <a:pt x="284" y="2"/>
                  </a:lnTo>
                  <a:lnTo>
                    <a:pt x="256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28" name="Freeform 47"/>
            <p:cNvSpPr/>
            <p:nvPr/>
          </p:nvSpPr>
          <p:spPr bwMode="auto">
            <a:xfrm>
              <a:off x="4916488" y="4891088"/>
              <a:ext cx="66675" cy="160338"/>
            </a:xfrm>
            <a:custGeom>
              <a:avLst/>
              <a:gdLst>
                <a:gd name="T0" fmla="*/ 0 w 42"/>
                <a:gd name="T1" fmla="*/ 101 h 101"/>
                <a:gd name="T2" fmla="*/ 42 w 42"/>
                <a:gd name="T3" fmla="*/ 101 h 101"/>
                <a:gd name="T4" fmla="*/ 42 w 42"/>
                <a:gd name="T5" fmla="*/ 0 h 101"/>
                <a:gd name="T6" fmla="*/ 0 w 42"/>
                <a:gd name="T7" fmla="*/ 30 h 101"/>
                <a:gd name="T8" fmla="*/ 0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0" y="101"/>
                  </a:moveTo>
                  <a:lnTo>
                    <a:pt x="42" y="101"/>
                  </a:lnTo>
                  <a:lnTo>
                    <a:pt x="42" y="0"/>
                  </a:lnTo>
                  <a:lnTo>
                    <a:pt x="0" y="30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29" name="Freeform 48"/>
            <p:cNvSpPr/>
            <p:nvPr/>
          </p:nvSpPr>
          <p:spPr bwMode="auto">
            <a:xfrm>
              <a:off x="5246688" y="4845050"/>
              <a:ext cx="69850" cy="206375"/>
            </a:xfrm>
            <a:custGeom>
              <a:avLst/>
              <a:gdLst>
                <a:gd name="T0" fmla="*/ 38 w 44"/>
                <a:gd name="T1" fmla="*/ 0 h 130"/>
                <a:gd name="T2" fmla="*/ 0 w 44"/>
                <a:gd name="T3" fmla="*/ 29 h 130"/>
                <a:gd name="T4" fmla="*/ 0 w 44"/>
                <a:gd name="T5" fmla="*/ 130 h 130"/>
                <a:gd name="T6" fmla="*/ 44 w 44"/>
                <a:gd name="T7" fmla="*/ 130 h 130"/>
                <a:gd name="T8" fmla="*/ 44 w 44"/>
                <a:gd name="T9" fmla="*/ 8 h 130"/>
                <a:gd name="T10" fmla="*/ 38 w 44"/>
                <a:gd name="T1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130">
                  <a:moveTo>
                    <a:pt x="38" y="0"/>
                  </a:moveTo>
                  <a:lnTo>
                    <a:pt x="0" y="29"/>
                  </a:lnTo>
                  <a:lnTo>
                    <a:pt x="0" y="130"/>
                  </a:lnTo>
                  <a:lnTo>
                    <a:pt x="44" y="130"/>
                  </a:lnTo>
                  <a:lnTo>
                    <a:pt x="44" y="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30" name="Freeform 49"/>
            <p:cNvSpPr/>
            <p:nvPr/>
          </p:nvSpPr>
          <p:spPr bwMode="auto">
            <a:xfrm>
              <a:off x="5162551" y="4894263"/>
              <a:ext cx="68263" cy="157163"/>
            </a:xfrm>
            <a:custGeom>
              <a:avLst/>
              <a:gdLst>
                <a:gd name="T0" fmla="*/ 0 w 43"/>
                <a:gd name="T1" fmla="*/ 32 h 99"/>
                <a:gd name="T2" fmla="*/ 0 w 43"/>
                <a:gd name="T3" fmla="*/ 99 h 99"/>
                <a:gd name="T4" fmla="*/ 43 w 43"/>
                <a:gd name="T5" fmla="*/ 99 h 99"/>
                <a:gd name="T6" fmla="*/ 43 w 43"/>
                <a:gd name="T7" fmla="*/ 0 h 99"/>
                <a:gd name="T8" fmla="*/ 2 w 43"/>
                <a:gd name="T9" fmla="*/ 30 h 99"/>
                <a:gd name="T10" fmla="*/ 0 w 43"/>
                <a:gd name="T11" fmla="*/ 3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99">
                  <a:moveTo>
                    <a:pt x="0" y="32"/>
                  </a:moveTo>
                  <a:lnTo>
                    <a:pt x="0" y="99"/>
                  </a:lnTo>
                  <a:lnTo>
                    <a:pt x="43" y="99"/>
                  </a:lnTo>
                  <a:lnTo>
                    <a:pt x="43" y="0"/>
                  </a:lnTo>
                  <a:lnTo>
                    <a:pt x="2" y="3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31" name="Freeform 50"/>
            <p:cNvSpPr/>
            <p:nvPr/>
          </p:nvSpPr>
          <p:spPr bwMode="auto">
            <a:xfrm>
              <a:off x="4999038" y="4835525"/>
              <a:ext cx="69850" cy="215900"/>
            </a:xfrm>
            <a:custGeom>
              <a:avLst/>
              <a:gdLst>
                <a:gd name="T0" fmla="*/ 0 w 44"/>
                <a:gd name="T1" fmla="*/ 31 h 136"/>
                <a:gd name="T2" fmla="*/ 0 w 44"/>
                <a:gd name="T3" fmla="*/ 136 h 136"/>
                <a:gd name="T4" fmla="*/ 44 w 44"/>
                <a:gd name="T5" fmla="*/ 136 h 136"/>
                <a:gd name="T6" fmla="*/ 44 w 44"/>
                <a:gd name="T7" fmla="*/ 0 h 136"/>
                <a:gd name="T8" fmla="*/ 0 w 44"/>
                <a:gd name="T9" fmla="*/ 3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36">
                  <a:moveTo>
                    <a:pt x="0" y="31"/>
                  </a:moveTo>
                  <a:lnTo>
                    <a:pt x="0" y="136"/>
                  </a:lnTo>
                  <a:lnTo>
                    <a:pt x="44" y="136"/>
                  </a:lnTo>
                  <a:lnTo>
                    <a:pt x="44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32" name="Freeform 51"/>
            <p:cNvSpPr/>
            <p:nvPr/>
          </p:nvSpPr>
          <p:spPr bwMode="auto">
            <a:xfrm>
              <a:off x="5080001" y="4845050"/>
              <a:ext cx="69850" cy="206375"/>
            </a:xfrm>
            <a:custGeom>
              <a:avLst/>
              <a:gdLst>
                <a:gd name="T0" fmla="*/ 0 w 44"/>
                <a:gd name="T1" fmla="*/ 0 h 130"/>
                <a:gd name="T2" fmla="*/ 0 w 44"/>
                <a:gd name="T3" fmla="*/ 130 h 130"/>
                <a:gd name="T4" fmla="*/ 44 w 44"/>
                <a:gd name="T5" fmla="*/ 130 h 130"/>
                <a:gd name="T6" fmla="*/ 44 w 44"/>
                <a:gd name="T7" fmla="*/ 63 h 130"/>
                <a:gd name="T8" fmla="*/ 0 w 44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30">
                  <a:moveTo>
                    <a:pt x="0" y="0"/>
                  </a:moveTo>
                  <a:lnTo>
                    <a:pt x="0" y="130"/>
                  </a:lnTo>
                  <a:lnTo>
                    <a:pt x="44" y="130"/>
                  </a:lnTo>
                  <a:lnTo>
                    <a:pt x="44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</p:grpSp>
      <p:sp>
        <p:nvSpPr>
          <p:cNvPr id="33" name="Freeform 52"/>
          <p:cNvSpPr>
            <a:spLocks noEditPoints="1"/>
          </p:cNvSpPr>
          <p:nvPr/>
        </p:nvSpPr>
        <p:spPr bwMode="auto">
          <a:xfrm>
            <a:off x="9123681" y="2469374"/>
            <a:ext cx="381000" cy="441325"/>
          </a:xfrm>
          <a:custGeom>
            <a:avLst/>
            <a:gdLst>
              <a:gd name="T0" fmla="*/ 87 w 126"/>
              <a:gd name="T1" fmla="*/ 88 h 146"/>
              <a:gd name="T2" fmla="*/ 115 w 126"/>
              <a:gd name="T3" fmla="*/ 43 h 146"/>
              <a:gd name="T4" fmla="*/ 102 w 126"/>
              <a:gd name="T5" fmla="*/ 40 h 146"/>
              <a:gd name="T6" fmla="*/ 73 w 126"/>
              <a:gd name="T7" fmla="*/ 15 h 146"/>
              <a:gd name="T8" fmla="*/ 52 w 126"/>
              <a:gd name="T9" fmla="*/ 26 h 146"/>
              <a:gd name="T10" fmla="*/ 18 w 126"/>
              <a:gd name="T11" fmla="*/ 36 h 146"/>
              <a:gd name="T12" fmla="*/ 15 w 126"/>
              <a:gd name="T13" fmla="*/ 48 h 146"/>
              <a:gd name="T14" fmla="*/ 123 w 126"/>
              <a:gd name="T15" fmla="*/ 86 h 146"/>
              <a:gd name="T16" fmla="*/ 115 w 126"/>
              <a:gd name="T17" fmla="*/ 43 h 146"/>
              <a:gd name="T18" fmla="*/ 62 w 126"/>
              <a:gd name="T19" fmla="*/ 141 h 146"/>
              <a:gd name="T20" fmla="*/ 126 w 126"/>
              <a:gd name="T21" fmla="*/ 37 h 146"/>
              <a:gd name="T22" fmla="*/ 118 w 126"/>
              <a:gd name="T23" fmla="*/ 44 h 146"/>
              <a:gd name="T24" fmla="*/ 113 w 126"/>
              <a:gd name="T25" fmla="*/ 26 h 146"/>
              <a:gd name="T26" fmla="*/ 0 w 126"/>
              <a:gd name="T27" fmla="*/ 37 h 146"/>
              <a:gd name="T28" fmla="*/ 18 w 126"/>
              <a:gd name="T29" fmla="*/ 31 h 146"/>
              <a:gd name="T30" fmla="*/ 6 w 126"/>
              <a:gd name="T31" fmla="*/ 44 h 146"/>
              <a:gd name="T32" fmla="*/ 44 w 126"/>
              <a:gd name="T33" fmla="*/ 0 h 146"/>
              <a:gd name="T34" fmla="*/ 84 w 126"/>
              <a:gd name="T35" fmla="*/ 12 h 146"/>
              <a:gd name="T36" fmla="*/ 42 w 126"/>
              <a:gd name="T37" fmla="*/ 12 h 146"/>
              <a:gd name="T38" fmla="*/ 55 w 126"/>
              <a:gd name="T39" fmla="*/ 85 h 146"/>
              <a:gd name="T40" fmla="*/ 63 w 126"/>
              <a:gd name="T41" fmla="*/ 78 h 146"/>
              <a:gd name="T42" fmla="*/ 18 w 126"/>
              <a:gd name="T43" fmla="*/ 77 h 146"/>
              <a:gd name="T44" fmla="*/ 17 w 126"/>
              <a:gd name="T45" fmla="*/ 86 h 146"/>
              <a:gd name="T46" fmla="*/ 20 w 126"/>
              <a:gd name="T47" fmla="*/ 101 h 146"/>
              <a:gd name="T48" fmla="*/ 24 w 126"/>
              <a:gd name="T49" fmla="*/ 108 h 146"/>
              <a:gd name="T50" fmla="*/ 34 w 126"/>
              <a:gd name="T51" fmla="*/ 120 h 146"/>
              <a:gd name="T52" fmla="*/ 40 w 126"/>
              <a:gd name="T53" fmla="*/ 125 h 146"/>
              <a:gd name="T54" fmla="*/ 55 w 126"/>
              <a:gd name="T55" fmla="*/ 130 h 146"/>
              <a:gd name="T56" fmla="*/ 63 w 126"/>
              <a:gd name="T57" fmla="*/ 130 h 146"/>
              <a:gd name="T58" fmla="*/ 78 w 126"/>
              <a:gd name="T59" fmla="*/ 128 h 146"/>
              <a:gd name="T60" fmla="*/ 86 w 126"/>
              <a:gd name="T61" fmla="*/ 124 h 146"/>
              <a:gd name="T62" fmla="*/ 97 w 126"/>
              <a:gd name="T63" fmla="*/ 114 h 146"/>
              <a:gd name="T64" fmla="*/ 102 w 126"/>
              <a:gd name="T65" fmla="*/ 108 h 146"/>
              <a:gd name="T66" fmla="*/ 107 w 126"/>
              <a:gd name="T67" fmla="*/ 93 h 146"/>
              <a:gd name="T68" fmla="*/ 108 w 126"/>
              <a:gd name="T69" fmla="*/ 85 h 146"/>
              <a:gd name="T70" fmla="*/ 105 w 126"/>
              <a:gd name="T71" fmla="*/ 70 h 146"/>
              <a:gd name="T72" fmla="*/ 102 w 126"/>
              <a:gd name="T73" fmla="*/ 62 h 146"/>
              <a:gd name="T74" fmla="*/ 92 w 126"/>
              <a:gd name="T75" fmla="*/ 51 h 146"/>
              <a:gd name="T76" fmla="*/ 85 w 126"/>
              <a:gd name="T77" fmla="*/ 46 h 146"/>
              <a:gd name="T78" fmla="*/ 70 w 126"/>
              <a:gd name="T79" fmla="*/ 41 h 146"/>
              <a:gd name="T80" fmla="*/ 62 w 126"/>
              <a:gd name="T81" fmla="*/ 40 h 146"/>
              <a:gd name="T82" fmla="*/ 47 w 126"/>
              <a:gd name="T83" fmla="*/ 43 h 146"/>
              <a:gd name="T84" fmla="*/ 40 w 126"/>
              <a:gd name="T85" fmla="*/ 46 h 146"/>
              <a:gd name="T86" fmla="*/ 28 w 126"/>
              <a:gd name="T87" fmla="*/ 56 h 146"/>
              <a:gd name="T88" fmla="*/ 23 w 126"/>
              <a:gd name="T89" fmla="*/ 63 h 146"/>
              <a:gd name="T90" fmla="*/ 34 w 126"/>
              <a:gd name="T91" fmla="*/ 83 h 146"/>
              <a:gd name="T92" fmla="*/ 65 w 126"/>
              <a:gd name="T93" fmla="*/ 57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6" h="146">
                <a:moveTo>
                  <a:pt x="39" y="84"/>
                </a:moveTo>
                <a:cubicBezTo>
                  <a:pt x="40" y="70"/>
                  <a:pt x="52" y="60"/>
                  <a:pt x="65" y="62"/>
                </a:cubicBezTo>
                <a:cubicBezTo>
                  <a:pt x="78" y="63"/>
                  <a:pt x="88" y="74"/>
                  <a:pt x="87" y="88"/>
                </a:cubicBezTo>
                <a:cubicBezTo>
                  <a:pt x="86" y="101"/>
                  <a:pt x="74" y="111"/>
                  <a:pt x="61" y="110"/>
                </a:cubicBezTo>
                <a:cubicBezTo>
                  <a:pt x="47" y="109"/>
                  <a:pt x="38" y="97"/>
                  <a:pt x="39" y="84"/>
                </a:cubicBezTo>
                <a:close/>
                <a:moveTo>
                  <a:pt x="115" y="43"/>
                </a:moveTo>
                <a:cubicBezTo>
                  <a:pt x="108" y="35"/>
                  <a:pt x="108" y="35"/>
                  <a:pt x="108" y="35"/>
                </a:cubicBezTo>
                <a:cubicBezTo>
                  <a:pt x="108" y="35"/>
                  <a:pt x="108" y="35"/>
                  <a:pt x="108" y="35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94" y="33"/>
                  <a:pt x="85" y="29"/>
                  <a:pt x="74" y="26"/>
                </a:cubicBezTo>
                <a:cubicBezTo>
                  <a:pt x="74" y="16"/>
                  <a:pt x="74" y="16"/>
                  <a:pt x="74" y="16"/>
                </a:cubicBezTo>
                <a:cubicBezTo>
                  <a:pt x="74" y="15"/>
                  <a:pt x="74" y="15"/>
                  <a:pt x="73" y="15"/>
                </a:cubicBezTo>
                <a:cubicBezTo>
                  <a:pt x="52" y="15"/>
                  <a:pt x="52" y="15"/>
                  <a:pt x="52" y="15"/>
                </a:cubicBezTo>
                <a:cubicBezTo>
                  <a:pt x="52" y="15"/>
                  <a:pt x="52" y="15"/>
                  <a:pt x="52" y="16"/>
                </a:cubicBezTo>
                <a:cubicBezTo>
                  <a:pt x="52" y="26"/>
                  <a:pt x="52" y="26"/>
                  <a:pt x="52" y="26"/>
                </a:cubicBezTo>
                <a:cubicBezTo>
                  <a:pt x="41" y="28"/>
                  <a:pt x="31" y="33"/>
                  <a:pt x="23" y="40"/>
                </a:cubicBezTo>
                <a:cubicBezTo>
                  <a:pt x="18" y="36"/>
                  <a:pt x="18" y="36"/>
                  <a:pt x="18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11" y="44"/>
                  <a:pt x="11" y="44"/>
                  <a:pt x="11" y="44"/>
                </a:cubicBezTo>
                <a:cubicBezTo>
                  <a:pt x="10" y="44"/>
                  <a:pt x="10" y="44"/>
                  <a:pt x="11" y="44"/>
                </a:cubicBezTo>
                <a:cubicBezTo>
                  <a:pt x="15" y="48"/>
                  <a:pt x="15" y="48"/>
                  <a:pt x="15" y="48"/>
                </a:cubicBezTo>
                <a:cubicBezTo>
                  <a:pt x="7" y="58"/>
                  <a:pt x="2" y="72"/>
                  <a:pt x="2" y="86"/>
                </a:cubicBezTo>
                <a:cubicBezTo>
                  <a:pt x="2" y="119"/>
                  <a:pt x="29" y="146"/>
                  <a:pt x="62" y="146"/>
                </a:cubicBezTo>
                <a:cubicBezTo>
                  <a:pt x="96" y="146"/>
                  <a:pt x="123" y="119"/>
                  <a:pt x="123" y="86"/>
                </a:cubicBezTo>
                <a:cubicBezTo>
                  <a:pt x="123" y="72"/>
                  <a:pt x="118" y="59"/>
                  <a:pt x="110" y="48"/>
                </a:cubicBezTo>
                <a:cubicBezTo>
                  <a:pt x="115" y="44"/>
                  <a:pt x="115" y="44"/>
                  <a:pt x="115" y="44"/>
                </a:cubicBezTo>
                <a:cubicBezTo>
                  <a:pt x="115" y="44"/>
                  <a:pt x="115" y="43"/>
                  <a:pt x="115" y="43"/>
                </a:cubicBezTo>
                <a:close/>
                <a:moveTo>
                  <a:pt x="62" y="31"/>
                </a:moveTo>
                <a:cubicBezTo>
                  <a:pt x="32" y="31"/>
                  <a:pt x="7" y="55"/>
                  <a:pt x="7" y="86"/>
                </a:cubicBezTo>
                <a:cubicBezTo>
                  <a:pt x="7" y="116"/>
                  <a:pt x="32" y="141"/>
                  <a:pt x="62" y="141"/>
                </a:cubicBezTo>
                <a:cubicBezTo>
                  <a:pt x="93" y="141"/>
                  <a:pt x="117" y="116"/>
                  <a:pt x="117" y="86"/>
                </a:cubicBezTo>
                <a:cubicBezTo>
                  <a:pt x="117" y="55"/>
                  <a:pt x="93" y="31"/>
                  <a:pt x="62" y="31"/>
                </a:cubicBezTo>
                <a:close/>
                <a:moveTo>
                  <a:pt x="126" y="37"/>
                </a:moveTo>
                <a:cubicBezTo>
                  <a:pt x="126" y="37"/>
                  <a:pt x="126" y="38"/>
                  <a:pt x="125" y="39"/>
                </a:cubicBezTo>
                <a:cubicBezTo>
                  <a:pt x="120" y="44"/>
                  <a:pt x="120" y="44"/>
                  <a:pt x="120" y="44"/>
                </a:cubicBezTo>
                <a:cubicBezTo>
                  <a:pt x="119" y="45"/>
                  <a:pt x="118" y="45"/>
                  <a:pt x="118" y="44"/>
                </a:cubicBezTo>
                <a:cubicBezTo>
                  <a:pt x="107" y="33"/>
                  <a:pt x="107" y="33"/>
                  <a:pt x="107" y="33"/>
                </a:cubicBezTo>
                <a:cubicBezTo>
                  <a:pt x="107" y="32"/>
                  <a:pt x="107" y="31"/>
                  <a:pt x="108" y="31"/>
                </a:cubicBezTo>
                <a:cubicBezTo>
                  <a:pt x="113" y="26"/>
                  <a:pt x="113" y="26"/>
                  <a:pt x="113" y="26"/>
                </a:cubicBezTo>
                <a:cubicBezTo>
                  <a:pt x="114" y="25"/>
                  <a:pt x="115" y="25"/>
                  <a:pt x="115" y="26"/>
                </a:cubicBezTo>
                <a:cubicBezTo>
                  <a:pt x="126" y="37"/>
                  <a:pt x="126" y="37"/>
                  <a:pt x="126" y="37"/>
                </a:cubicBezTo>
                <a:close/>
                <a:moveTo>
                  <a:pt x="0" y="37"/>
                </a:moveTo>
                <a:cubicBezTo>
                  <a:pt x="10" y="26"/>
                  <a:pt x="10" y="26"/>
                  <a:pt x="10" y="26"/>
                </a:cubicBezTo>
                <a:cubicBezTo>
                  <a:pt x="11" y="25"/>
                  <a:pt x="12" y="25"/>
                  <a:pt x="13" y="26"/>
                </a:cubicBezTo>
                <a:cubicBezTo>
                  <a:pt x="18" y="31"/>
                  <a:pt x="18" y="31"/>
                  <a:pt x="18" y="31"/>
                </a:cubicBezTo>
                <a:cubicBezTo>
                  <a:pt x="19" y="32"/>
                  <a:pt x="19" y="33"/>
                  <a:pt x="18" y="33"/>
                </a:cubicBezTo>
                <a:cubicBezTo>
                  <a:pt x="8" y="44"/>
                  <a:pt x="8" y="44"/>
                  <a:pt x="8" y="44"/>
                </a:cubicBezTo>
                <a:cubicBezTo>
                  <a:pt x="7" y="45"/>
                  <a:pt x="6" y="45"/>
                  <a:pt x="6" y="44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8"/>
                  <a:pt x="0" y="37"/>
                </a:cubicBezTo>
                <a:close/>
                <a:moveTo>
                  <a:pt x="44" y="0"/>
                </a:moveTo>
                <a:cubicBezTo>
                  <a:pt x="82" y="0"/>
                  <a:pt x="82" y="0"/>
                  <a:pt x="82" y="0"/>
                </a:cubicBezTo>
                <a:cubicBezTo>
                  <a:pt x="83" y="0"/>
                  <a:pt x="84" y="0"/>
                  <a:pt x="84" y="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13"/>
                  <a:pt x="83" y="14"/>
                  <a:pt x="82" y="14"/>
                </a:cubicBezTo>
                <a:cubicBezTo>
                  <a:pt x="44" y="14"/>
                  <a:pt x="44" y="14"/>
                  <a:pt x="44" y="14"/>
                </a:cubicBezTo>
                <a:cubicBezTo>
                  <a:pt x="43" y="14"/>
                  <a:pt x="42" y="13"/>
                  <a:pt x="42" y="1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0"/>
                  <a:pt x="43" y="0"/>
                  <a:pt x="44" y="0"/>
                </a:cubicBezTo>
                <a:close/>
                <a:moveTo>
                  <a:pt x="55" y="85"/>
                </a:moveTo>
                <a:cubicBezTo>
                  <a:pt x="54" y="89"/>
                  <a:pt x="58" y="93"/>
                  <a:pt x="62" y="93"/>
                </a:cubicBezTo>
                <a:cubicBezTo>
                  <a:pt x="66" y="93"/>
                  <a:pt x="70" y="90"/>
                  <a:pt x="70" y="86"/>
                </a:cubicBezTo>
                <a:cubicBezTo>
                  <a:pt x="70" y="82"/>
                  <a:pt x="67" y="78"/>
                  <a:pt x="63" y="78"/>
                </a:cubicBezTo>
                <a:cubicBezTo>
                  <a:pt x="59" y="78"/>
                  <a:pt x="55" y="81"/>
                  <a:pt x="55" y="85"/>
                </a:cubicBezTo>
                <a:close/>
                <a:moveTo>
                  <a:pt x="24" y="77"/>
                </a:moveTo>
                <a:cubicBezTo>
                  <a:pt x="18" y="77"/>
                  <a:pt x="18" y="77"/>
                  <a:pt x="18" y="77"/>
                </a:cubicBezTo>
                <a:cubicBezTo>
                  <a:pt x="18" y="78"/>
                  <a:pt x="18" y="78"/>
                  <a:pt x="18" y="78"/>
                </a:cubicBezTo>
                <a:cubicBezTo>
                  <a:pt x="17" y="85"/>
                  <a:pt x="17" y="85"/>
                  <a:pt x="17" y="85"/>
                </a:cubicBezTo>
                <a:cubicBezTo>
                  <a:pt x="17" y="85"/>
                  <a:pt x="17" y="86"/>
                  <a:pt x="17" y="86"/>
                </a:cubicBezTo>
                <a:cubicBezTo>
                  <a:pt x="23" y="88"/>
                  <a:pt x="23" y="88"/>
                  <a:pt x="23" y="88"/>
                </a:cubicBezTo>
                <a:cubicBezTo>
                  <a:pt x="23" y="91"/>
                  <a:pt x="24" y="94"/>
                  <a:pt x="25" y="97"/>
                </a:cubicBezTo>
                <a:cubicBezTo>
                  <a:pt x="20" y="101"/>
                  <a:pt x="20" y="101"/>
                  <a:pt x="20" y="101"/>
                </a:cubicBezTo>
                <a:cubicBezTo>
                  <a:pt x="20" y="101"/>
                  <a:pt x="20" y="101"/>
                  <a:pt x="20" y="102"/>
                </a:cubicBezTo>
                <a:cubicBezTo>
                  <a:pt x="23" y="108"/>
                  <a:pt x="23" y="108"/>
                  <a:pt x="23" y="108"/>
                </a:cubicBezTo>
                <a:cubicBezTo>
                  <a:pt x="23" y="108"/>
                  <a:pt x="23" y="108"/>
                  <a:pt x="24" y="108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1" y="110"/>
                  <a:pt x="33" y="112"/>
                  <a:pt x="36" y="114"/>
                </a:cubicBezTo>
                <a:cubicBezTo>
                  <a:pt x="34" y="120"/>
                  <a:pt x="34" y="120"/>
                  <a:pt x="34" y="120"/>
                </a:cubicBezTo>
                <a:cubicBezTo>
                  <a:pt x="33" y="120"/>
                  <a:pt x="34" y="121"/>
                  <a:pt x="34" y="121"/>
                </a:cubicBezTo>
                <a:cubicBezTo>
                  <a:pt x="40" y="125"/>
                  <a:pt x="40" y="125"/>
                  <a:pt x="40" y="125"/>
                </a:cubicBezTo>
                <a:cubicBezTo>
                  <a:pt x="40" y="125"/>
                  <a:pt x="40" y="125"/>
                  <a:pt x="40" y="125"/>
                </a:cubicBezTo>
                <a:cubicBezTo>
                  <a:pt x="45" y="121"/>
                  <a:pt x="45" y="121"/>
                  <a:pt x="45" y="121"/>
                </a:cubicBezTo>
                <a:cubicBezTo>
                  <a:pt x="48" y="122"/>
                  <a:pt x="51" y="123"/>
                  <a:pt x="54" y="124"/>
                </a:cubicBezTo>
                <a:cubicBezTo>
                  <a:pt x="55" y="130"/>
                  <a:pt x="55" y="130"/>
                  <a:pt x="55" y="130"/>
                </a:cubicBezTo>
                <a:cubicBezTo>
                  <a:pt x="55" y="130"/>
                  <a:pt x="55" y="130"/>
                  <a:pt x="55" y="130"/>
                </a:cubicBezTo>
                <a:cubicBezTo>
                  <a:pt x="62" y="131"/>
                  <a:pt x="62" y="131"/>
                  <a:pt x="62" y="131"/>
                </a:cubicBezTo>
                <a:cubicBezTo>
                  <a:pt x="63" y="131"/>
                  <a:pt x="63" y="131"/>
                  <a:pt x="63" y="130"/>
                </a:cubicBezTo>
                <a:cubicBezTo>
                  <a:pt x="65" y="125"/>
                  <a:pt x="65" y="125"/>
                  <a:pt x="65" y="125"/>
                </a:cubicBezTo>
                <a:cubicBezTo>
                  <a:pt x="68" y="125"/>
                  <a:pt x="71" y="124"/>
                  <a:pt x="75" y="123"/>
                </a:cubicBezTo>
                <a:cubicBezTo>
                  <a:pt x="78" y="128"/>
                  <a:pt x="78" y="128"/>
                  <a:pt x="78" y="128"/>
                </a:cubicBezTo>
                <a:cubicBezTo>
                  <a:pt x="78" y="128"/>
                  <a:pt x="79" y="128"/>
                  <a:pt x="79" y="128"/>
                </a:cubicBezTo>
                <a:cubicBezTo>
                  <a:pt x="85" y="125"/>
                  <a:pt x="85" y="125"/>
                  <a:pt x="85" y="125"/>
                </a:cubicBezTo>
                <a:cubicBezTo>
                  <a:pt x="85" y="125"/>
                  <a:pt x="86" y="125"/>
                  <a:pt x="86" y="124"/>
                </a:cubicBezTo>
                <a:cubicBezTo>
                  <a:pt x="84" y="119"/>
                  <a:pt x="84" y="119"/>
                  <a:pt x="84" y="119"/>
                </a:cubicBezTo>
                <a:cubicBezTo>
                  <a:pt x="87" y="117"/>
                  <a:pt x="90" y="115"/>
                  <a:pt x="92" y="112"/>
                </a:cubicBezTo>
                <a:cubicBezTo>
                  <a:pt x="97" y="114"/>
                  <a:pt x="97" y="114"/>
                  <a:pt x="97" y="114"/>
                </a:cubicBezTo>
                <a:cubicBezTo>
                  <a:pt x="97" y="114"/>
                  <a:pt x="98" y="114"/>
                  <a:pt x="98" y="114"/>
                </a:cubicBezTo>
                <a:cubicBezTo>
                  <a:pt x="102" y="108"/>
                  <a:pt x="102" y="108"/>
                  <a:pt x="102" y="108"/>
                </a:cubicBezTo>
                <a:cubicBezTo>
                  <a:pt x="102" y="108"/>
                  <a:pt x="102" y="108"/>
                  <a:pt x="102" y="108"/>
                </a:cubicBezTo>
                <a:cubicBezTo>
                  <a:pt x="98" y="103"/>
                  <a:pt x="98" y="103"/>
                  <a:pt x="98" y="103"/>
                </a:cubicBezTo>
                <a:cubicBezTo>
                  <a:pt x="99" y="100"/>
                  <a:pt x="101" y="97"/>
                  <a:pt x="101" y="94"/>
                </a:cubicBezTo>
                <a:cubicBezTo>
                  <a:pt x="107" y="93"/>
                  <a:pt x="107" y="93"/>
                  <a:pt x="107" y="93"/>
                </a:cubicBezTo>
                <a:cubicBezTo>
                  <a:pt x="107" y="93"/>
                  <a:pt x="108" y="93"/>
                  <a:pt x="108" y="92"/>
                </a:cubicBezTo>
                <a:cubicBezTo>
                  <a:pt x="108" y="86"/>
                  <a:pt x="108" y="86"/>
                  <a:pt x="108" y="86"/>
                </a:cubicBezTo>
                <a:cubicBezTo>
                  <a:pt x="108" y="85"/>
                  <a:pt x="108" y="85"/>
                  <a:pt x="108" y="85"/>
                </a:cubicBezTo>
                <a:cubicBezTo>
                  <a:pt x="102" y="83"/>
                  <a:pt x="102" y="83"/>
                  <a:pt x="102" y="83"/>
                </a:cubicBezTo>
                <a:cubicBezTo>
                  <a:pt x="102" y="80"/>
                  <a:pt x="101" y="77"/>
                  <a:pt x="100" y="74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05" y="70"/>
                  <a:pt x="105" y="69"/>
                  <a:pt x="105" y="69"/>
                </a:cubicBezTo>
                <a:cubicBezTo>
                  <a:pt x="102" y="63"/>
                  <a:pt x="102" y="63"/>
                  <a:pt x="102" y="63"/>
                </a:cubicBezTo>
                <a:cubicBezTo>
                  <a:pt x="102" y="62"/>
                  <a:pt x="102" y="62"/>
                  <a:pt x="102" y="62"/>
                </a:cubicBezTo>
                <a:cubicBezTo>
                  <a:pt x="95" y="64"/>
                  <a:pt x="95" y="64"/>
                  <a:pt x="95" y="64"/>
                </a:cubicBezTo>
                <a:cubicBezTo>
                  <a:pt x="94" y="61"/>
                  <a:pt x="92" y="59"/>
                  <a:pt x="89" y="56"/>
                </a:cubicBezTo>
                <a:cubicBezTo>
                  <a:pt x="92" y="51"/>
                  <a:pt x="92" y="51"/>
                  <a:pt x="92" y="51"/>
                </a:cubicBezTo>
                <a:cubicBezTo>
                  <a:pt x="92" y="50"/>
                  <a:pt x="92" y="50"/>
                  <a:pt x="91" y="50"/>
                </a:cubicBezTo>
                <a:cubicBezTo>
                  <a:pt x="86" y="46"/>
                  <a:pt x="86" y="46"/>
                  <a:pt x="86" y="46"/>
                </a:cubicBezTo>
                <a:cubicBezTo>
                  <a:pt x="85" y="46"/>
                  <a:pt x="85" y="46"/>
                  <a:pt x="85" y="46"/>
                </a:cubicBezTo>
                <a:cubicBezTo>
                  <a:pt x="80" y="50"/>
                  <a:pt x="80" y="50"/>
                  <a:pt x="80" y="50"/>
                </a:cubicBezTo>
                <a:cubicBezTo>
                  <a:pt x="77" y="49"/>
                  <a:pt x="74" y="48"/>
                  <a:pt x="71" y="47"/>
                </a:cubicBezTo>
                <a:cubicBezTo>
                  <a:pt x="70" y="41"/>
                  <a:pt x="70" y="41"/>
                  <a:pt x="70" y="41"/>
                </a:cubicBezTo>
                <a:cubicBezTo>
                  <a:pt x="70" y="40"/>
                  <a:pt x="70" y="40"/>
                  <a:pt x="70" y="40"/>
                </a:cubicBezTo>
                <a:cubicBezTo>
                  <a:pt x="63" y="40"/>
                  <a:pt x="63" y="40"/>
                  <a:pt x="63" y="40"/>
                </a:cubicBezTo>
                <a:cubicBezTo>
                  <a:pt x="63" y="40"/>
                  <a:pt x="62" y="40"/>
                  <a:pt x="62" y="40"/>
                </a:cubicBezTo>
                <a:cubicBezTo>
                  <a:pt x="60" y="46"/>
                  <a:pt x="60" y="46"/>
                  <a:pt x="60" y="46"/>
                </a:cubicBezTo>
                <a:cubicBezTo>
                  <a:pt x="57" y="46"/>
                  <a:pt x="54" y="47"/>
                  <a:pt x="51" y="48"/>
                </a:cubicBezTo>
                <a:cubicBezTo>
                  <a:pt x="47" y="43"/>
                  <a:pt x="47" y="43"/>
                  <a:pt x="47" y="43"/>
                </a:cubicBezTo>
                <a:cubicBezTo>
                  <a:pt x="47" y="43"/>
                  <a:pt x="47" y="43"/>
                  <a:pt x="46" y="43"/>
                </a:cubicBezTo>
                <a:cubicBezTo>
                  <a:pt x="40" y="46"/>
                  <a:pt x="40" y="46"/>
                  <a:pt x="40" y="46"/>
                </a:cubicBezTo>
                <a:cubicBezTo>
                  <a:pt x="40" y="46"/>
                  <a:pt x="40" y="46"/>
                  <a:pt x="40" y="46"/>
                </a:cubicBezTo>
                <a:cubicBezTo>
                  <a:pt x="41" y="53"/>
                  <a:pt x="41" y="53"/>
                  <a:pt x="41" y="53"/>
                </a:cubicBezTo>
                <a:cubicBezTo>
                  <a:pt x="38" y="54"/>
                  <a:pt x="36" y="56"/>
                  <a:pt x="34" y="59"/>
                </a:cubicBezTo>
                <a:cubicBezTo>
                  <a:pt x="28" y="56"/>
                  <a:pt x="28" y="56"/>
                  <a:pt x="28" y="56"/>
                </a:cubicBezTo>
                <a:cubicBezTo>
                  <a:pt x="28" y="56"/>
                  <a:pt x="27" y="56"/>
                  <a:pt x="27" y="57"/>
                </a:cubicBezTo>
                <a:cubicBezTo>
                  <a:pt x="23" y="62"/>
                  <a:pt x="23" y="62"/>
                  <a:pt x="23" y="62"/>
                </a:cubicBezTo>
                <a:cubicBezTo>
                  <a:pt x="23" y="62"/>
                  <a:pt x="23" y="63"/>
                  <a:pt x="23" y="63"/>
                </a:cubicBezTo>
                <a:cubicBezTo>
                  <a:pt x="27" y="68"/>
                  <a:pt x="27" y="68"/>
                  <a:pt x="27" y="68"/>
                </a:cubicBezTo>
                <a:cubicBezTo>
                  <a:pt x="26" y="71"/>
                  <a:pt x="25" y="73"/>
                  <a:pt x="24" y="77"/>
                </a:cubicBezTo>
                <a:close/>
                <a:moveTo>
                  <a:pt x="34" y="83"/>
                </a:moveTo>
                <a:cubicBezTo>
                  <a:pt x="33" y="99"/>
                  <a:pt x="44" y="113"/>
                  <a:pt x="60" y="114"/>
                </a:cubicBezTo>
                <a:cubicBezTo>
                  <a:pt x="76" y="115"/>
                  <a:pt x="90" y="104"/>
                  <a:pt x="91" y="88"/>
                </a:cubicBezTo>
                <a:cubicBezTo>
                  <a:pt x="93" y="72"/>
                  <a:pt x="81" y="58"/>
                  <a:pt x="65" y="57"/>
                </a:cubicBezTo>
                <a:cubicBezTo>
                  <a:pt x="49" y="56"/>
                  <a:pt x="36" y="67"/>
                  <a:pt x="34" y="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ea typeface="方正黑体简体" panose="02000000000000000000" pitchFamily="65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337243" y="4953812"/>
            <a:ext cx="266700" cy="407987"/>
            <a:chOff x="3313113" y="4887913"/>
            <a:chExt cx="266700" cy="407987"/>
          </a:xfrm>
          <a:gradFill>
            <a:gsLst>
              <a:gs pos="0">
                <a:srgbClr val="1687EE"/>
              </a:gs>
              <a:gs pos="100000">
                <a:srgbClr val="1687EE">
                  <a:alpha val="42000"/>
                </a:srgbClr>
              </a:gs>
            </a:gsLst>
            <a:lin ang="10800000" scaled="0"/>
          </a:gradFill>
        </p:grpSpPr>
        <p:sp>
          <p:nvSpPr>
            <p:cNvPr id="35" name="Freeform 53"/>
            <p:cNvSpPr>
              <a:spLocks noEditPoints="1"/>
            </p:cNvSpPr>
            <p:nvPr/>
          </p:nvSpPr>
          <p:spPr bwMode="auto">
            <a:xfrm>
              <a:off x="3313113" y="4887913"/>
              <a:ext cx="266700" cy="330200"/>
            </a:xfrm>
            <a:custGeom>
              <a:avLst/>
              <a:gdLst>
                <a:gd name="T0" fmla="*/ 59 w 88"/>
                <a:gd name="T1" fmla="*/ 102 h 109"/>
                <a:gd name="T2" fmla="*/ 59 w 88"/>
                <a:gd name="T3" fmla="*/ 101 h 109"/>
                <a:gd name="T4" fmla="*/ 58 w 88"/>
                <a:gd name="T5" fmla="*/ 101 h 109"/>
                <a:gd name="T6" fmla="*/ 87 w 88"/>
                <a:gd name="T7" fmla="*/ 42 h 109"/>
                <a:gd name="T8" fmla="*/ 44 w 88"/>
                <a:gd name="T9" fmla="*/ 0 h 109"/>
                <a:gd name="T10" fmla="*/ 1 w 88"/>
                <a:gd name="T11" fmla="*/ 42 h 109"/>
                <a:gd name="T12" fmla="*/ 27 w 88"/>
                <a:gd name="T13" fmla="*/ 95 h 109"/>
                <a:gd name="T14" fmla="*/ 29 w 88"/>
                <a:gd name="T15" fmla="*/ 101 h 109"/>
                <a:gd name="T16" fmla="*/ 29 w 88"/>
                <a:gd name="T17" fmla="*/ 101 h 109"/>
                <a:gd name="T18" fmla="*/ 28 w 88"/>
                <a:gd name="T19" fmla="*/ 102 h 109"/>
                <a:gd name="T20" fmla="*/ 28 w 88"/>
                <a:gd name="T21" fmla="*/ 109 h 109"/>
                <a:gd name="T22" fmla="*/ 59 w 88"/>
                <a:gd name="T23" fmla="*/ 109 h 109"/>
                <a:gd name="T24" fmla="*/ 59 w 88"/>
                <a:gd name="T25" fmla="*/ 102 h 109"/>
                <a:gd name="T26" fmla="*/ 51 w 88"/>
                <a:gd name="T27" fmla="*/ 96 h 109"/>
                <a:gd name="T28" fmla="*/ 51 w 88"/>
                <a:gd name="T29" fmla="*/ 77 h 109"/>
                <a:gd name="T30" fmla="*/ 50 w 88"/>
                <a:gd name="T31" fmla="*/ 75 h 109"/>
                <a:gd name="T32" fmla="*/ 60 w 88"/>
                <a:gd name="T33" fmla="*/ 44 h 109"/>
                <a:gd name="T34" fmla="*/ 73 w 88"/>
                <a:gd name="T35" fmla="*/ 40 h 109"/>
                <a:gd name="T36" fmla="*/ 63 w 88"/>
                <a:gd name="T37" fmla="*/ 31 h 109"/>
                <a:gd name="T38" fmla="*/ 58 w 88"/>
                <a:gd name="T39" fmla="*/ 41 h 109"/>
                <a:gd name="T40" fmla="*/ 30 w 88"/>
                <a:gd name="T41" fmla="*/ 41 h 109"/>
                <a:gd name="T42" fmla="*/ 19 w 88"/>
                <a:gd name="T43" fmla="*/ 31 h 109"/>
                <a:gd name="T44" fmla="*/ 15 w 88"/>
                <a:gd name="T45" fmla="*/ 40 h 109"/>
                <a:gd name="T46" fmla="*/ 28 w 88"/>
                <a:gd name="T47" fmla="*/ 44 h 109"/>
                <a:gd name="T48" fmla="*/ 37 w 88"/>
                <a:gd name="T49" fmla="*/ 75 h 109"/>
                <a:gd name="T50" fmla="*/ 37 w 88"/>
                <a:gd name="T51" fmla="*/ 77 h 109"/>
                <a:gd name="T52" fmla="*/ 37 w 88"/>
                <a:gd name="T53" fmla="*/ 96 h 109"/>
                <a:gd name="T54" fmla="*/ 33 w 88"/>
                <a:gd name="T55" fmla="*/ 96 h 109"/>
                <a:gd name="T56" fmla="*/ 19 w 88"/>
                <a:gd name="T57" fmla="*/ 73 h 109"/>
                <a:gd name="T58" fmla="*/ 6 w 88"/>
                <a:gd name="T59" fmla="*/ 43 h 109"/>
                <a:gd name="T60" fmla="*/ 17 w 88"/>
                <a:gd name="T61" fmla="*/ 16 h 109"/>
                <a:gd name="T62" fmla="*/ 44 w 88"/>
                <a:gd name="T63" fmla="*/ 5 h 109"/>
                <a:gd name="T64" fmla="*/ 65 w 88"/>
                <a:gd name="T65" fmla="*/ 12 h 109"/>
                <a:gd name="T66" fmla="*/ 81 w 88"/>
                <a:gd name="T67" fmla="*/ 43 h 109"/>
                <a:gd name="T68" fmla="*/ 68 w 88"/>
                <a:gd name="T69" fmla="*/ 73 h 109"/>
                <a:gd name="T70" fmla="*/ 54 w 88"/>
                <a:gd name="T71" fmla="*/ 96 h 109"/>
                <a:gd name="T72" fmla="*/ 51 w 88"/>
                <a:gd name="T73" fmla="*/ 96 h 109"/>
                <a:gd name="T74" fmla="*/ 41 w 88"/>
                <a:gd name="T75" fmla="*/ 54 h 109"/>
                <a:gd name="T76" fmla="*/ 42 w 88"/>
                <a:gd name="T77" fmla="*/ 55 h 109"/>
                <a:gd name="T78" fmla="*/ 42 w 88"/>
                <a:gd name="T79" fmla="*/ 74 h 109"/>
                <a:gd name="T80" fmla="*/ 40 w 88"/>
                <a:gd name="T81" fmla="*/ 74 h 109"/>
                <a:gd name="T82" fmla="*/ 40 w 88"/>
                <a:gd name="T83" fmla="*/ 74 h 109"/>
                <a:gd name="T84" fmla="*/ 31 w 88"/>
                <a:gd name="T85" fmla="*/ 44 h 109"/>
                <a:gd name="T86" fmla="*/ 57 w 88"/>
                <a:gd name="T87" fmla="*/ 44 h 109"/>
                <a:gd name="T88" fmla="*/ 48 w 88"/>
                <a:gd name="T89" fmla="*/ 74 h 109"/>
                <a:gd name="T90" fmla="*/ 48 w 88"/>
                <a:gd name="T91" fmla="*/ 74 h 109"/>
                <a:gd name="T92" fmla="*/ 45 w 88"/>
                <a:gd name="T93" fmla="*/ 74 h 109"/>
                <a:gd name="T94" fmla="*/ 45 w 88"/>
                <a:gd name="T95" fmla="*/ 55 h 109"/>
                <a:gd name="T96" fmla="*/ 46 w 88"/>
                <a:gd name="T97" fmla="*/ 54 h 109"/>
                <a:gd name="T98" fmla="*/ 44 w 88"/>
                <a:gd name="T99" fmla="*/ 51 h 109"/>
                <a:gd name="T100" fmla="*/ 41 w 88"/>
                <a:gd name="T101" fmla="*/ 54 h 109"/>
                <a:gd name="T102" fmla="*/ 61 w 88"/>
                <a:gd name="T103" fmla="*/ 41 h 109"/>
                <a:gd name="T104" fmla="*/ 66 w 88"/>
                <a:gd name="T105" fmla="*/ 33 h 109"/>
                <a:gd name="T106" fmla="*/ 70 w 88"/>
                <a:gd name="T107" fmla="*/ 39 h 109"/>
                <a:gd name="T108" fmla="*/ 61 w 88"/>
                <a:gd name="T109" fmla="*/ 41 h 109"/>
                <a:gd name="T110" fmla="*/ 61 w 88"/>
                <a:gd name="T111" fmla="*/ 41 h 109"/>
                <a:gd name="T112" fmla="*/ 17 w 88"/>
                <a:gd name="T113" fmla="*/ 39 h 109"/>
                <a:gd name="T114" fmla="*/ 23 w 88"/>
                <a:gd name="T115" fmla="*/ 33 h 109"/>
                <a:gd name="T116" fmla="*/ 27 w 88"/>
                <a:gd name="T117" fmla="*/ 41 h 109"/>
                <a:gd name="T118" fmla="*/ 17 w 88"/>
                <a:gd name="T119" fmla="*/ 3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" h="109">
                  <a:moveTo>
                    <a:pt x="59" y="102"/>
                  </a:moveTo>
                  <a:cubicBezTo>
                    <a:pt x="59" y="101"/>
                    <a:pt x="59" y="101"/>
                    <a:pt x="59" y="101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65" y="77"/>
                    <a:pt x="88" y="69"/>
                    <a:pt x="87" y="42"/>
                  </a:cubicBezTo>
                  <a:cubicBezTo>
                    <a:pt x="86" y="20"/>
                    <a:pt x="69" y="0"/>
                    <a:pt x="44" y="0"/>
                  </a:cubicBezTo>
                  <a:cubicBezTo>
                    <a:pt x="19" y="0"/>
                    <a:pt x="2" y="19"/>
                    <a:pt x="1" y="42"/>
                  </a:cubicBezTo>
                  <a:cubicBezTo>
                    <a:pt x="0" y="67"/>
                    <a:pt x="19" y="76"/>
                    <a:pt x="27" y="95"/>
                  </a:cubicBezTo>
                  <a:cubicBezTo>
                    <a:pt x="28" y="97"/>
                    <a:pt x="29" y="99"/>
                    <a:pt x="29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8" y="101"/>
                    <a:pt x="28" y="101"/>
                    <a:pt x="28" y="102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59" y="109"/>
                    <a:pt x="59" y="109"/>
                    <a:pt x="59" y="109"/>
                  </a:cubicBezTo>
                  <a:lnTo>
                    <a:pt x="59" y="102"/>
                  </a:lnTo>
                  <a:close/>
                  <a:moveTo>
                    <a:pt x="51" y="96"/>
                  </a:moveTo>
                  <a:cubicBezTo>
                    <a:pt x="51" y="77"/>
                    <a:pt x="51" y="77"/>
                    <a:pt x="51" y="77"/>
                  </a:cubicBezTo>
                  <a:cubicBezTo>
                    <a:pt x="51" y="76"/>
                    <a:pt x="51" y="76"/>
                    <a:pt x="50" y="75"/>
                  </a:cubicBezTo>
                  <a:cubicBezTo>
                    <a:pt x="53" y="66"/>
                    <a:pt x="58" y="48"/>
                    <a:pt x="60" y="44"/>
                  </a:cubicBezTo>
                  <a:cubicBezTo>
                    <a:pt x="65" y="44"/>
                    <a:pt x="71" y="43"/>
                    <a:pt x="73" y="40"/>
                  </a:cubicBezTo>
                  <a:cubicBezTo>
                    <a:pt x="76" y="35"/>
                    <a:pt x="68" y="28"/>
                    <a:pt x="63" y="31"/>
                  </a:cubicBezTo>
                  <a:cubicBezTo>
                    <a:pt x="59" y="32"/>
                    <a:pt x="58" y="37"/>
                    <a:pt x="58" y="41"/>
                  </a:cubicBezTo>
                  <a:cubicBezTo>
                    <a:pt x="51" y="41"/>
                    <a:pt x="36" y="41"/>
                    <a:pt x="30" y="41"/>
                  </a:cubicBezTo>
                  <a:cubicBezTo>
                    <a:pt x="29" y="37"/>
                    <a:pt x="27" y="27"/>
                    <a:pt x="19" y="31"/>
                  </a:cubicBezTo>
                  <a:cubicBezTo>
                    <a:pt x="14" y="32"/>
                    <a:pt x="13" y="38"/>
                    <a:pt x="15" y="40"/>
                  </a:cubicBezTo>
                  <a:cubicBezTo>
                    <a:pt x="17" y="44"/>
                    <a:pt x="23" y="44"/>
                    <a:pt x="28" y="44"/>
                  </a:cubicBezTo>
                  <a:cubicBezTo>
                    <a:pt x="31" y="56"/>
                    <a:pt x="33" y="62"/>
                    <a:pt x="37" y="75"/>
                  </a:cubicBezTo>
                  <a:cubicBezTo>
                    <a:pt x="37" y="76"/>
                    <a:pt x="37" y="76"/>
                    <a:pt x="37" y="77"/>
                  </a:cubicBezTo>
                  <a:cubicBezTo>
                    <a:pt x="37" y="96"/>
                    <a:pt x="37" y="96"/>
                    <a:pt x="37" y="96"/>
                  </a:cubicBezTo>
                  <a:cubicBezTo>
                    <a:pt x="33" y="96"/>
                    <a:pt x="33" y="96"/>
                    <a:pt x="33" y="96"/>
                  </a:cubicBezTo>
                  <a:cubicBezTo>
                    <a:pt x="30" y="87"/>
                    <a:pt x="24" y="80"/>
                    <a:pt x="19" y="73"/>
                  </a:cubicBezTo>
                  <a:cubicBezTo>
                    <a:pt x="11" y="63"/>
                    <a:pt x="5" y="56"/>
                    <a:pt x="6" y="43"/>
                  </a:cubicBezTo>
                  <a:cubicBezTo>
                    <a:pt x="7" y="32"/>
                    <a:pt x="11" y="23"/>
                    <a:pt x="17" y="16"/>
                  </a:cubicBezTo>
                  <a:cubicBezTo>
                    <a:pt x="24" y="9"/>
                    <a:pt x="33" y="5"/>
                    <a:pt x="44" y="5"/>
                  </a:cubicBezTo>
                  <a:cubicBezTo>
                    <a:pt x="52" y="5"/>
                    <a:pt x="59" y="7"/>
                    <a:pt x="65" y="12"/>
                  </a:cubicBezTo>
                  <a:cubicBezTo>
                    <a:pt x="75" y="19"/>
                    <a:pt x="81" y="30"/>
                    <a:pt x="81" y="43"/>
                  </a:cubicBezTo>
                  <a:cubicBezTo>
                    <a:pt x="82" y="56"/>
                    <a:pt x="76" y="64"/>
                    <a:pt x="68" y="73"/>
                  </a:cubicBezTo>
                  <a:cubicBezTo>
                    <a:pt x="63" y="80"/>
                    <a:pt x="58" y="87"/>
                    <a:pt x="54" y="96"/>
                  </a:cubicBezTo>
                  <a:lnTo>
                    <a:pt x="51" y="96"/>
                  </a:lnTo>
                  <a:close/>
                  <a:moveTo>
                    <a:pt x="41" y="54"/>
                  </a:moveTo>
                  <a:cubicBezTo>
                    <a:pt x="41" y="54"/>
                    <a:pt x="42" y="55"/>
                    <a:pt x="42" y="55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8" y="66"/>
                    <a:pt x="32" y="48"/>
                    <a:pt x="31" y="44"/>
                  </a:cubicBezTo>
                  <a:cubicBezTo>
                    <a:pt x="35" y="44"/>
                    <a:pt x="52" y="44"/>
                    <a:pt x="57" y="44"/>
                  </a:cubicBezTo>
                  <a:cubicBezTo>
                    <a:pt x="55" y="49"/>
                    <a:pt x="51" y="64"/>
                    <a:pt x="48" y="74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6" y="55"/>
                    <a:pt x="46" y="54"/>
                    <a:pt x="46" y="54"/>
                  </a:cubicBezTo>
                  <a:cubicBezTo>
                    <a:pt x="46" y="52"/>
                    <a:pt x="45" y="51"/>
                    <a:pt x="44" y="51"/>
                  </a:cubicBezTo>
                  <a:cubicBezTo>
                    <a:pt x="42" y="51"/>
                    <a:pt x="41" y="52"/>
                    <a:pt x="41" y="54"/>
                  </a:cubicBezTo>
                  <a:close/>
                  <a:moveTo>
                    <a:pt x="61" y="41"/>
                  </a:moveTo>
                  <a:cubicBezTo>
                    <a:pt x="62" y="37"/>
                    <a:pt x="63" y="33"/>
                    <a:pt x="66" y="33"/>
                  </a:cubicBezTo>
                  <a:cubicBezTo>
                    <a:pt x="69" y="33"/>
                    <a:pt x="72" y="37"/>
                    <a:pt x="70" y="39"/>
                  </a:cubicBezTo>
                  <a:cubicBezTo>
                    <a:pt x="69" y="41"/>
                    <a:pt x="63" y="41"/>
                    <a:pt x="61" y="41"/>
                  </a:cubicBezTo>
                  <a:cubicBezTo>
                    <a:pt x="61" y="41"/>
                    <a:pt x="61" y="41"/>
                    <a:pt x="61" y="41"/>
                  </a:cubicBezTo>
                  <a:close/>
                  <a:moveTo>
                    <a:pt x="17" y="39"/>
                  </a:moveTo>
                  <a:cubicBezTo>
                    <a:pt x="15" y="36"/>
                    <a:pt x="20" y="32"/>
                    <a:pt x="23" y="33"/>
                  </a:cubicBezTo>
                  <a:cubicBezTo>
                    <a:pt x="25" y="34"/>
                    <a:pt x="26" y="38"/>
                    <a:pt x="27" y="41"/>
                  </a:cubicBezTo>
                  <a:cubicBezTo>
                    <a:pt x="27" y="41"/>
                    <a:pt x="18" y="40"/>
                    <a:pt x="17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36" name="Rectangle 54"/>
            <p:cNvSpPr>
              <a:spLocks noChangeArrowheads="1"/>
            </p:cNvSpPr>
            <p:nvPr/>
          </p:nvSpPr>
          <p:spPr bwMode="auto">
            <a:xfrm>
              <a:off x="3397251" y="5227638"/>
              <a:ext cx="93663" cy="11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37" name="Freeform 55"/>
            <p:cNvSpPr/>
            <p:nvPr/>
          </p:nvSpPr>
          <p:spPr bwMode="auto">
            <a:xfrm>
              <a:off x="3397251" y="5248275"/>
              <a:ext cx="93663" cy="47625"/>
            </a:xfrm>
            <a:custGeom>
              <a:avLst/>
              <a:gdLst>
                <a:gd name="T0" fmla="*/ 29 w 31"/>
                <a:gd name="T1" fmla="*/ 4 h 16"/>
                <a:gd name="T2" fmla="*/ 30 w 31"/>
                <a:gd name="T3" fmla="*/ 4 h 16"/>
                <a:gd name="T4" fmla="*/ 31 w 31"/>
                <a:gd name="T5" fmla="*/ 3 h 16"/>
                <a:gd name="T6" fmla="*/ 31 w 31"/>
                <a:gd name="T7" fmla="*/ 0 h 16"/>
                <a:gd name="T8" fmla="*/ 0 w 31"/>
                <a:gd name="T9" fmla="*/ 0 h 16"/>
                <a:gd name="T10" fmla="*/ 0 w 31"/>
                <a:gd name="T11" fmla="*/ 3 h 16"/>
                <a:gd name="T12" fmla="*/ 1 w 31"/>
                <a:gd name="T13" fmla="*/ 4 h 16"/>
                <a:gd name="T14" fmla="*/ 2 w 31"/>
                <a:gd name="T15" fmla="*/ 4 h 16"/>
                <a:gd name="T16" fmla="*/ 14 w 31"/>
                <a:gd name="T17" fmla="*/ 16 h 16"/>
                <a:gd name="T18" fmla="*/ 18 w 31"/>
                <a:gd name="T19" fmla="*/ 16 h 16"/>
                <a:gd name="T20" fmla="*/ 29 w 31"/>
                <a:gd name="T2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6">
                  <a:moveTo>
                    <a:pt x="29" y="4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1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10"/>
                    <a:pt x="8" y="16"/>
                    <a:pt x="14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6"/>
                    <a:pt x="27" y="10"/>
                    <a:pt x="29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937818" y="3607612"/>
            <a:ext cx="490538" cy="452438"/>
            <a:chOff x="7913688" y="3541713"/>
            <a:chExt cx="490538" cy="452438"/>
          </a:xfrm>
          <a:gradFill>
            <a:gsLst>
              <a:gs pos="0">
                <a:srgbClr val="1687EE"/>
              </a:gs>
              <a:gs pos="100000">
                <a:srgbClr val="1687EE">
                  <a:alpha val="42000"/>
                </a:srgbClr>
              </a:gs>
            </a:gsLst>
            <a:lin ang="10800000" scaled="0"/>
          </a:gradFill>
        </p:grpSpPr>
        <p:sp>
          <p:nvSpPr>
            <p:cNvPr id="39" name="Freeform 56"/>
            <p:cNvSpPr>
              <a:spLocks noEditPoints="1"/>
            </p:cNvSpPr>
            <p:nvPr/>
          </p:nvSpPr>
          <p:spPr bwMode="auto">
            <a:xfrm>
              <a:off x="8040688" y="3614738"/>
              <a:ext cx="193675" cy="306388"/>
            </a:xfrm>
            <a:custGeom>
              <a:avLst/>
              <a:gdLst>
                <a:gd name="T0" fmla="*/ 49 w 64"/>
                <a:gd name="T1" fmla="*/ 28 h 101"/>
                <a:gd name="T2" fmla="*/ 36 w 64"/>
                <a:gd name="T3" fmla="*/ 24 h 101"/>
                <a:gd name="T4" fmla="*/ 36 w 64"/>
                <a:gd name="T5" fmla="*/ 43 h 101"/>
                <a:gd name="T6" fmla="*/ 39 w 64"/>
                <a:gd name="T7" fmla="*/ 44 h 101"/>
                <a:gd name="T8" fmla="*/ 49 w 64"/>
                <a:gd name="T9" fmla="*/ 47 h 101"/>
                <a:gd name="T10" fmla="*/ 62 w 64"/>
                <a:gd name="T11" fmla="*/ 57 h 101"/>
                <a:gd name="T12" fmla="*/ 62 w 64"/>
                <a:gd name="T13" fmla="*/ 76 h 101"/>
                <a:gd name="T14" fmla="*/ 37 w 64"/>
                <a:gd name="T15" fmla="*/ 89 h 101"/>
                <a:gd name="T16" fmla="*/ 37 w 64"/>
                <a:gd name="T17" fmla="*/ 98 h 101"/>
                <a:gd name="T18" fmla="*/ 34 w 64"/>
                <a:gd name="T19" fmla="*/ 101 h 101"/>
                <a:gd name="T20" fmla="*/ 34 w 64"/>
                <a:gd name="T21" fmla="*/ 101 h 101"/>
                <a:gd name="T22" fmla="*/ 31 w 64"/>
                <a:gd name="T23" fmla="*/ 98 h 101"/>
                <a:gd name="T24" fmla="*/ 31 w 64"/>
                <a:gd name="T25" fmla="*/ 89 h 101"/>
                <a:gd name="T26" fmla="*/ 9 w 64"/>
                <a:gd name="T27" fmla="*/ 83 h 101"/>
                <a:gd name="T28" fmla="*/ 16 w 64"/>
                <a:gd name="T29" fmla="*/ 70 h 101"/>
                <a:gd name="T30" fmla="*/ 32 w 64"/>
                <a:gd name="T31" fmla="*/ 76 h 101"/>
                <a:gd name="T32" fmla="*/ 32 w 64"/>
                <a:gd name="T33" fmla="*/ 57 h 101"/>
                <a:gd name="T34" fmla="*/ 18 w 64"/>
                <a:gd name="T35" fmla="*/ 53 h 101"/>
                <a:gd name="T36" fmla="*/ 6 w 64"/>
                <a:gd name="T37" fmla="*/ 35 h 101"/>
                <a:gd name="T38" fmla="*/ 21 w 64"/>
                <a:gd name="T39" fmla="*/ 13 h 101"/>
                <a:gd name="T40" fmla="*/ 31 w 64"/>
                <a:gd name="T41" fmla="*/ 11 h 101"/>
                <a:gd name="T42" fmla="*/ 31 w 64"/>
                <a:gd name="T43" fmla="*/ 3 h 101"/>
                <a:gd name="T44" fmla="*/ 34 w 64"/>
                <a:gd name="T45" fmla="*/ 0 h 101"/>
                <a:gd name="T46" fmla="*/ 34 w 64"/>
                <a:gd name="T47" fmla="*/ 0 h 101"/>
                <a:gd name="T48" fmla="*/ 37 w 64"/>
                <a:gd name="T49" fmla="*/ 3 h 101"/>
                <a:gd name="T50" fmla="*/ 37 w 64"/>
                <a:gd name="T51" fmla="*/ 11 h 101"/>
                <a:gd name="T52" fmla="*/ 55 w 64"/>
                <a:gd name="T53" fmla="*/ 16 h 101"/>
                <a:gd name="T54" fmla="*/ 58 w 64"/>
                <a:gd name="T55" fmla="*/ 25 h 101"/>
                <a:gd name="T56" fmla="*/ 49 w 64"/>
                <a:gd name="T57" fmla="*/ 28 h 101"/>
                <a:gd name="T58" fmla="*/ 22 w 64"/>
                <a:gd name="T59" fmla="*/ 33 h 101"/>
                <a:gd name="T60" fmla="*/ 24 w 64"/>
                <a:gd name="T61" fmla="*/ 38 h 101"/>
                <a:gd name="T62" fmla="*/ 32 w 64"/>
                <a:gd name="T63" fmla="*/ 42 h 101"/>
                <a:gd name="T64" fmla="*/ 32 w 64"/>
                <a:gd name="T65" fmla="*/ 24 h 101"/>
                <a:gd name="T66" fmla="*/ 22 w 64"/>
                <a:gd name="T67" fmla="*/ 33 h 101"/>
                <a:gd name="T68" fmla="*/ 48 w 64"/>
                <a:gd name="T69" fmla="*/ 68 h 101"/>
                <a:gd name="T70" fmla="*/ 45 w 64"/>
                <a:gd name="T71" fmla="*/ 62 h 101"/>
                <a:gd name="T72" fmla="*/ 36 w 64"/>
                <a:gd name="T73" fmla="*/ 58 h 101"/>
                <a:gd name="T74" fmla="*/ 36 w 64"/>
                <a:gd name="T75" fmla="*/ 76 h 101"/>
                <a:gd name="T76" fmla="*/ 48 w 64"/>
                <a:gd name="T77" fmla="*/ 6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" h="101">
                  <a:moveTo>
                    <a:pt x="49" y="28"/>
                  </a:moveTo>
                  <a:cubicBezTo>
                    <a:pt x="45" y="26"/>
                    <a:pt x="41" y="25"/>
                    <a:pt x="36" y="24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3" y="45"/>
                    <a:pt x="46" y="46"/>
                    <a:pt x="49" y="47"/>
                  </a:cubicBezTo>
                  <a:cubicBezTo>
                    <a:pt x="55" y="49"/>
                    <a:pt x="59" y="52"/>
                    <a:pt x="62" y="57"/>
                  </a:cubicBezTo>
                  <a:cubicBezTo>
                    <a:pt x="64" y="62"/>
                    <a:pt x="64" y="71"/>
                    <a:pt x="62" y="76"/>
                  </a:cubicBezTo>
                  <a:cubicBezTo>
                    <a:pt x="57" y="85"/>
                    <a:pt x="47" y="89"/>
                    <a:pt x="37" y="89"/>
                  </a:cubicBezTo>
                  <a:cubicBezTo>
                    <a:pt x="37" y="98"/>
                    <a:pt x="37" y="98"/>
                    <a:pt x="37" y="98"/>
                  </a:cubicBezTo>
                  <a:cubicBezTo>
                    <a:pt x="37" y="99"/>
                    <a:pt x="36" y="101"/>
                    <a:pt x="34" y="101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2" y="101"/>
                    <a:pt x="31" y="99"/>
                    <a:pt x="31" y="98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23" y="88"/>
                    <a:pt x="15" y="86"/>
                    <a:pt x="9" y="83"/>
                  </a:cubicBezTo>
                  <a:cubicBezTo>
                    <a:pt x="0" y="78"/>
                    <a:pt x="7" y="66"/>
                    <a:pt x="16" y="70"/>
                  </a:cubicBezTo>
                  <a:cubicBezTo>
                    <a:pt x="20" y="73"/>
                    <a:pt x="26" y="75"/>
                    <a:pt x="32" y="76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0" y="56"/>
                    <a:pt x="23" y="55"/>
                    <a:pt x="18" y="53"/>
                  </a:cubicBezTo>
                  <a:cubicBezTo>
                    <a:pt x="9" y="49"/>
                    <a:pt x="6" y="43"/>
                    <a:pt x="6" y="35"/>
                  </a:cubicBezTo>
                  <a:cubicBezTo>
                    <a:pt x="6" y="25"/>
                    <a:pt x="12" y="17"/>
                    <a:pt x="21" y="13"/>
                  </a:cubicBezTo>
                  <a:cubicBezTo>
                    <a:pt x="24" y="12"/>
                    <a:pt x="27" y="11"/>
                    <a:pt x="31" y="1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2"/>
                    <a:pt x="32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6" y="0"/>
                    <a:pt x="37" y="2"/>
                    <a:pt x="37" y="3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3" y="12"/>
                    <a:pt x="49" y="13"/>
                    <a:pt x="55" y="16"/>
                  </a:cubicBezTo>
                  <a:cubicBezTo>
                    <a:pt x="58" y="18"/>
                    <a:pt x="60" y="22"/>
                    <a:pt x="58" y="25"/>
                  </a:cubicBezTo>
                  <a:cubicBezTo>
                    <a:pt x="56" y="28"/>
                    <a:pt x="52" y="30"/>
                    <a:pt x="49" y="28"/>
                  </a:cubicBezTo>
                  <a:close/>
                  <a:moveTo>
                    <a:pt x="22" y="33"/>
                  </a:moveTo>
                  <a:cubicBezTo>
                    <a:pt x="22" y="35"/>
                    <a:pt x="22" y="37"/>
                    <a:pt x="24" y="38"/>
                  </a:cubicBezTo>
                  <a:cubicBezTo>
                    <a:pt x="26" y="40"/>
                    <a:pt x="28" y="41"/>
                    <a:pt x="32" y="42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25" y="25"/>
                    <a:pt x="22" y="27"/>
                    <a:pt x="22" y="33"/>
                  </a:cubicBezTo>
                  <a:close/>
                  <a:moveTo>
                    <a:pt x="48" y="68"/>
                  </a:moveTo>
                  <a:cubicBezTo>
                    <a:pt x="48" y="65"/>
                    <a:pt x="47" y="63"/>
                    <a:pt x="45" y="62"/>
                  </a:cubicBezTo>
                  <a:cubicBezTo>
                    <a:pt x="43" y="61"/>
                    <a:pt x="40" y="59"/>
                    <a:pt x="36" y="58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44" y="76"/>
                    <a:pt x="48" y="73"/>
                    <a:pt x="48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40" name="Freeform 57"/>
            <p:cNvSpPr/>
            <p:nvPr/>
          </p:nvSpPr>
          <p:spPr bwMode="auto">
            <a:xfrm>
              <a:off x="7913688" y="3541713"/>
              <a:ext cx="490538" cy="452438"/>
            </a:xfrm>
            <a:custGeom>
              <a:avLst/>
              <a:gdLst>
                <a:gd name="T0" fmla="*/ 155 w 162"/>
                <a:gd name="T1" fmla="*/ 57 h 149"/>
                <a:gd name="T2" fmla="*/ 146 w 162"/>
                <a:gd name="T3" fmla="*/ 57 h 149"/>
                <a:gd name="T4" fmla="*/ 69 w 162"/>
                <a:gd name="T5" fmla="*/ 3 h 149"/>
                <a:gd name="T6" fmla="*/ 3 w 162"/>
                <a:gd name="T7" fmla="*/ 70 h 149"/>
                <a:gd name="T8" fmla="*/ 76 w 162"/>
                <a:gd name="T9" fmla="*/ 149 h 149"/>
                <a:gd name="T10" fmla="*/ 139 w 162"/>
                <a:gd name="T11" fmla="*/ 113 h 149"/>
                <a:gd name="T12" fmla="*/ 136 w 162"/>
                <a:gd name="T13" fmla="*/ 105 h 149"/>
                <a:gd name="T14" fmla="*/ 136 w 162"/>
                <a:gd name="T15" fmla="*/ 105 h 149"/>
                <a:gd name="T16" fmla="*/ 130 w 162"/>
                <a:gd name="T17" fmla="*/ 107 h 149"/>
                <a:gd name="T18" fmla="*/ 71 w 162"/>
                <a:gd name="T19" fmla="*/ 138 h 149"/>
                <a:gd name="T20" fmla="*/ 14 w 162"/>
                <a:gd name="T21" fmla="*/ 80 h 149"/>
                <a:gd name="T22" fmla="*/ 76 w 162"/>
                <a:gd name="T23" fmla="*/ 14 h 149"/>
                <a:gd name="T24" fmla="*/ 135 w 162"/>
                <a:gd name="T25" fmla="*/ 57 h 149"/>
                <a:gd name="T26" fmla="*/ 125 w 162"/>
                <a:gd name="T27" fmla="*/ 57 h 149"/>
                <a:gd name="T28" fmla="*/ 121 w 162"/>
                <a:gd name="T29" fmla="*/ 65 h 149"/>
                <a:gd name="T30" fmla="*/ 136 w 162"/>
                <a:gd name="T31" fmla="*/ 88 h 149"/>
                <a:gd name="T32" fmla="*/ 144 w 162"/>
                <a:gd name="T33" fmla="*/ 88 h 149"/>
                <a:gd name="T34" fmla="*/ 159 w 162"/>
                <a:gd name="T35" fmla="*/ 65 h 149"/>
                <a:gd name="T36" fmla="*/ 155 w 162"/>
                <a:gd name="T37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149">
                  <a:moveTo>
                    <a:pt x="155" y="57"/>
                  </a:moveTo>
                  <a:cubicBezTo>
                    <a:pt x="146" y="57"/>
                    <a:pt x="146" y="57"/>
                    <a:pt x="146" y="57"/>
                  </a:cubicBezTo>
                  <a:cubicBezTo>
                    <a:pt x="137" y="24"/>
                    <a:pt x="105" y="0"/>
                    <a:pt x="69" y="3"/>
                  </a:cubicBezTo>
                  <a:cubicBezTo>
                    <a:pt x="34" y="7"/>
                    <a:pt x="6" y="35"/>
                    <a:pt x="3" y="70"/>
                  </a:cubicBezTo>
                  <a:cubicBezTo>
                    <a:pt x="0" y="113"/>
                    <a:pt x="34" y="149"/>
                    <a:pt x="76" y="149"/>
                  </a:cubicBezTo>
                  <a:cubicBezTo>
                    <a:pt x="103" y="149"/>
                    <a:pt x="126" y="134"/>
                    <a:pt x="139" y="113"/>
                  </a:cubicBezTo>
                  <a:cubicBezTo>
                    <a:pt x="140" y="110"/>
                    <a:pt x="139" y="106"/>
                    <a:pt x="136" y="105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4" y="104"/>
                    <a:pt x="131" y="105"/>
                    <a:pt x="130" y="107"/>
                  </a:cubicBezTo>
                  <a:cubicBezTo>
                    <a:pt x="118" y="127"/>
                    <a:pt x="96" y="140"/>
                    <a:pt x="71" y="138"/>
                  </a:cubicBezTo>
                  <a:cubicBezTo>
                    <a:pt x="41" y="136"/>
                    <a:pt x="16" y="111"/>
                    <a:pt x="14" y="80"/>
                  </a:cubicBezTo>
                  <a:cubicBezTo>
                    <a:pt x="11" y="44"/>
                    <a:pt x="40" y="14"/>
                    <a:pt x="76" y="14"/>
                  </a:cubicBezTo>
                  <a:cubicBezTo>
                    <a:pt x="103" y="14"/>
                    <a:pt x="127" y="32"/>
                    <a:pt x="135" y="57"/>
                  </a:cubicBezTo>
                  <a:cubicBezTo>
                    <a:pt x="125" y="57"/>
                    <a:pt x="125" y="57"/>
                    <a:pt x="125" y="57"/>
                  </a:cubicBezTo>
                  <a:cubicBezTo>
                    <a:pt x="121" y="57"/>
                    <a:pt x="119" y="61"/>
                    <a:pt x="121" y="65"/>
                  </a:cubicBezTo>
                  <a:cubicBezTo>
                    <a:pt x="136" y="88"/>
                    <a:pt x="136" y="88"/>
                    <a:pt x="136" y="88"/>
                  </a:cubicBezTo>
                  <a:cubicBezTo>
                    <a:pt x="138" y="91"/>
                    <a:pt x="142" y="91"/>
                    <a:pt x="144" y="88"/>
                  </a:cubicBezTo>
                  <a:cubicBezTo>
                    <a:pt x="159" y="65"/>
                    <a:pt x="159" y="65"/>
                    <a:pt x="159" y="65"/>
                  </a:cubicBezTo>
                  <a:cubicBezTo>
                    <a:pt x="162" y="61"/>
                    <a:pt x="159" y="57"/>
                    <a:pt x="155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</p:grpSp>
      <p:sp>
        <p:nvSpPr>
          <p:cNvPr id="41" name="TextBox 30"/>
          <p:cNvSpPr txBox="1"/>
          <p:nvPr/>
        </p:nvSpPr>
        <p:spPr>
          <a:xfrm>
            <a:off x="6091883" y="1935727"/>
            <a:ext cx="249807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42" name="TextBox 30"/>
          <p:cNvSpPr txBox="1"/>
          <p:nvPr/>
        </p:nvSpPr>
        <p:spPr>
          <a:xfrm>
            <a:off x="8545692" y="4296339"/>
            <a:ext cx="249807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43" name="TextBox 30"/>
          <p:cNvSpPr txBox="1"/>
          <p:nvPr/>
        </p:nvSpPr>
        <p:spPr>
          <a:xfrm>
            <a:off x="4117054" y="3195307"/>
            <a:ext cx="249807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44" name="TextBox 30"/>
          <p:cNvSpPr txBox="1"/>
          <p:nvPr/>
        </p:nvSpPr>
        <p:spPr>
          <a:xfrm>
            <a:off x="1016597" y="3601707"/>
            <a:ext cx="249807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45" name="TextBox 30"/>
          <p:cNvSpPr txBox="1"/>
          <p:nvPr/>
        </p:nvSpPr>
        <p:spPr>
          <a:xfrm>
            <a:off x="5679630" y="5260447"/>
            <a:ext cx="249807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l="20573" t="22977" r="20573" b="1858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10"/>
          <p:cNvSpPr/>
          <p:nvPr/>
        </p:nvSpPr>
        <p:spPr>
          <a:xfrm rot="17654270">
            <a:off x="1452626" y="2590583"/>
            <a:ext cx="592464" cy="592463"/>
          </a:xfrm>
          <a:prstGeom prst="ellipse">
            <a:avLst/>
          </a:prstGeom>
          <a:gradFill flip="none" rotWithShape="1">
            <a:gsLst>
              <a:gs pos="0">
                <a:srgbClr val="F17C48"/>
              </a:gs>
              <a:gs pos="100000">
                <a:srgbClr val="1A1B83">
                  <a:alpha val="0"/>
                </a:srgbClr>
              </a:gs>
            </a:gsLst>
            <a:lin ang="5400000" scaled="1"/>
            <a:tileRect/>
          </a:gradFill>
          <a:ln>
            <a:gradFill>
              <a:gsLst>
                <a:gs pos="0">
                  <a:srgbClr val="181665"/>
                </a:gs>
                <a:gs pos="100000">
                  <a:srgbClr val="2FAFD2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2000">
              <a:latin typeface="方正黑体简体" panose="02000000000000000000" pitchFamily="65" charset="-122"/>
              <a:ea typeface="方正黑体简体" panose="02000000000000000000" pitchFamily="65" charset="-122"/>
              <a:sym typeface="微软雅黑 Light" panose="020B0502040204020203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47304" y="185503"/>
            <a:ext cx="4530407" cy="1281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altLang="zh-CN" sz="72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  <a:sym typeface="Calibri" panose="020F0502020204030204" pitchFamily="34" charset="0"/>
              </a:rPr>
              <a:t>CONTENTS</a:t>
            </a:r>
            <a:endParaRPr lang="en-US" altLang="zh-CN" sz="72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  <a:sym typeface="Calibri" panose="020F05020202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08142" y="2444238"/>
            <a:ext cx="753732" cy="1298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spcBef>
                <a:spcPct val="20000"/>
              </a:spcBef>
            </a:pPr>
            <a:r>
              <a:rPr lang="en-US" altLang="zh-CN" sz="7200" b="1" spc="3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Bold" panose="02000503030000020004" pitchFamily="50" charset="0"/>
                <a:ea typeface="方正黑体简体" panose="02000000000000000000" pitchFamily="65" charset="-122"/>
                <a:sym typeface="Calibri" panose="020F0502020204030204" pitchFamily="34" charset="0"/>
              </a:rPr>
              <a:t>1</a:t>
            </a:r>
            <a:endParaRPr lang="zh-CN" altLang="en-US" sz="7200" b="1" spc="30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Pro-Bold" panose="02000503030000020004" pitchFamily="50" charset="0"/>
              <a:ea typeface="方正黑体简体" panose="02000000000000000000" pitchFamily="65" charset="-122"/>
              <a:sym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88564" y="2607635"/>
            <a:ext cx="2262158" cy="498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1" spc="3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年度工作概述</a:t>
            </a:r>
            <a:endParaRPr lang="zh-CN" altLang="en-US" sz="2400" b="1" spc="30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1" name="TextBox 30"/>
          <p:cNvSpPr txBox="1"/>
          <p:nvPr/>
        </p:nvSpPr>
        <p:spPr>
          <a:xfrm>
            <a:off x="2588564" y="3122553"/>
            <a:ext cx="2982349" cy="489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+mj-lt"/>
                <a:ea typeface="方正黑体简体" panose="02000000000000000000" pitchFamily="65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050" dirty="0">
              <a:solidFill>
                <a:schemeClr val="bg1">
                  <a:lumMod val="75000"/>
                </a:schemeClr>
              </a:solidFill>
              <a:latin typeface="+mj-lt"/>
              <a:ea typeface="方正黑体简体" panose="02000000000000000000" pitchFamily="65" charset="-122"/>
              <a:sym typeface="微软雅黑 Light" panose="020B0502040204020203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88564" y="4403887"/>
            <a:ext cx="2262158" cy="4979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1" spc="3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工作存在不足</a:t>
            </a:r>
            <a:endParaRPr lang="zh-CN" altLang="en-US" sz="2400" b="1" spc="30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3" name="TextBox 30"/>
          <p:cNvSpPr txBox="1"/>
          <p:nvPr/>
        </p:nvSpPr>
        <p:spPr>
          <a:xfrm>
            <a:off x="2588564" y="4918805"/>
            <a:ext cx="2982349" cy="489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+mj-lt"/>
                <a:ea typeface="方正黑体简体" panose="02000000000000000000" pitchFamily="65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050" dirty="0">
              <a:solidFill>
                <a:schemeClr val="bg1">
                  <a:lumMod val="75000"/>
                </a:schemeClr>
              </a:solidFill>
              <a:latin typeface="+mj-lt"/>
              <a:ea typeface="方正黑体简体" panose="02000000000000000000" pitchFamily="65" charset="-122"/>
              <a:sym typeface="微软雅黑 Light" panose="020B0502040204020203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885542" y="2607635"/>
            <a:ext cx="2262158" cy="49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1" spc="3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成功项目展示</a:t>
            </a:r>
            <a:endParaRPr lang="zh-CN" altLang="en-US" sz="2400" b="1" spc="30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5" name="TextBox 30"/>
          <p:cNvSpPr txBox="1"/>
          <p:nvPr/>
        </p:nvSpPr>
        <p:spPr>
          <a:xfrm>
            <a:off x="7885542" y="3122553"/>
            <a:ext cx="2982349" cy="489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+mj-lt"/>
                <a:ea typeface="方正黑体简体" panose="02000000000000000000" pitchFamily="65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050" dirty="0">
              <a:solidFill>
                <a:schemeClr val="bg1">
                  <a:lumMod val="75000"/>
                </a:schemeClr>
              </a:solidFill>
              <a:latin typeface="+mj-lt"/>
              <a:ea typeface="方正黑体简体" panose="02000000000000000000" pitchFamily="65" charset="-122"/>
              <a:sym typeface="微软雅黑 Light" panose="020B0502040204020203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885542" y="4403887"/>
            <a:ext cx="2262158" cy="498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1" spc="3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明年工作计划</a:t>
            </a:r>
            <a:endParaRPr lang="zh-CN" altLang="en-US" sz="2400" b="1" spc="30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7" name="TextBox 30"/>
          <p:cNvSpPr txBox="1"/>
          <p:nvPr/>
        </p:nvSpPr>
        <p:spPr>
          <a:xfrm>
            <a:off x="7885542" y="4918805"/>
            <a:ext cx="2982349" cy="489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+mj-lt"/>
                <a:ea typeface="方正黑体简体" panose="02000000000000000000" pitchFamily="65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050" dirty="0">
              <a:solidFill>
                <a:schemeClr val="bg1">
                  <a:lumMod val="75000"/>
                </a:schemeClr>
              </a:solidFill>
              <a:latin typeface="+mj-lt"/>
              <a:ea typeface="方正黑体简体" panose="02000000000000000000" pitchFamily="65" charset="-122"/>
              <a:sym typeface="微软雅黑 Light" panose="020B0502040204020203" charset="-122"/>
            </a:endParaRPr>
          </a:p>
        </p:txBody>
      </p:sp>
      <p:sp>
        <p:nvSpPr>
          <p:cNvPr id="18" name="Oval 10"/>
          <p:cNvSpPr/>
          <p:nvPr/>
        </p:nvSpPr>
        <p:spPr>
          <a:xfrm rot="17654270">
            <a:off x="1452626" y="4499393"/>
            <a:ext cx="592464" cy="592463"/>
          </a:xfrm>
          <a:prstGeom prst="ellipse">
            <a:avLst/>
          </a:prstGeom>
          <a:gradFill flip="none" rotWithShape="1">
            <a:gsLst>
              <a:gs pos="0">
                <a:srgbClr val="F17C48"/>
              </a:gs>
              <a:gs pos="100000">
                <a:srgbClr val="1A1B83">
                  <a:alpha val="0"/>
                </a:srgbClr>
              </a:gs>
            </a:gsLst>
            <a:lin ang="5400000" scaled="1"/>
            <a:tileRect/>
          </a:gradFill>
          <a:ln>
            <a:gradFill>
              <a:gsLst>
                <a:gs pos="0">
                  <a:srgbClr val="181665"/>
                </a:gs>
                <a:gs pos="100000">
                  <a:srgbClr val="2FAFD2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2000">
              <a:latin typeface="方正黑体简体" panose="02000000000000000000" pitchFamily="65" charset="-122"/>
              <a:ea typeface="方正黑体简体" panose="02000000000000000000" pitchFamily="65" charset="-122"/>
              <a:sym typeface="微软雅黑 Light" panose="020B0502040204020203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608142" y="4248036"/>
            <a:ext cx="753732" cy="1298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spcBef>
                <a:spcPct val="20000"/>
              </a:spcBef>
            </a:pPr>
            <a:r>
              <a:rPr lang="en-US" altLang="zh-CN" sz="7200" b="1" spc="3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Bold" panose="02000503030000020004" pitchFamily="50" charset="0"/>
                <a:ea typeface="方正黑体简体" panose="02000000000000000000" pitchFamily="65" charset="-122"/>
                <a:sym typeface="Calibri" panose="020F0502020204030204" pitchFamily="34" charset="0"/>
              </a:rPr>
              <a:t>2</a:t>
            </a:r>
            <a:endParaRPr lang="zh-CN" altLang="en-US" sz="7200" b="1" spc="30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Pro-Bold" panose="02000503030000020004" pitchFamily="50" charset="0"/>
              <a:ea typeface="方正黑体简体" panose="02000000000000000000" pitchFamily="65" charset="-122"/>
              <a:sym typeface="Calibri" panose="020F0502020204030204" pitchFamily="34" charset="0"/>
            </a:endParaRPr>
          </a:p>
        </p:txBody>
      </p:sp>
      <p:sp>
        <p:nvSpPr>
          <p:cNvPr id="20" name="Oval 10"/>
          <p:cNvSpPr/>
          <p:nvPr/>
        </p:nvSpPr>
        <p:spPr>
          <a:xfrm rot="17654270">
            <a:off x="6775831" y="2689008"/>
            <a:ext cx="592464" cy="592463"/>
          </a:xfrm>
          <a:prstGeom prst="ellipse">
            <a:avLst/>
          </a:prstGeom>
          <a:gradFill flip="none" rotWithShape="1">
            <a:gsLst>
              <a:gs pos="0">
                <a:srgbClr val="F17C48"/>
              </a:gs>
              <a:gs pos="100000">
                <a:srgbClr val="1A1B83">
                  <a:alpha val="0"/>
                </a:srgbClr>
              </a:gs>
            </a:gsLst>
            <a:lin ang="5400000" scaled="1"/>
            <a:tileRect/>
          </a:gradFill>
          <a:ln>
            <a:gradFill>
              <a:gsLst>
                <a:gs pos="0">
                  <a:srgbClr val="181665"/>
                </a:gs>
                <a:gs pos="100000">
                  <a:srgbClr val="2FAFD2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2000">
              <a:latin typeface="方正黑体简体" panose="02000000000000000000" pitchFamily="65" charset="-122"/>
              <a:ea typeface="方正黑体简体" panose="02000000000000000000" pitchFamily="65" charset="-122"/>
              <a:sym typeface="微软雅黑 Light" panose="020B0502040204020203" charset="-122"/>
            </a:endParaRPr>
          </a:p>
        </p:txBody>
      </p:sp>
      <p:sp>
        <p:nvSpPr>
          <p:cNvPr id="21" name="Oval 10"/>
          <p:cNvSpPr/>
          <p:nvPr/>
        </p:nvSpPr>
        <p:spPr>
          <a:xfrm rot="17654270">
            <a:off x="6775831" y="4597818"/>
            <a:ext cx="592464" cy="592463"/>
          </a:xfrm>
          <a:prstGeom prst="ellipse">
            <a:avLst/>
          </a:prstGeom>
          <a:gradFill flip="none" rotWithShape="1">
            <a:gsLst>
              <a:gs pos="0">
                <a:srgbClr val="F17C48"/>
              </a:gs>
              <a:gs pos="100000">
                <a:srgbClr val="1A1B83">
                  <a:alpha val="0"/>
                </a:srgbClr>
              </a:gs>
            </a:gsLst>
            <a:lin ang="5400000" scaled="1"/>
            <a:tileRect/>
          </a:gradFill>
          <a:ln>
            <a:gradFill>
              <a:gsLst>
                <a:gs pos="0">
                  <a:srgbClr val="181665"/>
                </a:gs>
                <a:gs pos="100000">
                  <a:srgbClr val="2FAFD2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2000">
              <a:latin typeface="方正黑体简体" panose="02000000000000000000" pitchFamily="65" charset="-122"/>
              <a:ea typeface="方正黑体简体" panose="02000000000000000000" pitchFamily="65" charset="-122"/>
              <a:sym typeface="微软雅黑 Light" panose="020B0502040204020203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905120" y="2444238"/>
            <a:ext cx="753732" cy="1298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spcBef>
                <a:spcPct val="20000"/>
              </a:spcBef>
            </a:pPr>
            <a:r>
              <a:rPr lang="en-US" altLang="zh-CN" sz="7200" b="1" spc="3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Bold" panose="02000503030000020004" pitchFamily="50" charset="0"/>
                <a:ea typeface="方正黑体简体" panose="02000000000000000000" pitchFamily="65" charset="-122"/>
                <a:sym typeface="Calibri" panose="020F0502020204030204" pitchFamily="34" charset="0"/>
              </a:rPr>
              <a:t>3</a:t>
            </a:r>
            <a:endParaRPr lang="zh-CN" altLang="en-US" sz="7200" b="1" spc="30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Pro-Bold" panose="02000503030000020004" pitchFamily="50" charset="0"/>
              <a:ea typeface="方正黑体简体" panose="02000000000000000000" pitchFamily="65" charset="-122"/>
              <a:sym typeface="Calibri" panose="020F050202020403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905120" y="4248036"/>
            <a:ext cx="753732" cy="1298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120000"/>
              </a:lnSpc>
              <a:spcBef>
                <a:spcPct val="20000"/>
              </a:spcBef>
            </a:pPr>
            <a:r>
              <a:rPr lang="en-US" altLang="zh-CN" sz="7200" b="1" spc="3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Pro-Bold" panose="02000503030000020004" pitchFamily="50" charset="0"/>
                <a:ea typeface="方正黑体简体" panose="02000000000000000000" pitchFamily="65" charset="-122"/>
                <a:sym typeface="Calibri" panose="020F0502020204030204" pitchFamily="34" charset="0"/>
              </a:rPr>
              <a:t>4</a:t>
            </a:r>
            <a:endParaRPr lang="zh-CN" altLang="en-US" sz="7200" b="1" spc="30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Pro-Bold" panose="02000503030000020004" pitchFamily="50" charset="0"/>
              <a:ea typeface="方正黑体简体" panose="02000000000000000000" pitchFamily="65" charset="-122"/>
              <a:sym typeface="Calibri" panose="020F0502020204030204" pitchFamily="34" charset="0"/>
            </a:endParaRPr>
          </a:p>
        </p:txBody>
      </p:sp>
      <p:sp>
        <p:nvSpPr>
          <p:cNvPr id="24" name="Rectangle 405"/>
          <p:cNvSpPr>
            <a:spLocks noChangeArrowheads="1"/>
          </p:cNvSpPr>
          <p:nvPr/>
        </p:nvSpPr>
        <p:spPr bwMode="auto">
          <a:xfrm>
            <a:off x="5259241" y="662416"/>
            <a:ext cx="1538883" cy="91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54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54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58394" y="-59682"/>
            <a:ext cx="5275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60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FOUR</a:t>
            </a:r>
            <a:endParaRPr lang="en-US" altLang="zh-CN" sz="66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58279" y="350498"/>
            <a:ext cx="54754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 spc="300">
                <a:latin typeface="Century Gothic" panose="020B0502020202020204" pitchFamily="34" charset="0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明年工作计划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4622152" y="996829"/>
            <a:ext cx="294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+mj-ea"/>
                <a:sym typeface="微软雅黑 Light" panose="020B0502040204020203" charset="-122"/>
              </a:rPr>
              <a:t>Conveniently architect value option. Seamlessly deliver.</a:t>
            </a:r>
            <a:endParaRPr lang="en-US" sz="1400" dirty="0">
              <a:solidFill>
                <a:schemeClr val="bg1"/>
              </a:solidFill>
              <a:ea typeface="+mj-ea"/>
              <a:sym typeface="微软雅黑 Light" panose="020B0502040204020203" charset="-122"/>
            </a:endParaRPr>
          </a:p>
        </p:txBody>
      </p:sp>
      <p:sp>
        <p:nvSpPr>
          <p:cNvPr id="5" name="Arc 7"/>
          <p:cNvSpPr/>
          <p:nvPr/>
        </p:nvSpPr>
        <p:spPr bwMode="auto">
          <a:xfrm>
            <a:off x="5816600" y="1685320"/>
            <a:ext cx="4992688" cy="4991100"/>
          </a:xfrm>
          <a:prstGeom prst="arc">
            <a:avLst>
              <a:gd name="adj1" fmla="val 10736977"/>
              <a:gd name="adj2" fmla="val 0"/>
            </a:avLst>
          </a:prstGeom>
          <a:ln>
            <a:gradFill flip="none" rotWithShape="1">
              <a:gsLst>
                <a:gs pos="0">
                  <a:srgbClr val="F17C48"/>
                </a:gs>
                <a:gs pos="77000">
                  <a:srgbClr val="C59E5E">
                    <a:alpha val="0"/>
                  </a:srgbClr>
                </a:gs>
              </a:gsLst>
              <a:lin ang="5400000" scaled="1"/>
              <a:tileRect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420">
              <a:solidFill>
                <a:schemeClr val="bg1"/>
              </a:solidFill>
            </a:endParaRPr>
          </a:p>
        </p:txBody>
      </p:sp>
      <p:sp>
        <p:nvSpPr>
          <p:cNvPr id="6" name="Arc 8"/>
          <p:cNvSpPr/>
          <p:nvPr/>
        </p:nvSpPr>
        <p:spPr bwMode="auto">
          <a:xfrm>
            <a:off x="8313737" y="2947382"/>
            <a:ext cx="2476500" cy="2476500"/>
          </a:xfrm>
          <a:prstGeom prst="arc">
            <a:avLst>
              <a:gd name="adj1" fmla="val 10736977"/>
              <a:gd name="adj2" fmla="val 0"/>
            </a:avLst>
          </a:prstGeom>
          <a:ln>
            <a:gradFill flip="none" rotWithShape="1">
              <a:gsLst>
                <a:gs pos="0">
                  <a:srgbClr val="F17C48"/>
                </a:gs>
                <a:gs pos="77000">
                  <a:srgbClr val="C59E5E">
                    <a:alpha val="0"/>
                  </a:srgbClr>
                </a:gs>
              </a:gsLst>
              <a:lin ang="5400000" scaled="1"/>
              <a:tileRect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420">
              <a:solidFill>
                <a:schemeClr val="bg1"/>
              </a:solidFill>
            </a:endParaRPr>
          </a:p>
        </p:txBody>
      </p:sp>
      <p:sp>
        <p:nvSpPr>
          <p:cNvPr id="7" name="Arc 9"/>
          <p:cNvSpPr/>
          <p:nvPr/>
        </p:nvSpPr>
        <p:spPr bwMode="auto">
          <a:xfrm>
            <a:off x="5835650" y="2947382"/>
            <a:ext cx="2478088" cy="2476500"/>
          </a:xfrm>
          <a:prstGeom prst="arc">
            <a:avLst>
              <a:gd name="adj1" fmla="val 10736977"/>
              <a:gd name="adj2" fmla="val 0"/>
            </a:avLst>
          </a:prstGeom>
          <a:ln>
            <a:gradFill flip="none" rotWithShape="1">
              <a:gsLst>
                <a:gs pos="0">
                  <a:srgbClr val="F17C48"/>
                </a:gs>
                <a:gs pos="77000">
                  <a:srgbClr val="C59E5E">
                    <a:alpha val="0"/>
                  </a:srgbClr>
                </a:gs>
              </a:gsLst>
              <a:lin ang="5400000" scaled="1"/>
              <a:tileRect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420">
              <a:solidFill>
                <a:schemeClr val="bg1"/>
              </a:solidFill>
            </a:endParaRPr>
          </a:p>
        </p:txBody>
      </p:sp>
      <p:sp>
        <p:nvSpPr>
          <p:cNvPr id="8" name="Arc 11"/>
          <p:cNvSpPr/>
          <p:nvPr/>
        </p:nvSpPr>
        <p:spPr bwMode="auto">
          <a:xfrm>
            <a:off x="7073900" y="2947382"/>
            <a:ext cx="2478088" cy="2476500"/>
          </a:xfrm>
          <a:prstGeom prst="arc">
            <a:avLst>
              <a:gd name="adj1" fmla="val 10736977"/>
              <a:gd name="adj2" fmla="val 0"/>
            </a:avLst>
          </a:prstGeom>
          <a:ln>
            <a:gradFill flip="none" rotWithShape="1">
              <a:gsLst>
                <a:gs pos="0">
                  <a:srgbClr val="F17C48"/>
                </a:gs>
                <a:gs pos="77000">
                  <a:srgbClr val="C59E5E">
                    <a:alpha val="0"/>
                  </a:srgbClr>
                </a:gs>
              </a:gsLst>
              <a:lin ang="5400000" scaled="1"/>
              <a:tileRect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420">
              <a:solidFill>
                <a:schemeClr val="bg1"/>
              </a:solidFill>
            </a:endParaRPr>
          </a:p>
        </p:txBody>
      </p:sp>
      <p:sp>
        <p:nvSpPr>
          <p:cNvPr id="9" name="Freeform 101"/>
          <p:cNvSpPr>
            <a:spLocks noEditPoints="1"/>
          </p:cNvSpPr>
          <p:nvPr/>
        </p:nvSpPr>
        <p:spPr bwMode="auto">
          <a:xfrm>
            <a:off x="5389279" y="4559550"/>
            <a:ext cx="892395" cy="591169"/>
          </a:xfrm>
          <a:custGeom>
            <a:avLst/>
            <a:gdLst>
              <a:gd name="T0" fmla="*/ 735494 w 77"/>
              <a:gd name="T1" fmla="*/ 410925 h 51"/>
              <a:gd name="T2" fmla="*/ 735494 w 77"/>
              <a:gd name="T3" fmla="*/ 449150 h 51"/>
              <a:gd name="T4" fmla="*/ 668631 w 77"/>
              <a:gd name="T5" fmla="*/ 487376 h 51"/>
              <a:gd name="T6" fmla="*/ 57311 w 77"/>
              <a:gd name="T7" fmla="*/ 487376 h 51"/>
              <a:gd name="T8" fmla="*/ 0 w 77"/>
              <a:gd name="T9" fmla="*/ 449150 h 51"/>
              <a:gd name="T10" fmla="*/ 0 w 77"/>
              <a:gd name="T11" fmla="*/ 410925 h 51"/>
              <a:gd name="T12" fmla="*/ 57311 w 77"/>
              <a:gd name="T13" fmla="*/ 410925 h 51"/>
              <a:gd name="T14" fmla="*/ 668631 w 77"/>
              <a:gd name="T15" fmla="*/ 410925 h 51"/>
              <a:gd name="T16" fmla="*/ 735494 w 77"/>
              <a:gd name="T17" fmla="*/ 410925 h 51"/>
              <a:gd name="T18" fmla="*/ 95519 w 77"/>
              <a:gd name="T19" fmla="*/ 324917 h 51"/>
              <a:gd name="T20" fmla="*/ 95519 w 77"/>
              <a:gd name="T21" fmla="*/ 57338 h 51"/>
              <a:gd name="T22" fmla="*/ 152830 w 77"/>
              <a:gd name="T23" fmla="*/ 0 h 51"/>
              <a:gd name="T24" fmla="*/ 573112 w 77"/>
              <a:gd name="T25" fmla="*/ 0 h 51"/>
              <a:gd name="T26" fmla="*/ 639975 w 77"/>
              <a:gd name="T27" fmla="*/ 57338 h 51"/>
              <a:gd name="T28" fmla="*/ 639975 w 77"/>
              <a:gd name="T29" fmla="*/ 324917 h 51"/>
              <a:gd name="T30" fmla="*/ 573112 w 77"/>
              <a:gd name="T31" fmla="*/ 391812 h 51"/>
              <a:gd name="T32" fmla="*/ 152830 w 77"/>
              <a:gd name="T33" fmla="*/ 391812 h 51"/>
              <a:gd name="T34" fmla="*/ 95519 w 77"/>
              <a:gd name="T35" fmla="*/ 324917 h 51"/>
              <a:gd name="T36" fmla="*/ 143278 w 77"/>
              <a:gd name="T37" fmla="*/ 324917 h 51"/>
              <a:gd name="T38" fmla="*/ 152830 w 77"/>
              <a:gd name="T39" fmla="*/ 344030 h 51"/>
              <a:gd name="T40" fmla="*/ 573112 w 77"/>
              <a:gd name="T41" fmla="*/ 344030 h 51"/>
              <a:gd name="T42" fmla="*/ 582664 w 77"/>
              <a:gd name="T43" fmla="*/ 324917 h 51"/>
              <a:gd name="T44" fmla="*/ 582664 w 77"/>
              <a:gd name="T45" fmla="*/ 57338 h 51"/>
              <a:gd name="T46" fmla="*/ 573112 w 77"/>
              <a:gd name="T47" fmla="*/ 47782 h 51"/>
              <a:gd name="T48" fmla="*/ 152830 w 77"/>
              <a:gd name="T49" fmla="*/ 47782 h 51"/>
              <a:gd name="T50" fmla="*/ 143278 w 77"/>
              <a:gd name="T51" fmla="*/ 57338 h 51"/>
              <a:gd name="T52" fmla="*/ 143278 w 77"/>
              <a:gd name="T53" fmla="*/ 324917 h 51"/>
              <a:gd name="T54" fmla="*/ 401179 w 77"/>
              <a:gd name="T55" fmla="*/ 449150 h 51"/>
              <a:gd name="T56" fmla="*/ 401179 w 77"/>
              <a:gd name="T57" fmla="*/ 439594 h 51"/>
              <a:gd name="T58" fmla="*/ 334315 w 77"/>
              <a:gd name="T59" fmla="*/ 439594 h 51"/>
              <a:gd name="T60" fmla="*/ 324764 w 77"/>
              <a:gd name="T61" fmla="*/ 449150 h 51"/>
              <a:gd name="T62" fmla="*/ 334315 w 77"/>
              <a:gd name="T63" fmla="*/ 449150 h 51"/>
              <a:gd name="T64" fmla="*/ 401179 w 77"/>
              <a:gd name="T65" fmla="*/ 449150 h 51"/>
              <a:gd name="T66" fmla="*/ 401179 w 77"/>
              <a:gd name="T67" fmla="*/ 449150 h 5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7" h="51">
                <a:moveTo>
                  <a:pt x="77" y="43"/>
                </a:moveTo>
                <a:cubicBezTo>
                  <a:pt x="77" y="47"/>
                  <a:pt x="77" y="47"/>
                  <a:pt x="77" y="47"/>
                </a:cubicBezTo>
                <a:cubicBezTo>
                  <a:pt x="77" y="49"/>
                  <a:pt x="74" y="51"/>
                  <a:pt x="70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3" y="51"/>
                  <a:pt x="0" y="49"/>
                  <a:pt x="0" y="47"/>
                </a:cubicBezTo>
                <a:cubicBezTo>
                  <a:pt x="0" y="43"/>
                  <a:pt x="0" y="43"/>
                  <a:pt x="0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70" y="43"/>
                  <a:pt x="70" y="43"/>
                  <a:pt x="70" y="43"/>
                </a:cubicBezTo>
                <a:lnTo>
                  <a:pt x="77" y="43"/>
                </a:lnTo>
                <a:close/>
                <a:moveTo>
                  <a:pt x="10" y="34"/>
                </a:moveTo>
                <a:cubicBezTo>
                  <a:pt x="10" y="6"/>
                  <a:pt x="10" y="6"/>
                  <a:pt x="10" y="6"/>
                </a:cubicBezTo>
                <a:cubicBezTo>
                  <a:pt x="10" y="2"/>
                  <a:pt x="13" y="0"/>
                  <a:pt x="16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4" y="0"/>
                  <a:pt x="67" y="2"/>
                  <a:pt x="67" y="6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8"/>
                  <a:pt x="64" y="41"/>
                  <a:pt x="60" y="41"/>
                </a:cubicBezTo>
                <a:cubicBezTo>
                  <a:pt x="16" y="41"/>
                  <a:pt x="16" y="41"/>
                  <a:pt x="16" y="41"/>
                </a:cubicBezTo>
                <a:cubicBezTo>
                  <a:pt x="13" y="41"/>
                  <a:pt x="10" y="38"/>
                  <a:pt x="10" y="34"/>
                </a:cubicBezTo>
                <a:close/>
                <a:moveTo>
                  <a:pt x="15" y="34"/>
                </a:moveTo>
                <a:cubicBezTo>
                  <a:pt x="15" y="35"/>
                  <a:pt x="16" y="36"/>
                  <a:pt x="16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1" y="36"/>
                  <a:pt x="61" y="35"/>
                  <a:pt x="61" y="34"/>
                </a:cubicBezTo>
                <a:cubicBezTo>
                  <a:pt x="61" y="6"/>
                  <a:pt x="61" y="6"/>
                  <a:pt x="61" y="6"/>
                </a:cubicBezTo>
                <a:cubicBezTo>
                  <a:pt x="61" y="5"/>
                  <a:pt x="61" y="5"/>
                  <a:pt x="60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5"/>
                  <a:pt x="15" y="6"/>
                </a:cubicBezTo>
                <a:lnTo>
                  <a:pt x="15" y="34"/>
                </a:lnTo>
                <a:close/>
                <a:moveTo>
                  <a:pt x="42" y="47"/>
                </a:moveTo>
                <a:cubicBezTo>
                  <a:pt x="42" y="46"/>
                  <a:pt x="42" y="46"/>
                  <a:pt x="42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4" y="46"/>
                  <a:pt x="34" y="47"/>
                </a:cubicBezTo>
                <a:cubicBezTo>
                  <a:pt x="34" y="47"/>
                  <a:pt x="35" y="47"/>
                  <a:pt x="35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457200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Freeform 42"/>
          <p:cNvSpPr>
            <a:spLocks noEditPoints="1"/>
          </p:cNvSpPr>
          <p:nvPr/>
        </p:nvSpPr>
        <p:spPr bwMode="auto">
          <a:xfrm>
            <a:off x="10434512" y="4513336"/>
            <a:ext cx="744383" cy="640543"/>
          </a:xfrm>
          <a:custGeom>
            <a:avLst/>
            <a:gdLst>
              <a:gd name="T0" fmla="*/ 613506 w 73"/>
              <a:gd name="T1" fmla="*/ 393965 h 63"/>
              <a:gd name="T2" fmla="*/ 563081 w 73"/>
              <a:gd name="T3" fmla="*/ 444259 h 63"/>
              <a:gd name="T4" fmla="*/ 386593 w 73"/>
              <a:gd name="T5" fmla="*/ 444259 h 63"/>
              <a:gd name="T6" fmla="*/ 403401 w 73"/>
              <a:gd name="T7" fmla="*/ 502934 h 63"/>
              <a:gd name="T8" fmla="*/ 386593 w 73"/>
              <a:gd name="T9" fmla="*/ 528081 h 63"/>
              <a:gd name="T10" fmla="*/ 218509 w 73"/>
              <a:gd name="T11" fmla="*/ 528081 h 63"/>
              <a:gd name="T12" fmla="*/ 201701 w 73"/>
              <a:gd name="T13" fmla="*/ 502934 h 63"/>
              <a:gd name="T14" fmla="*/ 218509 w 73"/>
              <a:gd name="T15" fmla="*/ 444259 h 63"/>
              <a:gd name="T16" fmla="*/ 50425 w 73"/>
              <a:gd name="T17" fmla="*/ 444259 h 63"/>
              <a:gd name="T18" fmla="*/ 0 w 73"/>
              <a:gd name="T19" fmla="*/ 393965 h 63"/>
              <a:gd name="T20" fmla="*/ 0 w 73"/>
              <a:gd name="T21" fmla="*/ 50293 h 63"/>
              <a:gd name="T22" fmla="*/ 50425 w 73"/>
              <a:gd name="T23" fmla="*/ 0 h 63"/>
              <a:gd name="T24" fmla="*/ 563081 w 73"/>
              <a:gd name="T25" fmla="*/ 0 h 63"/>
              <a:gd name="T26" fmla="*/ 613506 w 73"/>
              <a:gd name="T27" fmla="*/ 50293 h 63"/>
              <a:gd name="T28" fmla="*/ 613506 w 73"/>
              <a:gd name="T29" fmla="*/ 393965 h 63"/>
              <a:gd name="T30" fmla="*/ 571485 w 73"/>
              <a:gd name="T31" fmla="*/ 50293 h 63"/>
              <a:gd name="T32" fmla="*/ 563081 w 73"/>
              <a:gd name="T33" fmla="*/ 41911 h 63"/>
              <a:gd name="T34" fmla="*/ 50425 w 73"/>
              <a:gd name="T35" fmla="*/ 41911 h 63"/>
              <a:gd name="T36" fmla="*/ 42021 w 73"/>
              <a:gd name="T37" fmla="*/ 50293 h 63"/>
              <a:gd name="T38" fmla="*/ 42021 w 73"/>
              <a:gd name="T39" fmla="*/ 310143 h 63"/>
              <a:gd name="T40" fmla="*/ 50425 w 73"/>
              <a:gd name="T41" fmla="*/ 326907 h 63"/>
              <a:gd name="T42" fmla="*/ 563081 w 73"/>
              <a:gd name="T43" fmla="*/ 326907 h 63"/>
              <a:gd name="T44" fmla="*/ 571485 w 73"/>
              <a:gd name="T45" fmla="*/ 310143 h 63"/>
              <a:gd name="T46" fmla="*/ 571485 w 73"/>
              <a:gd name="T47" fmla="*/ 50293 h 6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3" h="63">
                <a:moveTo>
                  <a:pt x="73" y="47"/>
                </a:moveTo>
                <a:cubicBezTo>
                  <a:pt x="73" y="50"/>
                  <a:pt x="70" y="53"/>
                  <a:pt x="67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6" y="56"/>
                  <a:pt x="48" y="59"/>
                  <a:pt x="48" y="60"/>
                </a:cubicBezTo>
                <a:cubicBezTo>
                  <a:pt x="48" y="62"/>
                  <a:pt x="47" y="63"/>
                  <a:pt x="46" y="63"/>
                </a:cubicBezTo>
                <a:cubicBezTo>
                  <a:pt x="26" y="63"/>
                  <a:pt x="26" y="63"/>
                  <a:pt x="26" y="63"/>
                </a:cubicBezTo>
                <a:cubicBezTo>
                  <a:pt x="25" y="63"/>
                  <a:pt x="24" y="62"/>
                  <a:pt x="24" y="60"/>
                </a:cubicBezTo>
                <a:cubicBezTo>
                  <a:pt x="24" y="59"/>
                  <a:pt x="26" y="56"/>
                  <a:pt x="26" y="53"/>
                </a:cubicBezTo>
                <a:cubicBezTo>
                  <a:pt x="6" y="53"/>
                  <a:pt x="6" y="53"/>
                  <a:pt x="6" y="53"/>
                </a:cubicBezTo>
                <a:cubicBezTo>
                  <a:pt x="2" y="53"/>
                  <a:pt x="0" y="50"/>
                  <a:pt x="0" y="47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2" y="0"/>
                  <a:pt x="6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70" y="0"/>
                  <a:pt x="73" y="2"/>
                  <a:pt x="73" y="6"/>
                </a:cubicBezTo>
                <a:lnTo>
                  <a:pt x="73" y="47"/>
                </a:lnTo>
                <a:close/>
                <a:moveTo>
                  <a:pt x="68" y="6"/>
                </a:moveTo>
                <a:cubicBezTo>
                  <a:pt x="68" y="5"/>
                  <a:pt x="67" y="5"/>
                  <a:pt x="67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6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8"/>
                  <a:pt x="5" y="39"/>
                  <a:pt x="6" y="39"/>
                </a:cubicBezTo>
                <a:cubicBezTo>
                  <a:pt x="67" y="39"/>
                  <a:pt x="67" y="39"/>
                  <a:pt x="67" y="39"/>
                </a:cubicBezTo>
                <a:cubicBezTo>
                  <a:pt x="67" y="39"/>
                  <a:pt x="68" y="38"/>
                  <a:pt x="68" y="37"/>
                </a:cubicBezTo>
                <a:lnTo>
                  <a:pt x="68" y="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457200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Freeform 157"/>
          <p:cNvSpPr>
            <a:spLocks noEditPoints="1"/>
          </p:cNvSpPr>
          <p:nvPr/>
        </p:nvSpPr>
        <p:spPr bwMode="auto">
          <a:xfrm>
            <a:off x="6814057" y="4512704"/>
            <a:ext cx="521106" cy="638015"/>
          </a:xfrm>
          <a:custGeom>
            <a:avLst/>
            <a:gdLst>
              <a:gd name="T0" fmla="*/ 429485 w 41"/>
              <a:gd name="T1" fmla="*/ 462877 h 50"/>
              <a:gd name="T2" fmla="*/ 366634 w 41"/>
              <a:gd name="T3" fmla="*/ 525997 h 50"/>
              <a:gd name="T4" fmla="*/ 52376 w 41"/>
              <a:gd name="T5" fmla="*/ 525997 h 50"/>
              <a:gd name="T6" fmla="*/ 0 w 41"/>
              <a:gd name="T7" fmla="*/ 462877 h 50"/>
              <a:gd name="T8" fmla="*/ 0 w 41"/>
              <a:gd name="T9" fmla="*/ 52600 h 50"/>
              <a:gd name="T10" fmla="*/ 52376 w 41"/>
              <a:gd name="T11" fmla="*/ 0 h 50"/>
              <a:gd name="T12" fmla="*/ 366634 w 41"/>
              <a:gd name="T13" fmla="*/ 0 h 50"/>
              <a:gd name="T14" fmla="*/ 429485 w 41"/>
              <a:gd name="T15" fmla="*/ 52600 h 50"/>
              <a:gd name="T16" fmla="*/ 429485 w 41"/>
              <a:gd name="T17" fmla="*/ 462877 h 50"/>
              <a:gd name="T18" fmla="*/ 377109 w 41"/>
              <a:gd name="T19" fmla="*/ 52600 h 50"/>
              <a:gd name="T20" fmla="*/ 366634 w 41"/>
              <a:gd name="T21" fmla="*/ 42080 h 50"/>
              <a:gd name="T22" fmla="*/ 52376 w 41"/>
              <a:gd name="T23" fmla="*/ 42080 h 50"/>
              <a:gd name="T24" fmla="*/ 41901 w 41"/>
              <a:gd name="T25" fmla="*/ 52600 h 50"/>
              <a:gd name="T26" fmla="*/ 41901 w 41"/>
              <a:gd name="T27" fmla="*/ 420798 h 50"/>
              <a:gd name="T28" fmla="*/ 52376 w 41"/>
              <a:gd name="T29" fmla="*/ 431318 h 50"/>
              <a:gd name="T30" fmla="*/ 366634 w 41"/>
              <a:gd name="T31" fmla="*/ 431318 h 50"/>
              <a:gd name="T32" fmla="*/ 377109 w 41"/>
              <a:gd name="T33" fmla="*/ 420798 h 50"/>
              <a:gd name="T34" fmla="*/ 377109 w 41"/>
              <a:gd name="T35" fmla="*/ 52600 h 50"/>
              <a:gd name="T36" fmla="*/ 209505 w 41"/>
              <a:gd name="T37" fmla="*/ 452357 h 50"/>
              <a:gd name="T38" fmla="*/ 188554 w 41"/>
              <a:gd name="T39" fmla="*/ 473397 h 50"/>
              <a:gd name="T40" fmla="*/ 209505 w 41"/>
              <a:gd name="T41" fmla="*/ 504957 h 50"/>
              <a:gd name="T42" fmla="*/ 240931 w 41"/>
              <a:gd name="T43" fmla="*/ 473397 h 50"/>
              <a:gd name="T44" fmla="*/ 209505 w 41"/>
              <a:gd name="T45" fmla="*/ 452357 h 5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1" h="50">
                <a:moveTo>
                  <a:pt x="41" y="44"/>
                </a:moveTo>
                <a:cubicBezTo>
                  <a:pt x="41" y="47"/>
                  <a:pt x="38" y="50"/>
                  <a:pt x="35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2" y="50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0"/>
                  <a:pt x="41" y="2"/>
                  <a:pt x="41" y="5"/>
                </a:cubicBezTo>
                <a:lnTo>
                  <a:pt x="41" y="44"/>
                </a:lnTo>
                <a:close/>
                <a:moveTo>
                  <a:pt x="36" y="5"/>
                </a:moveTo>
                <a:cubicBezTo>
                  <a:pt x="36" y="5"/>
                  <a:pt x="36" y="4"/>
                  <a:pt x="3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1"/>
                  <a:pt x="5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6" y="41"/>
                  <a:pt x="36" y="40"/>
                  <a:pt x="36" y="40"/>
                </a:cubicBezTo>
                <a:lnTo>
                  <a:pt x="36" y="5"/>
                </a:lnTo>
                <a:close/>
                <a:moveTo>
                  <a:pt x="20" y="43"/>
                </a:moveTo>
                <a:cubicBezTo>
                  <a:pt x="19" y="43"/>
                  <a:pt x="18" y="44"/>
                  <a:pt x="18" y="45"/>
                </a:cubicBezTo>
                <a:cubicBezTo>
                  <a:pt x="18" y="46"/>
                  <a:pt x="19" y="48"/>
                  <a:pt x="20" y="48"/>
                </a:cubicBezTo>
                <a:cubicBezTo>
                  <a:pt x="22" y="48"/>
                  <a:pt x="23" y="46"/>
                  <a:pt x="23" y="45"/>
                </a:cubicBezTo>
                <a:cubicBezTo>
                  <a:pt x="23" y="44"/>
                  <a:pt x="22" y="43"/>
                  <a:pt x="20" y="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457200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Freeform 86"/>
          <p:cNvSpPr>
            <a:spLocks noEditPoints="1"/>
          </p:cNvSpPr>
          <p:nvPr/>
        </p:nvSpPr>
        <p:spPr bwMode="auto">
          <a:xfrm>
            <a:off x="9385174" y="4513335"/>
            <a:ext cx="395798" cy="665743"/>
          </a:xfrm>
          <a:custGeom>
            <a:avLst/>
            <a:gdLst>
              <a:gd name="T0" fmla="*/ 326209 w 29"/>
              <a:gd name="T1" fmla="*/ 492851 h 49"/>
              <a:gd name="T2" fmla="*/ 269966 w 29"/>
              <a:gd name="T3" fmla="*/ 548857 h 49"/>
              <a:gd name="T4" fmla="*/ 56243 w 29"/>
              <a:gd name="T5" fmla="*/ 548857 h 49"/>
              <a:gd name="T6" fmla="*/ 0 w 29"/>
              <a:gd name="T7" fmla="*/ 492851 h 49"/>
              <a:gd name="T8" fmla="*/ 0 w 29"/>
              <a:gd name="T9" fmla="*/ 56006 h 49"/>
              <a:gd name="T10" fmla="*/ 56243 w 29"/>
              <a:gd name="T11" fmla="*/ 0 h 49"/>
              <a:gd name="T12" fmla="*/ 269966 w 29"/>
              <a:gd name="T13" fmla="*/ 0 h 49"/>
              <a:gd name="T14" fmla="*/ 326209 w 29"/>
              <a:gd name="T15" fmla="*/ 56006 h 49"/>
              <a:gd name="T16" fmla="*/ 326209 w 29"/>
              <a:gd name="T17" fmla="*/ 492851 h 49"/>
              <a:gd name="T18" fmla="*/ 281215 w 29"/>
              <a:gd name="T19" fmla="*/ 123213 h 49"/>
              <a:gd name="T20" fmla="*/ 269966 w 29"/>
              <a:gd name="T21" fmla="*/ 112012 h 49"/>
              <a:gd name="T22" fmla="*/ 56243 w 29"/>
              <a:gd name="T23" fmla="*/ 112012 h 49"/>
              <a:gd name="T24" fmla="*/ 33746 w 29"/>
              <a:gd name="T25" fmla="*/ 123213 h 49"/>
              <a:gd name="T26" fmla="*/ 33746 w 29"/>
              <a:gd name="T27" fmla="*/ 425644 h 49"/>
              <a:gd name="T28" fmla="*/ 56243 w 29"/>
              <a:gd name="T29" fmla="*/ 436845 h 49"/>
              <a:gd name="T30" fmla="*/ 269966 w 29"/>
              <a:gd name="T31" fmla="*/ 436845 h 49"/>
              <a:gd name="T32" fmla="*/ 281215 w 29"/>
              <a:gd name="T33" fmla="*/ 425644 h 49"/>
              <a:gd name="T34" fmla="*/ 281215 w 29"/>
              <a:gd name="T35" fmla="*/ 123213 h 49"/>
              <a:gd name="T36" fmla="*/ 191226 w 29"/>
              <a:gd name="T37" fmla="*/ 56006 h 49"/>
              <a:gd name="T38" fmla="*/ 123734 w 29"/>
              <a:gd name="T39" fmla="*/ 56006 h 49"/>
              <a:gd name="T40" fmla="*/ 123734 w 29"/>
              <a:gd name="T41" fmla="*/ 67207 h 49"/>
              <a:gd name="T42" fmla="*/ 123734 w 29"/>
              <a:gd name="T43" fmla="*/ 67207 h 49"/>
              <a:gd name="T44" fmla="*/ 191226 w 29"/>
              <a:gd name="T45" fmla="*/ 67207 h 49"/>
              <a:gd name="T46" fmla="*/ 202475 w 29"/>
              <a:gd name="T47" fmla="*/ 67207 h 49"/>
              <a:gd name="T48" fmla="*/ 191226 w 29"/>
              <a:gd name="T49" fmla="*/ 56006 h 49"/>
              <a:gd name="T50" fmla="*/ 157480 w 29"/>
              <a:gd name="T51" fmla="*/ 459248 h 49"/>
              <a:gd name="T52" fmla="*/ 123734 w 29"/>
              <a:gd name="T53" fmla="*/ 492851 h 49"/>
              <a:gd name="T54" fmla="*/ 157480 w 29"/>
              <a:gd name="T55" fmla="*/ 526455 h 49"/>
              <a:gd name="T56" fmla="*/ 191226 w 29"/>
              <a:gd name="T57" fmla="*/ 492851 h 49"/>
              <a:gd name="T58" fmla="*/ 157480 w 29"/>
              <a:gd name="T59" fmla="*/ 459248 h 4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2" y="49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2" y="0"/>
                  <a:pt x="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4" y="10"/>
                  <a:pt x="3" y="11"/>
                  <a:pt x="3" y="11"/>
                </a:cubicBezTo>
                <a:cubicBezTo>
                  <a:pt x="3" y="38"/>
                  <a:pt x="3" y="38"/>
                  <a:pt x="3" y="38"/>
                </a:cubicBezTo>
                <a:cubicBezTo>
                  <a:pt x="3" y="39"/>
                  <a:pt x="4" y="39"/>
                  <a:pt x="5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5" y="39"/>
                  <a:pt x="25" y="39"/>
                  <a:pt x="25" y="38"/>
                </a:cubicBezTo>
                <a:lnTo>
                  <a:pt x="25" y="11"/>
                </a:lnTo>
                <a:close/>
                <a:moveTo>
                  <a:pt x="17" y="5"/>
                </a:move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457200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7893777" y="4377962"/>
            <a:ext cx="838754" cy="838502"/>
          </a:xfrm>
          <a:custGeom>
            <a:avLst/>
            <a:gdLst>
              <a:gd name="T0" fmla="*/ 0 w 384"/>
              <a:gd name="T1" fmla="*/ 345642 h 384"/>
              <a:gd name="T2" fmla="*/ 459056 w 384"/>
              <a:gd name="T3" fmla="*/ 243030 h 384"/>
              <a:gd name="T4" fmla="*/ 498661 w 384"/>
              <a:gd name="T5" fmla="*/ 219627 h 384"/>
              <a:gd name="T6" fmla="*/ 545466 w 384"/>
              <a:gd name="T7" fmla="*/ 208825 h 384"/>
              <a:gd name="T8" fmla="*/ 532865 w 384"/>
              <a:gd name="T9" fmla="*/ 189023 h 384"/>
              <a:gd name="T10" fmla="*/ 500461 w 384"/>
              <a:gd name="T11" fmla="*/ 160219 h 384"/>
              <a:gd name="T12" fmla="*/ 477058 w 384"/>
              <a:gd name="T13" fmla="*/ 162020 h 384"/>
              <a:gd name="T14" fmla="*/ 460856 w 384"/>
              <a:gd name="T15" fmla="*/ 147618 h 384"/>
              <a:gd name="T16" fmla="*/ 415851 w 384"/>
              <a:gd name="T17" fmla="*/ 131416 h 384"/>
              <a:gd name="T18" fmla="*/ 421251 w 384"/>
              <a:gd name="T19" fmla="*/ 176421 h 384"/>
              <a:gd name="T20" fmla="*/ 403249 w 384"/>
              <a:gd name="T21" fmla="*/ 212426 h 384"/>
              <a:gd name="T22" fmla="*/ 369045 w 384"/>
              <a:gd name="T23" fmla="*/ 185423 h 384"/>
              <a:gd name="T24" fmla="*/ 315038 w 384"/>
              <a:gd name="T25" fmla="*/ 160219 h 384"/>
              <a:gd name="T26" fmla="*/ 329440 w 384"/>
              <a:gd name="T27" fmla="*/ 122415 h 384"/>
              <a:gd name="T28" fmla="*/ 381646 w 384"/>
              <a:gd name="T29" fmla="*/ 104413 h 384"/>
              <a:gd name="T30" fmla="*/ 372645 w 384"/>
              <a:gd name="T31" fmla="*/ 84610 h 384"/>
              <a:gd name="T32" fmla="*/ 338441 w 384"/>
              <a:gd name="T33" fmla="*/ 90011 h 384"/>
              <a:gd name="T34" fmla="*/ 302437 w 384"/>
              <a:gd name="T35" fmla="*/ 66608 h 384"/>
              <a:gd name="T36" fmla="*/ 307837 w 384"/>
              <a:gd name="T37" fmla="*/ 93611 h 384"/>
              <a:gd name="T38" fmla="*/ 282634 w 384"/>
              <a:gd name="T39" fmla="*/ 93611 h 384"/>
              <a:gd name="T40" fmla="*/ 253831 w 384"/>
              <a:gd name="T41" fmla="*/ 72009 h 384"/>
              <a:gd name="T42" fmla="*/ 226828 w 384"/>
              <a:gd name="T43" fmla="*/ 84610 h 384"/>
              <a:gd name="T44" fmla="*/ 257431 w 384"/>
              <a:gd name="T45" fmla="*/ 91811 h 384"/>
              <a:gd name="T46" fmla="*/ 235829 w 384"/>
              <a:gd name="T47" fmla="*/ 104413 h 384"/>
              <a:gd name="T48" fmla="*/ 100812 w 384"/>
              <a:gd name="T49" fmla="*/ 192623 h 384"/>
              <a:gd name="T50" fmla="*/ 117014 w 384"/>
              <a:gd name="T51" fmla="*/ 212426 h 384"/>
              <a:gd name="T52" fmla="*/ 142217 w 384"/>
              <a:gd name="T53" fmla="*/ 243030 h 384"/>
              <a:gd name="T54" fmla="*/ 133216 w 384"/>
              <a:gd name="T55" fmla="*/ 284435 h 384"/>
              <a:gd name="T56" fmla="*/ 158419 w 384"/>
              <a:gd name="T57" fmla="*/ 333040 h 384"/>
              <a:gd name="T58" fmla="*/ 194424 w 384"/>
              <a:gd name="T59" fmla="*/ 385247 h 384"/>
              <a:gd name="T60" fmla="*/ 212426 w 384"/>
              <a:gd name="T61" fmla="*/ 408650 h 384"/>
              <a:gd name="T62" fmla="*/ 189023 w 384"/>
              <a:gd name="T63" fmla="*/ 354643 h 384"/>
              <a:gd name="T64" fmla="*/ 225027 w 384"/>
              <a:gd name="T65" fmla="*/ 405049 h 384"/>
              <a:gd name="T66" fmla="*/ 270033 w 384"/>
              <a:gd name="T67" fmla="*/ 459056 h 384"/>
              <a:gd name="T68" fmla="*/ 331240 w 384"/>
              <a:gd name="T69" fmla="*/ 484259 h 384"/>
              <a:gd name="T70" fmla="*/ 383447 w 384"/>
              <a:gd name="T71" fmla="*/ 522063 h 384"/>
              <a:gd name="T72" fmla="*/ 403249 w 384"/>
              <a:gd name="T73" fmla="*/ 518463 h 384"/>
              <a:gd name="T74" fmla="*/ 381646 w 384"/>
              <a:gd name="T75" fmla="*/ 482459 h 384"/>
              <a:gd name="T76" fmla="*/ 354643 w 384"/>
              <a:gd name="T77" fmla="*/ 471657 h 384"/>
              <a:gd name="T78" fmla="*/ 349242 w 384"/>
              <a:gd name="T79" fmla="*/ 430252 h 384"/>
              <a:gd name="T80" fmla="*/ 307837 w 384"/>
              <a:gd name="T81" fmla="*/ 450055 h 384"/>
              <a:gd name="T82" fmla="*/ 302437 w 384"/>
              <a:gd name="T83" fmla="*/ 378046 h 384"/>
              <a:gd name="T84" fmla="*/ 331240 w 384"/>
              <a:gd name="T85" fmla="*/ 370845 h 384"/>
              <a:gd name="T86" fmla="*/ 352843 w 384"/>
              <a:gd name="T87" fmla="*/ 363644 h 384"/>
              <a:gd name="T88" fmla="*/ 385247 w 384"/>
              <a:gd name="T89" fmla="*/ 379846 h 384"/>
              <a:gd name="T90" fmla="*/ 397848 w 384"/>
              <a:gd name="T91" fmla="*/ 369045 h 384"/>
              <a:gd name="T92" fmla="*/ 421251 w 384"/>
              <a:gd name="T93" fmla="*/ 322239 h 384"/>
              <a:gd name="T94" fmla="*/ 419451 w 384"/>
              <a:gd name="T95" fmla="*/ 307837 h 384"/>
              <a:gd name="T96" fmla="*/ 453655 w 384"/>
              <a:gd name="T97" fmla="*/ 282634 h 384"/>
              <a:gd name="T98" fmla="*/ 478858 w 384"/>
              <a:gd name="T99" fmla="*/ 257431 h 384"/>
              <a:gd name="T100" fmla="*/ 491460 w 384"/>
              <a:gd name="T101" fmla="*/ 235829 h 384"/>
              <a:gd name="T102" fmla="*/ 459056 w 384"/>
              <a:gd name="T103" fmla="*/ 243030 h 384"/>
              <a:gd name="T104" fmla="*/ 531065 w 384"/>
              <a:gd name="T105" fmla="*/ 536465 h 384"/>
              <a:gd name="T106" fmla="*/ 489660 w 384"/>
              <a:gd name="T107" fmla="*/ 518463 h 384"/>
              <a:gd name="T108" fmla="*/ 451855 w 384"/>
              <a:gd name="T109" fmla="*/ 518463 h 384"/>
              <a:gd name="T110" fmla="*/ 424852 w 384"/>
              <a:gd name="T111" fmla="*/ 514863 h 384"/>
              <a:gd name="T112" fmla="*/ 414050 w 384"/>
              <a:gd name="T113" fmla="*/ 552667 h 384"/>
              <a:gd name="T114" fmla="*/ 401449 w 384"/>
              <a:gd name="T115" fmla="*/ 603073 h 384"/>
              <a:gd name="T116" fmla="*/ 554467 w 384"/>
              <a:gd name="T117" fmla="*/ 543666 h 38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solidFill>
            <a:srgbClr val="F17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457200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Oval 17"/>
          <p:cNvSpPr/>
          <p:nvPr/>
        </p:nvSpPr>
        <p:spPr bwMode="auto">
          <a:xfrm>
            <a:off x="5676900" y="4003070"/>
            <a:ext cx="279400" cy="279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8"/>
          <p:cNvSpPr/>
          <p:nvPr/>
        </p:nvSpPr>
        <p:spPr bwMode="auto">
          <a:xfrm>
            <a:off x="6934200" y="4003070"/>
            <a:ext cx="279400" cy="279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9"/>
          <p:cNvSpPr/>
          <p:nvPr/>
        </p:nvSpPr>
        <p:spPr bwMode="auto">
          <a:xfrm>
            <a:off x="8174039" y="4003070"/>
            <a:ext cx="279400" cy="279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val 20"/>
          <p:cNvSpPr/>
          <p:nvPr/>
        </p:nvSpPr>
        <p:spPr bwMode="auto">
          <a:xfrm>
            <a:off x="9412289" y="4003070"/>
            <a:ext cx="279400" cy="279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Oval 21"/>
          <p:cNvSpPr/>
          <p:nvPr/>
        </p:nvSpPr>
        <p:spPr bwMode="auto">
          <a:xfrm>
            <a:off x="10669588" y="4003070"/>
            <a:ext cx="279400" cy="279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30"/>
          <p:cNvSpPr txBox="1"/>
          <p:nvPr/>
        </p:nvSpPr>
        <p:spPr>
          <a:xfrm>
            <a:off x="4875385" y="5217099"/>
            <a:ext cx="1869821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TEXT HERE</a:t>
            </a:r>
            <a:endParaRPr lang="en-US" sz="16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</p:txBody>
      </p:sp>
      <p:sp>
        <p:nvSpPr>
          <p:cNvPr id="20" name="TextBox 30"/>
          <p:cNvSpPr txBox="1"/>
          <p:nvPr/>
        </p:nvSpPr>
        <p:spPr>
          <a:xfrm>
            <a:off x="6111026" y="5217099"/>
            <a:ext cx="1869821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TEXT HERE</a:t>
            </a:r>
            <a:endParaRPr lang="en-US" sz="16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</p:txBody>
      </p:sp>
      <p:sp>
        <p:nvSpPr>
          <p:cNvPr id="21" name="TextBox 30"/>
          <p:cNvSpPr txBox="1"/>
          <p:nvPr/>
        </p:nvSpPr>
        <p:spPr>
          <a:xfrm>
            <a:off x="7346667" y="5217099"/>
            <a:ext cx="1869821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TEXT HERE</a:t>
            </a:r>
            <a:endParaRPr lang="en-US" sz="16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</p:txBody>
      </p:sp>
      <p:sp>
        <p:nvSpPr>
          <p:cNvPr id="22" name="TextBox 30"/>
          <p:cNvSpPr txBox="1"/>
          <p:nvPr/>
        </p:nvSpPr>
        <p:spPr>
          <a:xfrm>
            <a:off x="8582308" y="5217099"/>
            <a:ext cx="1869821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TEXT HERE</a:t>
            </a:r>
            <a:endParaRPr lang="en-US" sz="16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</p:txBody>
      </p:sp>
      <p:sp>
        <p:nvSpPr>
          <p:cNvPr id="23" name="TextBox 30"/>
          <p:cNvSpPr txBox="1"/>
          <p:nvPr/>
        </p:nvSpPr>
        <p:spPr>
          <a:xfrm>
            <a:off x="9817949" y="5217099"/>
            <a:ext cx="1869821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TEXT HERE</a:t>
            </a:r>
            <a:endParaRPr lang="en-US" sz="16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</p:txBody>
      </p:sp>
      <p:cxnSp>
        <p:nvCxnSpPr>
          <p:cNvPr id="24" name="Прямая соединительная линия 12"/>
          <p:cNvCxnSpPr/>
          <p:nvPr/>
        </p:nvCxnSpPr>
        <p:spPr>
          <a:xfrm>
            <a:off x="706926" y="4515466"/>
            <a:ext cx="657244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Заголовок 1"/>
          <p:cNvSpPr txBox="1"/>
          <p:nvPr/>
        </p:nvSpPr>
        <p:spPr>
          <a:xfrm>
            <a:off x="610671" y="2929350"/>
            <a:ext cx="4881562" cy="13531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100" dirty="0">
                <a:solidFill>
                  <a:schemeClr val="bg1"/>
                </a:solidFill>
                <a:latin typeface="DIN-BoldItalicAlt" pitchFamily="50" charset="0"/>
                <a:ea typeface="微软雅黑" panose="020B0503020204020204" pitchFamily="34" charset="-122"/>
                <a:cs typeface="Poppins SemiBold" panose="02000000000000000000" pitchFamily="2" charset="0"/>
                <a:sym typeface="微软雅黑" panose="020B0503020204020204" pitchFamily="34" charset="-122"/>
              </a:rPr>
              <a:t>HERE GALLERY</a:t>
            </a:r>
            <a:endParaRPr lang="en-US" b="1" spc="100" dirty="0">
              <a:solidFill>
                <a:schemeClr val="bg1"/>
              </a:solidFill>
              <a:latin typeface="DIN-BoldItalicAlt" pitchFamily="50" charset="0"/>
              <a:ea typeface="微软雅黑" panose="020B0503020204020204" pitchFamily="34" charset="-122"/>
              <a:cs typeface="Poppins SemiBold" panose="02000000000000000000" pitchFamily="2" charset="0"/>
              <a:sym typeface="微软雅黑" panose="020B0503020204020204" pitchFamily="34" charset="-122"/>
            </a:endParaRPr>
          </a:p>
          <a:p>
            <a:r>
              <a:rPr lang="en-US" spc="100" dirty="0">
                <a:solidFill>
                  <a:schemeClr val="bg1"/>
                </a:solidFill>
                <a:latin typeface="DIN-BoldItalicAlt" pitchFamily="50" charset="0"/>
                <a:ea typeface="微软雅黑" panose="020B0503020204020204" pitchFamily="34" charset="-122"/>
                <a:cs typeface="Poppins SemiBold" panose="02000000000000000000" pitchFamily="2" charset="0"/>
                <a:sym typeface="微软雅黑" panose="020B0503020204020204" pitchFamily="34" charset="-122"/>
              </a:rPr>
              <a:t>SLIDE</a:t>
            </a:r>
            <a:endParaRPr lang="en-US" sz="4000" spc="100" dirty="0">
              <a:solidFill>
                <a:schemeClr val="bg1"/>
              </a:solidFill>
              <a:latin typeface="DIN-BoldItalicAlt" pitchFamily="50" charset="0"/>
              <a:ea typeface="微软雅黑" panose="020B0503020204020204" pitchFamily="34" charset="-122"/>
              <a:cs typeface="Poppins SemiBold" panose="02000000000000000000" pitchFamily="2" charset="0"/>
              <a:sym typeface="微软雅黑" panose="020B0503020204020204" pitchFamily="34" charset="-122"/>
            </a:endParaRPr>
          </a:p>
          <a:p>
            <a:endParaRPr lang="ru-RU" sz="4000" b="1" spc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oppins SemiBold" panose="02000000000000000000" pitchFamily="2" charset="0"/>
              <a:sym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517932" y="4282470"/>
            <a:ext cx="3435194" cy="788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50" dirty="0">
                <a:solidFill>
                  <a:schemeClr val="bg1"/>
                </a:solidFill>
                <a:latin typeface="+mj-lt"/>
                <a:ea typeface="微软雅黑 Light" panose="020B0502040204020203" charset="-122"/>
              </a:rPr>
              <a:t>There are many variations of passages available the majority There are many variations of passages available the majority.</a:t>
            </a:r>
            <a:endParaRPr lang="en-US" altLang="zh-CN" sz="1050" dirty="0">
              <a:solidFill>
                <a:schemeClr val="bg1"/>
              </a:solidFill>
              <a:latin typeface="+mj-lt"/>
              <a:ea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58394" y="-59682"/>
            <a:ext cx="5275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60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FOUR</a:t>
            </a:r>
            <a:endParaRPr lang="en-US" altLang="zh-CN" sz="66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58279" y="350498"/>
            <a:ext cx="54754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 spc="300">
                <a:latin typeface="Century Gothic" panose="020B0502020202020204" pitchFamily="34" charset="0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明年工作计划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4622152" y="996829"/>
            <a:ext cx="294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+mj-ea"/>
                <a:sym typeface="微软雅黑 Light" panose="020B0502040204020203" charset="-122"/>
              </a:rPr>
              <a:t>Conveniently architect value option. Seamlessly deliver.</a:t>
            </a:r>
            <a:endParaRPr lang="en-US" sz="1400" dirty="0">
              <a:solidFill>
                <a:schemeClr val="bg1"/>
              </a:solidFill>
              <a:ea typeface="+mj-ea"/>
              <a:sym typeface="微软雅黑 Light" panose="020B0502040204020203" charset="-122"/>
            </a:endParaRPr>
          </a:p>
        </p:txBody>
      </p:sp>
      <p:sp>
        <p:nvSpPr>
          <p:cNvPr id="5" name="Freeform 5"/>
          <p:cNvSpPr/>
          <p:nvPr/>
        </p:nvSpPr>
        <p:spPr bwMode="auto">
          <a:xfrm>
            <a:off x="5451709" y="2569194"/>
            <a:ext cx="1283354" cy="1250939"/>
          </a:xfrm>
          <a:custGeom>
            <a:avLst/>
            <a:gdLst>
              <a:gd name="T0" fmla="*/ 0 w 452"/>
              <a:gd name="T1" fmla="*/ 214 h 440"/>
              <a:gd name="T2" fmla="*/ 199 w 452"/>
              <a:gd name="T3" fmla="*/ 15 h 440"/>
              <a:gd name="T4" fmla="*/ 252 w 452"/>
              <a:gd name="T5" fmla="*/ 15 h 440"/>
              <a:gd name="T6" fmla="*/ 452 w 452"/>
              <a:gd name="T7" fmla="*/ 214 h 440"/>
              <a:gd name="T8" fmla="*/ 226 w 452"/>
              <a:gd name="T9" fmla="*/ 440 h 440"/>
              <a:gd name="T10" fmla="*/ 0 w 452"/>
              <a:gd name="T11" fmla="*/ 214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2" h="440">
                <a:moveTo>
                  <a:pt x="0" y="214"/>
                </a:moveTo>
                <a:cubicBezTo>
                  <a:pt x="199" y="15"/>
                  <a:pt x="199" y="15"/>
                  <a:pt x="199" y="15"/>
                </a:cubicBezTo>
                <a:cubicBezTo>
                  <a:pt x="214" y="0"/>
                  <a:pt x="238" y="0"/>
                  <a:pt x="252" y="15"/>
                </a:cubicBezTo>
                <a:cubicBezTo>
                  <a:pt x="452" y="214"/>
                  <a:pt x="452" y="214"/>
                  <a:pt x="452" y="214"/>
                </a:cubicBezTo>
                <a:cubicBezTo>
                  <a:pt x="226" y="440"/>
                  <a:pt x="226" y="440"/>
                  <a:pt x="226" y="440"/>
                </a:cubicBezTo>
                <a:cubicBezTo>
                  <a:pt x="0" y="214"/>
                  <a:pt x="0" y="214"/>
                  <a:pt x="0" y="214"/>
                </a:cubicBezTo>
                <a:close/>
              </a:path>
            </a:pathLst>
          </a:custGeom>
          <a:solidFill>
            <a:srgbClr val="F17C4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FZHei-B01S" panose="02000000000000000000" pitchFamily="2" charset="-122"/>
              <a:ea typeface="FZHei-B01S" panose="02000000000000000000" pitchFamily="2" charset="-122"/>
              <a:sym typeface="FZHei-B01S" panose="02000000000000000000" pitchFamily="2" charset="-122"/>
            </a:endParaRPr>
          </a:p>
        </p:txBody>
      </p:sp>
      <p:sp>
        <p:nvSpPr>
          <p:cNvPr id="6" name="Freeform 6"/>
          <p:cNvSpPr/>
          <p:nvPr/>
        </p:nvSpPr>
        <p:spPr bwMode="auto">
          <a:xfrm>
            <a:off x="4843047" y="3177857"/>
            <a:ext cx="1250940" cy="1280953"/>
          </a:xfrm>
          <a:custGeom>
            <a:avLst/>
            <a:gdLst>
              <a:gd name="T0" fmla="*/ 15 w 440"/>
              <a:gd name="T1" fmla="*/ 199 h 451"/>
              <a:gd name="T2" fmla="*/ 214 w 440"/>
              <a:gd name="T3" fmla="*/ 0 h 451"/>
              <a:gd name="T4" fmla="*/ 440 w 440"/>
              <a:gd name="T5" fmla="*/ 226 h 451"/>
              <a:gd name="T6" fmla="*/ 214 w 440"/>
              <a:gd name="T7" fmla="*/ 451 h 451"/>
              <a:gd name="T8" fmla="*/ 15 w 440"/>
              <a:gd name="T9" fmla="*/ 252 h 451"/>
              <a:gd name="T10" fmla="*/ 15 w 440"/>
              <a:gd name="T11" fmla="*/ 199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0" h="451">
                <a:moveTo>
                  <a:pt x="15" y="199"/>
                </a:moveTo>
                <a:cubicBezTo>
                  <a:pt x="214" y="0"/>
                  <a:pt x="214" y="0"/>
                  <a:pt x="214" y="0"/>
                </a:cubicBezTo>
                <a:cubicBezTo>
                  <a:pt x="440" y="226"/>
                  <a:pt x="440" y="226"/>
                  <a:pt x="440" y="226"/>
                </a:cubicBezTo>
                <a:cubicBezTo>
                  <a:pt x="214" y="451"/>
                  <a:pt x="214" y="451"/>
                  <a:pt x="214" y="451"/>
                </a:cubicBezTo>
                <a:cubicBezTo>
                  <a:pt x="15" y="252"/>
                  <a:pt x="15" y="252"/>
                  <a:pt x="15" y="252"/>
                </a:cubicBezTo>
                <a:cubicBezTo>
                  <a:pt x="0" y="238"/>
                  <a:pt x="0" y="214"/>
                  <a:pt x="15" y="199"/>
                </a:cubicBezTo>
                <a:close/>
              </a:path>
            </a:pathLst>
          </a:custGeom>
          <a:solidFill>
            <a:srgbClr val="F17C4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FZHei-B01S" panose="02000000000000000000" pitchFamily="2" charset="-122"/>
              <a:ea typeface="FZHei-B01S" panose="02000000000000000000" pitchFamily="2" charset="-122"/>
              <a:sym typeface="FZHei-B01S" panose="02000000000000000000" pitchFamily="2" charset="-122"/>
            </a:endParaRPr>
          </a:p>
        </p:txBody>
      </p:sp>
      <p:sp>
        <p:nvSpPr>
          <p:cNvPr id="7" name="Freeform 7"/>
          <p:cNvSpPr/>
          <p:nvPr/>
        </p:nvSpPr>
        <p:spPr bwMode="auto">
          <a:xfrm>
            <a:off x="5451709" y="3820133"/>
            <a:ext cx="1283354" cy="1247338"/>
          </a:xfrm>
          <a:custGeom>
            <a:avLst/>
            <a:gdLst>
              <a:gd name="T0" fmla="*/ 0 w 452"/>
              <a:gd name="T1" fmla="*/ 225 h 439"/>
              <a:gd name="T2" fmla="*/ 226 w 452"/>
              <a:gd name="T3" fmla="*/ 0 h 439"/>
              <a:gd name="T4" fmla="*/ 452 w 452"/>
              <a:gd name="T5" fmla="*/ 225 h 439"/>
              <a:gd name="T6" fmla="*/ 252 w 452"/>
              <a:gd name="T7" fmla="*/ 425 h 439"/>
              <a:gd name="T8" fmla="*/ 199 w 452"/>
              <a:gd name="T9" fmla="*/ 425 h 439"/>
              <a:gd name="T10" fmla="*/ 0 w 452"/>
              <a:gd name="T11" fmla="*/ 225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2" h="439">
                <a:moveTo>
                  <a:pt x="0" y="225"/>
                </a:moveTo>
                <a:cubicBezTo>
                  <a:pt x="226" y="0"/>
                  <a:pt x="226" y="0"/>
                  <a:pt x="226" y="0"/>
                </a:cubicBezTo>
                <a:cubicBezTo>
                  <a:pt x="452" y="225"/>
                  <a:pt x="452" y="225"/>
                  <a:pt x="452" y="225"/>
                </a:cubicBezTo>
                <a:cubicBezTo>
                  <a:pt x="252" y="425"/>
                  <a:pt x="252" y="425"/>
                  <a:pt x="252" y="425"/>
                </a:cubicBezTo>
                <a:cubicBezTo>
                  <a:pt x="238" y="439"/>
                  <a:pt x="214" y="439"/>
                  <a:pt x="199" y="425"/>
                </a:cubicBezTo>
                <a:cubicBezTo>
                  <a:pt x="0" y="225"/>
                  <a:pt x="0" y="225"/>
                  <a:pt x="0" y="225"/>
                </a:cubicBezTo>
                <a:close/>
              </a:path>
            </a:pathLst>
          </a:custGeom>
          <a:solidFill>
            <a:srgbClr val="F17C4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FZHei-B01S" panose="02000000000000000000" pitchFamily="2" charset="-122"/>
              <a:ea typeface="FZHei-B01S" panose="02000000000000000000" pitchFamily="2" charset="-122"/>
              <a:sym typeface="FZHei-B01S" panose="02000000000000000000" pitchFamily="2" charset="-122"/>
            </a:endParaRPr>
          </a:p>
        </p:txBody>
      </p:sp>
      <p:sp>
        <p:nvSpPr>
          <p:cNvPr id="8" name="Freeform 8"/>
          <p:cNvSpPr/>
          <p:nvPr/>
        </p:nvSpPr>
        <p:spPr bwMode="auto">
          <a:xfrm>
            <a:off x="6093987" y="3177857"/>
            <a:ext cx="1246138" cy="1280953"/>
          </a:xfrm>
          <a:custGeom>
            <a:avLst/>
            <a:gdLst>
              <a:gd name="T0" fmla="*/ 0 w 439"/>
              <a:gd name="T1" fmla="*/ 226 h 451"/>
              <a:gd name="T2" fmla="*/ 226 w 439"/>
              <a:gd name="T3" fmla="*/ 0 h 451"/>
              <a:gd name="T4" fmla="*/ 425 w 439"/>
              <a:gd name="T5" fmla="*/ 199 h 451"/>
              <a:gd name="T6" fmla="*/ 425 w 439"/>
              <a:gd name="T7" fmla="*/ 252 h 451"/>
              <a:gd name="T8" fmla="*/ 226 w 439"/>
              <a:gd name="T9" fmla="*/ 451 h 451"/>
              <a:gd name="T10" fmla="*/ 0 w 439"/>
              <a:gd name="T11" fmla="*/ 226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9" h="451">
                <a:moveTo>
                  <a:pt x="0" y="226"/>
                </a:moveTo>
                <a:cubicBezTo>
                  <a:pt x="226" y="0"/>
                  <a:pt x="226" y="0"/>
                  <a:pt x="226" y="0"/>
                </a:cubicBezTo>
                <a:cubicBezTo>
                  <a:pt x="425" y="199"/>
                  <a:pt x="425" y="199"/>
                  <a:pt x="425" y="199"/>
                </a:cubicBezTo>
                <a:cubicBezTo>
                  <a:pt x="439" y="214"/>
                  <a:pt x="439" y="238"/>
                  <a:pt x="425" y="252"/>
                </a:cubicBezTo>
                <a:cubicBezTo>
                  <a:pt x="226" y="451"/>
                  <a:pt x="226" y="451"/>
                  <a:pt x="226" y="451"/>
                </a:cubicBezTo>
                <a:cubicBezTo>
                  <a:pt x="0" y="226"/>
                  <a:pt x="0" y="226"/>
                  <a:pt x="0" y="226"/>
                </a:cubicBezTo>
                <a:close/>
              </a:path>
            </a:pathLst>
          </a:custGeom>
          <a:solidFill>
            <a:srgbClr val="F17C4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FZHei-B01S" panose="02000000000000000000" pitchFamily="2" charset="-122"/>
              <a:ea typeface="FZHei-B01S" panose="02000000000000000000" pitchFamily="2" charset="-122"/>
              <a:sym typeface="FZHei-B01S" panose="02000000000000000000" pitchFamily="2" charset="-122"/>
            </a:endParaRPr>
          </a:p>
        </p:txBody>
      </p:sp>
      <p:sp>
        <p:nvSpPr>
          <p:cNvPr id="9" name="Freeform 9"/>
          <p:cNvSpPr/>
          <p:nvPr/>
        </p:nvSpPr>
        <p:spPr bwMode="auto">
          <a:xfrm>
            <a:off x="4659368" y="1637592"/>
            <a:ext cx="1559473" cy="2054086"/>
          </a:xfrm>
          <a:custGeom>
            <a:avLst/>
            <a:gdLst>
              <a:gd name="T0" fmla="*/ 26 w 549"/>
              <a:gd name="T1" fmla="*/ 718 h 723"/>
              <a:gd name="T2" fmla="*/ 6 w 549"/>
              <a:gd name="T3" fmla="*/ 718 h 723"/>
              <a:gd name="T4" fmla="*/ 6 w 549"/>
              <a:gd name="T5" fmla="*/ 698 h 723"/>
              <a:gd name="T6" fmla="*/ 491 w 549"/>
              <a:gd name="T7" fmla="*/ 213 h 723"/>
              <a:gd name="T8" fmla="*/ 491 w 549"/>
              <a:gd name="T9" fmla="*/ 85 h 723"/>
              <a:gd name="T10" fmla="*/ 461 w 549"/>
              <a:gd name="T11" fmla="*/ 44 h 723"/>
              <a:gd name="T12" fmla="*/ 505 w 549"/>
              <a:gd name="T13" fmla="*/ 0 h 723"/>
              <a:gd name="T14" fmla="*/ 549 w 549"/>
              <a:gd name="T15" fmla="*/ 44 h 723"/>
              <a:gd name="T16" fmla="*/ 519 w 549"/>
              <a:gd name="T17" fmla="*/ 85 h 723"/>
              <a:gd name="T18" fmla="*/ 519 w 549"/>
              <a:gd name="T19" fmla="*/ 218 h 723"/>
              <a:gd name="T20" fmla="*/ 515 w 549"/>
              <a:gd name="T21" fmla="*/ 228 h 723"/>
              <a:gd name="T22" fmla="*/ 26 w 549"/>
              <a:gd name="T23" fmla="*/ 718 h 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49" h="723">
                <a:moveTo>
                  <a:pt x="26" y="718"/>
                </a:moveTo>
                <a:cubicBezTo>
                  <a:pt x="20" y="723"/>
                  <a:pt x="11" y="723"/>
                  <a:pt x="6" y="718"/>
                </a:cubicBezTo>
                <a:cubicBezTo>
                  <a:pt x="0" y="712"/>
                  <a:pt x="0" y="703"/>
                  <a:pt x="6" y="698"/>
                </a:cubicBezTo>
                <a:cubicBezTo>
                  <a:pt x="491" y="213"/>
                  <a:pt x="491" y="213"/>
                  <a:pt x="491" y="213"/>
                </a:cubicBezTo>
                <a:cubicBezTo>
                  <a:pt x="491" y="85"/>
                  <a:pt x="491" y="85"/>
                  <a:pt x="491" y="85"/>
                </a:cubicBezTo>
                <a:cubicBezTo>
                  <a:pt x="474" y="79"/>
                  <a:pt x="461" y="63"/>
                  <a:pt x="461" y="44"/>
                </a:cubicBezTo>
                <a:cubicBezTo>
                  <a:pt x="461" y="19"/>
                  <a:pt x="481" y="0"/>
                  <a:pt x="505" y="0"/>
                </a:cubicBezTo>
                <a:cubicBezTo>
                  <a:pt x="529" y="0"/>
                  <a:pt x="549" y="19"/>
                  <a:pt x="549" y="44"/>
                </a:cubicBezTo>
                <a:cubicBezTo>
                  <a:pt x="549" y="63"/>
                  <a:pt x="536" y="79"/>
                  <a:pt x="519" y="85"/>
                </a:cubicBezTo>
                <a:cubicBezTo>
                  <a:pt x="519" y="218"/>
                  <a:pt x="519" y="218"/>
                  <a:pt x="519" y="218"/>
                </a:cubicBezTo>
                <a:cubicBezTo>
                  <a:pt x="519" y="222"/>
                  <a:pt x="518" y="226"/>
                  <a:pt x="515" y="228"/>
                </a:cubicBezTo>
                <a:cubicBezTo>
                  <a:pt x="26" y="718"/>
                  <a:pt x="26" y="718"/>
                  <a:pt x="26" y="71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FZHei-B01S" panose="02000000000000000000" pitchFamily="2" charset="-122"/>
              <a:ea typeface="FZHei-B01S" panose="02000000000000000000" pitchFamily="2" charset="-122"/>
              <a:sym typeface="FZHei-B01S" panose="02000000000000000000" pitchFamily="2" charset="-122"/>
            </a:endParaRPr>
          </a:p>
        </p:txBody>
      </p:sp>
      <p:sp>
        <p:nvSpPr>
          <p:cNvPr id="10" name="Freeform 10"/>
          <p:cNvSpPr/>
          <p:nvPr/>
        </p:nvSpPr>
        <p:spPr bwMode="auto">
          <a:xfrm>
            <a:off x="6215239" y="2379512"/>
            <a:ext cx="2028875" cy="1567876"/>
          </a:xfrm>
          <a:custGeom>
            <a:avLst/>
            <a:gdLst>
              <a:gd name="T0" fmla="*/ 5 w 714"/>
              <a:gd name="T1" fmla="*/ 26 h 552"/>
              <a:gd name="T2" fmla="*/ 5 w 714"/>
              <a:gd name="T3" fmla="*/ 6 h 552"/>
              <a:gd name="T4" fmla="*/ 26 w 714"/>
              <a:gd name="T5" fmla="*/ 6 h 552"/>
              <a:gd name="T6" fmla="*/ 514 w 714"/>
              <a:gd name="T7" fmla="*/ 494 h 552"/>
              <a:gd name="T8" fmla="*/ 629 w 714"/>
              <a:gd name="T9" fmla="*/ 494 h 552"/>
              <a:gd name="T10" fmla="*/ 670 w 714"/>
              <a:gd name="T11" fmla="*/ 464 h 552"/>
              <a:gd name="T12" fmla="*/ 714 w 714"/>
              <a:gd name="T13" fmla="*/ 508 h 552"/>
              <a:gd name="T14" fmla="*/ 670 w 714"/>
              <a:gd name="T15" fmla="*/ 552 h 552"/>
              <a:gd name="T16" fmla="*/ 629 w 714"/>
              <a:gd name="T17" fmla="*/ 522 h 552"/>
              <a:gd name="T18" fmla="*/ 508 w 714"/>
              <a:gd name="T19" fmla="*/ 522 h 552"/>
              <a:gd name="T20" fmla="*/ 498 w 714"/>
              <a:gd name="T21" fmla="*/ 518 h 552"/>
              <a:gd name="T22" fmla="*/ 5 w 714"/>
              <a:gd name="T23" fmla="*/ 26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14" h="552">
                <a:moveTo>
                  <a:pt x="5" y="26"/>
                </a:moveTo>
                <a:cubicBezTo>
                  <a:pt x="0" y="20"/>
                  <a:pt x="0" y="11"/>
                  <a:pt x="5" y="6"/>
                </a:cubicBezTo>
                <a:cubicBezTo>
                  <a:pt x="11" y="0"/>
                  <a:pt x="20" y="0"/>
                  <a:pt x="26" y="6"/>
                </a:cubicBezTo>
                <a:cubicBezTo>
                  <a:pt x="514" y="494"/>
                  <a:pt x="514" y="494"/>
                  <a:pt x="514" y="494"/>
                </a:cubicBezTo>
                <a:cubicBezTo>
                  <a:pt x="629" y="494"/>
                  <a:pt x="629" y="494"/>
                  <a:pt x="629" y="494"/>
                </a:cubicBezTo>
                <a:cubicBezTo>
                  <a:pt x="635" y="477"/>
                  <a:pt x="651" y="464"/>
                  <a:pt x="670" y="464"/>
                </a:cubicBezTo>
                <a:cubicBezTo>
                  <a:pt x="695" y="464"/>
                  <a:pt x="714" y="484"/>
                  <a:pt x="714" y="508"/>
                </a:cubicBezTo>
                <a:cubicBezTo>
                  <a:pt x="714" y="532"/>
                  <a:pt x="695" y="552"/>
                  <a:pt x="670" y="552"/>
                </a:cubicBezTo>
                <a:cubicBezTo>
                  <a:pt x="651" y="552"/>
                  <a:pt x="635" y="539"/>
                  <a:pt x="629" y="522"/>
                </a:cubicBezTo>
                <a:cubicBezTo>
                  <a:pt x="508" y="522"/>
                  <a:pt x="508" y="522"/>
                  <a:pt x="508" y="522"/>
                </a:cubicBezTo>
                <a:cubicBezTo>
                  <a:pt x="504" y="522"/>
                  <a:pt x="501" y="521"/>
                  <a:pt x="498" y="518"/>
                </a:cubicBezTo>
                <a:cubicBezTo>
                  <a:pt x="5" y="26"/>
                  <a:pt x="5" y="26"/>
                  <a:pt x="5" y="2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FZHei-B01S" panose="02000000000000000000" pitchFamily="2" charset="-122"/>
              <a:ea typeface="FZHei-B01S" panose="02000000000000000000" pitchFamily="2" charset="-122"/>
              <a:sym typeface="FZHei-B01S" panose="02000000000000000000" pitchFamily="2" charset="-122"/>
            </a:endParaRPr>
          </a:p>
        </p:txBody>
      </p:sp>
      <p:sp>
        <p:nvSpPr>
          <p:cNvPr id="11" name="Freeform 11"/>
          <p:cNvSpPr/>
          <p:nvPr/>
        </p:nvSpPr>
        <p:spPr bwMode="auto">
          <a:xfrm>
            <a:off x="5967932" y="3918576"/>
            <a:ext cx="1591887" cy="2074494"/>
          </a:xfrm>
          <a:custGeom>
            <a:avLst/>
            <a:gdLst>
              <a:gd name="T0" fmla="*/ 535 w 560"/>
              <a:gd name="T1" fmla="*/ 6 h 730"/>
              <a:gd name="T2" fmla="*/ 555 w 560"/>
              <a:gd name="T3" fmla="*/ 6 h 730"/>
              <a:gd name="T4" fmla="*/ 555 w 560"/>
              <a:gd name="T5" fmla="*/ 26 h 730"/>
              <a:gd name="T6" fmla="*/ 58 w 560"/>
              <a:gd name="T7" fmla="*/ 523 h 730"/>
              <a:gd name="T8" fmla="*/ 58 w 560"/>
              <a:gd name="T9" fmla="*/ 645 h 730"/>
              <a:gd name="T10" fmla="*/ 88 w 560"/>
              <a:gd name="T11" fmla="*/ 686 h 730"/>
              <a:gd name="T12" fmla="*/ 44 w 560"/>
              <a:gd name="T13" fmla="*/ 730 h 730"/>
              <a:gd name="T14" fmla="*/ 0 w 560"/>
              <a:gd name="T15" fmla="*/ 686 h 730"/>
              <a:gd name="T16" fmla="*/ 30 w 560"/>
              <a:gd name="T17" fmla="*/ 645 h 730"/>
              <a:gd name="T18" fmla="*/ 30 w 560"/>
              <a:gd name="T19" fmla="*/ 517 h 730"/>
              <a:gd name="T20" fmla="*/ 34 w 560"/>
              <a:gd name="T21" fmla="*/ 507 h 730"/>
              <a:gd name="T22" fmla="*/ 535 w 560"/>
              <a:gd name="T23" fmla="*/ 6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60" h="730">
                <a:moveTo>
                  <a:pt x="535" y="6"/>
                </a:moveTo>
                <a:cubicBezTo>
                  <a:pt x="540" y="0"/>
                  <a:pt x="549" y="0"/>
                  <a:pt x="555" y="6"/>
                </a:cubicBezTo>
                <a:cubicBezTo>
                  <a:pt x="560" y="11"/>
                  <a:pt x="560" y="20"/>
                  <a:pt x="555" y="26"/>
                </a:cubicBezTo>
                <a:cubicBezTo>
                  <a:pt x="58" y="523"/>
                  <a:pt x="58" y="523"/>
                  <a:pt x="58" y="523"/>
                </a:cubicBezTo>
                <a:cubicBezTo>
                  <a:pt x="58" y="645"/>
                  <a:pt x="58" y="645"/>
                  <a:pt x="58" y="645"/>
                </a:cubicBezTo>
                <a:cubicBezTo>
                  <a:pt x="75" y="650"/>
                  <a:pt x="88" y="667"/>
                  <a:pt x="88" y="686"/>
                </a:cubicBezTo>
                <a:cubicBezTo>
                  <a:pt x="88" y="710"/>
                  <a:pt x="68" y="730"/>
                  <a:pt x="44" y="730"/>
                </a:cubicBezTo>
                <a:cubicBezTo>
                  <a:pt x="20" y="730"/>
                  <a:pt x="0" y="710"/>
                  <a:pt x="0" y="686"/>
                </a:cubicBezTo>
                <a:cubicBezTo>
                  <a:pt x="0" y="667"/>
                  <a:pt x="13" y="650"/>
                  <a:pt x="30" y="645"/>
                </a:cubicBezTo>
                <a:cubicBezTo>
                  <a:pt x="30" y="517"/>
                  <a:pt x="30" y="517"/>
                  <a:pt x="30" y="517"/>
                </a:cubicBezTo>
                <a:cubicBezTo>
                  <a:pt x="30" y="513"/>
                  <a:pt x="31" y="510"/>
                  <a:pt x="34" y="507"/>
                </a:cubicBezTo>
                <a:cubicBezTo>
                  <a:pt x="535" y="6"/>
                  <a:pt x="535" y="6"/>
                  <a:pt x="535" y="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FZHei-B01S" panose="02000000000000000000" pitchFamily="2" charset="-122"/>
              <a:ea typeface="FZHei-B01S" panose="02000000000000000000" pitchFamily="2" charset="-122"/>
              <a:sym typeface="FZHei-B01S" panose="02000000000000000000" pitchFamily="2" charset="-122"/>
            </a:endParaRPr>
          </a:p>
        </p:txBody>
      </p:sp>
      <p:sp>
        <p:nvSpPr>
          <p:cNvPr id="12" name="Freeform 12"/>
          <p:cNvSpPr/>
          <p:nvPr/>
        </p:nvSpPr>
        <p:spPr bwMode="auto">
          <a:xfrm>
            <a:off x="3951062" y="3697680"/>
            <a:ext cx="2034878" cy="1579881"/>
          </a:xfrm>
          <a:custGeom>
            <a:avLst/>
            <a:gdLst>
              <a:gd name="T0" fmla="*/ 44 w 716"/>
              <a:gd name="T1" fmla="*/ 0 h 556"/>
              <a:gd name="T2" fmla="*/ 85 w 716"/>
              <a:gd name="T3" fmla="*/ 30 h 556"/>
              <a:gd name="T4" fmla="*/ 203 w 716"/>
              <a:gd name="T5" fmla="*/ 30 h 556"/>
              <a:gd name="T6" fmla="*/ 213 w 716"/>
              <a:gd name="T7" fmla="*/ 34 h 556"/>
              <a:gd name="T8" fmla="*/ 710 w 716"/>
              <a:gd name="T9" fmla="*/ 531 h 556"/>
              <a:gd name="T10" fmla="*/ 710 w 716"/>
              <a:gd name="T11" fmla="*/ 551 h 556"/>
              <a:gd name="T12" fmla="*/ 690 w 716"/>
              <a:gd name="T13" fmla="*/ 551 h 556"/>
              <a:gd name="T14" fmla="*/ 198 w 716"/>
              <a:gd name="T15" fmla="*/ 58 h 556"/>
              <a:gd name="T16" fmla="*/ 85 w 716"/>
              <a:gd name="T17" fmla="*/ 58 h 556"/>
              <a:gd name="T18" fmla="*/ 44 w 716"/>
              <a:gd name="T19" fmla="*/ 88 h 556"/>
              <a:gd name="T20" fmla="*/ 0 w 716"/>
              <a:gd name="T21" fmla="*/ 44 h 556"/>
              <a:gd name="T22" fmla="*/ 44 w 716"/>
              <a:gd name="T23" fmla="*/ 0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16" h="556">
                <a:moveTo>
                  <a:pt x="44" y="0"/>
                </a:moveTo>
                <a:cubicBezTo>
                  <a:pt x="63" y="0"/>
                  <a:pt x="79" y="13"/>
                  <a:pt x="85" y="30"/>
                </a:cubicBezTo>
                <a:cubicBezTo>
                  <a:pt x="203" y="30"/>
                  <a:pt x="203" y="30"/>
                  <a:pt x="203" y="30"/>
                </a:cubicBezTo>
                <a:cubicBezTo>
                  <a:pt x="207" y="30"/>
                  <a:pt x="211" y="31"/>
                  <a:pt x="213" y="34"/>
                </a:cubicBezTo>
                <a:cubicBezTo>
                  <a:pt x="710" y="531"/>
                  <a:pt x="710" y="531"/>
                  <a:pt x="710" y="531"/>
                </a:cubicBezTo>
                <a:cubicBezTo>
                  <a:pt x="716" y="536"/>
                  <a:pt x="716" y="545"/>
                  <a:pt x="710" y="551"/>
                </a:cubicBezTo>
                <a:cubicBezTo>
                  <a:pt x="704" y="556"/>
                  <a:pt x="695" y="556"/>
                  <a:pt x="690" y="551"/>
                </a:cubicBezTo>
                <a:cubicBezTo>
                  <a:pt x="198" y="58"/>
                  <a:pt x="198" y="58"/>
                  <a:pt x="198" y="58"/>
                </a:cubicBezTo>
                <a:cubicBezTo>
                  <a:pt x="85" y="58"/>
                  <a:pt x="85" y="58"/>
                  <a:pt x="85" y="58"/>
                </a:cubicBezTo>
                <a:cubicBezTo>
                  <a:pt x="79" y="75"/>
                  <a:pt x="63" y="88"/>
                  <a:pt x="44" y="88"/>
                </a:cubicBezTo>
                <a:cubicBezTo>
                  <a:pt x="20" y="88"/>
                  <a:pt x="0" y="68"/>
                  <a:pt x="0" y="44"/>
                </a:cubicBezTo>
                <a:cubicBezTo>
                  <a:pt x="0" y="20"/>
                  <a:pt x="20" y="0"/>
                  <a:pt x="4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FZHei-B01S" panose="02000000000000000000" pitchFamily="2" charset="-122"/>
              <a:ea typeface="FZHei-B01S" panose="02000000000000000000" pitchFamily="2" charset="-122"/>
              <a:sym typeface="FZHei-B01S" panose="02000000000000000000" pitchFamily="2" charset="-122"/>
            </a:endParaRPr>
          </a:p>
        </p:txBody>
      </p:sp>
      <p:sp>
        <p:nvSpPr>
          <p:cNvPr id="13" name="Freeform 133"/>
          <p:cNvSpPr/>
          <p:nvPr/>
        </p:nvSpPr>
        <p:spPr bwMode="auto">
          <a:xfrm>
            <a:off x="5255168" y="3602691"/>
            <a:ext cx="426698" cy="431284"/>
          </a:xfrm>
          <a:custGeom>
            <a:avLst/>
            <a:gdLst/>
            <a:ahLst/>
            <a:cxnLst>
              <a:cxn ang="0">
                <a:pos x="112" y="89"/>
              </a:cxn>
              <a:cxn ang="0">
                <a:pos x="86" y="75"/>
              </a:cxn>
              <a:cxn ang="0">
                <a:pos x="72" y="69"/>
              </a:cxn>
              <a:cxn ang="0">
                <a:pos x="72" y="58"/>
              </a:cxn>
              <a:cxn ang="0">
                <a:pos x="77" y="45"/>
              </a:cxn>
              <a:cxn ang="0">
                <a:pos x="83" y="38"/>
              </a:cxn>
              <a:cxn ang="0">
                <a:pos x="79" y="30"/>
              </a:cxn>
              <a:cxn ang="0">
                <a:pos x="80" y="18"/>
              </a:cxn>
              <a:cxn ang="0">
                <a:pos x="58" y="0"/>
              </a:cxn>
              <a:cxn ang="0">
                <a:pos x="35" y="18"/>
              </a:cxn>
              <a:cxn ang="0">
                <a:pos x="36" y="30"/>
              </a:cxn>
              <a:cxn ang="0">
                <a:pos x="33" y="38"/>
              </a:cxn>
              <a:cxn ang="0">
                <a:pos x="38" y="45"/>
              </a:cxn>
              <a:cxn ang="0">
                <a:pos x="44" y="58"/>
              </a:cxn>
              <a:cxn ang="0">
                <a:pos x="44" y="69"/>
              </a:cxn>
              <a:cxn ang="0">
                <a:pos x="30" y="75"/>
              </a:cxn>
              <a:cxn ang="0">
                <a:pos x="4" y="89"/>
              </a:cxn>
              <a:cxn ang="0">
                <a:pos x="1" y="116"/>
              </a:cxn>
              <a:cxn ang="0">
                <a:pos x="114" y="116"/>
              </a:cxn>
              <a:cxn ang="0">
                <a:pos x="112" y="89"/>
              </a:cxn>
            </a:cxnLst>
            <a:rect l="0" t="0" r="r" b="b"/>
            <a:pathLst>
              <a:path w="115" h="116">
                <a:moveTo>
                  <a:pt x="112" y="89"/>
                </a:moveTo>
                <a:cubicBezTo>
                  <a:pt x="109" y="83"/>
                  <a:pt x="97" y="80"/>
                  <a:pt x="86" y="75"/>
                </a:cubicBezTo>
                <a:cubicBezTo>
                  <a:pt x="75" y="71"/>
                  <a:pt x="72" y="69"/>
                  <a:pt x="72" y="69"/>
                </a:cubicBezTo>
                <a:cubicBezTo>
                  <a:pt x="72" y="58"/>
                  <a:pt x="72" y="58"/>
                  <a:pt x="72" y="58"/>
                </a:cubicBezTo>
                <a:cubicBezTo>
                  <a:pt x="72" y="58"/>
                  <a:pt x="76" y="55"/>
                  <a:pt x="77" y="45"/>
                </a:cubicBezTo>
                <a:cubicBezTo>
                  <a:pt x="80" y="45"/>
                  <a:pt x="83" y="41"/>
                  <a:pt x="83" y="38"/>
                </a:cubicBezTo>
                <a:cubicBezTo>
                  <a:pt x="83" y="36"/>
                  <a:pt x="83" y="29"/>
                  <a:pt x="79" y="30"/>
                </a:cubicBezTo>
                <a:cubicBezTo>
                  <a:pt x="80" y="25"/>
                  <a:pt x="81" y="20"/>
                  <a:pt x="80" y="18"/>
                </a:cubicBezTo>
                <a:cubicBezTo>
                  <a:pt x="80" y="9"/>
                  <a:pt x="71" y="0"/>
                  <a:pt x="58" y="0"/>
                </a:cubicBezTo>
                <a:cubicBezTo>
                  <a:pt x="45" y="0"/>
                  <a:pt x="36" y="9"/>
                  <a:pt x="35" y="18"/>
                </a:cubicBezTo>
                <a:cubicBezTo>
                  <a:pt x="35" y="20"/>
                  <a:pt x="35" y="25"/>
                  <a:pt x="36" y="30"/>
                </a:cubicBezTo>
                <a:cubicBezTo>
                  <a:pt x="33" y="29"/>
                  <a:pt x="32" y="36"/>
                  <a:pt x="33" y="38"/>
                </a:cubicBezTo>
                <a:cubicBezTo>
                  <a:pt x="33" y="41"/>
                  <a:pt x="35" y="45"/>
                  <a:pt x="38" y="45"/>
                </a:cubicBezTo>
                <a:cubicBezTo>
                  <a:pt x="39" y="55"/>
                  <a:pt x="44" y="58"/>
                  <a:pt x="44" y="58"/>
                </a:cubicBezTo>
                <a:cubicBezTo>
                  <a:pt x="44" y="69"/>
                  <a:pt x="44" y="69"/>
                  <a:pt x="44" y="69"/>
                </a:cubicBezTo>
                <a:cubicBezTo>
                  <a:pt x="44" y="69"/>
                  <a:pt x="41" y="71"/>
                  <a:pt x="30" y="75"/>
                </a:cubicBezTo>
                <a:cubicBezTo>
                  <a:pt x="18" y="80"/>
                  <a:pt x="7" y="83"/>
                  <a:pt x="4" y="89"/>
                </a:cubicBezTo>
                <a:cubicBezTo>
                  <a:pt x="0" y="93"/>
                  <a:pt x="1" y="116"/>
                  <a:pt x="1" y="116"/>
                </a:cubicBezTo>
                <a:cubicBezTo>
                  <a:pt x="114" y="116"/>
                  <a:pt x="114" y="116"/>
                  <a:pt x="114" y="116"/>
                </a:cubicBezTo>
                <a:cubicBezTo>
                  <a:pt x="114" y="116"/>
                  <a:pt x="115" y="93"/>
                  <a:pt x="112" y="8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FZHei-B01S" panose="02000000000000000000" pitchFamily="2" charset="-122"/>
              <a:ea typeface="FZHei-B01S" panose="02000000000000000000" pitchFamily="2" charset="-122"/>
              <a:sym typeface="FZHei-B01S" panose="02000000000000000000" pitchFamily="2" charset="-122"/>
            </a:endParaRPr>
          </a:p>
        </p:txBody>
      </p:sp>
      <p:sp>
        <p:nvSpPr>
          <p:cNvPr id="14" name="Freeform 153"/>
          <p:cNvSpPr/>
          <p:nvPr/>
        </p:nvSpPr>
        <p:spPr bwMode="auto">
          <a:xfrm>
            <a:off x="5886364" y="2988779"/>
            <a:ext cx="414044" cy="411768"/>
          </a:xfrm>
          <a:custGeom>
            <a:avLst/>
            <a:gdLst/>
            <a:ahLst/>
            <a:cxnLst>
              <a:cxn ang="0">
                <a:pos x="91" y="89"/>
              </a:cxn>
              <a:cxn ang="0">
                <a:pos x="80" y="98"/>
              </a:cxn>
              <a:cxn ang="0">
                <a:pos x="43" y="98"/>
              </a:cxn>
              <a:cxn ang="0">
                <a:pos x="38" y="91"/>
              </a:cxn>
              <a:cxn ang="0">
                <a:pos x="43" y="76"/>
              </a:cxn>
              <a:cxn ang="0">
                <a:pos x="101" y="76"/>
              </a:cxn>
              <a:cxn ang="0">
                <a:pos x="113" y="26"/>
              </a:cxn>
              <a:cxn ang="0">
                <a:pos x="21" y="13"/>
              </a:cxn>
              <a:cxn ang="0">
                <a:pos x="13" y="8"/>
              </a:cxn>
              <a:cxn ang="0">
                <a:pos x="14" y="7"/>
              </a:cxn>
              <a:cxn ang="0">
                <a:pos x="7" y="0"/>
              </a:cxn>
              <a:cxn ang="0">
                <a:pos x="0" y="7"/>
              </a:cxn>
              <a:cxn ang="0">
                <a:pos x="7" y="14"/>
              </a:cxn>
              <a:cxn ang="0">
                <a:pos x="8" y="14"/>
              </a:cxn>
              <a:cxn ang="0">
                <a:pos x="17" y="19"/>
              </a:cxn>
              <a:cxn ang="0">
                <a:pos x="31" y="76"/>
              </a:cxn>
              <a:cxn ang="0">
                <a:pos x="35" y="76"/>
              </a:cxn>
              <a:cxn ang="0">
                <a:pos x="31" y="88"/>
              </a:cxn>
              <a:cxn ang="0">
                <a:pos x="31" y="88"/>
              </a:cxn>
              <a:cxn ang="0">
                <a:pos x="19" y="100"/>
              </a:cxn>
              <a:cxn ang="0">
                <a:pos x="31" y="112"/>
              </a:cxn>
              <a:cxn ang="0">
                <a:pos x="42" y="105"/>
              </a:cxn>
              <a:cxn ang="0">
                <a:pos x="80" y="105"/>
              </a:cxn>
              <a:cxn ang="0">
                <a:pos x="91" y="112"/>
              </a:cxn>
              <a:cxn ang="0">
                <a:pos x="103" y="101"/>
              </a:cxn>
              <a:cxn ang="0">
                <a:pos x="91" y="89"/>
              </a:cxn>
            </a:cxnLst>
            <a:rect l="0" t="0" r="r" b="b"/>
            <a:pathLst>
              <a:path w="113" h="112">
                <a:moveTo>
                  <a:pt x="91" y="89"/>
                </a:moveTo>
                <a:cubicBezTo>
                  <a:pt x="86" y="89"/>
                  <a:pt x="81" y="93"/>
                  <a:pt x="80" y="98"/>
                </a:cubicBezTo>
                <a:cubicBezTo>
                  <a:pt x="43" y="98"/>
                  <a:pt x="43" y="98"/>
                  <a:pt x="43" y="98"/>
                </a:cubicBezTo>
                <a:cubicBezTo>
                  <a:pt x="42" y="95"/>
                  <a:pt x="41" y="92"/>
                  <a:pt x="38" y="91"/>
                </a:cubicBezTo>
                <a:cubicBezTo>
                  <a:pt x="43" y="76"/>
                  <a:pt x="43" y="76"/>
                  <a:pt x="43" y="76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113" y="26"/>
                  <a:pt x="113" y="26"/>
                  <a:pt x="113" y="26"/>
                </a:cubicBezTo>
                <a:cubicBezTo>
                  <a:pt x="21" y="13"/>
                  <a:pt x="21" y="13"/>
                  <a:pt x="21" y="13"/>
                </a:cubicBezTo>
                <a:cubicBezTo>
                  <a:pt x="13" y="8"/>
                  <a:pt x="13" y="8"/>
                  <a:pt x="13" y="8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3"/>
                  <a:pt x="10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1"/>
                  <a:pt x="3" y="14"/>
                  <a:pt x="7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17" y="19"/>
                  <a:pt x="17" y="19"/>
                  <a:pt x="17" y="19"/>
                </a:cubicBezTo>
                <a:cubicBezTo>
                  <a:pt x="31" y="76"/>
                  <a:pt x="31" y="76"/>
                  <a:pt x="31" y="76"/>
                </a:cubicBezTo>
                <a:cubicBezTo>
                  <a:pt x="35" y="76"/>
                  <a:pt x="35" y="76"/>
                  <a:pt x="35" y="76"/>
                </a:cubicBezTo>
                <a:cubicBezTo>
                  <a:pt x="31" y="88"/>
                  <a:pt x="31" y="88"/>
                  <a:pt x="31" y="88"/>
                </a:cubicBezTo>
                <a:cubicBezTo>
                  <a:pt x="31" y="88"/>
                  <a:pt x="31" y="88"/>
                  <a:pt x="31" y="88"/>
                </a:cubicBezTo>
                <a:cubicBezTo>
                  <a:pt x="24" y="88"/>
                  <a:pt x="19" y="94"/>
                  <a:pt x="19" y="100"/>
                </a:cubicBezTo>
                <a:cubicBezTo>
                  <a:pt x="19" y="107"/>
                  <a:pt x="24" y="112"/>
                  <a:pt x="31" y="112"/>
                </a:cubicBezTo>
                <a:cubicBezTo>
                  <a:pt x="36" y="112"/>
                  <a:pt x="40" y="109"/>
                  <a:pt x="42" y="105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82" y="109"/>
                  <a:pt x="86" y="112"/>
                  <a:pt x="91" y="112"/>
                </a:cubicBezTo>
                <a:cubicBezTo>
                  <a:pt x="98" y="112"/>
                  <a:pt x="103" y="107"/>
                  <a:pt x="103" y="101"/>
                </a:cubicBezTo>
                <a:cubicBezTo>
                  <a:pt x="103" y="94"/>
                  <a:pt x="98" y="89"/>
                  <a:pt x="91" y="8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FZHei-B01S" panose="02000000000000000000" pitchFamily="2" charset="-122"/>
              <a:ea typeface="FZHei-B01S" panose="02000000000000000000" pitchFamily="2" charset="-122"/>
              <a:sym typeface="FZHei-B01S" panose="02000000000000000000" pitchFamily="2" charset="-122"/>
            </a:endParaRPr>
          </a:p>
        </p:txBody>
      </p:sp>
      <p:grpSp>
        <p:nvGrpSpPr>
          <p:cNvPr id="15" name="Group 18"/>
          <p:cNvGrpSpPr/>
          <p:nvPr/>
        </p:nvGrpSpPr>
        <p:grpSpPr>
          <a:xfrm>
            <a:off x="5883444" y="4260519"/>
            <a:ext cx="419884" cy="366566"/>
            <a:chOff x="1450975" y="3768725"/>
            <a:chExt cx="300038" cy="261938"/>
          </a:xfrm>
          <a:solidFill>
            <a:schemeClr val="bg1"/>
          </a:solidFill>
        </p:grpSpPr>
        <p:sp>
          <p:nvSpPr>
            <p:cNvPr id="16" name="Oval 154"/>
            <p:cNvSpPr>
              <a:spLocks noChangeArrowheads="1"/>
            </p:cNvSpPr>
            <p:nvPr/>
          </p:nvSpPr>
          <p:spPr bwMode="auto">
            <a:xfrm>
              <a:off x="1489075" y="3956050"/>
              <a:ext cx="74613" cy="7461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FZHei-B01S" panose="02000000000000000000" pitchFamily="2" charset="-122"/>
                <a:ea typeface="FZHei-B01S" panose="02000000000000000000" pitchFamily="2" charset="-122"/>
                <a:sym typeface="FZHei-B01S" panose="02000000000000000000" pitchFamily="2" charset="-122"/>
              </a:endParaRPr>
            </a:p>
          </p:txBody>
        </p:sp>
        <p:sp>
          <p:nvSpPr>
            <p:cNvPr id="17" name="Oval 155"/>
            <p:cNvSpPr>
              <a:spLocks noChangeArrowheads="1"/>
            </p:cNvSpPr>
            <p:nvPr/>
          </p:nvSpPr>
          <p:spPr bwMode="auto">
            <a:xfrm>
              <a:off x="1655763" y="3956050"/>
              <a:ext cx="74613" cy="7461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FZHei-B01S" panose="02000000000000000000" pitchFamily="2" charset="-122"/>
                <a:ea typeface="FZHei-B01S" panose="02000000000000000000" pitchFamily="2" charset="-122"/>
                <a:sym typeface="FZHei-B01S" panose="02000000000000000000" pitchFamily="2" charset="-122"/>
              </a:endParaRPr>
            </a:p>
          </p:txBody>
        </p:sp>
        <p:sp>
          <p:nvSpPr>
            <p:cNvPr id="18" name="Freeform 156"/>
            <p:cNvSpPr>
              <a:spLocks noEditPoints="1"/>
            </p:cNvSpPr>
            <p:nvPr/>
          </p:nvSpPr>
          <p:spPr bwMode="auto">
            <a:xfrm>
              <a:off x="1450975" y="3768725"/>
              <a:ext cx="300038" cy="20478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40" y="0"/>
                </a:cxn>
                <a:cxn ang="0">
                  <a:pos x="37" y="4"/>
                </a:cxn>
                <a:cxn ang="0">
                  <a:pos x="37" y="15"/>
                </a:cxn>
                <a:cxn ang="0">
                  <a:pos x="19" y="15"/>
                </a:cxn>
                <a:cxn ang="0">
                  <a:pos x="13" y="18"/>
                </a:cxn>
                <a:cxn ang="0">
                  <a:pos x="2" y="40"/>
                </a:cxn>
                <a:cxn ang="0">
                  <a:pos x="0" y="47"/>
                </a:cxn>
                <a:cxn ang="0">
                  <a:pos x="0" y="69"/>
                </a:cxn>
                <a:cxn ang="0">
                  <a:pos x="3" y="75"/>
                </a:cxn>
                <a:cxn ang="0">
                  <a:pos x="5" y="77"/>
                </a:cxn>
                <a:cxn ang="0">
                  <a:pos x="9" y="79"/>
                </a:cxn>
                <a:cxn ang="0">
                  <a:pos x="29" y="65"/>
                </a:cxn>
                <a:cxn ang="0">
                  <a:pos x="50" y="80"/>
                </a:cxn>
                <a:cxn ang="0">
                  <a:pos x="74" y="80"/>
                </a:cxn>
                <a:cxn ang="0">
                  <a:pos x="95" y="65"/>
                </a:cxn>
                <a:cxn ang="0">
                  <a:pos x="115" y="79"/>
                </a:cxn>
                <a:cxn ang="0">
                  <a:pos x="117" y="76"/>
                </a:cxn>
                <a:cxn ang="0">
                  <a:pos x="117" y="4"/>
                </a:cxn>
                <a:cxn ang="0">
                  <a:pos x="113" y="0"/>
                </a:cxn>
                <a:cxn ang="0">
                  <a:pos x="37" y="44"/>
                </a:cxn>
                <a:cxn ang="0">
                  <a:pos x="15" y="44"/>
                </a:cxn>
                <a:cxn ang="0">
                  <a:pos x="22" y="22"/>
                </a:cxn>
                <a:cxn ang="0">
                  <a:pos x="37" y="22"/>
                </a:cxn>
                <a:cxn ang="0">
                  <a:pos x="37" y="44"/>
                </a:cxn>
              </a:cxnLst>
              <a:rect l="0" t="0" r="r" b="b"/>
              <a:pathLst>
                <a:path w="117" h="80">
                  <a:moveTo>
                    <a:pt x="113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8" y="0"/>
                    <a:pt x="37" y="2"/>
                    <a:pt x="37" y="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4" y="16"/>
                    <a:pt x="13" y="18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2"/>
                    <a:pt x="0" y="45"/>
                    <a:pt x="0" y="47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1"/>
                    <a:pt x="2" y="74"/>
                    <a:pt x="3" y="75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6" y="78"/>
                    <a:pt x="8" y="79"/>
                    <a:pt x="9" y="79"/>
                  </a:cubicBezTo>
                  <a:cubicBezTo>
                    <a:pt x="12" y="71"/>
                    <a:pt x="20" y="65"/>
                    <a:pt x="29" y="65"/>
                  </a:cubicBezTo>
                  <a:cubicBezTo>
                    <a:pt x="39" y="65"/>
                    <a:pt x="47" y="71"/>
                    <a:pt x="50" y="80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7" y="71"/>
                    <a:pt x="85" y="65"/>
                    <a:pt x="95" y="65"/>
                  </a:cubicBezTo>
                  <a:cubicBezTo>
                    <a:pt x="104" y="65"/>
                    <a:pt x="112" y="71"/>
                    <a:pt x="115" y="79"/>
                  </a:cubicBezTo>
                  <a:cubicBezTo>
                    <a:pt x="116" y="78"/>
                    <a:pt x="117" y="77"/>
                    <a:pt x="117" y="76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7" y="2"/>
                    <a:pt x="115" y="0"/>
                    <a:pt x="113" y="0"/>
                  </a:cubicBezTo>
                  <a:close/>
                  <a:moveTo>
                    <a:pt x="37" y="44"/>
                  </a:moveTo>
                  <a:cubicBezTo>
                    <a:pt x="15" y="44"/>
                    <a:pt x="15" y="44"/>
                    <a:pt x="15" y="44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37" y="22"/>
                    <a:pt x="37" y="22"/>
                    <a:pt x="37" y="22"/>
                  </a:cubicBezTo>
                  <a:lnTo>
                    <a:pt x="37" y="4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FZHei-B01S" panose="02000000000000000000" pitchFamily="2" charset="-122"/>
                <a:ea typeface="FZHei-B01S" panose="02000000000000000000" pitchFamily="2" charset="-122"/>
                <a:sym typeface="FZHei-B01S" panose="02000000000000000000" pitchFamily="2" charset="-122"/>
              </a:endParaRPr>
            </a:p>
          </p:txBody>
        </p:sp>
      </p:grpSp>
      <p:grpSp>
        <p:nvGrpSpPr>
          <p:cNvPr id="19" name="Group 22"/>
          <p:cNvGrpSpPr/>
          <p:nvPr/>
        </p:nvGrpSpPr>
        <p:grpSpPr>
          <a:xfrm>
            <a:off x="6503952" y="3623465"/>
            <a:ext cx="426208" cy="389736"/>
            <a:chOff x="2046288" y="3759200"/>
            <a:chExt cx="296863" cy="271463"/>
          </a:xfrm>
          <a:solidFill>
            <a:schemeClr val="bg1"/>
          </a:solidFill>
        </p:grpSpPr>
        <p:sp>
          <p:nvSpPr>
            <p:cNvPr id="20" name="Rectangle 160"/>
            <p:cNvSpPr>
              <a:spLocks noChangeArrowheads="1"/>
            </p:cNvSpPr>
            <p:nvPr/>
          </p:nvSpPr>
          <p:spPr bwMode="auto">
            <a:xfrm>
              <a:off x="2065338" y="3973513"/>
              <a:ext cx="55563" cy="5715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FZHei-B01S" panose="02000000000000000000" pitchFamily="2" charset="-122"/>
                <a:ea typeface="FZHei-B01S" panose="02000000000000000000" pitchFamily="2" charset="-122"/>
                <a:sym typeface="FZHei-B01S" panose="02000000000000000000" pitchFamily="2" charset="-122"/>
              </a:endParaRPr>
            </a:p>
          </p:txBody>
        </p:sp>
        <p:sp>
          <p:nvSpPr>
            <p:cNvPr id="21" name="Rectangle 161"/>
            <p:cNvSpPr>
              <a:spLocks noChangeArrowheads="1"/>
            </p:cNvSpPr>
            <p:nvPr/>
          </p:nvSpPr>
          <p:spPr bwMode="auto">
            <a:xfrm>
              <a:off x="2139950" y="3935413"/>
              <a:ext cx="55563" cy="9525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FZHei-B01S" panose="02000000000000000000" pitchFamily="2" charset="-122"/>
                <a:ea typeface="FZHei-B01S" panose="02000000000000000000" pitchFamily="2" charset="-122"/>
                <a:sym typeface="FZHei-B01S" panose="02000000000000000000" pitchFamily="2" charset="-122"/>
              </a:endParaRPr>
            </a:p>
          </p:txBody>
        </p:sp>
        <p:sp>
          <p:nvSpPr>
            <p:cNvPr id="22" name="Rectangle 162"/>
            <p:cNvSpPr>
              <a:spLocks noChangeArrowheads="1"/>
            </p:cNvSpPr>
            <p:nvPr/>
          </p:nvSpPr>
          <p:spPr bwMode="auto">
            <a:xfrm>
              <a:off x="2212975" y="3898900"/>
              <a:ext cx="57150" cy="13176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FZHei-B01S" panose="02000000000000000000" pitchFamily="2" charset="-122"/>
                <a:ea typeface="FZHei-B01S" panose="02000000000000000000" pitchFamily="2" charset="-122"/>
                <a:sym typeface="FZHei-B01S" panose="02000000000000000000" pitchFamily="2" charset="-122"/>
              </a:endParaRPr>
            </a:p>
          </p:txBody>
        </p:sp>
        <p:sp>
          <p:nvSpPr>
            <p:cNvPr id="23" name="Rectangle 163"/>
            <p:cNvSpPr>
              <a:spLocks noChangeArrowheads="1"/>
            </p:cNvSpPr>
            <p:nvPr/>
          </p:nvSpPr>
          <p:spPr bwMode="auto">
            <a:xfrm>
              <a:off x="2287588" y="3860800"/>
              <a:ext cx="55563" cy="16986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FZHei-B01S" panose="02000000000000000000" pitchFamily="2" charset="-122"/>
                <a:ea typeface="FZHei-B01S" panose="02000000000000000000" pitchFamily="2" charset="-122"/>
                <a:sym typeface="FZHei-B01S" panose="02000000000000000000" pitchFamily="2" charset="-122"/>
              </a:endParaRPr>
            </a:p>
          </p:txBody>
        </p:sp>
        <p:sp>
          <p:nvSpPr>
            <p:cNvPr id="24" name="Freeform 164"/>
            <p:cNvSpPr/>
            <p:nvPr/>
          </p:nvSpPr>
          <p:spPr bwMode="auto">
            <a:xfrm>
              <a:off x="2046288" y="3759200"/>
              <a:ext cx="296863" cy="176213"/>
            </a:xfrm>
            <a:custGeom>
              <a:avLst/>
              <a:gdLst/>
              <a:ahLst/>
              <a:cxnLst>
                <a:cxn ang="0">
                  <a:pos x="162" y="25"/>
                </a:cxn>
                <a:cxn ang="0">
                  <a:pos x="126" y="25"/>
                </a:cxn>
                <a:cxn ang="0">
                  <a:pos x="81" y="59"/>
                </a:cxn>
                <a:cxn ang="0">
                  <a:pos x="59" y="48"/>
                </a:cxn>
                <a:cxn ang="0">
                  <a:pos x="0" y="96"/>
                </a:cxn>
                <a:cxn ang="0">
                  <a:pos x="0" y="111"/>
                </a:cxn>
                <a:cxn ang="0">
                  <a:pos x="60" y="62"/>
                </a:cxn>
                <a:cxn ang="0">
                  <a:pos x="83" y="74"/>
                </a:cxn>
                <a:cxn ang="0">
                  <a:pos x="131" y="37"/>
                </a:cxn>
                <a:cxn ang="0">
                  <a:pos x="166" y="37"/>
                </a:cxn>
                <a:cxn ang="0">
                  <a:pos x="187" y="16"/>
                </a:cxn>
                <a:cxn ang="0">
                  <a:pos x="187" y="0"/>
                </a:cxn>
                <a:cxn ang="0">
                  <a:pos x="162" y="25"/>
                </a:cxn>
              </a:cxnLst>
              <a:rect l="0" t="0" r="r" b="b"/>
              <a:pathLst>
                <a:path w="187" h="111">
                  <a:moveTo>
                    <a:pt x="162" y="25"/>
                  </a:moveTo>
                  <a:lnTo>
                    <a:pt x="126" y="25"/>
                  </a:lnTo>
                  <a:lnTo>
                    <a:pt x="81" y="59"/>
                  </a:lnTo>
                  <a:lnTo>
                    <a:pt x="59" y="48"/>
                  </a:lnTo>
                  <a:lnTo>
                    <a:pt x="0" y="96"/>
                  </a:lnTo>
                  <a:lnTo>
                    <a:pt x="0" y="111"/>
                  </a:lnTo>
                  <a:lnTo>
                    <a:pt x="60" y="62"/>
                  </a:lnTo>
                  <a:lnTo>
                    <a:pt x="83" y="74"/>
                  </a:lnTo>
                  <a:lnTo>
                    <a:pt x="131" y="37"/>
                  </a:lnTo>
                  <a:lnTo>
                    <a:pt x="166" y="37"/>
                  </a:lnTo>
                  <a:lnTo>
                    <a:pt x="187" y="16"/>
                  </a:lnTo>
                  <a:lnTo>
                    <a:pt x="187" y="0"/>
                  </a:lnTo>
                  <a:lnTo>
                    <a:pt x="162" y="2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FZHei-B01S" panose="02000000000000000000" pitchFamily="2" charset="-122"/>
                <a:ea typeface="FZHei-B01S" panose="02000000000000000000" pitchFamily="2" charset="-122"/>
                <a:sym typeface="FZHei-B01S" panose="02000000000000000000" pitchFamily="2" charset="-122"/>
              </a:endParaRPr>
            </a:p>
          </p:txBody>
        </p:sp>
      </p:grpSp>
      <p:sp>
        <p:nvSpPr>
          <p:cNvPr id="28" name="TextBox 30"/>
          <p:cNvSpPr txBox="1"/>
          <p:nvPr/>
        </p:nvSpPr>
        <p:spPr>
          <a:xfrm>
            <a:off x="8429946" y="4547107"/>
            <a:ext cx="249807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29" name="TextBox 30"/>
          <p:cNvSpPr txBox="1"/>
          <p:nvPr/>
        </p:nvSpPr>
        <p:spPr>
          <a:xfrm>
            <a:off x="8429946" y="1970271"/>
            <a:ext cx="249807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65536" y="4547107"/>
            <a:ext cx="249807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65536" y="1970271"/>
            <a:ext cx="249807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6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0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8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28" grpId="0"/>
      <p:bldP spid="29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58394" y="-59682"/>
            <a:ext cx="5275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60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FOUR</a:t>
            </a:r>
            <a:endParaRPr lang="en-US" altLang="zh-CN" sz="66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58279" y="350498"/>
            <a:ext cx="54754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 spc="300">
                <a:latin typeface="Century Gothic" panose="020B0502020202020204" pitchFamily="34" charset="0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明年工作计划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4622152" y="996829"/>
            <a:ext cx="294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+mj-ea"/>
                <a:sym typeface="微软雅黑 Light" panose="020B0502040204020203" charset="-122"/>
              </a:rPr>
              <a:t>Conveniently architect value option. Seamlessly deliver.</a:t>
            </a:r>
            <a:endParaRPr lang="en-US" sz="1400" dirty="0">
              <a:solidFill>
                <a:schemeClr val="bg1"/>
              </a:solidFill>
              <a:ea typeface="+mj-ea"/>
              <a:sym typeface="微软雅黑 Light" panose="020B0502040204020203" charset="-122"/>
            </a:endParaRPr>
          </a:p>
        </p:txBody>
      </p:sp>
      <p:sp>
        <p:nvSpPr>
          <p:cNvPr id="5" name="TextBox 34"/>
          <p:cNvSpPr txBox="1">
            <a:spLocks noChangeArrowheads="1"/>
          </p:cNvSpPr>
          <p:nvPr/>
        </p:nvSpPr>
        <p:spPr bwMode="auto">
          <a:xfrm>
            <a:off x="7951500" y="3162228"/>
            <a:ext cx="2508251" cy="5335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051560"/>
            <a:r>
              <a:rPr lang="en-US" altLang="zh-CN" sz="3465" dirty="0">
                <a:solidFill>
                  <a:schemeClr val="bg1"/>
                </a:solidFill>
                <a:latin typeface="DINPro-Bold" panose="02000503030000020004" pitchFamily="50" charset="0"/>
                <a:ea typeface="Noto Sans S Chinese Light" panose="020B0300000000000000" pitchFamily="34" charset="-122"/>
              </a:rPr>
              <a:t>18,500,000</a:t>
            </a:r>
            <a:endParaRPr lang="zh-CN" altLang="en-US" sz="3465" dirty="0">
              <a:solidFill>
                <a:schemeClr val="bg1"/>
              </a:solidFill>
              <a:latin typeface="DINPro-Bold" panose="02000503030000020004" pitchFamily="50" charset="0"/>
              <a:ea typeface="Noto Sans S Chinese Light" panose="020B0300000000000000" pitchFamily="34" charset="-122"/>
            </a:endParaRPr>
          </a:p>
        </p:txBody>
      </p:sp>
      <p:sp>
        <p:nvSpPr>
          <p:cNvPr id="6" name="TextBox 35"/>
          <p:cNvSpPr txBox="1">
            <a:spLocks noChangeArrowheads="1"/>
          </p:cNvSpPr>
          <p:nvPr/>
        </p:nvSpPr>
        <p:spPr bwMode="auto">
          <a:xfrm>
            <a:off x="7951500" y="2823420"/>
            <a:ext cx="1591733" cy="28732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defTabSz="1051560"/>
            <a:r>
              <a:rPr lang="zh-CN" altLang="en-US" sz="1865" b="1" dirty="0">
                <a:solidFill>
                  <a:schemeClr val="bg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全年总额：</a:t>
            </a:r>
            <a:endParaRPr lang="zh-CN" altLang="en-US" sz="1865" b="1" dirty="0">
              <a:solidFill>
                <a:schemeClr val="bg1"/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sp>
        <p:nvSpPr>
          <p:cNvPr id="11" name="TextBox 30"/>
          <p:cNvSpPr txBox="1"/>
          <p:nvPr/>
        </p:nvSpPr>
        <p:spPr>
          <a:xfrm>
            <a:off x="7951500" y="4041207"/>
            <a:ext cx="3567400" cy="63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12" name="TextBox 30"/>
          <p:cNvSpPr txBox="1"/>
          <p:nvPr/>
        </p:nvSpPr>
        <p:spPr>
          <a:xfrm>
            <a:off x="7951500" y="4751525"/>
            <a:ext cx="3567400" cy="63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grpSp>
        <p:nvGrpSpPr>
          <p:cNvPr id="14" name="ísḷîḍè"/>
          <p:cNvGrpSpPr/>
          <p:nvPr/>
        </p:nvGrpSpPr>
        <p:grpSpPr>
          <a:xfrm>
            <a:off x="1194716" y="2218942"/>
            <a:ext cx="5171360" cy="3572835"/>
            <a:chOff x="6846586" y="872610"/>
            <a:chExt cx="1559904" cy="1077720"/>
          </a:xfrm>
        </p:grpSpPr>
        <p:sp>
          <p:nvSpPr>
            <p:cNvPr id="15" name="ïṩ1íḍê"/>
            <p:cNvSpPr/>
            <p:nvPr/>
          </p:nvSpPr>
          <p:spPr bwMode="auto">
            <a:xfrm>
              <a:off x="6846586" y="1012948"/>
              <a:ext cx="277076" cy="937381"/>
            </a:xfrm>
            <a:custGeom>
              <a:avLst/>
              <a:gdLst>
                <a:gd name="T0" fmla="*/ 83 w 154"/>
                <a:gd name="T1" fmla="*/ 0 h 521"/>
                <a:gd name="T2" fmla="*/ 71 w 154"/>
                <a:gd name="T3" fmla="*/ 0 h 521"/>
                <a:gd name="T4" fmla="*/ 71 w 154"/>
                <a:gd name="T5" fmla="*/ 74 h 521"/>
                <a:gd name="T6" fmla="*/ 0 w 154"/>
                <a:gd name="T7" fmla="*/ 74 h 521"/>
                <a:gd name="T8" fmla="*/ 0 w 154"/>
                <a:gd name="T9" fmla="*/ 521 h 521"/>
                <a:gd name="T10" fmla="*/ 154 w 154"/>
                <a:gd name="T11" fmla="*/ 521 h 521"/>
                <a:gd name="T12" fmla="*/ 107 w 154"/>
                <a:gd name="T13" fmla="*/ 521 h 521"/>
                <a:gd name="T14" fmla="*/ 107 w 154"/>
                <a:gd name="T15" fmla="*/ 232 h 521"/>
                <a:gd name="T16" fmla="*/ 147 w 154"/>
                <a:gd name="T17" fmla="*/ 232 h 521"/>
                <a:gd name="T18" fmla="*/ 147 w 154"/>
                <a:gd name="T19" fmla="*/ 204 h 521"/>
                <a:gd name="T20" fmla="*/ 154 w 154"/>
                <a:gd name="T21" fmla="*/ 204 h 521"/>
                <a:gd name="T22" fmla="*/ 154 w 154"/>
                <a:gd name="T23" fmla="*/ 74 h 521"/>
                <a:gd name="T24" fmla="*/ 83 w 154"/>
                <a:gd name="T25" fmla="*/ 74 h 521"/>
                <a:gd name="T26" fmla="*/ 83 w 154"/>
                <a:gd name="T27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521">
                  <a:moveTo>
                    <a:pt x="83" y="0"/>
                  </a:moveTo>
                  <a:lnTo>
                    <a:pt x="71" y="0"/>
                  </a:lnTo>
                  <a:lnTo>
                    <a:pt x="71" y="74"/>
                  </a:lnTo>
                  <a:lnTo>
                    <a:pt x="0" y="74"/>
                  </a:lnTo>
                  <a:lnTo>
                    <a:pt x="0" y="521"/>
                  </a:lnTo>
                  <a:lnTo>
                    <a:pt x="154" y="521"/>
                  </a:lnTo>
                  <a:lnTo>
                    <a:pt x="107" y="521"/>
                  </a:lnTo>
                  <a:lnTo>
                    <a:pt x="107" y="232"/>
                  </a:lnTo>
                  <a:lnTo>
                    <a:pt x="147" y="232"/>
                  </a:lnTo>
                  <a:lnTo>
                    <a:pt x="147" y="204"/>
                  </a:lnTo>
                  <a:lnTo>
                    <a:pt x="154" y="204"/>
                  </a:lnTo>
                  <a:lnTo>
                    <a:pt x="154" y="74"/>
                  </a:lnTo>
                  <a:lnTo>
                    <a:pt x="83" y="74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17C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16" name="ïşḻíďe"/>
            <p:cNvSpPr/>
            <p:nvPr/>
          </p:nvSpPr>
          <p:spPr bwMode="auto">
            <a:xfrm>
              <a:off x="6846586" y="1012948"/>
              <a:ext cx="277076" cy="937381"/>
            </a:xfrm>
            <a:custGeom>
              <a:avLst/>
              <a:gdLst>
                <a:gd name="T0" fmla="*/ 83 w 154"/>
                <a:gd name="T1" fmla="*/ 0 h 521"/>
                <a:gd name="T2" fmla="*/ 71 w 154"/>
                <a:gd name="T3" fmla="*/ 0 h 521"/>
                <a:gd name="T4" fmla="*/ 71 w 154"/>
                <a:gd name="T5" fmla="*/ 74 h 521"/>
                <a:gd name="T6" fmla="*/ 0 w 154"/>
                <a:gd name="T7" fmla="*/ 74 h 521"/>
                <a:gd name="T8" fmla="*/ 0 w 154"/>
                <a:gd name="T9" fmla="*/ 521 h 521"/>
                <a:gd name="T10" fmla="*/ 154 w 154"/>
                <a:gd name="T11" fmla="*/ 521 h 521"/>
                <a:gd name="T12" fmla="*/ 107 w 154"/>
                <a:gd name="T13" fmla="*/ 521 h 521"/>
                <a:gd name="T14" fmla="*/ 107 w 154"/>
                <a:gd name="T15" fmla="*/ 232 h 521"/>
                <a:gd name="T16" fmla="*/ 147 w 154"/>
                <a:gd name="T17" fmla="*/ 232 h 521"/>
                <a:gd name="T18" fmla="*/ 147 w 154"/>
                <a:gd name="T19" fmla="*/ 204 h 521"/>
                <a:gd name="T20" fmla="*/ 154 w 154"/>
                <a:gd name="T21" fmla="*/ 204 h 521"/>
                <a:gd name="T22" fmla="*/ 154 w 154"/>
                <a:gd name="T23" fmla="*/ 74 h 521"/>
                <a:gd name="T24" fmla="*/ 83 w 154"/>
                <a:gd name="T25" fmla="*/ 74 h 521"/>
                <a:gd name="T26" fmla="*/ 83 w 154"/>
                <a:gd name="T27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521">
                  <a:moveTo>
                    <a:pt x="83" y="0"/>
                  </a:moveTo>
                  <a:lnTo>
                    <a:pt x="71" y="0"/>
                  </a:lnTo>
                  <a:lnTo>
                    <a:pt x="71" y="74"/>
                  </a:lnTo>
                  <a:lnTo>
                    <a:pt x="0" y="74"/>
                  </a:lnTo>
                  <a:lnTo>
                    <a:pt x="0" y="521"/>
                  </a:lnTo>
                  <a:lnTo>
                    <a:pt x="154" y="521"/>
                  </a:lnTo>
                  <a:lnTo>
                    <a:pt x="107" y="521"/>
                  </a:lnTo>
                  <a:lnTo>
                    <a:pt x="107" y="232"/>
                  </a:lnTo>
                  <a:lnTo>
                    <a:pt x="147" y="232"/>
                  </a:lnTo>
                  <a:lnTo>
                    <a:pt x="147" y="204"/>
                  </a:lnTo>
                  <a:lnTo>
                    <a:pt x="154" y="204"/>
                  </a:lnTo>
                  <a:lnTo>
                    <a:pt x="154" y="74"/>
                  </a:lnTo>
                  <a:lnTo>
                    <a:pt x="83" y="74"/>
                  </a:lnTo>
                  <a:lnTo>
                    <a:pt x="8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17" name="íşlïdê"/>
            <p:cNvSpPr/>
            <p:nvPr/>
          </p:nvSpPr>
          <p:spPr bwMode="auto">
            <a:xfrm>
              <a:off x="7553670" y="1417767"/>
              <a:ext cx="39582" cy="152932"/>
            </a:xfrm>
            <a:custGeom>
              <a:avLst/>
              <a:gdLst>
                <a:gd name="T0" fmla="*/ 22 w 22"/>
                <a:gd name="T1" fmla="*/ 0 h 85"/>
                <a:gd name="T2" fmla="*/ 0 w 22"/>
                <a:gd name="T3" fmla="*/ 0 h 85"/>
                <a:gd name="T4" fmla="*/ 0 w 22"/>
                <a:gd name="T5" fmla="*/ 64 h 85"/>
                <a:gd name="T6" fmla="*/ 17 w 22"/>
                <a:gd name="T7" fmla="*/ 64 h 85"/>
                <a:gd name="T8" fmla="*/ 17 w 22"/>
                <a:gd name="T9" fmla="*/ 85 h 85"/>
                <a:gd name="T10" fmla="*/ 22 w 22"/>
                <a:gd name="T11" fmla="*/ 85 h 85"/>
                <a:gd name="T12" fmla="*/ 22 w 22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85">
                  <a:moveTo>
                    <a:pt x="22" y="0"/>
                  </a:moveTo>
                  <a:lnTo>
                    <a:pt x="0" y="0"/>
                  </a:lnTo>
                  <a:lnTo>
                    <a:pt x="0" y="64"/>
                  </a:lnTo>
                  <a:lnTo>
                    <a:pt x="17" y="64"/>
                  </a:lnTo>
                  <a:lnTo>
                    <a:pt x="17" y="85"/>
                  </a:lnTo>
                  <a:lnTo>
                    <a:pt x="22" y="8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18" name="iSliḍe"/>
            <p:cNvSpPr/>
            <p:nvPr/>
          </p:nvSpPr>
          <p:spPr bwMode="auto">
            <a:xfrm>
              <a:off x="7553670" y="1417767"/>
              <a:ext cx="39582" cy="152932"/>
            </a:xfrm>
            <a:custGeom>
              <a:avLst/>
              <a:gdLst>
                <a:gd name="T0" fmla="*/ 22 w 22"/>
                <a:gd name="T1" fmla="*/ 0 h 85"/>
                <a:gd name="T2" fmla="*/ 0 w 22"/>
                <a:gd name="T3" fmla="*/ 0 h 85"/>
                <a:gd name="T4" fmla="*/ 0 w 22"/>
                <a:gd name="T5" fmla="*/ 64 h 85"/>
                <a:gd name="T6" fmla="*/ 17 w 22"/>
                <a:gd name="T7" fmla="*/ 64 h 85"/>
                <a:gd name="T8" fmla="*/ 17 w 22"/>
                <a:gd name="T9" fmla="*/ 85 h 85"/>
                <a:gd name="T10" fmla="*/ 22 w 22"/>
                <a:gd name="T11" fmla="*/ 85 h 85"/>
                <a:gd name="T12" fmla="*/ 22 w 22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85">
                  <a:moveTo>
                    <a:pt x="22" y="0"/>
                  </a:moveTo>
                  <a:lnTo>
                    <a:pt x="0" y="0"/>
                  </a:lnTo>
                  <a:lnTo>
                    <a:pt x="0" y="64"/>
                  </a:lnTo>
                  <a:lnTo>
                    <a:pt x="17" y="64"/>
                  </a:lnTo>
                  <a:lnTo>
                    <a:pt x="17" y="85"/>
                  </a:lnTo>
                  <a:lnTo>
                    <a:pt x="22" y="85"/>
                  </a:lnTo>
                  <a:lnTo>
                    <a:pt x="22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19" name="iŝlïḓé"/>
            <p:cNvSpPr/>
            <p:nvPr/>
          </p:nvSpPr>
          <p:spPr bwMode="auto">
            <a:xfrm>
              <a:off x="7192032" y="1435759"/>
              <a:ext cx="341847" cy="514570"/>
            </a:xfrm>
            <a:custGeom>
              <a:avLst/>
              <a:gdLst>
                <a:gd name="T0" fmla="*/ 104 w 190"/>
                <a:gd name="T1" fmla="*/ 0 h 286"/>
                <a:gd name="T2" fmla="*/ 85 w 190"/>
                <a:gd name="T3" fmla="*/ 0 h 286"/>
                <a:gd name="T4" fmla="*/ 85 w 190"/>
                <a:gd name="T5" fmla="*/ 38 h 286"/>
                <a:gd name="T6" fmla="*/ 57 w 190"/>
                <a:gd name="T7" fmla="*/ 38 h 286"/>
                <a:gd name="T8" fmla="*/ 57 w 190"/>
                <a:gd name="T9" fmla="*/ 99 h 286"/>
                <a:gd name="T10" fmla="*/ 43 w 190"/>
                <a:gd name="T11" fmla="*/ 99 h 286"/>
                <a:gd name="T12" fmla="*/ 43 w 190"/>
                <a:gd name="T13" fmla="*/ 286 h 286"/>
                <a:gd name="T14" fmla="*/ 0 w 190"/>
                <a:gd name="T15" fmla="*/ 286 h 286"/>
                <a:gd name="T16" fmla="*/ 190 w 190"/>
                <a:gd name="T17" fmla="*/ 286 h 286"/>
                <a:gd name="T18" fmla="*/ 154 w 190"/>
                <a:gd name="T19" fmla="*/ 286 h 286"/>
                <a:gd name="T20" fmla="*/ 154 w 190"/>
                <a:gd name="T21" fmla="*/ 99 h 286"/>
                <a:gd name="T22" fmla="*/ 133 w 190"/>
                <a:gd name="T23" fmla="*/ 99 h 286"/>
                <a:gd name="T24" fmla="*/ 133 w 190"/>
                <a:gd name="T25" fmla="*/ 38 h 286"/>
                <a:gd name="T26" fmla="*/ 104 w 190"/>
                <a:gd name="T27" fmla="*/ 38 h 286"/>
                <a:gd name="T28" fmla="*/ 104 w 190"/>
                <a:gd name="T29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86">
                  <a:moveTo>
                    <a:pt x="104" y="0"/>
                  </a:moveTo>
                  <a:lnTo>
                    <a:pt x="85" y="0"/>
                  </a:lnTo>
                  <a:lnTo>
                    <a:pt x="85" y="38"/>
                  </a:lnTo>
                  <a:lnTo>
                    <a:pt x="57" y="38"/>
                  </a:lnTo>
                  <a:lnTo>
                    <a:pt x="57" y="99"/>
                  </a:lnTo>
                  <a:lnTo>
                    <a:pt x="43" y="99"/>
                  </a:lnTo>
                  <a:lnTo>
                    <a:pt x="43" y="286"/>
                  </a:lnTo>
                  <a:lnTo>
                    <a:pt x="0" y="286"/>
                  </a:lnTo>
                  <a:lnTo>
                    <a:pt x="190" y="286"/>
                  </a:lnTo>
                  <a:lnTo>
                    <a:pt x="154" y="286"/>
                  </a:lnTo>
                  <a:lnTo>
                    <a:pt x="154" y="99"/>
                  </a:lnTo>
                  <a:lnTo>
                    <a:pt x="133" y="99"/>
                  </a:lnTo>
                  <a:lnTo>
                    <a:pt x="133" y="38"/>
                  </a:lnTo>
                  <a:lnTo>
                    <a:pt x="104" y="38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20" name="îṩľïḓè"/>
            <p:cNvSpPr/>
            <p:nvPr/>
          </p:nvSpPr>
          <p:spPr bwMode="auto">
            <a:xfrm>
              <a:off x="7192032" y="1435759"/>
              <a:ext cx="341847" cy="514570"/>
            </a:xfrm>
            <a:custGeom>
              <a:avLst/>
              <a:gdLst>
                <a:gd name="T0" fmla="*/ 104 w 190"/>
                <a:gd name="T1" fmla="*/ 0 h 286"/>
                <a:gd name="T2" fmla="*/ 85 w 190"/>
                <a:gd name="T3" fmla="*/ 0 h 286"/>
                <a:gd name="T4" fmla="*/ 85 w 190"/>
                <a:gd name="T5" fmla="*/ 38 h 286"/>
                <a:gd name="T6" fmla="*/ 57 w 190"/>
                <a:gd name="T7" fmla="*/ 38 h 286"/>
                <a:gd name="T8" fmla="*/ 57 w 190"/>
                <a:gd name="T9" fmla="*/ 99 h 286"/>
                <a:gd name="T10" fmla="*/ 43 w 190"/>
                <a:gd name="T11" fmla="*/ 99 h 286"/>
                <a:gd name="T12" fmla="*/ 43 w 190"/>
                <a:gd name="T13" fmla="*/ 286 h 286"/>
                <a:gd name="T14" fmla="*/ 0 w 190"/>
                <a:gd name="T15" fmla="*/ 286 h 286"/>
                <a:gd name="T16" fmla="*/ 190 w 190"/>
                <a:gd name="T17" fmla="*/ 286 h 286"/>
                <a:gd name="T18" fmla="*/ 154 w 190"/>
                <a:gd name="T19" fmla="*/ 286 h 286"/>
                <a:gd name="T20" fmla="*/ 154 w 190"/>
                <a:gd name="T21" fmla="*/ 99 h 286"/>
                <a:gd name="T22" fmla="*/ 133 w 190"/>
                <a:gd name="T23" fmla="*/ 99 h 286"/>
                <a:gd name="T24" fmla="*/ 133 w 190"/>
                <a:gd name="T25" fmla="*/ 38 h 286"/>
                <a:gd name="T26" fmla="*/ 104 w 190"/>
                <a:gd name="T27" fmla="*/ 38 h 286"/>
                <a:gd name="T28" fmla="*/ 104 w 190"/>
                <a:gd name="T29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86">
                  <a:moveTo>
                    <a:pt x="104" y="0"/>
                  </a:moveTo>
                  <a:lnTo>
                    <a:pt x="85" y="0"/>
                  </a:lnTo>
                  <a:lnTo>
                    <a:pt x="85" y="38"/>
                  </a:lnTo>
                  <a:lnTo>
                    <a:pt x="57" y="38"/>
                  </a:lnTo>
                  <a:lnTo>
                    <a:pt x="57" y="99"/>
                  </a:lnTo>
                  <a:lnTo>
                    <a:pt x="43" y="99"/>
                  </a:lnTo>
                  <a:lnTo>
                    <a:pt x="43" y="286"/>
                  </a:lnTo>
                  <a:lnTo>
                    <a:pt x="0" y="286"/>
                  </a:lnTo>
                  <a:lnTo>
                    <a:pt x="190" y="286"/>
                  </a:lnTo>
                  <a:lnTo>
                    <a:pt x="154" y="286"/>
                  </a:lnTo>
                  <a:lnTo>
                    <a:pt x="154" y="99"/>
                  </a:lnTo>
                  <a:lnTo>
                    <a:pt x="133" y="99"/>
                  </a:lnTo>
                  <a:lnTo>
                    <a:pt x="133" y="38"/>
                  </a:lnTo>
                  <a:lnTo>
                    <a:pt x="104" y="38"/>
                  </a:lnTo>
                  <a:lnTo>
                    <a:pt x="10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21" name="íṥľïḍè"/>
            <p:cNvSpPr/>
            <p:nvPr/>
          </p:nvSpPr>
          <p:spPr bwMode="auto">
            <a:xfrm>
              <a:off x="8057446" y="1209060"/>
              <a:ext cx="349044" cy="741269"/>
            </a:xfrm>
            <a:custGeom>
              <a:avLst/>
              <a:gdLst>
                <a:gd name="T0" fmla="*/ 106 w 194"/>
                <a:gd name="T1" fmla="*/ 0 h 412"/>
                <a:gd name="T2" fmla="*/ 87 w 194"/>
                <a:gd name="T3" fmla="*/ 0 h 412"/>
                <a:gd name="T4" fmla="*/ 87 w 194"/>
                <a:gd name="T5" fmla="*/ 55 h 412"/>
                <a:gd name="T6" fmla="*/ 59 w 194"/>
                <a:gd name="T7" fmla="*/ 55 h 412"/>
                <a:gd name="T8" fmla="*/ 59 w 194"/>
                <a:gd name="T9" fmla="*/ 142 h 412"/>
                <a:gd name="T10" fmla="*/ 40 w 194"/>
                <a:gd name="T11" fmla="*/ 142 h 412"/>
                <a:gd name="T12" fmla="*/ 40 w 194"/>
                <a:gd name="T13" fmla="*/ 412 h 412"/>
                <a:gd name="T14" fmla="*/ 0 w 194"/>
                <a:gd name="T15" fmla="*/ 412 h 412"/>
                <a:gd name="T16" fmla="*/ 194 w 194"/>
                <a:gd name="T17" fmla="*/ 412 h 412"/>
                <a:gd name="T18" fmla="*/ 194 w 194"/>
                <a:gd name="T19" fmla="*/ 142 h 412"/>
                <a:gd name="T20" fmla="*/ 135 w 194"/>
                <a:gd name="T21" fmla="*/ 142 h 412"/>
                <a:gd name="T22" fmla="*/ 135 w 194"/>
                <a:gd name="T23" fmla="*/ 55 h 412"/>
                <a:gd name="T24" fmla="*/ 106 w 194"/>
                <a:gd name="T25" fmla="*/ 55 h 412"/>
                <a:gd name="T26" fmla="*/ 106 w 194"/>
                <a:gd name="T27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4" h="412">
                  <a:moveTo>
                    <a:pt x="106" y="0"/>
                  </a:moveTo>
                  <a:lnTo>
                    <a:pt x="87" y="0"/>
                  </a:lnTo>
                  <a:lnTo>
                    <a:pt x="87" y="55"/>
                  </a:lnTo>
                  <a:lnTo>
                    <a:pt x="59" y="55"/>
                  </a:lnTo>
                  <a:lnTo>
                    <a:pt x="59" y="142"/>
                  </a:lnTo>
                  <a:lnTo>
                    <a:pt x="40" y="142"/>
                  </a:lnTo>
                  <a:lnTo>
                    <a:pt x="40" y="412"/>
                  </a:lnTo>
                  <a:lnTo>
                    <a:pt x="0" y="412"/>
                  </a:lnTo>
                  <a:lnTo>
                    <a:pt x="194" y="412"/>
                  </a:lnTo>
                  <a:lnTo>
                    <a:pt x="194" y="142"/>
                  </a:lnTo>
                  <a:lnTo>
                    <a:pt x="135" y="142"/>
                  </a:lnTo>
                  <a:lnTo>
                    <a:pt x="135" y="55"/>
                  </a:lnTo>
                  <a:lnTo>
                    <a:pt x="106" y="55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22" name="ïṩľïḍê"/>
            <p:cNvSpPr/>
            <p:nvPr/>
          </p:nvSpPr>
          <p:spPr bwMode="auto">
            <a:xfrm>
              <a:off x="8057446" y="1209060"/>
              <a:ext cx="349044" cy="741269"/>
            </a:xfrm>
            <a:custGeom>
              <a:avLst/>
              <a:gdLst>
                <a:gd name="T0" fmla="*/ 106 w 194"/>
                <a:gd name="T1" fmla="*/ 0 h 412"/>
                <a:gd name="T2" fmla="*/ 87 w 194"/>
                <a:gd name="T3" fmla="*/ 0 h 412"/>
                <a:gd name="T4" fmla="*/ 87 w 194"/>
                <a:gd name="T5" fmla="*/ 55 h 412"/>
                <a:gd name="T6" fmla="*/ 59 w 194"/>
                <a:gd name="T7" fmla="*/ 55 h 412"/>
                <a:gd name="T8" fmla="*/ 59 w 194"/>
                <a:gd name="T9" fmla="*/ 142 h 412"/>
                <a:gd name="T10" fmla="*/ 40 w 194"/>
                <a:gd name="T11" fmla="*/ 142 h 412"/>
                <a:gd name="T12" fmla="*/ 40 w 194"/>
                <a:gd name="T13" fmla="*/ 412 h 412"/>
                <a:gd name="T14" fmla="*/ 0 w 194"/>
                <a:gd name="T15" fmla="*/ 412 h 412"/>
                <a:gd name="T16" fmla="*/ 194 w 194"/>
                <a:gd name="T17" fmla="*/ 412 h 412"/>
                <a:gd name="T18" fmla="*/ 194 w 194"/>
                <a:gd name="T19" fmla="*/ 142 h 412"/>
                <a:gd name="T20" fmla="*/ 135 w 194"/>
                <a:gd name="T21" fmla="*/ 142 h 412"/>
                <a:gd name="T22" fmla="*/ 135 w 194"/>
                <a:gd name="T23" fmla="*/ 55 h 412"/>
                <a:gd name="T24" fmla="*/ 106 w 194"/>
                <a:gd name="T25" fmla="*/ 55 h 412"/>
                <a:gd name="T26" fmla="*/ 106 w 194"/>
                <a:gd name="T27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4" h="412">
                  <a:moveTo>
                    <a:pt x="106" y="0"/>
                  </a:moveTo>
                  <a:lnTo>
                    <a:pt x="87" y="0"/>
                  </a:lnTo>
                  <a:lnTo>
                    <a:pt x="87" y="55"/>
                  </a:lnTo>
                  <a:lnTo>
                    <a:pt x="59" y="55"/>
                  </a:lnTo>
                  <a:lnTo>
                    <a:pt x="59" y="142"/>
                  </a:lnTo>
                  <a:lnTo>
                    <a:pt x="40" y="142"/>
                  </a:lnTo>
                  <a:lnTo>
                    <a:pt x="40" y="412"/>
                  </a:lnTo>
                  <a:lnTo>
                    <a:pt x="0" y="412"/>
                  </a:lnTo>
                  <a:lnTo>
                    <a:pt x="194" y="412"/>
                  </a:lnTo>
                  <a:lnTo>
                    <a:pt x="194" y="142"/>
                  </a:lnTo>
                  <a:lnTo>
                    <a:pt x="135" y="142"/>
                  </a:lnTo>
                  <a:lnTo>
                    <a:pt x="135" y="55"/>
                  </a:lnTo>
                  <a:lnTo>
                    <a:pt x="106" y="55"/>
                  </a:lnTo>
                  <a:lnTo>
                    <a:pt x="106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23" name="îṡļíḍè"/>
            <p:cNvSpPr/>
            <p:nvPr/>
          </p:nvSpPr>
          <p:spPr bwMode="auto">
            <a:xfrm>
              <a:off x="7593253" y="872610"/>
              <a:ext cx="318458" cy="1077719"/>
            </a:xfrm>
            <a:custGeom>
              <a:avLst/>
              <a:gdLst>
                <a:gd name="T0" fmla="*/ 92 w 177"/>
                <a:gd name="T1" fmla="*/ 0 h 599"/>
                <a:gd name="T2" fmla="*/ 85 w 177"/>
                <a:gd name="T3" fmla="*/ 0 h 599"/>
                <a:gd name="T4" fmla="*/ 85 w 177"/>
                <a:gd name="T5" fmla="*/ 57 h 599"/>
                <a:gd name="T6" fmla="*/ 42 w 177"/>
                <a:gd name="T7" fmla="*/ 57 h 599"/>
                <a:gd name="T8" fmla="*/ 42 w 177"/>
                <a:gd name="T9" fmla="*/ 175 h 599"/>
                <a:gd name="T10" fmla="*/ 0 w 177"/>
                <a:gd name="T11" fmla="*/ 175 h 599"/>
                <a:gd name="T12" fmla="*/ 0 w 177"/>
                <a:gd name="T13" fmla="*/ 303 h 599"/>
                <a:gd name="T14" fmla="*/ 23 w 177"/>
                <a:gd name="T15" fmla="*/ 303 h 599"/>
                <a:gd name="T16" fmla="*/ 23 w 177"/>
                <a:gd name="T17" fmla="*/ 254 h 599"/>
                <a:gd name="T18" fmla="*/ 33 w 177"/>
                <a:gd name="T19" fmla="*/ 254 h 599"/>
                <a:gd name="T20" fmla="*/ 33 w 177"/>
                <a:gd name="T21" fmla="*/ 303 h 599"/>
                <a:gd name="T22" fmla="*/ 78 w 177"/>
                <a:gd name="T23" fmla="*/ 303 h 599"/>
                <a:gd name="T24" fmla="*/ 78 w 177"/>
                <a:gd name="T25" fmla="*/ 599 h 599"/>
                <a:gd name="T26" fmla="*/ 177 w 177"/>
                <a:gd name="T27" fmla="*/ 599 h 599"/>
                <a:gd name="T28" fmla="*/ 147 w 177"/>
                <a:gd name="T29" fmla="*/ 599 h 599"/>
                <a:gd name="T30" fmla="*/ 147 w 177"/>
                <a:gd name="T31" fmla="*/ 258 h 599"/>
                <a:gd name="T32" fmla="*/ 177 w 177"/>
                <a:gd name="T33" fmla="*/ 258 h 599"/>
                <a:gd name="T34" fmla="*/ 177 w 177"/>
                <a:gd name="T35" fmla="*/ 175 h 599"/>
                <a:gd name="T36" fmla="*/ 135 w 177"/>
                <a:gd name="T37" fmla="*/ 175 h 599"/>
                <a:gd name="T38" fmla="*/ 135 w 177"/>
                <a:gd name="T39" fmla="*/ 57 h 599"/>
                <a:gd name="T40" fmla="*/ 92 w 177"/>
                <a:gd name="T41" fmla="*/ 57 h 599"/>
                <a:gd name="T42" fmla="*/ 92 w 177"/>
                <a:gd name="T4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7" h="599">
                  <a:moveTo>
                    <a:pt x="92" y="0"/>
                  </a:moveTo>
                  <a:lnTo>
                    <a:pt x="85" y="0"/>
                  </a:lnTo>
                  <a:lnTo>
                    <a:pt x="85" y="57"/>
                  </a:lnTo>
                  <a:lnTo>
                    <a:pt x="42" y="57"/>
                  </a:lnTo>
                  <a:lnTo>
                    <a:pt x="42" y="175"/>
                  </a:lnTo>
                  <a:lnTo>
                    <a:pt x="0" y="175"/>
                  </a:lnTo>
                  <a:lnTo>
                    <a:pt x="0" y="303"/>
                  </a:lnTo>
                  <a:lnTo>
                    <a:pt x="23" y="303"/>
                  </a:lnTo>
                  <a:lnTo>
                    <a:pt x="23" y="254"/>
                  </a:lnTo>
                  <a:lnTo>
                    <a:pt x="33" y="254"/>
                  </a:lnTo>
                  <a:lnTo>
                    <a:pt x="33" y="303"/>
                  </a:lnTo>
                  <a:lnTo>
                    <a:pt x="78" y="303"/>
                  </a:lnTo>
                  <a:lnTo>
                    <a:pt x="78" y="599"/>
                  </a:lnTo>
                  <a:lnTo>
                    <a:pt x="177" y="599"/>
                  </a:lnTo>
                  <a:lnTo>
                    <a:pt x="147" y="599"/>
                  </a:lnTo>
                  <a:lnTo>
                    <a:pt x="147" y="258"/>
                  </a:lnTo>
                  <a:lnTo>
                    <a:pt x="177" y="258"/>
                  </a:lnTo>
                  <a:lnTo>
                    <a:pt x="177" y="175"/>
                  </a:lnTo>
                  <a:lnTo>
                    <a:pt x="135" y="175"/>
                  </a:lnTo>
                  <a:lnTo>
                    <a:pt x="135" y="57"/>
                  </a:lnTo>
                  <a:lnTo>
                    <a:pt x="92" y="57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17C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24" name="ïşḻiḋê"/>
            <p:cNvSpPr/>
            <p:nvPr/>
          </p:nvSpPr>
          <p:spPr bwMode="auto">
            <a:xfrm>
              <a:off x="7593253" y="872610"/>
              <a:ext cx="318458" cy="1077719"/>
            </a:xfrm>
            <a:custGeom>
              <a:avLst/>
              <a:gdLst>
                <a:gd name="T0" fmla="*/ 92 w 177"/>
                <a:gd name="T1" fmla="*/ 0 h 599"/>
                <a:gd name="T2" fmla="*/ 85 w 177"/>
                <a:gd name="T3" fmla="*/ 0 h 599"/>
                <a:gd name="T4" fmla="*/ 85 w 177"/>
                <a:gd name="T5" fmla="*/ 57 h 599"/>
                <a:gd name="T6" fmla="*/ 42 w 177"/>
                <a:gd name="T7" fmla="*/ 57 h 599"/>
                <a:gd name="T8" fmla="*/ 42 w 177"/>
                <a:gd name="T9" fmla="*/ 175 h 599"/>
                <a:gd name="T10" fmla="*/ 0 w 177"/>
                <a:gd name="T11" fmla="*/ 175 h 599"/>
                <a:gd name="T12" fmla="*/ 0 w 177"/>
                <a:gd name="T13" fmla="*/ 303 h 599"/>
                <a:gd name="T14" fmla="*/ 23 w 177"/>
                <a:gd name="T15" fmla="*/ 303 h 599"/>
                <a:gd name="T16" fmla="*/ 23 w 177"/>
                <a:gd name="T17" fmla="*/ 254 h 599"/>
                <a:gd name="T18" fmla="*/ 33 w 177"/>
                <a:gd name="T19" fmla="*/ 254 h 599"/>
                <a:gd name="T20" fmla="*/ 33 w 177"/>
                <a:gd name="T21" fmla="*/ 303 h 599"/>
                <a:gd name="T22" fmla="*/ 78 w 177"/>
                <a:gd name="T23" fmla="*/ 303 h 599"/>
                <a:gd name="T24" fmla="*/ 78 w 177"/>
                <a:gd name="T25" fmla="*/ 599 h 599"/>
                <a:gd name="T26" fmla="*/ 177 w 177"/>
                <a:gd name="T27" fmla="*/ 599 h 599"/>
                <a:gd name="T28" fmla="*/ 147 w 177"/>
                <a:gd name="T29" fmla="*/ 599 h 599"/>
                <a:gd name="T30" fmla="*/ 147 w 177"/>
                <a:gd name="T31" fmla="*/ 258 h 599"/>
                <a:gd name="T32" fmla="*/ 177 w 177"/>
                <a:gd name="T33" fmla="*/ 258 h 599"/>
                <a:gd name="T34" fmla="*/ 177 w 177"/>
                <a:gd name="T35" fmla="*/ 175 h 599"/>
                <a:gd name="T36" fmla="*/ 135 w 177"/>
                <a:gd name="T37" fmla="*/ 175 h 599"/>
                <a:gd name="T38" fmla="*/ 135 w 177"/>
                <a:gd name="T39" fmla="*/ 57 h 599"/>
                <a:gd name="T40" fmla="*/ 92 w 177"/>
                <a:gd name="T41" fmla="*/ 57 h 599"/>
                <a:gd name="T42" fmla="*/ 92 w 177"/>
                <a:gd name="T4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7" h="599">
                  <a:moveTo>
                    <a:pt x="92" y="0"/>
                  </a:moveTo>
                  <a:lnTo>
                    <a:pt x="85" y="0"/>
                  </a:lnTo>
                  <a:lnTo>
                    <a:pt x="85" y="57"/>
                  </a:lnTo>
                  <a:lnTo>
                    <a:pt x="42" y="57"/>
                  </a:lnTo>
                  <a:lnTo>
                    <a:pt x="42" y="175"/>
                  </a:lnTo>
                  <a:lnTo>
                    <a:pt x="0" y="175"/>
                  </a:lnTo>
                  <a:lnTo>
                    <a:pt x="0" y="303"/>
                  </a:lnTo>
                  <a:lnTo>
                    <a:pt x="23" y="303"/>
                  </a:lnTo>
                  <a:lnTo>
                    <a:pt x="23" y="254"/>
                  </a:lnTo>
                  <a:lnTo>
                    <a:pt x="33" y="254"/>
                  </a:lnTo>
                  <a:lnTo>
                    <a:pt x="33" y="303"/>
                  </a:lnTo>
                  <a:lnTo>
                    <a:pt x="78" y="303"/>
                  </a:lnTo>
                  <a:lnTo>
                    <a:pt x="78" y="599"/>
                  </a:lnTo>
                  <a:lnTo>
                    <a:pt x="177" y="599"/>
                  </a:lnTo>
                  <a:lnTo>
                    <a:pt x="147" y="599"/>
                  </a:lnTo>
                  <a:lnTo>
                    <a:pt x="147" y="258"/>
                  </a:lnTo>
                  <a:lnTo>
                    <a:pt x="177" y="258"/>
                  </a:lnTo>
                  <a:lnTo>
                    <a:pt x="177" y="175"/>
                  </a:lnTo>
                  <a:lnTo>
                    <a:pt x="135" y="175"/>
                  </a:lnTo>
                  <a:lnTo>
                    <a:pt x="135" y="57"/>
                  </a:lnTo>
                  <a:lnTo>
                    <a:pt x="92" y="57"/>
                  </a:lnTo>
                  <a:lnTo>
                    <a:pt x="9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28" name="íšlíďè"/>
            <p:cNvSpPr/>
            <p:nvPr/>
          </p:nvSpPr>
          <p:spPr bwMode="auto">
            <a:xfrm>
              <a:off x="7593253" y="1329606"/>
              <a:ext cx="140337" cy="620723"/>
            </a:xfrm>
            <a:custGeom>
              <a:avLst/>
              <a:gdLst>
                <a:gd name="T0" fmla="*/ 33 w 78"/>
                <a:gd name="T1" fmla="*/ 0 h 345"/>
                <a:gd name="T2" fmla="*/ 23 w 78"/>
                <a:gd name="T3" fmla="*/ 0 h 345"/>
                <a:gd name="T4" fmla="*/ 23 w 78"/>
                <a:gd name="T5" fmla="*/ 49 h 345"/>
                <a:gd name="T6" fmla="*/ 0 w 78"/>
                <a:gd name="T7" fmla="*/ 49 h 345"/>
                <a:gd name="T8" fmla="*/ 0 w 78"/>
                <a:gd name="T9" fmla="*/ 134 h 345"/>
                <a:gd name="T10" fmla="*/ 26 w 78"/>
                <a:gd name="T11" fmla="*/ 134 h 345"/>
                <a:gd name="T12" fmla="*/ 26 w 78"/>
                <a:gd name="T13" fmla="*/ 345 h 345"/>
                <a:gd name="T14" fmla="*/ 0 w 78"/>
                <a:gd name="T15" fmla="*/ 345 h 345"/>
                <a:gd name="T16" fmla="*/ 78 w 78"/>
                <a:gd name="T17" fmla="*/ 345 h 345"/>
                <a:gd name="T18" fmla="*/ 78 w 78"/>
                <a:gd name="T19" fmla="*/ 49 h 345"/>
                <a:gd name="T20" fmla="*/ 33 w 78"/>
                <a:gd name="T21" fmla="*/ 49 h 345"/>
                <a:gd name="T22" fmla="*/ 33 w 78"/>
                <a:gd name="T2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345">
                  <a:moveTo>
                    <a:pt x="33" y="0"/>
                  </a:moveTo>
                  <a:lnTo>
                    <a:pt x="23" y="0"/>
                  </a:lnTo>
                  <a:lnTo>
                    <a:pt x="23" y="49"/>
                  </a:lnTo>
                  <a:lnTo>
                    <a:pt x="0" y="49"/>
                  </a:lnTo>
                  <a:lnTo>
                    <a:pt x="0" y="134"/>
                  </a:lnTo>
                  <a:lnTo>
                    <a:pt x="26" y="134"/>
                  </a:lnTo>
                  <a:lnTo>
                    <a:pt x="26" y="345"/>
                  </a:lnTo>
                  <a:lnTo>
                    <a:pt x="0" y="345"/>
                  </a:lnTo>
                  <a:lnTo>
                    <a:pt x="78" y="345"/>
                  </a:lnTo>
                  <a:lnTo>
                    <a:pt x="78" y="49"/>
                  </a:lnTo>
                  <a:lnTo>
                    <a:pt x="33" y="4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29" name="îṩlîḑé"/>
            <p:cNvSpPr/>
            <p:nvPr/>
          </p:nvSpPr>
          <p:spPr bwMode="auto">
            <a:xfrm>
              <a:off x="7593253" y="1329606"/>
              <a:ext cx="140337" cy="620723"/>
            </a:xfrm>
            <a:custGeom>
              <a:avLst/>
              <a:gdLst>
                <a:gd name="T0" fmla="*/ 33 w 78"/>
                <a:gd name="T1" fmla="*/ 0 h 345"/>
                <a:gd name="T2" fmla="*/ 23 w 78"/>
                <a:gd name="T3" fmla="*/ 0 h 345"/>
                <a:gd name="T4" fmla="*/ 23 w 78"/>
                <a:gd name="T5" fmla="*/ 49 h 345"/>
                <a:gd name="T6" fmla="*/ 0 w 78"/>
                <a:gd name="T7" fmla="*/ 49 h 345"/>
                <a:gd name="T8" fmla="*/ 0 w 78"/>
                <a:gd name="T9" fmla="*/ 134 h 345"/>
                <a:gd name="T10" fmla="*/ 26 w 78"/>
                <a:gd name="T11" fmla="*/ 134 h 345"/>
                <a:gd name="T12" fmla="*/ 26 w 78"/>
                <a:gd name="T13" fmla="*/ 345 h 345"/>
                <a:gd name="T14" fmla="*/ 0 w 78"/>
                <a:gd name="T15" fmla="*/ 345 h 345"/>
                <a:gd name="T16" fmla="*/ 78 w 78"/>
                <a:gd name="T17" fmla="*/ 345 h 345"/>
                <a:gd name="T18" fmla="*/ 78 w 78"/>
                <a:gd name="T19" fmla="*/ 49 h 345"/>
                <a:gd name="T20" fmla="*/ 33 w 78"/>
                <a:gd name="T21" fmla="*/ 49 h 345"/>
                <a:gd name="T22" fmla="*/ 33 w 78"/>
                <a:gd name="T2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345">
                  <a:moveTo>
                    <a:pt x="33" y="0"/>
                  </a:moveTo>
                  <a:lnTo>
                    <a:pt x="23" y="0"/>
                  </a:lnTo>
                  <a:lnTo>
                    <a:pt x="23" y="49"/>
                  </a:lnTo>
                  <a:lnTo>
                    <a:pt x="0" y="49"/>
                  </a:lnTo>
                  <a:lnTo>
                    <a:pt x="0" y="134"/>
                  </a:lnTo>
                  <a:lnTo>
                    <a:pt x="26" y="134"/>
                  </a:lnTo>
                  <a:lnTo>
                    <a:pt x="26" y="345"/>
                  </a:lnTo>
                  <a:lnTo>
                    <a:pt x="0" y="345"/>
                  </a:lnTo>
                  <a:lnTo>
                    <a:pt x="78" y="345"/>
                  </a:lnTo>
                  <a:lnTo>
                    <a:pt x="78" y="49"/>
                  </a:lnTo>
                  <a:lnTo>
                    <a:pt x="33" y="49"/>
                  </a:lnTo>
                  <a:lnTo>
                    <a:pt x="3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0" name="íṡļïḋe"/>
            <p:cNvSpPr/>
            <p:nvPr/>
          </p:nvSpPr>
          <p:spPr bwMode="auto">
            <a:xfrm>
              <a:off x="7911711" y="1277430"/>
              <a:ext cx="217703" cy="672900"/>
            </a:xfrm>
            <a:custGeom>
              <a:avLst/>
              <a:gdLst>
                <a:gd name="T0" fmla="*/ 74 w 121"/>
                <a:gd name="T1" fmla="*/ 0 h 374"/>
                <a:gd name="T2" fmla="*/ 17 w 121"/>
                <a:gd name="T3" fmla="*/ 0 h 374"/>
                <a:gd name="T4" fmla="*/ 17 w 121"/>
                <a:gd name="T5" fmla="*/ 33 h 374"/>
                <a:gd name="T6" fmla="*/ 0 w 121"/>
                <a:gd name="T7" fmla="*/ 33 h 374"/>
                <a:gd name="T8" fmla="*/ 0 w 121"/>
                <a:gd name="T9" fmla="*/ 374 h 374"/>
                <a:gd name="T10" fmla="*/ 81 w 121"/>
                <a:gd name="T11" fmla="*/ 374 h 374"/>
                <a:gd name="T12" fmla="*/ 26 w 121"/>
                <a:gd name="T13" fmla="*/ 374 h 374"/>
                <a:gd name="T14" fmla="*/ 26 w 121"/>
                <a:gd name="T15" fmla="*/ 163 h 374"/>
                <a:gd name="T16" fmla="*/ 55 w 121"/>
                <a:gd name="T17" fmla="*/ 163 h 374"/>
                <a:gd name="T18" fmla="*/ 55 w 121"/>
                <a:gd name="T19" fmla="*/ 142 h 374"/>
                <a:gd name="T20" fmla="*/ 81 w 121"/>
                <a:gd name="T21" fmla="*/ 142 h 374"/>
                <a:gd name="T22" fmla="*/ 81 w 121"/>
                <a:gd name="T23" fmla="*/ 104 h 374"/>
                <a:gd name="T24" fmla="*/ 121 w 121"/>
                <a:gd name="T25" fmla="*/ 104 h 374"/>
                <a:gd name="T26" fmla="*/ 121 w 121"/>
                <a:gd name="T27" fmla="*/ 33 h 374"/>
                <a:gd name="T28" fmla="*/ 74 w 121"/>
                <a:gd name="T29" fmla="*/ 33 h 374"/>
                <a:gd name="T30" fmla="*/ 74 w 121"/>
                <a:gd name="T31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1" h="374">
                  <a:moveTo>
                    <a:pt x="74" y="0"/>
                  </a:moveTo>
                  <a:lnTo>
                    <a:pt x="17" y="0"/>
                  </a:lnTo>
                  <a:lnTo>
                    <a:pt x="17" y="33"/>
                  </a:lnTo>
                  <a:lnTo>
                    <a:pt x="0" y="33"/>
                  </a:lnTo>
                  <a:lnTo>
                    <a:pt x="0" y="374"/>
                  </a:lnTo>
                  <a:lnTo>
                    <a:pt x="81" y="374"/>
                  </a:lnTo>
                  <a:lnTo>
                    <a:pt x="26" y="374"/>
                  </a:lnTo>
                  <a:lnTo>
                    <a:pt x="26" y="163"/>
                  </a:lnTo>
                  <a:lnTo>
                    <a:pt x="55" y="163"/>
                  </a:lnTo>
                  <a:lnTo>
                    <a:pt x="55" y="142"/>
                  </a:lnTo>
                  <a:lnTo>
                    <a:pt x="81" y="142"/>
                  </a:lnTo>
                  <a:lnTo>
                    <a:pt x="81" y="104"/>
                  </a:lnTo>
                  <a:lnTo>
                    <a:pt x="121" y="104"/>
                  </a:lnTo>
                  <a:lnTo>
                    <a:pt x="121" y="33"/>
                  </a:lnTo>
                  <a:lnTo>
                    <a:pt x="74" y="3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1" name="îSlídè"/>
            <p:cNvSpPr/>
            <p:nvPr/>
          </p:nvSpPr>
          <p:spPr bwMode="auto">
            <a:xfrm>
              <a:off x="7911711" y="1277430"/>
              <a:ext cx="217703" cy="672900"/>
            </a:xfrm>
            <a:custGeom>
              <a:avLst/>
              <a:gdLst>
                <a:gd name="T0" fmla="*/ 74 w 121"/>
                <a:gd name="T1" fmla="*/ 0 h 374"/>
                <a:gd name="T2" fmla="*/ 17 w 121"/>
                <a:gd name="T3" fmla="*/ 0 h 374"/>
                <a:gd name="T4" fmla="*/ 17 w 121"/>
                <a:gd name="T5" fmla="*/ 33 h 374"/>
                <a:gd name="T6" fmla="*/ 0 w 121"/>
                <a:gd name="T7" fmla="*/ 33 h 374"/>
                <a:gd name="T8" fmla="*/ 0 w 121"/>
                <a:gd name="T9" fmla="*/ 374 h 374"/>
                <a:gd name="T10" fmla="*/ 81 w 121"/>
                <a:gd name="T11" fmla="*/ 374 h 374"/>
                <a:gd name="T12" fmla="*/ 26 w 121"/>
                <a:gd name="T13" fmla="*/ 374 h 374"/>
                <a:gd name="T14" fmla="*/ 26 w 121"/>
                <a:gd name="T15" fmla="*/ 163 h 374"/>
                <a:gd name="T16" fmla="*/ 55 w 121"/>
                <a:gd name="T17" fmla="*/ 163 h 374"/>
                <a:gd name="T18" fmla="*/ 55 w 121"/>
                <a:gd name="T19" fmla="*/ 142 h 374"/>
                <a:gd name="T20" fmla="*/ 81 w 121"/>
                <a:gd name="T21" fmla="*/ 142 h 374"/>
                <a:gd name="T22" fmla="*/ 81 w 121"/>
                <a:gd name="T23" fmla="*/ 104 h 374"/>
                <a:gd name="T24" fmla="*/ 121 w 121"/>
                <a:gd name="T25" fmla="*/ 104 h 374"/>
                <a:gd name="T26" fmla="*/ 121 w 121"/>
                <a:gd name="T27" fmla="*/ 33 h 374"/>
                <a:gd name="T28" fmla="*/ 74 w 121"/>
                <a:gd name="T29" fmla="*/ 33 h 374"/>
                <a:gd name="T30" fmla="*/ 74 w 121"/>
                <a:gd name="T31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1" h="374">
                  <a:moveTo>
                    <a:pt x="74" y="0"/>
                  </a:moveTo>
                  <a:lnTo>
                    <a:pt x="17" y="0"/>
                  </a:lnTo>
                  <a:lnTo>
                    <a:pt x="17" y="33"/>
                  </a:lnTo>
                  <a:lnTo>
                    <a:pt x="0" y="33"/>
                  </a:lnTo>
                  <a:lnTo>
                    <a:pt x="0" y="374"/>
                  </a:lnTo>
                  <a:lnTo>
                    <a:pt x="81" y="374"/>
                  </a:lnTo>
                  <a:lnTo>
                    <a:pt x="26" y="374"/>
                  </a:lnTo>
                  <a:lnTo>
                    <a:pt x="26" y="163"/>
                  </a:lnTo>
                  <a:lnTo>
                    <a:pt x="55" y="163"/>
                  </a:lnTo>
                  <a:lnTo>
                    <a:pt x="55" y="142"/>
                  </a:lnTo>
                  <a:lnTo>
                    <a:pt x="81" y="142"/>
                  </a:lnTo>
                  <a:lnTo>
                    <a:pt x="81" y="104"/>
                  </a:lnTo>
                  <a:lnTo>
                    <a:pt x="121" y="104"/>
                  </a:lnTo>
                  <a:lnTo>
                    <a:pt x="121" y="33"/>
                  </a:lnTo>
                  <a:lnTo>
                    <a:pt x="74" y="3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2" name="ïs1ïdê"/>
            <p:cNvSpPr/>
            <p:nvPr/>
          </p:nvSpPr>
          <p:spPr bwMode="auto">
            <a:xfrm>
              <a:off x="8057446" y="1464546"/>
              <a:ext cx="71968" cy="485783"/>
            </a:xfrm>
            <a:custGeom>
              <a:avLst/>
              <a:gdLst>
                <a:gd name="T0" fmla="*/ 40 w 40"/>
                <a:gd name="T1" fmla="*/ 0 h 270"/>
                <a:gd name="T2" fmla="*/ 0 w 40"/>
                <a:gd name="T3" fmla="*/ 0 h 270"/>
                <a:gd name="T4" fmla="*/ 0 w 40"/>
                <a:gd name="T5" fmla="*/ 38 h 270"/>
                <a:gd name="T6" fmla="*/ 9 w 40"/>
                <a:gd name="T7" fmla="*/ 38 h 270"/>
                <a:gd name="T8" fmla="*/ 9 w 40"/>
                <a:gd name="T9" fmla="*/ 59 h 270"/>
                <a:gd name="T10" fmla="*/ 38 w 40"/>
                <a:gd name="T11" fmla="*/ 59 h 270"/>
                <a:gd name="T12" fmla="*/ 38 w 40"/>
                <a:gd name="T13" fmla="*/ 270 h 270"/>
                <a:gd name="T14" fmla="*/ 0 w 40"/>
                <a:gd name="T15" fmla="*/ 270 h 270"/>
                <a:gd name="T16" fmla="*/ 40 w 40"/>
                <a:gd name="T17" fmla="*/ 270 h 270"/>
                <a:gd name="T18" fmla="*/ 40 w 40"/>
                <a:gd name="T19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270">
                  <a:moveTo>
                    <a:pt x="4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9" y="38"/>
                  </a:lnTo>
                  <a:lnTo>
                    <a:pt x="9" y="59"/>
                  </a:lnTo>
                  <a:lnTo>
                    <a:pt x="38" y="59"/>
                  </a:lnTo>
                  <a:lnTo>
                    <a:pt x="38" y="270"/>
                  </a:lnTo>
                  <a:lnTo>
                    <a:pt x="0" y="270"/>
                  </a:lnTo>
                  <a:lnTo>
                    <a:pt x="40" y="27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3" name="íṡlîḋè"/>
            <p:cNvSpPr/>
            <p:nvPr/>
          </p:nvSpPr>
          <p:spPr bwMode="auto">
            <a:xfrm>
              <a:off x="8057446" y="1464546"/>
              <a:ext cx="71968" cy="485783"/>
            </a:xfrm>
            <a:custGeom>
              <a:avLst/>
              <a:gdLst>
                <a:gd name="T0" fmla="*/ 40 w 40"/>
                <a:gd name="T1" fmla="*/ 0 h 270"/>
                <a:gd name="T2" fmla="*/ 0 w 40"/>
                <a:gd name="T3" fmla="*/ 0 h 270"/>
                <a:gd name="T4" fmla="*/ 0 w 40"/>
                <a:gd name="T5" fmla="*/ 38 h 270"/>
                <a:gd name="T6" fmla="*/ 9 w 40"/>
                <a:gd name="T7" fmla="*/ 38 h 270"/>
                <a:gd name="T8" fmla="*/ 9 w 40"/>
                <a:gd name="T9" fmla="*/ 59 h 270"/>
                <a:gd name="T10" fmla="*/ 38 w 40"/>
                <a:gd name="T11" fmla="*/ 59 h 270"/>
                <a:gd name="T12" fmla="*/ 38 w 40"/>
                <a:gd name="T13" fmla="*/ 270 h 270"/>
                <a:gd name="T14" fmla="*/ 0 w 40"/>
                <a:gd name="T15" fmla="*/ 270 h 270"/>
                <a:gd name="T16" fmla="*/ 40 w 40"/>
                <a:gd name="T17" fmla="*/ 270 h 270"/>
                <a:gd name="T18" fmla="*/ 40 w 40"/>
                <a:gd name="T19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270">
                  <a:moveTo>
                    <a:pt x="4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9" y="38"/>
                  </a:lnTo>
                  <a:lnTo>
                    <a:pt x="9" y="59"/>
                  </a:lnTo>
                  <a:lnTo>
                    <a:pt x="38" y="59"/>
                  </a:lnTo>
                  <a:lnTo>
                    <a:pt x="38" y="270"/>
                  </a:lnTo>
                  <a:lnTo>
                    <a:pt x="0" y="270"/>
                  </a:lnTo>
                  <a:lnTo>
                    <a:pt x="40" y="27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4" name="íṩľïḋe"/>
            <p:cNvSpPr/>
            <p:nvPr/>
          </p:nvSpPr>
          <p:spPr bwMode="auto">
            <a:xfrm>
              <a:off x="7857735" y="1336803"/>
              <a:ext cx="53976" cy="6135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5" name="îSḻiďe"/>
            <p:cNvSpPr/>
            <p:nvPr/>
          </p:nvSpPr>
          <p:spPr bwMode="auto">
            <a:xfrm>
              <a:off x="7857735" y="1336803"/>
              <a:ext cx="53976" cy="613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6" name="ïşḷïḍe"/>
            <p:cNvSpPr/>
            <p:nvPr/>
          </p:nvSpPr>
          <p:spPr bwMode="auto">
            <a:xfrm>
              <a:off x="7469108" y="1532916"/>
              <a:ext cx="84562" cy="417414"/>
            </a:xfrm>
            <a:custGeom>
              <a:avLst/>
              <a:gdLst>
                <a:gd name="T0" fmla="*/ 47 w 47"/>
                <a:gd name="T1" fmla="*/ 0 h 232"/>
                <a:gd name="T2" fmla="*/ 28 w 47"/>
                <a:gd name="T3" fmla="*/ 0 h 232"/>
                <a:gd name="T4" fmla="*/ 28 w 47"/>
                <a:gd name="T5" fmla="*/ 21 h 232"/>
                <a:gd name="T6" fmla="*/ 0 w 47"/>
                <a:gd name="T7" fmla="*/ 21 h 232"/>
                <a:gd name="T8" fmla="*/ 0 w 47"/>
                <a:gd name="T9" fmla="*/ 45 h 232"/>
                <a:gd name="T10" fmla="*/ 36 w 47"/>
                <a:gd name="T11" fmla="*/ 45 h 232"/>
                <a:gd name="T12" fmla="*/ 36 w 47"/>
                <a:gd name="T13" fmla="*/ 232 h 232"/>
                <a:gd name="T14" fmla="*/ 47 w 47"/>
                <a:gd name="T15" fmla="*/ 232 h 232"/>
                <a:gd name="T16" fmla="*/ 47 w 47"/>
                <a:gd name="T17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232">
                  <a:moveTo>
                    <a:pt x="47" y="0"/>
                  </a:moveTo>
                  <a:lnTo>
                    <a:pt x="28" y="0"/>
                  </a:lnTo>
                  <a:lnTo>
                    <a:pt x="28" y="21"/>
                  </a:lnTo>
                  <a:lnTo>
                    <a:pt x="0" y="21"/>
                  </a:lnTo>
                  <a:lnTo>
                    <a:pt x="0" y="45"/>
                  </a:lnTo>
                  <a:lnTo>
                    <a:pt x="36" y="45"/>
                  </a:lnTo>
                  <a:lnTo>
                    <a:pt x="36" y="232"/>
                  </a:lnTo>
                  <a:lnTo>
                    <a:pt x="47" y="232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7" name="îSḷïḍê"/>
            <p:cNvSpPr/>
            <p:nvPr/>
          </p:nvSpPr>
          <p:spPr bwMode="auto">
            <a:xfrm>
              <a:off x="7469108" y="1532916"/>
              <a:ext cx="84562" cy="417414"/>
            </a:xfrm>
            <a:custGeom>
              <a:avLst/>
              <a:gdLst>
                <a:gd name="T0" fmla="*/ 47 w 47"/>
                <a:gd name="T1" fmla="*/ 0 h 232"/>
                <a:gd name="T2" fmla="*/ 28 w 47"/>
                <a:gd name="T3" fmla="*/ 0 h 232"/>
                <a:gd name="T4" fmla="*/ 28 w 47"/>
                <a:gd name="T5" fmla="*/ 21 h 232"/>
                <a:gd name="T6" fmla="*/ 0 w 47"/>
                <a:gd name="T7" fmla="*/ 21 h 232"/>
                <a:gd name="T8" fmla="*/ 0 w 47"/>
                <a:gd name="T9" fmla="*/ 45 h 232"/>
                <a:gd name="T10" fmla="*/ 36 w 47"/>
                <a:gd name="T11" fmla="*/ 45 h 232"/>
                <a:gd name="T12" fmla="*/ 36 w 47"/>
                <a:gd name="T13" fmla="*/ 232 h 232"/>
                <a:gd name="T14" fmla="*/ 47 w 47"/>
                <a:gd name="T15" fmla="*/ 232 h 232"/>
                <a:gd name="T16" fmla="*/ 47 w 47"/>
                <a:gd name="T17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232">
                  <a:moveTo>
                    <a:pt x="47" y="0"/>
                  </a:moveTo>
                  <a:lnTo>
                    <a:pt x="28" y="0"/>
                  </a:lnTo>
                  <a:lnTo>
                    <a:pt x="28" y="21"/>
                  </a:lnTo>
                  <a:lnTo>
                    <a:pt x="0" y="21"/>
                  </a:lnTo>
                  <a:lnTo>
                    <a:pt x="0" y="45"/>
                  </a:lnTo>
                  <a:lnTo>
                    <a:pt x="36" y="45"/>
                  </a:lnTo>
                  <a:lnTo>
                    <a:pt x="36" y="232"/>
                  </a:lnTo>
                  <a:lnTo>
                    <a:pt x="47" y="232"/>
                  </a:lnTo>
                  <a:lnTo>
                    <a:pt x="4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8" name="íṧľíḋe"/>
            <p:cNvSpPr/>
            <p:nvPr/>
          </p:nvSpPr>
          <p:spPr bwMode="auto">
            <a:xfrm>
              <a:off x="7553670" y="1532916"/>
              <a:ext cx="39582" cy="417414"/>
            </a:xfrm>
            <a:custGeom>
              <a:avLst/>
              <a:gdLst>
                <a:gd name="T0" fmla="*/ 17 w 22"/>
                <a:gd name="T1" fmla="*/ 0 h 232"/>
                <a:gd name="T2" fmla="*/ 0 w 22"/>
                <a:gd name="T3" fmla="*/ 0 h 232"/>
                <a:gd name="T4" fmla="*/ 0 w 22"/>
                <a:gd name="T5" fmla="*/ 232 h 232"/>
                <a:gd name="T6" fmla="*/ 22 w 22"/>
                <a:gd name="T7" fmla="*/ 232 h 232"/>
                <a:gd name="T8" fmla="*/ 22 w 22"/>
                <a:gd name="T9" fmla="*/ 21 h 232"/>
                <a:gd name="T10" fmla="*/ 17 w 22"/>
                <a:gd name="T11" fmla="*/ 21 h 232"/>
                <a:gd name="T12" fmla="*/ 17 w 22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32">
                  <a:moveTo>
                    <a:pt x="17" y="0"/>
                  </a:moveTo>
                  <a:lnTo>
                    <a:pt x="0" y="0"/>
                  </a:lnTo>
                  <a:lnTo>
                    <a:pt x="0" y="232"/>
                  </a:lnTo>
                  <a:lnTo>
                    <a:pt x="22" y="232"/>
                  </a:lnTo>
                  <a:lnTo>
                    <a:pt x="22" y="21"/>
                  </a:lnTo>
                  <a:lnTo>
                    <a:pt x="17" y="2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39" name="iṧ1iḍê"/>
            <p:cNvSpPr/>
            <p:nvPr/>
          </p:nvSpPr>
          <p:spPr bwMode="auto">
            <a:xfrm>
              <a:off x="7553670" y="1532916"/>
              <a:ext cx="39582" cy="417414"/>
            </a:xfrm>
            <a:custGeom>
              <a:avLst/>
              <a:gdLst>
                <a:gd name="T0" fmla="*/ 17 w 22"/>
                <a:gd name="T1" fmla="*/ 0 h 232"/>
                <a:gd name="T2" fmla="*/ 0 w 22"/>
                <a:gd name="T3" fmla="*/ 0 h 232"/>
                <a:gd name="T4" fmla="*/ 0 w 22"/>
                <a:gd name="T5" fmla="*/ 232 h 232"/>
                <a:gd name="T6" fmla="*/ 22 w 22"/>
                <a:gd name="T7" fmla="*/ 232 h 232"/>
                <a:gd name="T8" fmla="*/ 22 w 22"/>
                <a:gd name="T9" fmla="*/ 21 h 232"/>
                <a:gd name="T10" fmla="*/ 17 w 22"/>
                <a:gd name="T11" fmla="*/ 21 h 232"/>
                <a:gd name="T12" fmla="*/ 17 w 22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32">
                  <a:moveTo>
                    <a:pt x="17" y="0"/>
                  </a:moveTo>
                  <a:lnTo>
                    <a:pt x="0" y="0"/>
                  </a:lnTo>
                  <a:lnTo>
                    <a:pt x="0" y="232"/>
                  </a:lnTo>
                  <a:lnTo>
                    <a:pt x="22" y="232"/>
                  </a:lnTo>
                  <a:lnTo>
                    <a:pt x="22" y="21"/>
                  </a:lnTo>
                  <a:lnTo>
                    <a:pt x="17" y="21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40" name="îṣḷiḓe"/>
            <p:cNvSpPr/>
            <p:nvPr/>
          </p:nvSpPr>
          <p:spPr bwMode="auto">
            <a:xfrm>
              <a:off x="7469108" y="1613879"/>
              <a:ext cx="64771" cy="3364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41" name="íş1ide"/>
            <p:cNvSpPr/>
            <p:nvPr/>
          </p:nvSpPr>
          <p:spPr bwMode="auto">
            <a:xfrm>
              <a:off x="7469108" y="1613879"/>
              <a:ext cx="64771" cy="33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42" name="iṥḻide"/>
            <p:cNvSpPr/>
            <p:nvPr/>
          </p:nvSpPr>
          <p:spPr bwMode="auto">
            <a:xfrm>
              <a:off x="7593253" y="1570699"/>
              <a:ext cx="46779" cy="379631"/>
            </a:xfrm>
            <a:prstGeom prst="rect">
              <a:avLst/>
            </a:prstGeom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43" name="îṩ1îḑè"/>
            <p:cNvSpPr/>
            <p:nvPr/>
          </p:nvSpPr>
          <p:spPr bwMode="auto">
            <a:xfrm>
              <a:off x="7593253" y="1570699"/>
              <a:ext cx="46779" cy="3796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44" name="î$ḷïḓe"/>
            <p:cNvSpPr/>
            <p:nvPr/>
          </p:nvSpPr>
          <p:spPr bwMode="auto">
            <a:xfrm>
              <a:off x="7958490" y="1532916"/>
              <a:ext cx="98956" cy="417414"/>
            </a:xfrm>
            <a:custGeom>
              <a:avLst/>
              <a:gdLst>
                <a:gd name="T0" fmla="*/ 55 w 55"/>
                <a:gd name="T1" fmla="*/ 0 h 232"/>
                <a:gd name="T2" fmla="*/ 29 w 55"/>
                <a:gd name="T3" fmla="*/ 0 h 232"/>
                <a:gd name="T4" fmla="*/ 29 w 55"/>
                <a:gd name="T5" fmla="*/ 21 h 232"/>
                <a:gd name="T6" fmla="*/ 0 w 55"/>
                <a:gd name="T7" fmla="*/ 21 h 232"/>
                <a:gd name="T8" fmla="*/ 0 w 55"/>
                <a:gd name="T9" fmla="*/ 232 h 232"/>
                <a:gd name="T10" fmla="*/ 55 w 55"/>
                <a:gd name="T11" fmla="*/ 232 h 232"/>
                <a:gd name="T12" fmla="*/ 55 w 55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232">
                  <a:moveTo>
                    <a:pt x="55" y="0"/>
                  </a:moveTo>
                  <a:lnTo>
                    <a:pt x="29" y="0"/>
                  </a:lnTo>
                  <a:lnTo>
                    <a:pt x="29" y="21"/>
                  </a:lnTo>
                  <a:lnTo>
                    <a:pt x="0" y="21"/>
                  </a:lnTo>
                  <a:lnTo>
                    <a:pt x="0" y="232"/>
                  </a:lnTo>
                  <a:lnTo>
                    <a:pt x="55" y="23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45" name="ïṣļïḍê"/>
            <p:cNvSpPr/>
            <p:nvPr/>
          </p:nvSpPr>
          <p:spPr bwMode="auto">
            <a:xfrm>
              <a:off x="7958490" y="1532916"/>
              <a:ext cx="98956" cy="417414"/>
            </a:xfrm>
            <a:custGeom>
              <a:avLst/>
              <a:gdLst>
                <a:gd name="T0" fmla="*/ 55 w 55"/>
                <a:gd name="T1" fmla="*/ 0 h 232"/>
                <a:gd name="T2" fmla="*/ 29 w 55"/>
                <a:gd name="T3" fmla="*/ 0 h 232"/>
                <a:gd name="T4" fmla="*/ 29 w 55"/>
                <a:gd name="T5" fmla="*/ 21 h 232"/>
                <a:gd name="T6" fmla="*/ 0 w 55"/>
                <a:gd name="T7" fmla="*/ 21 h 232"/>
                <a:gd name="T8" fmla="*/ 0 w 55"/>
                <a:gd name="T9" fmla="*/ 232 h 232"/>
                <a:gd name="T10" fmla="*/ 55 w 55"/>
                <a:gd name="T11" fmla="*/ 232 h 232"/>
                <a:gd name="T12" fmla="*/ 55 w 55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232">
                  <a:moveTo>
                    <a:pt x="55" y="0"/>
                  </a:moveTo>
                  <a:lnTo>
                    <a:pt x="29" y="0"/>
                  </a:lnTo>
                  <a:lnTo>
                    <a:pt x="29" y="21"/>
                  </a:lnTo>
                  <a:lnTo>
                    <a:pt x="0" y="21"/>
                  </a:lnTo>
                  <a:lnTo>
                    <a:pt x="0" y="232"/>
                  </a:lnTo>
                  <a:lnTo>
                    <a:pt x="55" y="232"/>
                  </a:lnTo>
                  <a:lnTo>
                    <a:pt x="5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46" name="íṡlîḋè"/>
            <p:cNvSpPr/>
            <p:nvPr/>
          </p:nvSpPr>
          <p:spPr bwMode="auto">
            <a:xfrm>
              <a:off x="8057446" y="1532916"/>
              <a:ext cx="68369" cy="417414"/>
            </a:xfrm>
            <a:custGeom>
              <a:avLst/>
              <a:gdLst>
                <a:gd name="T0" fmla="*/ 9 w 38"/>
                <a:gd name="T1" fmla="*/ 0 h 232"/>
                <a:gd name="T2" fmla="*/ 0 w 38"/>
                <a:gd name="T3" fmla="*/ 0 h 232"/>
                <a:gd name="T4" fmla="*/ 0 w 38"/>
                <a:gd name="T5" fmla="*/ 232 h 232"/>
                <a:gd name="T6" fmla="*/ 38 w 38"/>
                <a:gd name="T7" fmla="*/ 232 h 232"/>
                <a:gd name="T8" fmla="*/ 38 w 38"/>
                <a:gd name="T9" fmla="*/ 21 h 232"/>
                <a:gd name="T10" fmla="*/ 9 w 38"/>
                <a:gd name="T11" fmla="*/ 21 h 232"/>
                <a:gd name="T12" fmla="*/ 9 w 38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32">
                  <a:moveTo>
                    <a:pt x="9" y="0"/>
                  </a:moveTo>
                  <a:lnTo>
                    <a:pt x="0" y="0"/>
                  </a:lnTo>
                  <a:lnTo>
                    <a:pt x="0" y="232"/>
                  </a:lnTo>
                  <a:lnTo>
                    <a:pt x="38" y="232"/>
                  </a:lnTo>
                  <a:lnTo>
                    <a:pt x="38" y="21"/>
                  </a:lnTo>
                  <a:lnTo>
                    <a:pt x="9" y="2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47" name="ïśļíḍé"/>
            <p:cNvSpPr/>
            <p:nvPr/>
          </p:nvSpPr>
          <p:spPr bwMode="auto">
            <a:xfrm>
              <a:off x="8057446" y="1532916"/>
              <a:ext cx="68369" cy="417414"/>
            </a:xfrm>
            <a:custGeom>
              <a:avLst/>
              <a:gdLst>
                <a:gd name="T0" fmla="*/ 9 w 38"/>
                <a:gd name="T1" fmla="*/ 0 h 232"/>
                <a:gd name="T2" fmla="*/ 0 w 38"/>
                <a:gd name="T3" fmla="*/ 0 h 232"/>
                <a:gd name="T4" fmla="*/ 0 w 38"/>
                <a:gd name="T5" fmla="*/ 232 h 232"/>
                <a:gd name="T6" fmla="*/ 38 w 38"/>
                <a:gd name="T7" fmla="*/ 232 h 232"/>
                <a:gd name="T8" fmla="*/ 38 w 38"/>
                <a:gd name="T9" fmla="*/ 21 h 232"/>
                <a:gd name="T10" fmla="*/ 9 w 38"/>
                <a:gd name="T11" fmla="*/ 21 h 232"/>
                <a:gd name="T12" fmla="*/ 9 w 38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32">
                  <a:moveTo>
                    <a:pt x="9" y="0"/>
                  </a:moveTo>
                  <a:lnTo>
                    <a:pt x="0" y="0"/>
                  </a:lnTo>
                  <a:lnTo>
                    <a:pt x="0" y="232"/>
                  </a:lnTo>
                  <a:lnTo>
                    <a:pt x="38" y="232"/>
                  </a:lnTo>
                  <a:lnTo>
                    <a:pt x="38" y="21"/>
                  </a:lnTo>
                  <a:lnTo>
                    <a:pt x="9" y="21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48" name="i$ḷïḑe"/>
            <p:cNvSpPr/>
            <p:nvPr/>
          </p:nvSpPr>
          <p:spPr bwMode="auto">
            <a:xfrm>
              <a:off x="7123662" y="1379984"/>
              <a:ext cx="145735" cy="570345"/>
            </a:xfrm>
            <a:custGeom>
              <a:avLst/>
              <a:gdLst>
                <a:gd name="T0" fmla="*/ 41 w 81"/>
                <a:gd name="T1" fmla="*/ 0 h 317"/>
                <a:gd name="T2" fmla="*/ 0 w 81"/>
                <a:gd name="T3" fmla="*/ 0 h 317"/>
                <a:gd name="T4" fmla="*/ 0 w 81"/>
                <a:gd name="T5" fmla="*/ 317 h 317"/>
                <a:gd name="T6" fmla="*/ 38 w 81"/>
                <a:gd name="T7" fmla="*/ 317 h 317"/>
                <a:gd name="T8" fmla="*/ 38 w 81"/>
                <a:gd name="T9" fmla="*/ 130 h 317"/>
                <a:gd name="T10" fmla="*/ 81 w 81"/>
                <a:gd name="T11" fmla="*/ 130 h 317"/>
                <a:gd name="T12" fmla="*/ 81 w 81"/>
                <a:gd name="T13" fmla="*/ 28 h 317"/>
                <a:gd name="T14" fmla="*/ 41 w 81"/>
                <a:gd name="T15" fmla="*/ 28 h 317"/>
                <a:gd name="T16" fmla="*/ 41 w 81"/>
                <a:gd name="T17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317">
                  <a:moveTo>
                    <a:pt x="41" y="0"/>
                  </a:moveTo>
                  <a:lnTo>
                    <a:pt x="0" y="0"/>
                  </a:lnTo>
                  <a:lnTo>
                    <a:pt x="0" y="317"/>
                  </a:lnTo>
                  <a:lnTo>
                    <a:pt x="38" y="317"/>
                  </a:lnTo>
                  <a:lnTo>
                    <a:pt x="38" y="130"/>
                  </a:lnTo>
                  <a:lnTo>
                    <a:pt x="81" y="130"/>
                  </a:lnTo>
                  <a:lnTo>
                    <a:pt x="81" y="28"/>
                  </a:lnTo>
                  <a:lnTo>
                    <a:pt x="41" y="28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49" name="îş1íḑé"/>
            <p:cNvSpPr/>
            <p:nvPr/>
          </p:nvSpPr>
          <p:spPr bwMode="auto">
            <a:xfrm>
              <a:off x="7123662" y="1379984"/>
              <a:ext cx="145735" cy="570345"/>
            </a:xfrm>
            <a:custGeom>
              <a:avLst/>
              <a:gdLst>
                <a:gd name="T0" fmla="*/ 41 w 81"/>
                <a:gd name="T1" fmla="*/ 0 h 317"/>
                <a:gd name="T2" fmla="*/ 0 w 81"/>
                <a:gd name="T3" fmla="*/ 0 h 317"/>
                <a:gd name="T4" fmla="*/ 0 w 81"/>
                <a:gd name="T5" fmla="*/ 317 h 317"/>
                <a:gd name="T6" fmla="*/ 38 w 81"/>
                <a:gd name="T7" fmla="*/ 317 h 317"/>
                <a:gd name="T8" fmla="*/ 38 w 81"/>
                <a:gd name="T9" fmla="*/ 130 h 317"/>
                <a:gd name="T10" fmla="*/ 81 w 81"/>
                <a:gd name="T11" fmla="*/ 130 h 317"/>
                <a:gd name="T12" fmla="*/ 81 w 81"/>
                <a:gd name="T13" fmla="*/ 28 h 317"/>
                <a:gd name="T14" fmla="*/ 41 w 81"/>
                <a:gd name="T15" fmla="*/ 28 h 317"/>
                <a:gd name="T16" fmla="*/ 41 w 81"/>
                <a:gd name="T17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317">
                  <a:moveTo>
                    <a:pt x="41" y="0"/>
                  </a:moveTo>
                  <a:lnTo>
                    <a:pt x="0" y="0"/>
                  </a:lnTo>
                  <a:lnTo>
                    <a:pt x="0" y="317"/>
                  </a:lnTo>
                  <a:lnTo>
                    <a:pt x="38" y="317"/>
                  </a:lnTo>
                  <a:lnTo>
                    <a:pt x="38" y="130"/>
                  </a:lnTo>
                  <a:lnTo>
                    <a:pt x="81" y="130"/>
                  </a:lnTo>
                  <a:lnTo>
                    <a:pt x="81" y="28"/>
                  </a:lnTo>
                  <a:lnTo>
                    <a:pt x="41" y="28"/>
                  </a:lnTo>
                  <a:lnTo>
                    <a:pt x="4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50" name="íŝ1ïdé"/>
            <p:cNvSpPr/>
            <p:nvPr/>
          </p:nvSpPr>
          <p:spPr bwMode="auto">
            <a:xfrm>
              <a:off x="7039100" y="1379984"/>
              <a:ext cx="84562" cy="570345"/>
            </a:xfrm>
            <a:custGeom>
              <a:avLst/>
              <a:gdLst>
                <a:gd name="T0" fmla="*/ 47 w 47"/>
                <a:gd name="T1" fmla="*/ 0 h 317"/>
                <a:gd name="T2" fmla="*/ 40 w 47"/>
                <a:gd name="T3" fmla="*/ 0 h 317"/>
                <a:gd name="T4" fmla="*/ 40 w 47"/>
                <a:gd name="T5" fmla="*/ 28 h 317"/>
                <a:gd name="T6" fmla="*/ 0 w 47"/>
                <a:gd name="T7" fmla="*/ 28 h 317"/>
                <a:gd name="T8" fmla="*/ 0 w 47"/>
                <a:gd name="T9" fmla="*/ 317 h 317"/>
                <a:gd name="T10" fmla="*/ 47 w 47"/>
                <a:gd name="T11" fmla="*/ 317 h 317"/>
                <a:gd name="T12" fmla="*/ 47 w 47"/>
                <a:gd name="T13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17">
                  <a:moveTo>
                    <a:pt x="47" y="0"/>
                  </a:moveTo>
                  <a:lnTo>
                    <a:pt x="40" y="0"/>
                  </a:lnTo>
                  <a:lnTo>
                    <a:pt x="40" y="28"/>
                  </a:lnTo>
                  <a:lnTo>
                    <a:pt x="0" y="28"/>
                  </a:lnTo>
                  <a:lnTo>
                    <a:pt x="0" y="317"/>
                  </a:lnTo>
                  <a:lnTo>
                    <a:pt x="47" y="31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51" name="îS1iḑé"/>
            <p:cNvSpPr/>
            <p:nvPr/>
          </p:nvSpPr>
          <p:spPr bwMode="auto">
            <a:xfrm>
              <a:off x="7039100" y="1379984"/>
              <a:ext cx="84562" cy="570345"/>
            </a:xfrm>
            <a:custGeom>
              <a:avLst/>
              <a:gdLst>
                <a:gd name="T0" fmla="*/ 47 w 47"/>
                <a:gd name="T1" fmla="*/ 0 h 317"/>
                <a:gd name="T2" fmla="*/ 40 w 47"/>
                <a:gd name="T3" fmla="*/ 0 h 317"/>
                <a:gd name="T4" fmla="*/ 40 w 47"/>
                <a:gd name="T5" fmla="*/ 28 h 317"/>
                <a:gd name="T6" fmla="*/ 0 w 47"/>
                <a:gd name="T7" fmla="*/ 28 h 317"/>
                <a:gd name="T8" fmla="*/ 0 w 47"/>
                <a:gd name="T9" fmla="*/ 317 h 317"/>
                <a:gd name="T10" fmla="*/ 47 w 47"/>
                <a:gd name="T11" fmla="*/ 317 h 317"/>
                <a:gd name="T12" fmla="*/ 47 w 47"/>
                <a:gd name="T13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17">
                  <a:moveTo>
                    <a:pt x="47" y="0"/>
                  </a:moveTo>
                  <a:lnTo>
                    <a:pt x="40" y="0"/>
                  </a:lnTo>
                  <a:lnTo>
                    <a:pt x="40" y="28"/>
                  </a:lnTo>
                  <a:lnTo>
                    <a:pt x="0" y="28"/>
                  </a:lnTo>
                  <a:lnTo>
                    <a:pt x="0" y="317"/>
                  </a:lnTo>
                  <a:lnTo>
                    <a:pt x="47" y="317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52" name="ïS1îďè"/>
            <p:cNvSpPr/>
            <p:nvPr/>
          </p:nvSpPr>
          <p:spPr bwMode="auto">
            <a:xfrm>
              <a:off x="7192032" y="1613879"/>
              <a:ext cx="77365" cy="3364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  <p:sp>
          <p:nvSpPr>
            <p:cNvPr id="53" name="ïśḻiḑé"/>
            <p:cNvSpPr/>
            <p:nvPr/>
          </p:nvSpPr>
          <p:spPr bwMode="auto">
            <a:xfrm>
              <a:off x="7192032" y="1613879"/>
              <a:ext cx="77365" cy="33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8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-1251218" y="1767006"/>
            <a:ext cx="146029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THANKS</a:t>
            </a:r>
            <a:endParaRPr lang="en-US" altLang="zh-CN" sz="210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7" name="Rectangle 405"/>
          <p:cNvSpPr>
            <a:spLocks noChangeArrowheads="1"/>
          </p:cNvSpPr>
          <p:nvPr/>
        </p:nvSpPr>
        <p:spPr bwMode="auto">
          <a:xfrm>
            <a:off x="1892470" y="3096666"/>
            <a:ext cx="8407060" cy="16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6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</a:t>
            </a:r>
            <a:endParaRPr lang="zh-CN" altLang="en-US" sz="96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97"/>
          <p:cNvGrpSpPr/>
          <p:nvPr/>
        </p:nvGrpSpPr>
        <p:grpSpPr>
          <a:xfrm>
            <a:off x="2997200" y="328713"/>
            <a:ext cx="6197600" cy="6200574"/>
            <a:chOff x="0" y="0"/>
            <a:chExt cx="10794821" cy="10800000"/>
          </a:xfrm>
        </p:grpSpPr>
        <p:sp>
          <p:nvSpPr>
            <p:cNvPr id="5" name="Freeform 5"/>
            <p:cNvSpPr/>
            <p:nvPr/>
          </p:nvSpPr>
          <p:spPr>
            <a:xfrm>
              <a:off x="-1" y="-1"/>
              <a:ext cx="867628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6" name="Freeform 6"/>
            <p:cNvSpPr/>
            <p:nvPr/>
          </p:nvSpPr>
          <p:spPr>
            <a:xfrm>
              <a:off x="1100720" y="-1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7" name="Freeform 7"/>
            <p:cNvSpPr/>
            <p:nvPr/>
          </p:nvSpPr>
          <p:spPr>
            <a:xfrm>
              <a:off x="2204029" y="-1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8" name="Freeform 8"/>
            <p:cNvSpPr/>
            <p:nvPr/>
          </p:nvSpPr>
          <p:spPr>
            <a:xfrm>
              <a:off x="3307339" y="-1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" name="Freeform 9"/>
            <p:cNvSpPr/>
            <p:nvPr/>
          </p:nvSpPr>
          <p:spPr>
            <a:xfrm>
              <a:off x="4410648" y="-1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0" name="Freeform 10"/>
            <p:cNvSpPr/>
            <p:nvPr/>
          </p:nvSpPr>
          <p:spPr>
            <a:xfrm>
              <a:off x="5513957" y="-1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1" name="Freeform 11"/>
            <p:cNvSpPr/>
            <p:nvPr/>
          </p:nvSpPr>
          <p:spPr>
            <a:xfrm>
              <a:off x="6617267" y="-1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2" name="Freeform 12"/>
            <p:cNvSpPr/>
            <p:nvPr/>
          </p:nvSpPr>
          <p:spPr>
            <a:xfrm>
              <a:off x="7717986" y="-1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3" name="Freeform 13"/>
            <p:cNvSpPr/>
            <p:nvPr/>
          </p:nvSpPr>
          <p:spPr>
            <a:xfrm>
              <a:off x="8821295" y="-1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4" name="Freeform 14"/>
            <p:cNvSpPr/>
            <p:nvPr/>
          </p:nvSpPr>
          <p:spPr>
            <a:xfrm>
              <a:off x="9924605" y="-1"/>
              <a:ext cx="870216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lose/>
                  <a:moveTo>
                    <a:pt x="10800" y="608"/>
                  </a:move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" name="Freeform 15"/>
            <p:cNvSpPr/>
            <p:nvPr/>
          </p:nvSpPr>
          <p:spPr>
            <a:xfrm>
              <a:off x="-1" y="1103309"/>
              <a:ext cx="867628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" name="Freeform 16"/>
            <p:cNvSpPr/>
            <p:nvPr/>
          </p:nvSpPr>
          <p:spPr>
            <a:xfrm>
              <a:off x="1100720" y="1103309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" name="Freeform 17"/>
            <p:cNvSpPr/>
            <p:nvPr/>
          </p:nvSpPr>
          <p:spPr>
            <a:xfrm>
              <a:off x="2204029" y="1103309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" name="Freeform 18"/>
            <p:cNvSpPr/>
            <p:nvPr/>
          </p:nvSpPr>
          <p:spPr>
            <a:xfrm>
              <a:off x="3307339" y="1103309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" name="Freeform 19"/>
            <p:cNvSpPr/>
            <p:nvPr/>
          </p:nvSpPr>
          <p:spPr>
            <a:xfrm>
              <a:off x="4410648" y="1103309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0" name="Freeform 20"/>
            <p:cNvSpPr/>
            <p:nvPr/>
          </p:nvSpPr>
          <p:spPr>
            <a:xfrm>
              <a:off x="5513957" y="1103309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1" name="Freeform 21"/>
            <p:cNvSpPr/>
            <p:nvPr/>
          </p:nvSpPr>
          <p:spPr>
            <a:xfrm>
              <a:off x="6617267" y="1103309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2" name="Freeform 22"/>
            <p:cNvSpPr/>
            <p:nvPr/>
          </p:nvSpPr>
          <p:spPr>
            <a:xfrm>
              <a:off x="7717986" y="1103309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3" name="Freeform 23"/>
            <p:cNvSpPr/>
            <p:nvPr/>
          </p:nvSpPr>
          <p:spPr>
            <a:xfrm>
              <a:off x="8821295" y="1103309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4" name="Freeform 24"/>
            <p:cNvSpPr/>
            <p:nvPr/>
          </p:nvSpPr>
          <p:spPr>
            <a:xfrm>
              <a:off x="9924605" y="1103309"/>
              <a:ext cx="870216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5" name="Freeform 25"/>
            <p:cNvSpPr/>
            <p:nvPr/>
          </p:nvSpPr>
          <p:spPr>
            <a:xfrm>
              <a:off x="-1" y="2206618"/>
              <a:ext cx="867628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6" name="Freeform 26"/>
            <p:cNvSpPr/>
            <p:nvPr/>
          </p:nvSpPr>
          <p:spPr>
            <a:xfrm>
              <a:off x="1100720" y="2206618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" name="Freeform 27"/>
            <p:cNvSpPr/>
            <p:nvPr/>
          </p:nvSpPr>
          <p:spPr>
            <a:xfrm>
              <a:off x="2204029" y="2206618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" name="Freeform 28"/>
            <p:cNvSpPr/>
            <p:nvPr/>
          </p:nvSpPr>
          <p:spPr>
            <a:xfrm>
              <a:off x="3307339" y="2206618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9" name="Freeform 29"/>
            <p:cNvSpPr/>
            <p:nvPr/>
          </p:nvSpPr>
          <p:spPr>
            <a:xfrm>
              <a:off x="4410648" y="2206618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" name="Freeform 30"/>
            <p:cNvSpPr/>
            <p:nvPr/>
          </p:nvSpPr>
          <p:spPr>
            <a:xfrm>
              <a:off x="5513957" y="2206618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1" name="Freeform 31"/>
            <p:cNvSpPr/>
            <p:nvPr/>
          </p:nvSpPr>
          <p:spPr>
            <a:xfrm>
              <a:off x="6617267" y="2206618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" name="Freeform 32"/>
            <p:cNvSpPr/>
            <p:nvPr/>
          </p:nvSpPr>
          <p:spPr>
            <a:xfrm>
              <a:off x="7717986" y="2206618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3" name="Freeform 33"/>
            <p:cNvSpPr/>
            <p:nvPr/>
          </p:nvSpPr>
          <p:spPr>
            <a:xfrm>
              <a:off x="8821295" y="2206618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4" name="Freeform 34"/>
            <p:cNvSpPr/>
            <p:nvPr/>
          </p:nvSpPr>
          <p:spPr>
            <a:xfrm>
              <a:off x="9924605" y="2206618"/>
              <a:ext cx="870216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5" name="Freeform 35"/>
            <p:cNvSpPr/>
            <p:nvPr/>
          </p:nvSpPr>
          <p:spPr>
            <a:xfrm>
              <a:off x="-1" y="3309928"/>
              <a:ext cx="867628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6" name="Freeform 36"/>
            <p:cNvSpPr/>
            <p:nvPr/>
          </p:nvSpPr>
          <p:spPr>
            <a:xfrm>
              <a:off x="1100720" y="3309928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7" name="Freeform 37"/>
            <p:cNvSpPr/>
            <p:nvPr/>
          </p:nvSpPr>
          <p:spPr>
            <a:xfrm>
              <a:off x="2204029" y="3309928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8" name="Freeform 38"/>
            <p:cNvSpPr/>
            <p:nvPr/>
          </p:nvSpPr>
          <p:spPr>
            <a:xfrm>
              <a:off x="3307339" y="3309928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9" name="Freeform 39"/>
            <p:cNvSpPr/>
            <p:nvPr/>
          </p:nvSpPr>
          <p:spPr>
            <a:xfrm>
              <a:off x="4410648" y="3309928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40" name="Freeform 40"/>
            <p:cNvSpPr/>
            <p:nvPr/>
          </p:nvSpPr>
          <p:spPr>
            <a:xfrm>
              <a:off x="5513957" y="3309928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41" name="Freeform 41"/>
            <p:cNvSpPr/>
            <p:nvPr/>
          </p:nvSpPr>
          <p:spPr>
            <a:xfrm>
              <a:off x="6617267" y="3309928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42" name="Freeform 42"/>
            <p:cNvSpPr/>
            <p:nvPr/>
          </p:nvSpPr>
          <p:spPr>
            <a:xfrm>
              <a:off x="7717986" y="3309928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43" name="Freeform 43"/>
            <p:cNvSpPr/>
            <p:nvPr/>
          </p:nvSpPr>
          <p:spPr>
            <a:xfrm>
              <a:off x="8821295" y="3309928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44" name="Freeform 44"/>
            <p:cNvSpPr/>
            <p:nvPr/>
          </p:nvSpPr>
          <p:spPr>
            <a:xfrm>
              <a:off x="9924605" y="3309928"/>
              <a:ext cx="870216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45" name="Freeform 45"/>
            <p:cNvSpPr/>
            <p:nvPr/>
          </p:nvSpPr>
          <p:spPr>
            <a:xfrm>
              <a:off x="-1" y="4413237"/>
              <a:ext cx="867628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46" name="Freeform 46"/>
            <p:cNvSpPr/>
            <p:nvPr/>
          </p:nvSpPr>
          <p:spPr>
            <a:xfrm>
              <a:off x="1100720" y="4413237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47" name="Freeform 47"/>
            <p:cNvSpPr/>
            <p:nvPr/>
          </p:nvSpPr>
          <p:spPr>
            <a:xfrm>
              <a:off x="2204029" y="4413237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48" name="Freeform 48"/>
            <p:cNvSpPr/>
            <p:nvPr/>
          </p:nvSpPr>
          <p:spPr>
            <a:xfrm>
              <a:off x="3307339" y="4413237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49" name="Freeform 49"/>
            <p:cNvSpPr/>
            <p:nvPr/>
          </p:nvSpPr>
          <p:spPr>
            <a:xfrm>
              <a:off x="4410648" y="4413237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50" name="Freeform 50"/>
            <p:cNvSpPr/>
            <p:nvPr/>
          </p:nvSpPr>
          <p:spPr>
            <a:xfrm>
              <a:off x="5513957" y="4413237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51" name="Freeform 51"/>
            <p:cNvSpPr/>
            <p:nvPr/>
          </p:nvSpPr>
          <p:spPr>
            <a:xfrm>
              <a:off x="6617267" y="4413237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52" name="Freeform 52"/>
            <p:cNvSpPr/>
            <p:nvPr/>
          </p:nvSpPr>
          <p:spPr>
            <a:xfrm>
              <a:off x="7717986" y="4413237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53" name="Freeform 53"/>
            <p:cNvSpPr/>
            <p:nvPr/>
          </p:nvSpPr>
          <p:spPr>
            <a:xfrm>
              <a:off x="8821295" y="4413237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54" name="Freeform 54"/>
            <p:cNvSpPr/>
            <p:nvPr/>
          </p:nvSpPr>
          <p:spPr>
            <a:xfrm>
              <a:off x="9924605" y="4413237"/>
              <a:ext cx="870216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55" name="Freeform 55"/>
            <p:cNvSpPr/>
            <p:nvPr/>
          </p:nvSpPr>
          <p:spPr>
            <a:xfrm>
              <a:off x="-1" y="5516546"/>
              <a:ext cx="867628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56" name="Freeform 56"/>
            <p:cNvSpPr/>
            <p:nvPr/>
          </p:nvSpPr>
          <p:spPr>
            <a:xfrm>
              <a:off x="1100720" y="5516546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57" name="Freeform 57"/>
            <p:cNvSpPr/>
            <p:nvPr/>
          </p:nvSpPr>
          <p:spPr>
            <a:xfrm>
              <a:off x="2204029" y="5516546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58" name="Freeform 58"/>
            <p:cNvSpPr/>
            <p:nvPr/>
          </p:nvSpPr>
          <p:spPr>
            <a:xfrm>
              <a:off x="3307339" y="5516546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59" name="Freeform 59"/>
            <p:cNvSpPr/>
            <p:nvPr/>
          </p:nvSpPr>
          <p:spPr>
            <a:xfrm>
              <a:off x="4410648" y="5516546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60" name="Freeform 60"/>
            <p:cNvSpPr/>
            <p:nvPr/>
          </p:nvSpPr>
          <p:spPr>
            <a:xfrm>
              <a:off x="5513957" y="5516546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61" name="Freeform 61"/>
            <p:cNvSpPr/>
            <p:nvPr/>
          </p:nvSpPr>
          <p:spPr>
            <a:xfrm>
              <a:off x="6617267" y="5516546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62" name="Freeform 62"/>
            <p:cNvSpPr/>
            <p:nvPr/>
          </p:nvSpPr>
          <p:spPr>
            <a:xfrm>
              <a:off x="7717986" y="5516546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63" name="Freeform 63"/>
            <p:cNvSpPr/>
            <p:nvPr/>
          </p:nvSpPr>
          <p:spPr>
            <a:xfrm>
              <a:off x="8821295" y="5516546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64" name="Freeform 64"/>
            <p:cNvSpPr/>
            <p:nvPr/>
          </p:nvSpPr>
          <p:spPr>
            <a:xfrm>
              <a:off x="9924605" y="5516546"/>
              <a:ext cx="870216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65" name="Freeform 65"/>
            <p:cNvSpPr/>
            <p:nvPr/>
          </p:nvSpPr>
          <p:spPr>
            <a:xfrm>
              <a:off x="-1" y="6619856"/>
              <a:ext cx="867628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66" name="Freeform 66"/>
            <p:cNvSpPr/>
            <p:nvPr/>
          </p:nvSpPr>
          <p:spPr>
            <a:xfrm>
              <a:off x="1100720" y="6619856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67" name="Freeform 67"/>
            <p:cNvSpPr/>
            <p:nvPr/>
          </p:nvSpPr>
          <p:spPr>
            <a:xfrm>
              <a:off x="2204029" y="6619856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68" name="Freeform 68"/>
            <p:cNvSpPr/>
            <p:nvPr/>
          </p:nvSpPr>
          <p:spPr>
            <a:xfrm>
              <a:off x="3307339" y="6619856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69" name="Freeform 69"/>
            <p:cNvSpPr/>
            <p:nvPr/>
          </p:nvSpPr>
          <p:spPr>
            <a:xfrm>
              <a:off x="4410648" y="6619856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70" name="Freeform 70"/>
            <p:cNvSpPr/>
            <p:nvPr/>
          </p:nvSpPr>
          <p:spPr>
            <a:xfrm>
              <a:off x="5513957" y="6619856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71" name="Freeform 71"/>
            <p:cNvSpPr/>
            <p:nvPr/>
          </p:nvSpPr>
          <p:spPr>
            <a:xfrm>
              <a:off x="6617267" y="6619856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72" name="Freeform 72"/>
            <p:cNvSpPr/>
            <p:nvPr/>
          </p:nvSpPr>
          <p:spPr>
            <a:xfrm>
              <a:off x="7717986" y="6619856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73" name="Freeform 73"/>
            <p:cNvSpPr/>
            <p:nvPr/>
          </p:nvSpPr>
          <p:spPr>
            <a:xfrm>
              <a:off x="8821295" y="6619856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74" name="Freeform 74"/>
            <p:cNvSpPr/>
            <p:nvPr/>
          </p:nvSpPr>
          <p:spPr>
            <a:xfrm>
              <a:off x="9924605" y="6619856"/>
              <a:ext cx="870216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75" name="Freeform 75"/>
            <p:cNvSpPr/>
            <p:nvPr/>
          </p:nvSpPr>
          <p:spPr>
            <a:xfrm>
              <a:off x="-1" y="7723165"/>
              <a:ext cx="867628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76" name="Freeform 76"/>
            <p:cNvSpPr/>
            <p:nvPr/>
          </p:nvSpPr>
          <p:spPr>
            <a:xfrm>
              <a:off x="1100720" y="7723165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77" name="Freeform 77"/>
            <p:cNvSpPr/>
            <p:nvPr/>
          </p:nvSpPr>
          <p:spPr>
            <a:xfrm>
              <a:off x="2204029" y="7723165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78" name="Freeform 78"/>
            <p:cNvSpPr/>
            <p:nvPr/>
          </p:nvSpPr>
          <p:spPr>
            <a:xfrm>
              <a:off x="3307339" y="7723165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79" name="Freeform 79"/>
            <p:cNvSpPr/>
            <p:nvPr/>
          </p:nvSpPr>
          <p:spPr>
            <a:xfrm>
              <a:off x="4410648" y="7723165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80" name="Freeform 80"/>
            <p:cNvSpPr/>
            <p:nvPr/>
          </p:nvSpPr>
          <p:spPr>
            <a:xfrm>
              <a:off x="5513957" y="7723165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81" name="Freeform 81"/>
            <p:cNvSpPr/>
            <p:nvPr/>
          </p:nvSpPr>
          <p:spPr>
            <a:xfrm>
              <a:off x="6617267" y="7723165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82" name="Freeform 82"/>
            <p:cNvSpPr/>
            <p:nvPr/>
          </p:nvSpPr>
          <p:spPr>
            <a:xfrm>
              <a:off x="7717986" y="7723165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83" name="Freeform 83"/>
            <p:cNvSpPr/>
            <p:nvPr/>
          </p:nvSpPr>
          <p:spPr>
            <a:xfrm>
              <a:off x="8821295" y="7723165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84" name="Freeform 84"/>
            <p:cNvSpPr/>
            <p:nvPr/>
          </p:nvSpPr>
          <p:spPr>
            <a:xfrm>
              <a:off x="9924605" y="7723165"/>
              <a:ext cx="870216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85" name="Freeform 85"/>
            <p:cNvSpPr/>
            <p:nvPr/>
          </p:nvSpPr>
          <p:spPr>
            <a:xfrm>
              <a:off x="-1" y="8826475"/>
              <a:ext cx="867628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86" name="Freeform 86"/>
            <p:cNvSpPr/>
            <p:nvPr/>
          </p:nvSpPr>
          <p:spPr>
            <a:xfrm>
              <a:off x="1100720" y="8826475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87" name="Freeform 87"/>
            <p:cNvSpPr/>
            <p:nvPr/>
          </p:nvSpPr>
          <p:spPr>
            <a:xfrm>
              <a:off x="2204029" y="8826475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88" name="Freeform 88"/>
            <p:cNvSpPr/>
            <p:nvPr/>
          </p:nvSpPr>
          <p:spPr>
            <a:xfrm>
              <a:off x="3307339" y="8826475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89" name="Freeform 89"/>
            <p:cNvSpPr/>
            <p:nvPr/>
          </p:nvSpPr>
          <p:spPr>
            <a:xfrm>
              <a:off x="4410648" y="8826475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0" name="Freeform 90"/>
            <p:cNvSpPr/>
            <p:nvPr/>
          </p:nvSpPr>
          <p:spPr>
            <a:xfrm>
              <a:off x="5513957" y="8826475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1" name="Freeform 91"/>
            <p:cNvSpPr/>
            <p:nvPr/>
          </p:nvSpPr>
          <p:spPr>
            <a:xfrm>
              <a:off x="6617267" y="8826475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2" name="Freeform 92"/>
            <p:cNvSpPr/>
            <p:nvPr/>
          </p:nvSpPr>
          <p:spPr>
            <a:xfrm>
              <a:off x="7717986" y="8826475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3" name="Freeform 93"/>
            <p:cNvSpPr/>
            <p:nvPr/>
          </p:nvSpPr>
          <p:spPr>
            <a:xfrm>
              <a:off x="8821295" y="8826475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4" name="Freeform 94"/>
            <p:cNvSpPr/>
            <p:nvPr/>
          </p:nvSpPr>
          <p:spPr>
            <a:xfrm>
              <a:off x="9924605" y="8826475"/>
              <a:ext cx="870216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5" name="Freeform 95"/>
            <p:cNvSpPr/>
            <p:nvPr/>
          </p:nvSpPr>
          <p:spPr>
            <a:xfrm>
              <a:off x="-1" y="9929784"/>
              <a:ext cx="867628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6" name="Freeform 96"/>
            <p:cNvSpPr/>
            <p:nvPr/>
          </p:nvSpPr>
          <p:spPr>
            <a:xfrm>
              <a:off x="1100720" y="9929784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7" name="Freeform 97"/>
            <p:cNvSpPr/>
            <p:nvPr/>
          </p:nvSpPr>
          <p:spPr>
            <a:xfrm>
              <a:off x="2204029" y="9929784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8" name="Freeform 98"/>
            <p:cNvSpPr/>
            <p:nvPr/>
          </p:nvSpPr>
          <p:spPr>
            <a:xfrm>
              <a:off x="3307339" y="9929784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9" name="Freeform 99"/>
            <p:cNvSpPr/>
            <p:nvPr/>
          </p:nvSpPr>
          <p:spPr>
            <a:xfrm>
              <a:off x="4410648" y="9929784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00" name="Freeform 100"/>
            <p:cNvSpPr/>
            <p:nvPr/>
          </p:nvSpPr>
          <p:spPr>
            <a:xfrm>
              <a:off x="5513957" y="9929784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01" name="Freeform 101"/>
            <p:cNvSpPr/>
            <p:nvPr/>
          </p:nvSpPr>
          <p:spPr>
            <a:xfrm>
              <a:off x="6617267" y="9929784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02" name="Freeform 102"/>
            <p:cNvSpPr/>
            <p:nvPr/>
          </p:nvSpPr>
          <p:spPr>
            <a:xfrm>
              <a:off x="7717986" y="9929784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03" name="Freeform 103"/>
            <p:cNvSpPr/>
            <p:nvPr/>
          </p:nvSpPr>
          <p:spPr>
            <a:xfrm>
              <a:off x="8821295" y="9929784"/>
              <a:ext cx="870217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04" name="Freeform 104"/>
            <p:cNvSpPr/>
            <p:nvPr/>
          </p:nvSpPr>
          <p:spPr>
            <a:xfrm>
              <a:off x="9924605" y="9929784"/>
              <a:ext cx="870216" cy="87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8" y="0"/>
                    <a:pt x="0" y="4868"/>
                    <a:pt x="0" y="10800"/>
                  </a:cubicBezTo>
                  <a:cubicBezTo>
                    <a:pt x="0" y="16732"/>
                    <a:pt x="4868" y="21600"/>
                    <a:pt x="10800" y="21600"/>
                  </a:cubicBezTo>
                  <a:cubicBezTo>
                    <a:pt x="16732" y="21600"/>
                    <a:pt x="21600" y="16732"/>
                    <a:pt x="21600" y="10800"/>
                  </a:cubicBezTo>
                  <a:cubicBezTo>
                    <a:pt x="21600" y="4868"/>
                    <a:pt x="16732" y="0"/>
                    <a:pt x="10800" y="0"/>
                  </a:cubicBezTo>
                  <a:close/>
                  <a:moveTo>
                    <a:pt x="10800" y="20992"/>
                  </a:moveTo>
                  <a:cubicBezTo>
                    <a:pt x="5172" y="20992"/>
                    <a:pt x="608" y="16428"/>
                    <a:pt x="608" y="10800"/>
                  </a:cubicBezTo>
                  <a:cubicBezTo>
                    <a:pt x="608" y="5172"/>
                    <a:pt x="5172" y="608"/>
                    <a:pt x="10800" y="608"/>
                  </a:cubicBezTo>
                  <a:cubicBezTo>
                    <a:pt x="16428" y="608"/>
                    <a:pt x="20992" y="5172"/>
                    <a:pt x="20992" y="10800"/>
                  </a:cubicBezTo>
                  <a:cubicBezTo>
                    <a:pt x="20992" y="16428"/>
                    <a:pt x="16428" y="20992"/>
                    <a:pt x="10800" y="209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05" name="Freeform 105"/>
            <p:cNvSpPr/>
            <p:nvPr/>
          </p:nvSpPr>
          <p:spPr>
            <a:xfrm>
              <a:off x="2351654" y="6863309"/>
              <a:ext cx="618995" cy="349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05" y="0"/>
                  </a:moveTo>
                  <a:cubicBezTo>
                    <a:pt x="3850" y="0"/>
                    <a:pt x="3208" y="1137"/>
                    <a:pt x="3208" y="2653"/>
                  </a:cubicBezTo>
                  <a:cubicBezTo>
                    <a:pt x="2352" y="3032"/>
                    <a:pt x="1497" y="4168"/>
                    <a:pt x="1497" y="5684"/>
                  </a:cubicBezTo>
                  <a:cubicBezTo>
                    <a:pt x="642" y="5684"/>
                    <a:pt x="0" y="6821"/>
                    <a:pt x="0" y="8716"/>
                  </a:cubicBezTo>
                  <a:cubicBezTo>
                    <a:pt x="0" y="18947"/>
                    <a:pt x="0" y="18947"/>
                    <a:pt x="0" y="18947"/>
                  </a:cubicBezTo>
                  <a:cubicBezTo>
                    <a:pt x="0" y="20463"/>
                    <a:pt x="642" y="21600"/>
                    <a:pt x="1711" y="21600"/>
                  </a:cubicBezTo>
                  <a:cubicBezTo>
                    <a:pt x="16681" y="21600"/>
                    <a:pt x="16681" y="21600"/>
                    <a:pt x="16681" y="21600"/>
                  </a:cubicBezTo>
                  <a:cubicBezTo>
                    <a:pt x="17537" y="21600"/>
                    <a:pt x="18392" y="20463"/>
                    <a:pt x="18392" y="18947"/>
                  </a:cubicBezTo>
                  <a:cubicBezTo>
                    <a:pt x="19248" y="18947"/>
                    <a:pt x="19889" y="17432"/>
                    <a:pt x="19889" y="15916"/>
                  </a:cubicBezTo>
                  <a:cubicBezTo>
                    <a:pt x="20745" y="15916"/>
                    <a:pt x="21600" y="14779"/>
                    <a:pt x="21600" y="13263"/>
                  </a:cubicBezTo>
                  <a:cubicBezTo>
                    <a:pt x="21600" y="3032"/>
                    <a:pt x="21600" y="3032"/>
                    <a:pt x="21600" y="3032"/>
                  </a:cubicBezTo>
                  <a:cubicBezTo>
                    <a:pt x="21600" y="1516"/>
                    <a:pt x="20745" y="0"/>
                    <a:pt x="19889" y="0"/>
                  </a:cubicBezTo>
                  <a:lnTo>
                    <a:pt x="4705" y="0"/>
                  </a:lnTo>
                  <a:close/>
                  <a:moveTo>
                    <a:pt x="17537" y="18947"/>
                  </a:moveTo>
                  <a:cubicBezTo>
                    <a:pt x="17537" y="19705"/>
                    <a:pt x="17109" y="20084"/>
                    <a:pt x="16681" y="20084"/>
                  </a:cubicBezTo>
                  <a:cubicBezTo>
                    <a:pt x="1711" y="20084"/>
                    <a:pt x="1711" y="20084"/>
                    <a:pt x="1711" y="20084"/>
                  </a:cubicBezTo>
                  <a:cubicBezTo>
                    <a:pt x="1283" y="20084"/>
                    <a:pt x="855" y="19705"/>
                    <a:pt x="855" y="18947"/>
                  </a:cubicBezTo>
                  <a:cubicBezTo>
                    <a:pt x="855" y="8716"/>
                    <a:pt x="855" y="8716"/>
                    <a:pt x="855" y="8716"/>
                  </a:cubicBezTo>
                  <a:cubicBezTo>
                    <a:pt x="855" y="7579"/>
                    <a:pt x="1283" y="7200"/>
                    <a:pt x="1711" y="7200"/>
                  </a:cubicBezTo>
                  <a:cubicBezTo>
                    <a:pt x="16681" y="7200"/>
                    <a:pt x="16681" y="7200"/>
                    <a:pt x="16681" y="7200"/>
                  </a:cubicBezTo>
                  <a:cubicBezTo>
                    <a:pt x="17109" y="7200"/>
                    <a:pt x="17537" y="7579"/>
                    <a:pt x="17537" y="8716"/>
                  </a:cubicBezTo>
                  <a:lnTo>
                    <a:pt x="17537" y="18947"/>
                  </a:lnTo>
                  <a:close/>
                  <a:moveTo>
                    <a:pt x="19034" y="15916"/>
                  </a:moveTo>
                  <a:cubicBezTo>
                    <a:pt x="19034" y="16674"/>
                    <a:pt x="18820" y="17432"/>
                    <a:pt x="18392" y="17432"/>
                  </a:cubicBezTo>
                  <a:cubicBezTo>
                    <a:pt x="18392" y="8716"/>
                    <a:pt x="18392" y="8716"/>
                    <a:pt x="18392" y="8716"/>
                  </a:cubicBezTo>
                  <a:cubicBezTo>
                    <a:pt x="18392" y="6821"/>
                    <a:pt x="17537" y="5684"/>
                    <a:pt x="16681" y="5684"/>
                  </a:cubicBezTo>
                  <a:cubicBezTo>
                    <a:pt x="2352" y="5684"/>
                    <a:pt x="2352" y="5684"/>
                    <a:pt x="2352" y="5684"/>
                  </a:cubicBezTo>
                  <a:cubicBezTo>
                    <a:pt x="2352" y="4926"/>
                    <a:pt x="2780" y="4168"/>
                    <a:pt x="3208" y="4168"/>
                  </a:cubicBezTo>
                  <a:cubicBezTo>
                    <a:pt x="18392" y="4168"/>
                    <a:pt x="18392" y="4168"/>
                    <a:pt x="18392" y="4168"/>
                  </a:cubicBezTo>
                  <a:cubicBezTo>
                    <a:pt x="18820" y="4168"/>
                    <a:pt x="19034" y="4926"/>
                    <a:pt x="19034" y="5684"/>
                  </a:cubicBezTo>
                  <a:lnTo>
                    <a:pt x="19034" y="15916"/>
                  </a:lnTo>
                  <a:close/>
                  <a:moveTo>
                    <a:pt x="20745" y="3032"/>
                  </a:moveTo>
                  <a:cubicBezTo>
                    <a:pt x="20745" y="13263"/>
                    <a:pt x="20745" y="13263"/>
                    <a:pt x="20745" y="13263"/>
                  </a:cubicBezTo>
                  <a:cubicBezTo>
                    <a:pt x="20745" y="14021"/>
                    <a:pt x="20317" y="14400"/>
                    <a:pt x="19889" y="14400"/>
                  </a:cubicBezTo>
                  <a:cubicBezTo>
                    <a:pt x="19889" y="5684"/>
                    <a:pt x="19889" y="5684"/>
                    <a:pt x="19889" y="5684"/>
                  </a:cubicBezTo>
                  <a:cubicBezTo>
                    <a:pt x="19889" y="4168"/>
                    <a:pt x="19248" y="2653"/>
                    <a:pt x="18392" y="2653"/>
                  </a:cubicBezTo>
                  <a:cubicBezTo>
                    <a:pt x="4063" y="2653"/>
                    <a:pt x="4063" y="2653"/>
                    <a:pt x="4063" y="2653"/>
                  </a:cubicBezTo>
                  <a:cubicBezTo>
                    <a:pt x="4063" y="2274"/>
                    <a:pt x="4277" y="1516"/>
                    <a:pt x="4705" y="1516"/>
                  </a:cubicBezTo>
                  <a:cubicBezTo>
                    <a:pt x="19889" y="1516"/>
                    <a:pt x="19889" y="1516"/>
                    <a:pt x="19889" y="1516"/>
                  </a:cubicBezTo>
                  <a:cubicBezTo>
                    <a:pt x="20317" y="1516"/>
                    <a:pt x="20745" y="2274"/>
                    <a:pt x="20745" y="303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06" name="Freeform 106"/>
            <p:cNvSpPr/>
            <p:nvPr/>
          </p:nvSpPr>
          <p:spPr>
            <a:xfrm>
              <a:off x="2571799" y="6992805"/>
              <a:ext cx="85469" cy="183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040"/>
                  </a:moveTo>
                  <a:cubicBezTo>
                    <a:pt x="12343" y="5040"/>
                    <a:pt x="15429" y="5760"/>
                    <a:pt x="15429" y="7200"/>
                  </a:cubicBezTo>
                  <a:cubicBezTo>
                    <a:pt x="15429" y="7920"/>
                    <a:pt x="16971" y="8640"/>
                    <a:pt x="18514" y="8640"/>
                  </a:cubicBezTo>
                  <a:cubicBezTo>
                    <a:pt x="20057" y="8640"/>
                    <a:pt x="21600" y="7920"/>
                    <a:pt x="21600" y="7200"/>
                  </a:cubicBezTo>
                  <a:cubicBezTo>
                    <a:pt x="21600" y="5040"/>
                    <a:pt x="18514" y="2880"/>
                    <a:pt x="13886" y="2880"/>
                  </a:cubicBezTo>
                  <a:cubicBezTo>
                    <a:pt x="13886" y="1440"/>
                    <a:pt x="13886" y="1440"/>
                    <a:pt x="13886" y="1440"/>
                  </a:cubicBezTo>
                  <a:cubicBezTo>
                    <a:pt x="13886" y="720"/>
                    <a:pt x="12343" y="0"/>
                    <a:pt x="10800" y="0"/>
                  </a:cubicBezTo>
                  <a:cubicBezTo>
                    <a:pt x="9257" y="0"/>
                    <a:pt x="7714" y="720"/>
                    <a:pt x="7714" y="1440"/>
                  </a:cubicBezTo>
                  <a:cubicBezTo>
                    <a:pt x="7714" y="2880"/>
                    <a:pt x="7714" y="2880"/>
                    <a:pt x="7714" y="2880"/>
                  </a:cubicBezTo>
                  <a:cubicBezTo>
                    <a:pt x="3086" y="2880"/>
                    <a:pt x="0" y="5040"/>
                    <a:pt x="0" y="7200"/>
                  </a:cubicBezTo>
                  <a:cubicBezTo>
                    <a:pt x="0" y="10080"/>
                    <a:pt x="4629" y="12240"/>
                    <a:pt x="10800" y="12240"/>
                  </a:cubicBezTo>
                  <a:cubicBezTo>
                    <a:pt x="12343" y="12240"/>
                    <a:pt x="15429" y="12960"/>
                    <a:pt x="15429" y="14400"/>
                  </a:cubicBezTo>
                  <a:cubicBezTo>
                    <a:pt x="15429" y="15840"/>
                    <a:pt x="12343" y="16560"/>
                    <a:pt x="10800" y="16560"/>
                  </a:cubicBezTo>
                  <a:cubicBezTo>
                    <a:pt x="7714" y="16560"/>
                    <a:pt x="6171" y="15840"/>
                    <a:pt x="6171" y="14400"/>
                  </a:cubicBezTo>
                  <a:cubicBezTo>
                    <a:pt x="6171" y="13680"/>
                    <a:pt x="4629" y="12960"/>
                    <a:pt x="3086" y="12960"/>
                  </a:cubicBezTo>
                  <a:cubicBezTo>
                    <a:pt x="1543" y="12960"/>
                    <a:pt x="0" y="13680"/>
                    <a:pt x="0" y="14400"/>
                  </a:cubicBezTo>
                  <a:cubicBezTo>
                    <a:pt x="0" y="16560"/>
                    <a:pt x="3086" y="18720"/>
                    <a:pt x="7714" y="19440"/>
                  </a:cubicBezTo>
                  <a:cubicBezTo>
                    <a:pt x="7714" y="20160"/>
                    <a:pt x="7714" y="20160"/>
                    <a:pt x="7714" y="20160"/>
                  </a:cubicBezTo>
                  <a:cubicBezTo>
                    <a:pt x="7714" y="21600"/>
                    <a:pt x="9257" y="21600"/>
                    <a:pt x="10800" y="21600"/>
                  </a:cubicBezTo>
                  <a:cubicBezTo>
                    <a:pt x="12343" y="21600"/>
                    <a:pt x="13886" y="21600"/>
                    <a:pt x="13886" y="20160"/>
                  </a:cubicBezTo>
                  <a:cubicBezTo>
                    <a:pt x="13886" y="19440"/>
                    <a:pt x="13886" y="19440"/>
                    <a:pt x="13886" y="19440"/>
                  </a:cubicBezTo>
                  <a:cubicBezTo>
                    <a:pt x="18514" y="18720"/>
                    <a:pt x="21600" y="16560"/>
                    <a:pt x="21600" y="14400"/>
                  </a:cubicBezTo>
                  <a:cubicBezTo>
                    <a:pt x="21600" y="11520"/>
                    <a:pt x="16971" y="9360"/>
                    <a:pt x="10800" y="9360"/>
                  </a:cubicBezTo>
                  <a:cubicBezTo>
                    <a:pt x="7714" y="9360"/>
                    <a:pt x="6171" y="8640"/>
                    <a:pt x="6171" y="7200"/>
                  </a:cubicBezTo>
                  <a:cubicBezTo>
                    <a:pt x="6171" y="5760"/>
                    <a:pt x="7714" y="5040"/>
                    <a:pt x="10800" y="504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07" name="Freeform 107"/>
            <p:cNvSpPr/>
            <p:nvPr/>
          </p:nvSpPr>
          <p:spPr>
            <a:xfrm>
              <a:off x="2437123" y="7047195"/>
              <a:ext cx="75109" cy="75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400" y="0"/>
                    <a:pt x="0" y="5400"/>
                    <a:pt x="0" y="10800"/>
                  </a:cubicBezTo>
                  <a:cubicBezTo>
                    <a:pt x="0" y="16200"/>
                    <a:pt x="5400" y="21600"/>
                    <a:pt x="10800" y="21600"/>
                  </a:cubicBezTo>
                  <a:cubicBezTo>
                    <a:pt x="16200" y="21600"/>
                    <a:pt x="21600" y="16200"/>
                    <a:pt x="21600" y="10800"/>
                  </a:cubicBezTo>
                  <a:cubicBezTo>
                    <a:pt x="21600" y="5400"/>
                    <a:pt x="16200" y="0"/>
                    <a:pt x="10800" y="0"/>
                  </a:cubicBezTo>
                  <a:close/>
                  <a:moveTo>
                    <a:pt x="10800" y="14400"/>
                  </a:moveTo>
                  <a:cubicBezTo>
                    <a:pt x="9000" y="14400"/>
                    <a:pt x="7200" y="12600"/>
                    <a:pt x="7200" y="10800"/>
                  </a:cubicBezTo>
                  <a:cubicBezTo>
                    <a:pt x="7200" y="9000"/>
                    <a:pt x="9000" y="7200"/>
                    <a:pt x="10800" y="7200"/>
                  </a:cubicBezTo>
                  <a:cubicBezTo>
                    <a:pt x="12600" y="7200"/>
                    <a:pt x="14400" y="9000"/>
                    <a:pt x="14400" y="10800"/>
                  </a:cubicBezTo>
                  <a:cubicBezTo>
                    <a:pt x="14400" y="12600"/>
                    <a:pt x="12600" y="14400"/>
                    <a:pt x="10800" y="14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08" name="Freeform 108"/>
            <p:cNvSpPr/>
            <p:nvPr/>
          </p:nvSpPr>
          <p:spPr>
            <a:xfrm>
              <a:off x="2719424" y="7047195"/>
              <a:ext cx="67339" cy="75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18" y="0"/>
                  </a:moveTo>
                  <a:cubicBezTo>
                    <a:pt x="3927" y="0"/>
                    <a:pt x="0" y="5400"/>
                    <a:pt x="0" y="10800"/>
                  </a:cubicBezTo>
                  <a:cubicBezTo>
                    <a:pt x="0" y="16200"/>
                    <a:pt x="3927" y="21600"/>
                    <a:pt x="9818" y="21600"/>
                  </a:cubicBezTo>
                  <a:cubicBezTo>
                    <a:pt x="17673" y="21600"/>
                    <a:pt x="21600" y="16200"/>
                    <a:pt x="21600" y="10800"/>
                  </a:cubicBezTo>
                  <a:cubicBezTo>
                    <a:pt x="21600" y="5400"/>
                    <a:pt x="17673" y="0"/>
                    <a:pt x="9818" y="0"/>
                  </a:cubicBezTo>
                  <a:close/>
                  <a:moveTo>
                    <a:pt x="9818" y="14400"/>
                  </a:moveTo>
                  <a:cubicBezTo>
                    <a:pt x="7855" y="14400"/>
                    <a:pt x="7855" y="12600"/>
                    <a:pt x="7855" y="10800"/>
                  </a:cubicBezTo>
                  <a:cubicBezTo>
                    <a:pt x="7855" y="9000"/>
                    <a:pt x="7855" y="7200"/>
                    <a:pt x="9818" y="7200"/>
                  </a:cubicBezTo>
                  <a:cubicBezTo>
                    <a:pt x="11782" y="7200"/>
                    <a:pt x="13745" y="9000"/>
                    <a:pt x="13745" y="10800"/>
                  </a:cubicBezTo>
                  <a:cubicBezTo>
                    <a:pt x="13745" y="12600"/>
                    <a:pt x="11782" y="14400"/>
                    <a:pt x="9818" y="14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09" name="Freeform 109"/>
            <p:cNvSpPr/>
            <p:nvPr/>
          </p:nvSpPr>
          <p:spPr>
            <a:xfrm>
              <a:off x="145035" y="147626"/>
              <a:ext cx="577556" cy="57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19" y="0"/>
                  </a:moveTo>
                  <a:cubicBezTo>
                    <a:pt x="11719" y="0"/>
                    <a:pt x="11489" y="0"/>
                    <a:pt x="11489" y="0"/>
                  </a:cubicBezTo>
                  <a:cubicBezTo>
                    <a:pt x="11489" y="0"/>
                    <a:pt x="11489" y="0"/>
                    <a:pt x="11489" y="0"/>
                  </a:cubicBezTo>
                  <a:cubicBezTo>
                    <a:pt x="11260" y="0"/>
                    <a:pt x="11030" y="0"/>
                    <a:pt x="10800" y="0"/>
                  </a:cubicBezTo>
                  <a:cubicBezTo>
                    <a:pt x="10570" y="0"/>
                    <a:pt x="10340" y="0"/>
                    <a:pt x="10111" y="0"/>
                  </a:cubicBezTo>
                  <a:cubicBezTo>
                    <a:pt x="9881" y="0"/>
                    <a:pt x="9881" y="0"/>
                    <a:pt x="9881" y="0"/>
                  </a:cubicBezTo>
                  <a:cubicBezTo>
                    <a:pt x="9881" y="0"/>
                    <a:pt x="9881" y="0"/>
                    <a:pt x="9881" y="0"/>
                  </a:cubicBezTo>
                  <a:cubicBezTo>
                    <a:pt x="4366" y="460"/>
                    <a:pt x="0" y="5285"/>
                    <a:pt x="0" y="10800"/>
                  </a:cubicBezTo>
                  <a:cubicBezTo>
                    <a:pt x="0" y="16774"/>
                    <a:pt x="4826" y="21600"/>
                    <a:pt x="10800" y="21600"/>
                  </a:cubicBezTo>
                  <a:cubicBezTo>
                    <a:pt x="16774" y="21600"/>
                    <a:pt x="21600" y="16774"/>
                    <a:pt x="21600" y="10800"/>
                  </a:cubicBezTo>
                  <a:cubicBezTo>
                    <a:pt x="21600" y="5285"/>
                    <a:pt x="17234" y="460"/>
                    <a:pt x="11719" y="0"/>
                  </a:cubicBezTo>
                  <a:close/>
                  <a:moveTo>
                    <a:pt x="14936" y="6204"/>
                  </a:moveTo>
                  <a:cubicBezTo>
                    <a:pt x="13787" y="6434"/>
                    <a:pt x="12638" y="6434"/>
                    <a:pt x="11260" y="6434"/>
                  </a:cubicBezTo>
                  <a:cubicBezTo>
                    <a:pt x="11260" y="919"/>
                    <a:pt x="11260" y="919"/>
                    <a:pt x="11260" y="919"/>
                  </a:cubicBezTo>
                  <a:cubicBezTo>
                    <a:pt x="11260" y="919"/>
                    <a:pt x="11260" y="919"/>
                    <a:pt x="11260" y="919"/>
                  </a:cubicBezTo>
                  <a:cubicBezTo>
                    <a:pt x="12868" y="2298"/>
                    <a:pt x="14247" y="4136"/>
                    <a:pt x="14936" y="6204"/>
                  </a:cubicBezTo>
                  <a:close/>
                  <a:moveTo>
                    <a:pt x="15626" y="10340"/>
                  </a:moveTo>
                  <a:cubicBezTo>
                    <a:pt x="11260" y="10340"/>
                    <a:pt x="11260" y="10340"/>
                    <a:pt x="11260" y="10340"/>
                  </a:cubicBezTo>
                  <a:cubicBezTo>
                    <a:pt x="11260" y="7353"/>
                    <a:pt x="11260" y="7353"/>
                    <a:pt x="11260" y="7353"/>
                  </a:cubicBezTo>
                  <a:cubicBezTo>
                    <a:pt x="12638" y="7353"/>
                    <a:pt x="14017" y="7353"/>
                    <a:pt x="15166" y="7123"/>
                  </a:cubicBezTo>
                  <a:cubicBezTo>
                    <a:pt x="15626" y="8272"/>
                    <a:pt x="15626" y="9191"/>
                    <a:pt x="15626" y="10340"/>
                  </a:cubicBezTo>
                  <a:close/>
                  <a:moveTo>
                    <a:pt x="15166" y="14477"/>
                  </a:moveTo>
                  <a:cubicBezTo>
                    <a:pt x="14017" y="14247"/>
                    <a:pt x="12638" y="14247"/>
                    <a:pt x="11260" y="14247"/>
                  </a:cubicBezTo>
                  <a:cubicBezTo>
                    <a:pt x="11260" y="11260"/>
                    <a:pt x="11260" y="11260"/>
                    <a:pt x="11260" y="11260"/>
                  </a:cubicBezTo>
                  <a:cubicBezTo>
                    <a:pt x="15626" y="11260"/>
                    <a:pt x="15626" y="11260"/>
                    <a:pt x="15626" y="11260"/>
                  </a:cubicBezTo>
                  <a:cubicBezTo>
                    <a:pt x="15626" y="12409"/>
                    <a:pt x="15626" y="13328"/>
                    <a:pt x="15166" y="14477"/>
                  </a:cubicBezTo>
                  <a:close/>
                  <a:moveTo>
                    <a:pt x="5745" y="11260"/>
                  </a:moveTo>
                  <a:cubicBezTo>
                    <a:pt x="10340" y="11260"/>
                    <a:pt x="10340" y="11260"/>
                    <a:pt x="10340" y="11260"/>
                  </a:cubicBezTo>
                  <a:cubicBezTo>
                    <a:pt x="10340" y="14247"/>
                    <a:pt x="10340" y="14247"/>
                    <a:pt x="10340" y="14247"/>
                  </a:cubicBezTo>
                  <a:cubicBezTo>
                    <a:pt x="8962" y="14247"/>
                    <a:pt x="7583" y="14247"/>
                    <a:pt x="6204" y="14477"/>
                  </a:cubicBezTo>
                  <a:cubicBezTo>
                    <a:pt x="5974" y="13328"/>
                    <a:pt x="5745" y="12409"/>
                    <a:pt x="5745" y="11260"/>
                  </a:cubicBezTo>
                  <a:close/>
                  <a:moveTo>
                    <a:pt x="6204" y="7123"/>
                  </a:moveTo>
                  <a:cubicBezTo>
                    <a:pt x="7583" y="7353"/>
                    <a:pt x="8962" y="7353"/>
                    <a:pt x="10340" y="7353"/>
                  </a:cubicBezTo>
                  <a:cubicBezTo>
                    <a:pt x="10340" y="10340"/>
                    <a:pt x="10340" y="10340"/>
                    <a:pt x="10340" y="10340"/>
                  </a:cubicBezTo>
                  <a:cubicBezTo>
                    <a:pt x="5745" y="10340"/>
                    <a:pt x="5745" y="10340"/>
                    <a:pt x="5745" y="10340"/>
                  </a:cubicBezTo>
                  <a:cubicBezTo>
                    <a:pt x="5974" y="9191"/>
                    <a:pt x="5974" y="8043"/>
                    <a:pt x="6204" y="7123"/>
                  </a:cubicBezTo>
                  <a:close/>
                  <a:moveTo>
                    <a:pt x="10340" y="15166"/>
                  </a:moveTo>
                  <a:cubicBezTo>
                    <a:pt x="10340" y="20681"/>
                    <a:pt x="10340" y="20681"/>
                    <a:pt x="10340" y="20681"/>
                  </a:cubicBezTo>
                  <a:cubicBezTo>
                    <a:pt x="10340" y="20681"/>
                    <a:pt x="10340" y="20681"/>
                    <a:pt x="10340" y="20681"/>
                  </a:cubicBezTo>
                  <a:cubicBezTo>
                    <a:pt x="8502" y="19302"/>
                    <a:pt x="7353" y="17464"/>
                    <a:pt x="6664" y="15396"/>
                  </a:cubicBezTo>
                  <a:cubicBezTo>
                    <a:pt x="7813" y="15166"/>
                    <a:pt x="8962" y="15166"/>
                    <a:pt x="10340" y="15166"/>
                  </a:cubicBezTo>
                  <a:close/>
                  <a:moveTo>
                    <a:pt x="11260" y="20681"/>
                  </a:moveTo>
                  <a:cubicBezTo>
                    <a:pt x="11260" y="15166"/>
                    <a:pt x="11260" y="15166"/>
                    <a:pt x="11260" y="15166"/>
                  </a:cubicBezTo>
                  <a:cubicBezTo>
                    <a:pt x="12638" y="15166"/>
                    <a:pt x="13787" y="15166"/>
                    <a:pt x="14936" y="15396"/>
                  </a:cubicBezTo>
                  <a:cubicBezTo>
                    <a:pt x="14247" y="17464"/>
                    <a:pt x="12868" y="19302"/>
                    <a:pt x="11260" y="20681"/>
                  </a:cubicBezTo>
                  <a:cubicBezTo>
                    <a:pt x="11260" y="20681"/>
                    <a:pt x="11260" y="20681"/>
                    <a:pt x="11260" y="20681"/>
                  </a:cubicBezTo>
                  <a:close/>
                  <a:moveTo>
                    <a:pt x="10340" y="919"/>
                  </a:moveTo>
                  <a:cubicBezTo>
                    <a:pt x="10340" y="919"/>
                    <a:pt x="10340" y="919"/>
                    <a:pt x="10340" y="919"/>
                  </a:cubicBezTo>
                  <a:cubicBezTo>
                    <a:pt x="10340" y="6434"/>
                    <a:pt x="10340" y="6434"/>
                    <a:pt x="10340" y="6434"/>
                  </a:cubicBezTo>
                  <a:cubicBezTo>
                    <a:pt x="8962" y="6434"/>
                    <a:pt x="7813" y="6434"/>
                    <a:pt x="6664" y="6204"/>
                  </a:cubicBezTo>
                  <a:cubicBezTo>
                    <a:pt x="7353" y="4136"/>
                    <a:pt x="8502" y="2298"/>
                    <a:pt x="10340" y="919"/>
                  </a:cubicBezTo>
                  <a:close/>
                  <a:moveTo>
                    <a:pt x="8732" y="1149"/>
                  </a:moveTo>
                  <a:cubicBezTo>
                    <a:pt x="7353" y="2528"/>
                    <a:pt x="6204" y="4136"/>
                    <a:pt x="5745" y="6204"/>
                  </a:cubicBezTo>
                  <a:cubicBezTo>
                    <a:pt x="4596" y="5974"/>
                    <a:pt x="3447" y="5745"/>
                    <a:pt x="2528" y="5515"/>
                  </a:cubicBezTo>
                  <a:cubicBezTo>
                    <a:pt x="3906" y="3447"/>
                    <a:pt x="6204" y="1838"/>
                    <a:pt x="8732" y="1149"/>
                  </a:cubicBezTo>
                  <a:close/>
                  <a:moveTo>
                    <a:pt x="2068" y="6204"/>
                  </a:moveTo>
                  <a:cubicBezTo>
                    <a:pt x="2068" y="6204"/>
                    <a:pt x="2068" y="6434"/>
                    <a:pt x="2298" y="6434"/>
                  </a:cubicBezTo>
                  <a:cubicBezTo>
                    <a:pt x="3217" y="6664"/>
                    <a:pt x="4136" y="6894"/>
                    <a:pt x="5285" y="7123"/>
                  </a:cubicBezTo>
                  <a:cubicBezTo>
                    <a:pt x="5055" y="8043"/>
                    <a:pt x="5055" y="9191"/>
                    <a:pt x="4826" y="10340"/>
                  </a:cubicBezTo>
                  <a:cubicBezTo>
                    <a:pt x="919" y="10340"/>
                    <a:pt x="919" y="10340"/>
                    <a:pt x="919" y="10340"/>
                  </a:cubicBezTo>
                  <a:cubicBezTo>
                    <a:pt x="1149" y="8962"/>
                    <a:pt x="1379" y="7583"/>
                    <a:pt x="2068" y="6204"/>
                  </a:cubicBezTo>
                  <a:close/>
                  <a:moveTo>
                    <a:pt x="4826" y="11260"/>
                  </a:moveTo>
                  <a:cubicBezTo>
                    <a:pt x="4826" y="12409"/>
                    <a:pt x="5055" y="13557"/>
                    <a:pt x="5285" y="14706"/>
                  </a:cubicBezTo>
                  <a:cubicBezTo>
                    <a:pt x="4366" y="14706"/>
                    <a:pt x="3217" y="14936"/>
                    <a:pt x="2298" y="15166"/>
                  </a:cubicBezTo>
                  <a:cubicBezTo>
                    <a:pt x="2068" y="15396"/>
                    <a:pt x="2068" y="15396"/>
                    <a:pt x="2068" y="15396"/>
                  </a:cubicBezTo>
                  <a:cubicBezTo>
                    <a:pt x="1379" y="14017"/>
                    <a:pt x="1149" y="12638"/>
                    <a:pt x="919" y="11260"/>
                  </a:cubicBezTo>
                  <a:lnTo>
                    <a:pt x="4826" y="11260"/>
                  </a:lnTo>
                  <a:close/>
                  <a:moveTo>
                    <a:pt x="2528" y="16085"/>
                  </a:moveTo>
                  <a:cubicBezTo>
                    <a:pt x="3447" y="15855"/>
                    <a:pt x="4596" y="15626"/>
                    <a:pt x="5745" y="15396"/>
                  </a:cubicBezTo>
                  <a:cubicBezTo>
                    <a:pt x="6204" y="17464"/>
                    <a:pt x="7353" y="19072"/>
                    <a:pt x="8732" y="20451"/>
                  </a:cubicBezTo>
                  <a:cubicBezTo>
                    <a:pt x="6204" y="19762"/>
                    <a:pt x="3906" y="18383"/>
                    <a:pt x="2528" y="16085"/>
                  </a:cubicBezTo>
                  <a:close/>
                  <a:moveTo>
                    <a:pt x="12868" y="20451"/>
                  </a:moveTo>
                  <a:cubicBezTo>
                    <a:pt x="14247" y="19072"/>
                    <a:pt x="15166" y="17464"/>
                    <a:pt x="15855" y="15396"/>
                  </a:cubicBezTo>
                  <a:cubicBezTo>
                    <a:pt x="17004" y="15626"/>
                    <a:pt x="18153" y="15855"/>
                    <a:pt x="19072" y="16085"/>
                  </a:cubicBezTo>
                  <a:cubicBezTo>
                    <a:pt x="17694" y="18153"/>
                    <a:pt x="15396" y="19762"/>
                    <a:pt x="12868" y="20451"/>
                  </a:cubicBezTo>
                  <a:close/>
                  <a:moveTo>
                    <a:pt x="19532" y="15396"/>
                  </a:moveTo>
                  <a:cubicBezTo>
                    <a:pt x="19532" y="15396"/>
                    <a:pt x="19532" y="15396"/>
                    <a:pt x="19302" y="15166"/>
                  </a:cubicBezTo>
                  <a:cubicBezTo>
                    <a:pt x="18383" y="14936"/>
                    <a:pt x="17234" y="14706"/>
                    <a:pt x="16085" y="14706"/>
                  </a:cubicBezTo>
                  <a:cubicBezTo>
                    <a:pt x="16545" y="13557"/>
                    <a:pt x="16545" y="12409"/>
                    <a:pt x="16545" y="11260"/>
                  </a:cubicBezTo>
                  <a:cubicBezTo>
                    <a:pt x="20681" y="11260"/>
                    <a:pt x="20681" y="11260"/>
                    <a:pt x="20681" y="11260"/>
                  </a:cubicBezTo>
                  <a:cubicBezTo>
                    <a:pt x="20451" y="12638"/>
                    <a:pt x="20221" y="14017"/>
                    <a:pt x="19532" y="15396"/>
                  </a:cubicBezTo>
                  <a:close/>
                  <a:moveTo>
                    <a:pt x="16545" y="10340"/>
                  </a:moveTo>
                  <a:cubicBezTo>
                    <a:pt x="16545" y="9191"/>
                    <a:pt x="16545" y="8043"/>
                    <a:pt x="16085" y="7123"/>
                  </a:cubicBezTo>
                  <a:cubicBezTo>
                    <a:pt x="17234" y="6894"/>
                    <a:pt x="18383" y="6664"/>
                    <a:pt x="19302" y="6434"/>
                  </a:cubicBezTo>
                  <a:cubicBezTo>
                    <a:pt x="19532" y="6434"/>
                    <a:pt x="19532" y="6204"/>
                    <a:pt x="19532" y="6204"/>
                  </a:cubicBezTo>
                  <a:cubicBezTo>
                    <a:pt x="20221" y="7583"/>
                    <a:pt x="20451" y="8962"/>
                    <a:pt x="20681" y="10340"/>
                  </a:cubicBezTo>
                  <a:lnTo>
                    <a:pt x="16545" y="10340"/>
                  </a:lnTo>
                  <a:close/>
                  <a:moveTo>
                    <a:pt x="15855" y="6204"/>
                  </a:moveTo>
                  <a:cubicBezTo>
                    <a:pt x="15166" y="4136"/>
                    <a:pt x="14247" y="2528"/>
                    <a:pt x="12868" y="1149"/>
                  </a:cubicBezTo>
                  <a:cubicBezTo>
                    <a:pt x="15396" y="1838"/>
                    <a:pt x="17694" y="3447"/>
                    <a:pt x="19072" y="5515"/>
                  </a:cubicBezTo>
                  <a:cubicBezTo>
                    <a:pt x="18153" y="5745"/>
                    <a:pt x="17004" y="5974"/>
                    <a:pt x="15855" y="620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10" name="Freeform 110"/>
            <p:cNvSpPr/>
            <p:nvPr/>
          </p:nvSpPr>
          <p:spPr>
            <a:xfrm>
              <a:off x="1268006" y="183885"/>
              <a:ext cx="535645" cy="492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extrusionOk="0">
                  <a:moveTo>
                    <a:pt x="12948" y="1080"/>
                  </a:moveTo>
                  <a:cubicBezTo>
                    <a:pt x="12212" y="270"/>
                    <a:pt x="11475" y="0"/>
                    <a:pt x="10739" y="0"/>
                  </a:cubicBezTo>
                  <a:cubicBezTo>
                    <a:pt x="10003" y="0"/>
                    <a:pt x="9266" y="270"/>
                    <a:pt x="8530" y="1080"/>
                  </a:cubicBezTo>
                  <a:cubicBezTo>
                    <a:pt x="7057" y="3240"/>
                    <a:pt x="7057" y="3240"/>
                    <a:pt x="7057" y="3240"/>
                  </a:cubicBezTo>
                  <a:cubicBezTo>
                    <a:pt x="7057" y="2700"/>
                    <a:pt x="7057" y="2700"/>
                    <a:pt x="7057" y="2700"/>
                  </a:cubicBezTo>
                  <a:cubicBezTo>
                    <a:pt x="7057" y="1890"/>
                    <a:pt x="6566" y="1080"/>
                    <a:pt x="5830" y="1080"/>
                  </a:cubicBezTo>
                  <a:cubicBezTo>
                    <a:pt x="4848" y="1080"/>
                    <a:pt x="4848" y="1080"/>
                    <a:pt x="4848" y="1080"/>
                  </a:cubicBezTo>
                  <a:cubicBezTo>
                    <a:pt x="4112" y="1080"/>
                    <a:pt x="3621" y="1890"/>
                    <a:pt x="3621" y="2700"/>
                  </a:cubicBezTo>
                  <a:cubicBezTo>
                    <a:pt x="3621" y="8370"/>
                    <a:pt x="3621" y="8370"/>
                    <a:pt x="3621" y="8370"/>
                  </a:cubicBezTo>
                  <a:cubicBezTo>
                    <a:pt x="184" y="12960"/>
                    <a:pt x="184" y="12960"/>
                    <a:pt x="184" y="12960"/>
                  </a:cubicBezTo>
                  <a:cubicBezTo>
                    <a:pt x="-61" y="13230"/>
                    <a:pt x="-61" y="13500"/>
                    <a:pt x="184" y="13770"/>
                  </a:cubicBezTo>
                  <a:cubicBezTo>
                    <a:pt x="184" y="13770"/>
                    <a:pt x="430" y="13770"/>
                    <a:pt x="430" y="13770"/>
                  </a:cubicBezTo>
                  <a:cubicBezTo>
                    <a:pt x="675" y="13770"/>
                    <a:pt x="675" y="13770"/>
                    <a:pt x="921" y="13770"/>
                  </a:cubicBezTo>
                  <a:cubicBezTo>
                    <a:pt x="2394" y="11610"/>
                    <a:pt x="2394" y="11610"/>
                    <a:pt x="2394" y="11610"/>
                  </a:cubicBezTo>
                  <a:cubicBezTo>
                    <a:pt x="2394" y="19440"/>
                    <a:pt x="2394" y="19440"/>
                    <a:pt x="2394" y="19440"/>
                  </a:cubicBezTo>
                  <a:cubicBezTo>
                    <a:pt x="2394" y="20790"/>
                    <a:pt x="3130" y="21600"/>
                    <a:pt x="4357" y="21600"/>
                  </a:cubicBezTo>
                  <a:cubicBezTo>
                    <a:pt x="8530" y="21600"/>
                    <a:pt x="8530" y="21600"/>
                    <a:pt x="8530" y="21600"/>
                  </a:cubicBezTo>
                  <a:cubicBezTo>
                    <a:pt x="8775" y="21600"/>
                    <a:pt x="9021" y="21330"/>
                    <a:pt x="9021" y="21060"/>
                  </a:cubicBezTo>
                  <a:cubicBezTo>
                    <a:pt x="9021" y="13230"/>
                    <a:pt x="9021" y="13230"/>
                    <a:pt x="9021" y="13230"/>
                  </a:cubicBezTo>
                  <a:cubicBezTo>
                    <a:pt x="9021" y="12690"/>
                    <a:pt x="9512" y="12150"/>
                    <a:pt x="10003" y="12150"/>
                  </a:cubicBezTo>
                  <a:cubicBezTo>
                    <a:pt x="11475" y="12150"/>
                    <a:pt x="11475" y="12150"/>
                    <a:pt x="11475" y="12150"/>
                  </a:cubicBezTo>
                  <a:cubicBezTo>
                    <a:pt x="11966" y="12150"/>
                    <a:pt x="12457" y="12690"/>
                    <a:pt x="12457" y="13230"/>
                  </a:cubicBezTo>
                  <a:cubicBezTo>
                    <a:pt x="12457" y="21060"/>
                    <a:pt x="12457" y="21060"/>
                    <a:pt x="12457" y="21060"/>
                  </a:cubicBezTo>
                  <a:cubicBezTo>
                    <a:pt x="12457" y="21330"/>
                    <a:pt x="12703" y="21600"/>
                    <a:pt x="12948" y="21600"/>
                  </a:cubicBezTo>
                  <a:cubicBezTo>
                    <a:pt x="17121" y="21600"/>
                    <a:pt x="17121" y="21600"/>
                    <a:pt x="17121" y="21600"/>
                  </a:cubicBezTo>
                  <a:cubicBezTo>
                    <a:pt x="18348" y="21600"/>
                    <a:pt x="19084" y="20790"/>
                    <a:pt x="19084" y="19440"/>
                  </a:cubicBezTo>
                  <a:cubicBezTo>
                    <a:pt x="19084" y="11610"/>
                    <a:pt x="19084" y="11610"/>
                    <a:pt x="19084" y="11610"/>
                  </a:cubicBezTo>
                  <a:cubicBezTo>
                    <a:pt x="20557" y="13770"/>
                    <a:pt x="20557" y="13770"/>
                    <a:pt x="20557" y="13770"/>
                  </a:cubicBezTo>
                  <a:cubicBezTo>
                    <a:pt x="20803" y="13770"/>
                    <a:pt x="20803" y="13770"/>
                    <a:pt x="21048" y="13770"/>
                  </a:cubicBezTo>
                  <a:cubicBezTo>
                    <a:pt x="21048" y="13770"/>
                    <a:pt x="21294" y="13770"/>
                    <a:pt x="21294" y="13770"/>
                  </a:cubicBezTo>
                  <a:cubicBezTo>
                    <a:pt x="21539" y="13500"/>
                    <a:pt x="21539" y="13230"/>
                    <a:pt x="21294" y="12960"/>
                  </a:cubicBezTo>
                  <a:lnTo>
                    <a:pt x="12948" y="1080"/>
                  </a:lnTo>
                  <a:close/>
                  <a:moveTo>
                    <a:pt x="18103" y="19440"/>
                  </a:moveTo>
                  <a:cubicBezTo>
                    <a:pt x="18103" y="19980"/>
                    <a:pt x="17612" y="20520"/>
                    <a:pt x="17121" y="20520"/>
                  </a:cubicBezTo>
                  <a:cubicBezTo>
                    <a:pt x="13439" y="20520"/>
                    <a:pt x="13439" y="20520"/>
                    <a:pt x="13439" y="20520"/>
                  </a:cubicBezTo>
                  <a:cubicBezTo>
                    <a:pt x="13439" y="13230"/>
                    <a:pt x="13439" y="13230"/>
                    <a:pt x="13439" y="13230"/>
                  </a:cubicBezTo>
                  <a:cubicBezTo>
                    <a:pt x="13439" y="11880"/>
                    <a:pt x="12703" y="11070"/>
                    <a:pt x="11475" y="11070"/>
                  </a:cubicBezTo>
                  <a:cubicBezTo>
                    <a:pt x="10003" y="11070"/>
                    <a:pt x="10003" y="11070"/>
                    <a:pt x="10003" y="11070"/>
                  </a:cubicBezTo>
                  <a:cubicBezTo>
                    <a:pt x="8775" y="11070"/>
                    <a:pt x="8039" y="11880"/>
                    <a:pt x="8039" y="13230"/>
                  </a:cubicBezTo>
                  <a:cubicBezTo>
                    <a:pt x="8039" y="20520"/>
                    <a:pt x="8039" y="20520"/>
                    <a:pt x="8039" y="20520"/>
                  </a:cubicBezTo>
                  <a:cubicBezTo>
                    <a:pt x="4357" y="20520"/>
                    <a:pt x="4357" y="20520"/>
                    <a:pt x="4357" y="20520"/>
                  </a:cubicBezTo>
                  <a:cubicBezTo>
                    <a:pt x="3866" y="20520"/>
                    <a:pt x="3375" y="19980"/>
                    <a:pt x="3375" y="19440"/>
                  </a:cubicBezTo>
                  <a:cubicBezTo>
                    <a:pt x="3375" y="10260"/>
                    <a:pt x="3375" y="10260"/>
                    <a:pt x="3375" y="10260"/>
                  </a:cubicBezTo>
                  <a:cubicBezTo>
                    <a:pt x="4357" y="8640"/>
                    <a:pt x="4357" y="8640"/>
                    <a:pt x="4357" y="8640"/>
                  </a:cubicBezTo>
                  <a:cubicBezTo>
                    <a:pt x="4357" y="8640"/>
                    <a:pt x="4357" y="8640"/>
                    <a:pt x="4357" y="8640"/>
                  </a:cubicBezTo>
                  <a:cubicBezTo>
                    <a:pt x="4357" y="8640"/>
                    <a:pt x="4357" y="8640"/>
                    <a:pt x="4357" y="8640"/>
                  </a:cubicBezTo>
                  <a:cubicBezTo>
                    <a:pt x="4357" y="8640"/>
                    <a:pt x="4603" y="8640"/>
                    <a:pt x="4603" y="8370"/>
                  </a:cubicBezTo>
                  <a:cubicBezTo>
                    <a:pt x="4603" y="8370"/>
                    <a:pt x="4603" y="8370"/>
                    <a:pt x="4603" y="8370"/>
                  </a:cubicBezTo>
                  <a:cubicBezTo>
                    <a:pt x="4603" y="2700"/>
                    <a:pt x="4603" y="2700"/>
                    <a:pt x="4603" y="2700"/>
                  </a:cubicBezTo>
                  <a:cubicBezTo>
                    <a:pt x="4603" y="2430"/>
                    <a:pt x="4603" y="2160"/>
                    <a:pt x="4848" y="2160"/>
                  </a:cubicBezTo>
                  <a:cubicBezTo>
                    <a:pt x="5830" y="2160"/>
                    <a:pt x="5830" y="2160"/>
                    <a:pt x="5830" y="2160"/>
                  </a:cubicBezTo>
                  <a:cubicBezTo>
                    <a:pt x="5830" y="2160"/>
                    <a:pt x="6075" y="2430"/>
                    <a:pt x="6075" y="2700"/>
                  </a:cubicBezTo>
                  <a:cubicBezTo>
                    <a:pt x="6075" y="4860"/>
                    <a:pt x="6075" y="4860"/>
                    <a:pt x="6075" y="4860"/>
                  </a:cubicBezTo>
                  <a:cubicBezTo>
                    <a:pt x="6075" y="4860"/>
                    <a:pt x="6075" y="4860"/>
                    <a:pt x="6075" y="4860"/>
                  </a:cubicBezTo>
                  <a:cubicBezTo>
                    <a:pt x="6075" y="4860"/>
                    <a:pt x="6075" y="4860"/>
                    <a:pt x="6075" y="4860"/>
                  </a:cubicBezTo>
                  <a:cubicBezTo>
                    <a:pt x="6075" y="5130"/>
                    <a:pt x="6075" y="5130"/>
                    <a:pt x="6075" y="5130"/>
                  </a:cubicBezTo>
                  <a:cubicBezTo>
                    <a:pt x="6075" y="5130"/>
                    <a:pt x="6075" y="5130"/>
                    <a:pt x="6075" y="5130"/>
                  </a:cubicBezTo>
                  <a:cubicBezTo>
                    <a:pt x="6321" y="5130"/>
                    <a:pt x="6321" y="5130"/>
                    <a:pt x="6321" y="5130"/>
                  </a:cubicBezTo>
                  <a:cubicBezTo>
                    <a:pt x="6321" y="5130"/>
                    <a:pt x="6321" y="5400"/>
                    <a:pt x="6321" y="5400"/>
                  </a:cubicBezTo>
                  <a:cubicBezTo>
                    <a:pt x="6321" y="5400"/>
                    <a:pt x="6321" y="5400"/>
                    <a:pt x="6321" y="5400"/>
                  </a:cubicBezTo>
                  <a:cubicBezTo>
                    <a:pt x="6321" y="5400"/>
                    <a:pt x="6321" y="5400"/>
                    <a:pt x="6321" y="5400"/>
                  </a:cubicBezTo>
                  <a:cubicBezTo>
                    <a:pt x="6566" y="5400"/>
                    <a:pt x="6566" y="5400"/>
                    <a:pt x="6566" y="5400"/>
                  </a:cubicBezTo>
                  <a:cubicBezTo>
                    <a:pt x="6566" y="5400"/>
                    <a:pt x="6566" y="5400"/>
                    <a:pt x="6566" y="5400"/>
                  </a:cubicBezTo>
                  <a:cubicBezTo>
                    <a:pt x="6566" y="5400"/>
                    <a:pt x="6566" y="5400"/>
                    <a:pt x="6566" y="5400"/>
                  </a:cubicBezTo>
                  <a:cubicBezTo>
                    <a:pt x="6566" y="5400"/>
                    <a:pt x="6566" y="5400"/>
                    <a:pt x="6812" y="5400"/>
                  </a:cubicBezTo>
                  <a:cubicBezTo>
                    <a:pt x="6812" y="5400"/>
                    <a:pt x="6812" y="5400"/>
                    <a:pt x="6812" y="5400"/>
                  </a:cubicBezTo>
                  <a:cubicBezTo>
                    <a:pt x="6812" y="5400"/>
                    <a:pt x="6812" y="5400"/>
                    <a:pt x="6812" y="5400"/>
                  </a:cubicBezTo>
                  <a:cubicBezTo>
                    <a:pt x="6812" y="5130"/>
                    <a:pt x="6812" y="5130"/>
                    <a:pt x="7057" y="5130"/>
                  </a:cubicBezTo>
                  <a:cubicBezTo>
                    <a:pt x="7057" y="5130"/>
                    <a:pt x="7057" y="5130"/>
                    <a:pt x="7057" y="5130"/>
                  </a:cubicBezTo>
                  <a:cubicBezTo>
                    <a:pt x="9512" y="1890"/>
                    <a:pt x="9512" y="1890"/>
                    <a:pt x="9512" y="1890"/>
                  </a:cubicBezTo>
                  <a:cubicBezTo>
                    <a:pt x="9757" y="1350"/>
                    <a:pt x="10248" y="1080"/>
                    <a:pt x="10739" y="1080"/>
                  </a:cubicBezTo>
                  <a:cubicBezTo>
                    <a:pt x="11230" y="1080"/>
                    <a:pt x="11721" y="1350"/>
                    <a:pt x="11966" y="1890"/>
                  </a:cubicBezTo>
                  <a:cubicBezTo>
                    <a:pt x="18103" y="10260"/>
                    <a:pt x="18103" y="10260"/>
                    <a:pt x="18103" y="10260"/>
                  </a:cubicBezTo>
                  <a:lnTo>
                    <a:pt x="18103" y="1944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11" name="Freeform 111"/>
            <p:cNvSpPr/>
            <p:nvPr/>
          </p:nvSpPr>
          <p:spPr>
            <a:xfrm>
              <a:off x="3576691" y="160575"/>
              <a:ext cx="331512" cy="515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0" y="6686"/>
                  </a:moveTo>
                  <a:cubicBezTo>
                    <a:pt x="18400" y="6686"/>
                    <a:pt x="18400" y="6686"/>
                    <a:pt x="18400" y="6686"/>
                  </a:cubicBezTo>
                  <a:cubicBezTo>
                    <a:pt x="18400" y="4629"/>
                    <a:pt x="18400" y="4629"/>
                    <a:pt x="18400" y="4629"/>
                  </a:cubicBezTo>
                  <a:cubicBezTo>
                    <a:pt x="18400" y="2057"/>
                    <a:pt x="14800" y="0"/>
                    <a:pt x="10800" y="0"/>
                  </a:cubicBezTo>
                  <a:cubicBezTo>
                    <a:pt x="6800" y="0"/>
                    <a:pt x="3200" y="2057"/>
                    <a:pt x="3200" y="4629"/>
                  </a:cubicBezTo>
                  <a:cubicBezTo>
                    <a:pt x="3200" y="6686"/>
                    <a:pt x="3200" y="6686"/>
                    <a:pt x="3200" y="6686"/>
                  </a:cubicBezTo>
                  <a:cubicBezTo>
                    <a:pt x="800" y="6686"/>
                    <a:pt x="800" y="6686"/>
                    <a:pt x="800" y="6686"/>
                  </a:cubicBezTo>
                  <a:cubicBezTo>
                    <a:pt x="400" y="6686"/>
                    <a:pt x="0" y="6943"/>
                    <a:pt x="0" y="7200"/>
                  </a:cubicBezTo>
                  <a:cubicBezTo>
                    <a:pt x="0" y="10286"/>
                    <a:pt x="0" y="10286"/>
                    <a:pt x="0" y="10286"/>
                  </a:cubicBezTo>
                  <a:cubicBezTo>
                    <a:pt x="0" y="13886"/>
                    <a:pt x="4400" y="16714"/>
                    <a:pt x="10000" y="16971"/>
                  </a:cubicBezTo>
                  <a:cubicBezTo>
                    <a:pt x="10000" y="20571"/>
                    <a:pt x="10000" y="20571"/>
                    <a:pt x="10000" y="20571"/>
                  </a:cubicBezTo>
                  <a:cubicBezTo>
                    <a:pt x="4000" y="20571"/>
                    <a:pt x="4000" y="20571"/>
                    <a:pt x="4000" y="20571"/>
                  </a:cubicBezTo>
                  <a:cubicBezTo>
                    <a:pt x="3600" y="20571"/>
                    <a:pt x="3200" y="20829"/>
                    <a:pt x="3200" y="21086"/>
                  </a:cubicBezTo>
                  <a:cubicBezTo>
                    <a:pt x="3200" y="21343"/>
                    <a:pt x="3600" y="21600"/>
                    <a:pt x="4000" y="21600"/>
                  </a:cubicBezTo>
                  <a:cubicBezTo>
                    <a:pt x="17600" y="21600"/>
                    <a:pt x="17600" y="21600"/>
                    <a:pt x="17600" y="21600"/>
                  </a:cubicBezTo>
                  <a:cubicBezTo>
                    <a:pt x="18000" y="21600"/>
                    <a:pt x="18400" y="21343"/>
                    <a:pt x="18400" y="21086"/>
                  </a:cubicBezTo>
                  <a:cubicBezTo>
                    <a:pt x="18400" y="20829"/>
                    <a:pt x="18000" y="20571"/>
                    <a:pt x="17600" y="20571"/>
                  </a:cubicBezTo>
                  <a:cubicBezTo>
                    <a:pt x="11600" y="20571"/>
                    <a:pt x="11600" y="20571"/>
                    <a:pt x="11600" y="20571"/>
                  </a:cubicBezTo>
                  <a:cubicBezTo>
                    <a:pt x="11600" y="16971"/>
                    <a:pt x="11600" y="16971"/>
                    <a:pt x="11600" y="16971"/>
                  </a:cubicBezTo>
                  <a:cubicBezTo>
                    <a:pt x="17200" y="16714"/>
                    <a:pt x="21600" y="13886"/>
                    <a:pt x="21600" y="10286"/>
                  </a:cubicBezTo>
                  <a:cubicBezTo>
                    <a:pt x="21600" y="7200"/>
                    <a:pt x="21600" y="7200"/>
                    <a:pt x="21600" y="7200"/>
                  </a:cubicBezTo>
                  <a:cubicBezTo>
                    <a:pt x="21600" y="6943"/>
                    <a:pt x="21200" y="6686"/>
                    <a:pt x="20800" y="6686"/>
                  </a:cubicBezTo>
                  <a:close/>
                  <a:moveTo>
                    <a:pt x="4800" y="4629"/>
                  </a:moveTo>
                  <a:cubicBezTo>
                    <a:pt x="4800" y="2571"/>
                    <a:pt x="7600" y="1029"/>
                    <a:pt x="10800" y="1029"/>
                  </a:cubicBezTo>
                  <a:cubicBezTo>
                    <a:pt x="14000" y="1029"/>
                    <a:pt x="16800" y="2571"/>
                    <a:pt x="16800" y="4629"/>
                  </a:cubicBezTo>
                  <a:cubicBezTo>
                    <a:pt x="16800" y="10029"/>
                    <a:pt x="16800" y="10029"/>
                    <a:pt x="16800" y="10029"/>
                  </a:cubicBezTo>
                  <a:cubicBezTo>
                    <a:pt x="16800" y="12343"/>
                    <a:pt x="14000" y="13886"/>
                    <a:pt x="10800" y="13886"/>
                  </a:cubicBezTo>
                  <a:cubicBezTo>
                    <a:pt x="7600" y="13886"/>
                    <a:pt x="4800" y="12343"/>
                    <a:pt x="4800" y="10029"/>
                  </a:cubicBezTo>
                  <a:lnTo>
                    <a:pt x="4800" y="4629"/>
                  </a:lnTo>
                  <a:close/>
                  <a:moveTo>
                    <a:pt x="20000" y="10286"/>
                  </a:moveTo>
                  <a:cubicBezTo>
                    <a:pt x="20000" y="13371"/>
                    <a:pt x="16000" y="15943"/>
                    <a:pt x="10800" y="15943"/>
                  </a:cubicBezTo>
                  <a:cubicBezTo>
                    <a:pt x="5600" y="15943"/>
                    <a:pt x="1600" y="13371"/>
                    <a:pt x="1600" y="10286"/>
                  </a:cubicBezTo>
                  <a:cubicBezTo>
                    <a:pt x="1600" y="7714"/>
                    <a:pt x="1600" y="7714"/>
                    <a:pt x="1600" y="7714"/>
                  </a:cubicBezTo>
                  <a:cubicBezTo>
                    <a:pt x="3200" y="7714"/>
                    <a:pt x="3200" y="7714"/>
                    <a:pt x="3200" y="7714"/>
                  </a:cubicBezTo>
                  <a:cubicBezTo>
                    <a:pt x="3200" y="10029"/>
                    <a:pt x="3200" y="10029"/>
                    <a:pt x="3200" y="10029"/>
                  </a:cubicBezTo>
                  <a:cubicBezTo>
                    <a:pt x="3200" y="12857"/>
                    <a:pt x="6800" y="14914"/>
                    <a:pt x="10800" y="14914"/>
                  </a:cubicBezTo>
                  <a:cubicBezTo>
                    <a:pt x="14800" y="14914"/>
                    <a:pt x="18400" y="12857"/>
                    <a:pt x="18400" y="10029"/>
                  </a:cubicBezTo>
                  <a:cubicBezTo>
                    <a:pt x="18400" y="7714"/>
                    <a:pt x="18400" y="7714"/>
                    <a:pt x="18400" y="7714"/>
                  </a:cubicBezTo>
                  <a:cubicBezTo>
                    <a:pt x="20000" y="7714"/>
                    <a:pt x="20000" y="7714"/>
                    <a:pt x="20000" y="7714"/>
                  </a:cubicBezTo>
                  <a:lnTo>
                    <a:pt x="20000" y="1028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12" name="Freeform 112"/>
            <p:cNvSpPr/>
            <p:nvPr/>
          </p:nvSpPr>
          <p:spPr>
            <a:xfrm>
              <a:off x="4576403" y="191654"/>
              <a:ext cx="538707" cy="44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82" y="2400"/>
                  </a:moveTo>
                  <a:cubicBezTo>
                    <a:pt x="12518" y="2400"/>
                    <a:pt x="12518" y="2400"/>
                    <a:pt x="12518" y="2400"/>
                  </a:cubicBezTo>
                  <a:cubicBezTo>
                    <a:pt x="12027" y="2400"/>
                    <a:pt x="11536" y="2100"/>
                    <a:pt x="11536" y="1800"/>
                  </a:cubicBezTo>
                  <a:cubicBezTo>
                    <a:pt x="11536" y="900"/>
                    <a:pt x="10800" y="0"/>
                    <a:pt x="9818" y="0"/>
                  </a:cubicBezTo>
                  <a:cubicBezTo>
                    <a:pt x="6382" y="0"/>
                    <a:pt x="6382" y="0"/>
                    <a:pt x="6382" y="0"/>
                  </a:cubicBezTo>
                  <a:cubicBezTo>
                    <a:pt x="5400" y="0"/>
                    <a:pt x="4664" y="900"/>
                    <a:pt x="4664" y="1800"/>
                  </a:cubicBezTo>
                  <a:cubicBezTo>
                    <a:pt x="4664" y="2100"/>
                    <a:pt x="4173" y="2400"/>
                    <a:pt x="3682" y="2400"/>
                  </a:cubicBezTo>
                  <a:cubicBezTo>
                    <a:pt x="1718" y="2400"/>
                    <a:pt x="1718" y="2400"/>
                    <a:pt x="1718" y="2400"/>
                  </a:cubicBezTo>
                  <a:cubicBezTo>
                    <a:pt x="736" y="2400"/>
                    <a:pt x="0" y="3300"/>
                    <a:pt x="0" y="4500"/>
                  </a:cubicBezTo>
                  <a:cubicBezTo>
                    <a:pt x="0" y="19200"/>
                    <a:pt x="0" y="19200"/>
                    <a:pt x="0" y="19200"/>
                  </a:cubicBezTo>
                  <a:cubicBezTo>
                    <a:pt x="0" y="20700"/>
                    <a:pt x="736" y="21600"/>
                    <a:pt x="1718" y="21600"/>
                  </a:cubicBezTo>
                  <a:cubicBezTo>
                    <a:pt x="19882" y="21600"/>
                    <a:pt x="19882" y="21600"/>
                    <a:pt x="19882" y="21600"/>
                  </a:cubicBezTo>
                  <a:cubicBezTo>
                    <a:pt x="20864" y="21600"/>
                    <a:pt x="21600" y="20700"/>
                    <a:pt x="21600" y="19200"/>
                  </a:cubicBezTo>
                  <a:cubicBezTo>
                    <a:pt x="21600" y="4500"/>
                    <a:pt x="21600" y="4500"/>
                    <a:pt x="21600" y="4500"/>
                  </a:cubicBezTo>
                  <a:cubicBezTo>
                    <a:pt x="21600" y="3300"/>
                    <a:pt x="20864" y="2400"/>
                    <a:pt x="19882" y="2400"/>
                  </a:cubicBezTo>
                  <a:close/>
                  <a:moveTo>
                    <a:pt x="20618" y="19200"/>
                  </a:moveTo>
                  <a:cubicBezTo>
                    <a:pt x="20618" y="19800"/>
                    <a:pt x="20373" y="20400"/>
                    <a:pt x="19882" y="20400"/>
                  </a:cubicBezTo>
                  <a:cubicBezTo>
                    <a:pt x="1718" y="20400"/>
                    <a:pt x="1718" y="20400"/>
                    <a:pt x="1718" y="20400"/>
                  </a:cubicBezTo>
                  <a:cubicBezTo>
                    <a:pt x="1227" y="20400"/>
                    <a:pt x="982" y="19800"/>
                    <a:pt x="982" y="19200"/>
                  </a:cubicBezTo>
                  <a:cubicBezTo>
                    <a:pt x="982" y="4500"/>
                    <a:pt x="982" y="4500"/>
                    <a:pt x="982" y="4500"/>
                  </a:cubicBezTo>
                  <a:cubicBezTo>
                    <a:pt x="982" y="3900"/>
                    <a:pt x="1227" y="3600"/>
                    <a:pt x="1718" y="3600"/>
                  </a:cubicBezTo>
                  <a:cubicBezTo>
                    <a:pt x="3682" y="3600"/>
                    <a:pt x="3682" y="3600"/>
                    <a:pt x="3682" y="3600"/>
                  </a:cubicBezTo>
                  <a:cubicBezTo>
                    <a:pt x="4664" y="3600"/>
                    <a:pt x="5645" y="2700"/>
                    <a:pt x="5645" y="1800"/>
                  </a:cubicBezTo>
                  <a:cubicBezTo>
                    <a:pt x="5645" y="1500"/>
                    <a:pt x="5891" y="1200"/>
                    <a:pt x="6382" y="1200"/>
                  </a:cubicBezTo>
                  <a:cubicBezTo>
                    <a:pt x="9818" y="1200"/>
                    <a:pt x="9818" y="1200"/>
                    <a:pt x="9818" y="1200"/>
                  </a:cubicBezTo>
                  <a:cubicBezTo>
                    <a:pt x="10309" y="1200"/>
                    <a:pt x="10555" y="1500"/>
                    <a:pt x="10555" y="1800"/>
                  </a:cubicBezTo>
                  <a:cubicBezTo>
                    <a:pt x="10555" y="2700"/>
                    <a:pt x="11536" y="3600"/>
                    <a:pt x="12518" y="3600"/>
                  </a:cubicBezTo>
                  <a:cubicBezTo>
                    <a:pt x="19882" y="3600"/>
                    <a:pt x="19882" y="3600"/>
                    <a:pt x="19882" y="3600"/>
                  </a:cubicBezTo>
                  <a:cubicBezTo>
                    <a:pt x="20373" y="3600"/>
                    <a:pt x="20618" y="3900"/>
                    <a:pt x="20618" y="4500"/>
                  </a:cubicBezTo>
                  <a:lnTo>
                    <a:pt x="20618" y="192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13" name="Freeform 113"/>
            <p:cNvSpPr/>
            <p:nvPr/>
          </p:nvSpPr>
          <p:spPr>
            <a:xfrm>
              <a:off x="4630791" y="295251"/>
              <a:ext cx="282304" cy="282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96" y="0"/>
                    <a:pt x="0" y="4696"/>
                    <a:pt x="0" y="10800"/>
                  </a:cubicBezTo>
                  <a:cubicBezTo>
                    <a:pt x="0" y="16904"/>
                    <a:pt x="4696" y="21600"/>
                    <a:pt x="10800" y="21600"/>
                  </a:cubicBezTo>
                  <a:cubicBezTo>
                    <a:pt x="16904" y="21600"/>
                    <a:pt x="21600" y="16904"/>
                    <a:pt x="21600" y="10800"/>
                  </a:cubicBezTo>
                  <a:cubicBezTo>
                    <a:pt x="21600" y="4696"/>
                    <a:pt x="16904" y="0"/>
                    <a:pt x="10800" y="0"/>
                  </a:cubicBezTo>
                  <a:close/>
                  <a:moveTo>
                    <a:pt x="10800" y="19722"/>
                  </a:moveTo>
                  <a:cubicBezTo>
                    <a:pt x="6104" y="19722"/>
                    <a:pt x="1878" y="15496"/>
                    <a:pt x="1878" y="10800"/>
                  </a:cubicBezTo>
                  <a:cubicBezTo>
                    <a:pt x="1878" y="5635"/>
                    <a:pt x="6104" y="1878"/>
                    <a:pt x="10800" y="1878"/>
                  </a:cubicBezTo>
                  <a:cubicBezTo>
                    <a:pt x="15965" y="1878"/>
                    <a:pt x="19722" y="5635"/>
                    <a:pt x="19722" y="10800"/>
                  </a:cubicBezTo>
                  <a:cubicBezTo>
                    <a:pt x="19722" y="15496"/>
                    <a:pt x="15965" y="19722"/>
                    <a:pt x="10800" y="1972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14" name="Freeform 114"/>
            <p:cNvSpPr/>
            <p:nvPr/>
          </p:nvSpPr>
          <p:spPr>
            <a:xfrm>
              <a:off x="4667050" y="326330"/>
              <a:ext cx="116548" cy="121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26" y="0"/>
                  </a:moveTo>
                  <a:cubicBezTo>
                    <a:pt x="9095" y="0"/>
                    <a:pt x="0" y="8640"/>
                    <a:pt x="0" y="19440"/>
                  </a:cubicBezTo>
                  <a:cubicBezTo>
                    <a:pt x="0" y="20520"/>
                    <a:pt x="1137" y="21600"/>
                    <a:pt x="2274" y="21600"/>
                  </a:cubicBezTo>
                  <a:cubicBezTo>
                    <a:pt x="3411" y="21600"/>
                    <a:pt x="4547" y="20520"/>
                    <a:pt x="4547" y="19440"/>
                  </a:cubicBezTo>
                  <a:cubicBezTo>
                    <a:pt x="4547" y="10800"/>
                    <a:pt x="11368" y="4320"/>
                    <a:pt x="19326" y="4320"/>
                  </a:cubicBezTo>
                  <a:cubicBezTo>
                    <a:pt x="20463" y="4320"/>
                    <a:pt x="21600" y="4320"/>
                    <a:pt x="21600" y="2160"/>
                  </a:cubicBezTo>
                  <a:cubicBezTo>
                    <a:pt x="21600" y="1080"/>
                    <a:pt x="20463" y="0"/>
                    <a:pt x="1932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15" name="Freeform 115"/>
            <p:cNvSpPr/>
            <p:nvPr/>
          </p:nvSpPr>
          <p:spPr>
            <a:xfrm>
              <a:off x="5684892" y="344461"/>
              <a:ext cx="546477" cy="282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9" y="939"/>
                  </a:moveTo>
                  <a:cubicBezTo>
                    <a:pt x="20387" y="939"/>
                    <a:pt x="19901" y="1409"/>
                    <a:pt x="19658" y="1878"/>
                  </a:cubicBezTo>
                  <a:cubicBezTo>
                    <a:pt x="15290" y="7983"/>
                    <a:pt x="15290" y="7983"/>
                    <a:pt x="15290" y="7983"/>
                  </a:cubicBezTo>
                  <a:cubicBezTo>
                    <a:pt x="15047" y="8452"/>
                    <a:pt x="15047" y="8452"/>
                    <a:pt x="15047" y="8452"/>
                  </a:cubicBezTo>
                  <a:cubicBezTo>
                    <a:pt x="15047" y="8452"/>
                    <a:pt x="15047" y="7983"/>
                    <a:pt x="15047" y="7513"/>
                  </a:cubicBezTo>
                  <a:cubicBezTo>
                    <a:pt x="15047" y="3757"/>
                    <a:pt x="15047" y="3757"/>
                    <a:pt x="15047" y="3757"/>
                  </a:cubicBezTo>
                  <a:cubicBezTo>
                    <a:pt x="15047" y="1409"/>
                    <a:pt x="14076" y="0"/>
                    <a:pt x="13106" y="0"/>
                  </a:cubicBezTo>
                  <a:cubicBezTo>
                    <a:pt x="1942" y="0"/>
                    <a:pt x="1942" y="0"/>
                    <a:pt x="1942" y="0"/>
                  </a:cubicBezTo>
                  <a:cubicBezTo>
                    <a:pt x="971" y="0"/>
                    <a:pt x="0" y="1409"/>
                    <a:pt x="0" y="3757"/>
                  </a:cubicBezTo>
                  <a:cubicBezTo>
                    <a:pt x="0" y="18313"/>
                    <a:pt x="0" y="18313"/>
                    <a:pt x="0" y="18313"/>
                  </a:cubicBezTo>
                  <a:cubicBezTo>
                    <a:pt x="0" y="20191"/>
                    <a:pt x="971" y="21600"/>
                    <a:pt x="1942" y="21600"/>
                  </a:cubicBezTo>
                  <a:cubicBezTo>
                    <a:pt x="13106" y="21600"/>
                    <a:pt x="13106" y="21600"/>
                    <a:pt x="13106" y="21600"/>
                  </a:cubicBezTo>
                  <a:cubicBezTo>
                    <a:pt x="14076" y="21600"/>
                    <a:pt x="15047" y="20191"/>
                    <a:pt x="15047" y="18313"/>
                  </a:cubicBezTo>
                  <a:cubicBezTo>
                    <a:pt x="15047" y="14087"/>
                    <a:pt x="15047" y="14087"/>
                    <a:pt x="15047" y="14087"/>
                  </a:cubicBezTo>
                  <a:cubicBezTo>
                    <a:pt x="15047" y="13617"/>
                    <a:pt x="15047" y="13617"/>
                    <a:pt x="15047" y="13617"/>
                  </a:cubicBezTo>
                  <a:cubicBezTo>
                    <a:pt x="15047" y="13617"/>
                    <a:pt x="15047" y="13617"/>
                    <a:pt x="15290" y="13617"/>
                  </a:cubicBezTo>
                  <a:cubicBezTo>
                    <a:pt x="19658" y="20191"/>
                    <a:pt x="19658" y="20191"/>
                    <a:pt x="19658" y="20191"/>
                  </a:cubicBezTo>
                  <a:cubicBezTo>
                    <a:pt x="19901" y="20191"/>
                    <a:pt x="20387" y="20661"/>
                    <a:pt x="20629" y="20661"/>
                  </a:cubicBezTo>
                  <a:cubicBezTo>
                    <a:pt x="21115" y="20661"/>
                    <a:pt x="21600" y="19722"/>
                    <a:pt x="21600" y="18313"/>
                  </a:cubicBezTo>
                  <a:cubicBezTo>
                    <a:pt x="21600" y="3757"/>
                    <a:pt x="21600" y="3757"/>
                    <a:pt x="21600" y="3757"/>
                  </a:cubicBezTo>
                  <a:cubicBezTo>
                    <a:pt x="21600" y="1878"/>
                    <a:pt x="21115" y="939"/>
                    <a:pt x="20629" y="939"/>
                  </a:cubicBezTo>
                  <a:close/>
                  <a:moveTo>
                    <a:pt x="20629" y="18313"/>
                  </a:moveTo>
                  <a:cubicBezTo>
                    <a:pt x="20629" y="18783"/>
                    <a:pt x="20629" y="18783"/>
                    <a:pt x="20629" y="18783"/>
                  </a:cubicBezTo>
                  <a:cubicBezTo>
                    <a:pt x="20629" y="18783"/>
                    <a:pt x="20387" y="18783"/>
                    <a:pt x="20387" y="18313"/>
                  </a:cubicBezTo>
                  <a:cubicBezTo>
                    <a:pt x="16018" y="12209"/>
                    <a:pt x="16018" y="12209"/>
                    <a:pt x="16018" y="12209"/>
                  </a:cubicBezTo>
                  <a:cubicBezTo>
                    <a:pt x="15533" y="11739"/>
                    <a:pt x="15290" y="11739"/>
                    <a:pt x="15047" y="11739"/>
                  </a:cubicBezTo>
                  <a:cubicBezTo>
                    <a:pt x="14562" y="11739"/>
                    <a:pt x="14076" y="12209"/>
                    <a:pt x="14076" y="14087"/>
                  </a:cubicBezTo>
                  <a:cubicBezTo>
                    <a:pt x="14076" y="18313"/>
                    <a:pt x="14076" y="18313"/>
                    <a:pt x="14076" y="18313"/>
                  </a:cubicBezTo>
                  <a:cubicBezTo>
                    <a:pt x="14076" y="19252"/>
                    <a:pt x="13591" y="19722"/>
                    <a:pt x="13106" y="19722"/>
                  </a:cubicBezTo>
                  <a:cubicBezTo>
                    <a:pt x="1942" y="19722"/>
                    <a:pt x="1942" y="19722"/>
                    <a:pt x="1942" y="19722"/>
                  </a:cubicBezTo>
                  <a:cubicBezTo>
                    <a:pt x="1456" y="19722"/>
                    <a:pt x="971" y="19252"/>
                    <a:pt x="971" y="18313"/>
                  </a:cubicBezTo>
                  <a:cubicBezTo>
                    <a:pt x="971" y="3757"/>
                    <a:pt x="971" y="3757"/>
                    <a:pt x="971" y="3757"/>
                  </a:cubicBezTo>
                  <a:cubicBezTo>
                    <a:pt x="971" y="2817"/>
                    <a:pt x="1456" y="1878"/>
                    <a:pt x="1942" y="1878"/>
                  </a:cubicBezTo>
                  <a:cubicBezTo>
                    <a:pt x="13106" y="1878"/>
                    <a:pt x="13106" y="1878"/>
                    <a:pt x="13106" y="1878"/>
                  </a:cubicBezTo>
                  <a:cubicBezTo>
                    <a:pt x="13591" y="1878"/>
                    <a:pt x="14076" y="2817"/>
                    <a:pt x="14076" y="3757"/>
                  </a:cubicBezTo>
                  <a:cubicBezTo>
                    <a:pt x="14076" y="7513"/>
                    <a:pt x="14076" y="7513"/>
                    <a:pt x="14076" y="7513"/>
                  </a:cubicBezTo>
                  <a:cubicBezTo>
                    <a:pt x="14076" y="9391"/>
                    <a:pt x="14562" y="10330"/>
                    <a:pt x="15047" y="10330"/>
                  </a:cubicBezTo>
                  <a:cubicBezTo>
                    <a:pt x="15290" y="10330"/>
                    <a:pt x="15533" y="9861"/>
                    <a:pt x="16018" y="9391"/>
                  </a:cubicBezTo>
                  <a:cubicBezTo>
                    <a:pt x="20387" y="3287"/>
                    <a:pt x="20387" y="3287"/>
                    <a:pt x="20387" y="3287"/>
                  </a:cubicBezTo>
                  <a:cubicBezTo>
                    <a:pt x="20387" y="2817"/>
                    <a:pt x="20629" y="2817"/>
                    <a:pt x="20629" y="2817"/>
                  </a:cubicBezTo>
                  <a:cubicBezTo>
                    <a:pt x="20629" y="3287"/>
                    <a:pt x="20629" y="3287"/>
                    <a:pt x="20629" y="3757"/>
                  </a:cubicBezTo>
                  <a:lnTo>
                    <a:pt x="20629" y="1831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16" name="Freeform 116"/>
            <p:cNvSpPr/>
            <p:nvPr/>
          </p:nvSpPr>
          <p:spPr>
            <a:xfrm>
              <a:off x="5728921" y="196834"/>
              <a:ext cx="134677" cy="129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691" y="21600"/>
                    <a:pt x="21600" y="17486"/>
                    <a:pt x="21600" y="11314"/>
                  </a:cubicBezTo>
                  <a:cubicBezTo>
                    <a:pt x="21600" y="4114"/>
                    <a:pt x="16691" y="0"/>
                    <a:pt x="10800" y="0"/>
                  </a:cubicBezTo>
                  <a:cubicBezTo>
                    <a:pt x="4909" y="0"/>
                    <a:pt x="0" y="4114"/>
                    <a:pt x="0" y="11314"/>
                  </a:cubicBezTo>
                  <a:cubicBezTo>
                    <a:pt x="0" y="17486"/>
                    <a:pt x="4909" y="21600"/>
                    <a:pt x="10800" y="21600"/>
                  </a:cubicBezTo>
                  <a:close/>
                  <a:moveTo>
                    <a:pt x="10800" y="4114"/>
                  </a:moveTo>
                  <a:cubicBezTo>
                    <a:pt x="14727" y="4114"/>
                    <a:pt x="17673" y="7200"/>
                    <a:pt x="17673" y="11314"/>
                  </a:cubicBezTo>
                  <a:cubicBezTo>
                    <a:pt x="17673" y="14400"/>
                    <a:pt x="14727" y="17486"/>
                    <a:pt x="10800" y="17486"/>
                  </a:cubicBezTo>
                  <a:cubicBezTo>
                    <a:pt x="7855" y="17486"/>
                    <a:pt x="3927" y="14400"/>
                    <a:pt x="3927" y="11314"/>
                  </a:cubicBezTo>
                  <a:cubicBezTo>
                    <a:pt x="3927" y="7200"/>
                    <a:pt x="7855" y="4114"/>
                    <a:pt x="10800" y="411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17" name="Freeform 117"/>
            <p:cNvSpPr/>
            <p:nvPr/>
          </p:nvSpPr>
          <p:spPr>
            <a:xfrm>
              <a:off x="5886907" y="196834"/>
              <a:ext cx="134677" cy="129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691" y="21600"/>
                    <a:pt x="21600" y="17486"/>
                    <a:pt x="21600" y="11314"/>
                  </a:cubicBezTo>
                  <a:cubicBezTo>
                    <a:pt x="21600" y="4114"/>
                    <a:pt x="16691" y="0"/>
                    <a:pt x="10800" y="0"/>
                  </a:cubicBezTo>
                  <a:cubicBezTo>
                    <a:pt x="4909" y="0"/>
                    <a:pt x="0" y="4114"/>
                    <a:pt x="0" y="11314"/>
                  </a:cubicBezTo>
                  <a:cubicBezTo>
                    <a:pt x="0" y="17486"/>
                    <a:pt x="4909" y="21600"/>
                    <a:pt x="10800" y="21600"/>
                  </a:cubicBezTo>
                  <a:close/>
                  <a:moveTo>
                    <a:pt x="10800" y="4114"/>
                  </a:moveTo>
                  <a:cubicBezTo>
                    <a:pt x="14727" y="4114"/>
                    <a:pt x="17673" y="7200"/>
                    <a:pt x="17673" y="11314"/>
                  </a:cubicBezTo>
                  <a:cubicBezTo>
                    <a:pt x="17673" y="14400"/>
                    <a:pt x="14727" y="17486"/>
                    <a:pt x="10800" y="17486"/>
                  </a:cubicBezTo>
                  <a:cubicBezTo>
                    <a:pt x="6873" y="17486"/>
                    <a:pt x="3927" y="14400"/>
                    <a:pt x="3927" y="11314"/>
                  </a:cubicBezTo>
                  <a:cubicBezTo>
                    <a:pt x="3927" y="7200"/>
                    <a:pt x="6873" y="4114"/>
                    <a:pt x="10800" y="411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18" name="Freeform 118"/>
            <p:cNvSpPr/>
            <p:nvPr/>
          </p:nvSpPr>
          <p:spPr>
            <a:xfrm>
              <a:off x="6946187" y="209784"/>
              <a:ext cx="223295" cy="453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2" h="21600" extrusionOk="0">
                  <a:moveTo>
                    <a:pt x="1751" y="0"/>
                  </a:moveTo>
                  <a:cubicBezTo>
                    <a:pt x="1751" y="0"/>
                    <a:pt x="584" y="0"/>
                    <a:pt x="0" y="0"/>
                  </a:cubicBezTo>
                  <a:cubicBezTo>
                    <a:pt x="0" y="292"/>
                    <a:pt x="0" y="584"/>
                    <a:pt x="0" y="876"/>
                  </a:cubicBezTo>
                  <a:cubicBezTo>
                    <a:pt x="18681" y="9924"/>
                    <a:pt x="18681" y="9924"/>
                    <a:pt x="18681" y="9924"/>
                  </a:cubicBezTo>
                  <a:cubicBezTo>
                    <a:pt x="19265" y="10508"/>
                    <a:pt x="19265" y="11092"/>
                    <a:pt x="18681" y="11384"/>
                  </a:cubicBezTo>
                  <a:cubicBezTo>
                    <a:pt x="0" y="20724"/>
                    <a:pt x="0" y="20724"/>
                    <a:pt x="0" y="20724"/>
                  </a:cubicBezTo>
                  <a:cubicBezTo>
                    <a:pt x="0" y="20724"/>
                    <a:pt x="0" y="21308"/>
                    <a:pt x="0" y="21308"/>
                  </a:cubicBezTo>
                  <a:cubicBezTo>
                    <a:pt x="584" y="21600"/>
                    <a:pt x="584" y="21600"/>
                    <a:pt x="1168" y="21600"/>
                  </a:cubicBezTo>
                  <a:cubicBezTo>
                    <a:pt x="1168" y="21600"/>
                    <a:pt x="1751" y="21600"/>
                    <a:pt x="1751" y="21308"/>
                  </a:cubicBezTo>
                  <a:cubicBezTo>
                    <a:pt x="19849" y="12259"/>
                    <a:pt x="19849" y="12259"/>
                    <a:pt x="19849" y="12259"/>
                  </a:cubicBezTo>
                  <a:cubicBezTo>
                    <a:pt x="21600" y="11384"/>
                    <a:pt x="21600" y="9924"/>
                    <a:pt x="19849" y="9049"/>
                  </a:cubicBez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19" name="Freeform 119"/>
            <p:cNvSpPr/>
            <p:nvPr/>
          </p:nvSpPr>
          <p:spPr>
            <a:xfrm>
              <a:off x="7995108" y="209784"/>
              <a:ext cx="318563" cy="416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31" y="0"/>
                  </a:moveTo>
                  <a:cubicBezTo>
                    <a:pt x="11215" y="0"/>
                    <a:pt x="10385" y="0"/>
                    <a:pt x="9969" y="0"/>
                  </a:cubicBezTo>
                  <a:cubicBezTo>
                    <a:pt x="0" y="9529"/>
                    <a:pt x="0" y="9529"/>
                    <a:pt x="0" y="9529"/>
                  </a:cubicBezTo>
                  <a:cubicBezTo>
                    <a:pt x="0" y="9529"/>
                    <a:pt x="0" y="10165"/>
                    <a:pt x="415" y="10165"/>
                  </a:cubicBezTo>
                  <a:cubicBezTo>
                    <a:pt x="415" y="10482"/>
                    <a:pt x="1246" y="10482"/>
                    <a:pt x="1246" y="10165"/>
                  </a:cubicBezTo>
                  <a:cubicBezTo>
                    <a:pt x="9969" y="2224"/>
                    <a:pt x="9969" y="2224"/>
                    <a:pt x="9969" y="2224"/>
                  </a:cubicBezTo>
                  <a:cubicBezTo>
                    <a:pt x="9969" y="20965"/>
                    <a:pt x="9969" y="20965"/>
                    <a:pt x="9969" y="20965"/>
                  </a:cubicBezTo>
                  <a:cubicBezTo>
                    <a:pt x="9969" y="21282"/>
                    <a:pt x="10385" y="21600"/>
                    <a:pt x="10800" y="21600"/>
                  </a:cubicBezTo>
                  <a:cubicBezTo>
                    <a:pt x="11215" y="21600"/>
                    <a:pt x="11631" y="21282"/>
                    <a:pt x="11631" y="20965"/>
                  </a:cubicBezTo>
                  <a:cubicBezTo>
                    <a:pt x="11631" y="2224"/>
                    <a:pt x="11631" y="2224"/>
                    <a:pt x="11631" y="2224"/>
                  </a:cubicBezTo>
                  <a:cubicBezTo>
                    <a:pt x="20354" y="10165"/>
                    <a:pt x="20354" y="10165"/>
                    <a:pt x="20354" y="10165"/>
                  </a:cubicBezTo>
                  <a:cubicBezTo>
                    <a:pt x="20354" y="10482"/>
                    <a:pt x="20769" y="10482"/>
                    <a:pt x="20769" y="10482"/>
                  </a:cubicBezTo>
                  <a:cubicBezTo>
                    <a:pt x="21185" y="10482"/>
                    <a:pt x="21185" y="10482"/>
                    <a:pt x="21185" y="10165"/>
                  </a:cubicBezTo>
                  <a:cubicBezTo>
                    <a:pt x="21600" y="10165"/>
                    <a:pt x="21600" y="9529"/>
                    <a:pt x="21600" y="9529"/>
                  </a:cubicBezTo>
                  <a:lnTo>
                    <a:pt x="1163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20" name="Freeform 120"/>
            <p:cNvSpPr/>
            <p:nvPr/>
          </p:nvSpPr>
          <p:spPr>
            <a:xfrm>
              <a:off x="8968921" y="147626"/>
              <a:ext cx="574965" cy="57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6" y="0"/>
                    <a:pt x="0" y="4826"/>
                    <a:pt x="0" y="10800"/>
                  </a:cubicBezTo>
                  <a:cubicBezTo>
                    <a:pt x="0" y="16774"/>
                    <a:pt x="4826" y="21600"/>
                    <a:pt x="10800" y="21600"/>
                  </a:cubicBezTo>
                  <a:cubicBezTo>
                    <a:pt x="16774" y="21600"/>
                    <a:pt x="21600" y="16774"/>
                    <a:pt x="21600" y="10800"/>
                  </a:cubicBezTo>
                  <a:cubicBezTo>
                    <a:pt x="21600" y="4826"/>
                    <a:pt x="16774" y="0"/>
                    <a:pt x="10800" y="0"/>
                  </a:cubicBezTo>
                  <a:close/>
                  <a:moveTo>
                    <a:pt x="5285" y="2757"/>
                  </a:moveTo>
                  <a:cubicBezTo>
                    <a:pt x="5745" y="2757"/>
                    <a:pt x="5745" y="2757"/>
                    <a:pt x="5745" y="2757"/>
                  </a:cubicBezTo>
                  <a:cubicBezTo>
                    <a:pt x="5974" y="2757"/>
                    <a:pt x="6664" y="2757"/>
                    <a:pt x="7123" y="2987"/>
                  </a:cubicBezTo>
                  <a:cubicBezTo>
                    <a:pt x="7353" y="2987"/>
                    <a:pt x="7353" y="2987"/>
                    <a:pt x="7583" y="2987"/>
                  </a:cubicBezTo>
                  <a:cubicBezTo>
                    <a:pt x="7583" y="2987"/>
                    <a:pt x="7583" y="3217"/>
                    <a:pt x="7583" y="3217"/>
                  </a:cubicBezTo>
                  <a:cubicBezTo>
                    <a:pt x="7353" y="3447"/>
                    <a:pt x="7353" y="3906"/>
                    <a:pt x="7353" y="4366"/>
                  </a:cubicBezTo>
                  <a:cubicBezTo>
                    <a:pt x="7353" y="4366"/>
                    <a:pt x="7353" y="4366"/>
                    <a:pt x="7353" y="4366"/>
                  </a:cubicBezTo>
                  <a:cubicBezTo>
                    <a:pt x="7123" y="4596"/>
                    <a:pt x="6664" y="5055"/>
                    <a:pt x="6434" y="5055"/>
                  </a:cubicBezTo>
                  <a:cubicBezTo>
                    <a:pt x="5974" y="5285"/>
                    <a:pt x="5515" y="5745"/>
                    <a:pt x="5055" y="5974"/>
                  </a:cubicBezTo>
                  <a:cubicBezTo>
                    <a:pt x="4826" y="6204"/>
                    <a:pt x="4366" y="6664"/>
                    <a:pt x="4136" y="6894"/>
                  </a:cubicBezTo>
                  <a:cubicBezTo>
                    <a:pt x="3677" y="7123"/>
                    <a:pt x="3447" y="7813"/>
                    <a:pt x="3217" y="8043"/>
                  </a:cubicBezTo>
                  <a:cubicBezTo>
                    <a:pt x="2987" y="8272"/>
                    <a:pt x="2757" y="8962"/>
                    <a:pt x="2298" y="9191"/>
                  </a:cubicBezTo>
                  <a:cubicBezTo>
                    <a:pt x="2298" y="9421"/>
                    <a:pt x="2068" y="9421"/>
                    <a:pt x="2068" y="9651"/>
                  </a:cubicBezTo>
                  <a:cubicBezTo>
                    <a:pt x="1838" y="9421"/>
                    <a:pt x="1609" y="9191"/>
                    <a:pt x="1379" y="8962"/>
                  </a:cubicBezTo>
                  <a:cubicBezTo>
                    <a:pt x="1149" y="8502"/>
                    <a:pt x="1149" y="8502"/>
                    <a:pt x="1149" y="8502"/>
                  </a:cubicBezTo>
                  <a:cubicBezTo>
                    <a:pt x="1838" y="6204"/>
                    <a:pt x="3217" y="4136"/>
                    <a:pt x="5285" y="2757"/>
                  </a:cubicBezTo>
                  <a:close/>
                  <a:moveTo>
                    <a:pt x="10800" y="20681"/>
                  </a:moveTo>
                  <a:cubicBezTo>
                    <a:pt x="5285" y="20681"/>
                    <a:pt x="919" y="16315"/>
                    <a:pt x="919" y="10800"/>
                  </a:cubicBezTo>
                  <a:cubicBezTo>
                    <a:pt x="919" y="10570"/>
                    <a:pt x="919" y="10111"/>
                    <a:pt x="919" y="9881"/>
                  </a:cubicBezTo>
                  <a:cubicBezTo>
                    <a:pt x="1149" y="10111"/>
                    <a:pt x="1379" y="10340"/>
                    <a:pt x="1379" y="10570"/>
                  </a:cubicBezTo>
                  <a:cubicBezTo>
                    <a:pt x="1609" y="10800"/>
                    <a:pt x="1838" y="11030"/>
                    <a:pt x="2068" y="11030"/>
                  </a:cubicBezTo>
                  <a:cubicBezTo>
                    <a:pt x="2068" y="11030"/>
                    <a:pt x="2068" y="11030"/>
                    <a:pt x="2068" y="11030"/>
                  </a:cubicBezTo>
                  <a:cubicBezTo>
                    <a:pt x="2298" y="11030"/>
                    <a:pt x="2528" y="10800"/>
                    <a:pt x="2528" y="10570"/>
                  </a:cubicBezTo>
                  <a:cubicBezTo>
                    <a:pt x="2528" y="10570"/>
                    <a:pt x="2757" y="10111"/>
                    <a:pt x="2987" y="9881"/>
                  </a:cubicBezTo>
                  <a:cubicBezTo>
                    <a:pt x="3447" y="9421"/>
                    <a:pt x="3906" y="8962"/>
                    <a:pt x="4136" y="8502"/>
                  </a:cubicBezTo>
                  <a:cubicBezTo>
                    <a:pt x="4136" y="8272"/>
                    <a:pt x="4596" y="7813"/>
                    <a:pt x="4826" y="7583"/>
                  </a:cubicBezTo>
                  <a:cubicBezTo>
                    <a:pt x="5055" y="7353"/>
                    <a:pt x="5285" y="6894"/>
                    <a:pt x="5745" y="6664"/>
                  </a:cubicBezTo>
                  <a:cubicBezTo>
                    <a:pt x="5974" y="6434"/>
                    <a:pt x="6434" y="5974"/>
                    <a:pt x="6894" y="5974"/>
                  </a:cubicBezTo>
                  <a:cubicBezTo>
                    <a:pt x="7123" y="5745"/>
                    <a:pt x="7583" y="5515"/>
                    <a:pt x="7813" y="5285"/>
                  </a:cubicBezTo>
                  <a:cubicBezTo>
                    <a:pt x="8272" y="4826"/>
                    <a:pt x="8502" y="4136"/>
                    <a:pt x="8272" y="3906"/>
                  </a:cubicBezTo>
                  <a:cubicBezTo>
                    <a:pt x="8272" y="3906"/>
                    <a:pt x="8272" y="3677"/>
                    <a:pt x="8272" y="3677"/>
                  </a:cubicBezTo>
                  <a:cubicBezTo>
                    <a:pt x="8502" y="3447"/>
                    <a:pt x="8502" y="2987"/>
                    <a:pt x="8502" y="2757"/>
                  </a:cubicBezTo>
                  <a:cubicBezTo>
                    <a:pt x="8272" y="2068"/>
                    <a:pt x="7353" y="2068"/>
                    <a:pt x="7123" y="2068"/>
                  </a:cubicBezTo>
                  <a:cubicBezTo>
                    <a:pt x="6894" y="2068"/>
                    <a:pt x="6894" y="2068"/>
                    <a:pt x="6664" y="1838"/>
                  </a:cubicBezTo>
                  <a:cubicBezTo>
                    <a:pt x="7813" y="1379"/>
                    <a:pt x="9191" y="919"/>
                    <a:pt x="10800" y="919"/>
                  </a:cubicBezTo>
                  <a:cubicBezTo>
                    <a:pt x="12409" y="919"/>
                    <a:pt x="14017" y="1379"/>
                    <a:pt x="15396" y="2068"/>
                  </a:cubicBezTo>
                  <a:cubicBezTo>
                    <a:pt x="14706" y="2068"/>
                    <a:pt x="14017" y="2298"/>
                    <a:pt x="13557" y="2298"/>
                  </a:cubicBezTo>
                  <a:cubicBezTo>
                    <a:pt x="13098" y="2528"/>
                    <a:pt x="12409" y="2757"/>
                    <a:pt x="12179" y="2757"/>
                  </a:cubicBezTo>
                  <a:cubicBezTo>
                    <a:pt x="11719" y="2987"/>
                    <a:pt x="11260" y="3217"/>
                    <a:pt x="11030" y="3447"/>
                  </a:cubicBezTo>
                  <a:cubicBezTo>
                    <a:pt x="10570" y="3677"/>
                    <a:pt x="10340" y="4366"/>
                    <a:pt x="10340" y="4826"/>
                  </a:cubicBezTo>
                  <a:cubicBezTo>
                    <a:pt x="10340" y="5285"/>
                    <a:pt x="10570" y="5974"/>
                    <a:pt x="10570" y="6434"/>
                  </a:cubicBezTo>
                  <a:cubicBezTo>
                    <a:pt x="10800" y="6664"/>
                    <a:pt x="11260" y="7353"/>
                    <a:pt x="11489" y="7353"/>
                  </a:cubicBezTo>
                  <a:cubicBezTo>
                    <a:pt x="11719" y="7353"/>
                    <a:pt x="11719" y="7583"/>
                    <a:pt x="11949" y="7583"/>
                  </a:cubicBezTo>
                  <a:cubicBezTo>
                    <a:pt x="11719" y="7813"/>
                    <a:pt x="11489" y="7813"/>
                    <a:pt x="11260" y="8043"/>
                  </a:cubicBezTo>
                  <a:cubicBezTo>
                    <a:pt x="10800" y="8272"/>
                    <a:pt x="10570" y="8732"/>
                    <a:pt x="10340" y="9421"/>
                  </a:cubicBezTo>
                  <a:cubicBezTo>
                    <a:pt x="10340" y="9881"/>
                    <a:pt x="10570" y="10570"/>
                    <a:pt x="11030" y="11030"/>
                  </a:cubicBezTo>
                  <a:cubicBezTo>
                    <a:pt x="11260" y="11489"/>
                    <a:pt x="11719" y="11949"/>
                    <a:pt x="12179" y="11949"/>
                  </a:cubicBezTo>
                  <a:cubicBezTo>
                    <a:pt x="12179" y="11949"/>
                    <a:pt x="12409" y="12179"/>
                    <a:pt x="12638" y="12179"/>
                  </a:cubicBezTo>
                  <a:cubicBezTo>
                    <a:pt x="12638" y="12409"/>
                    <a:pt x="12638" y="13098"/>
                    <a:pt x="12638" y="13787"/>
                  </a:cubicBezTo>
                  <a:cubicBezTo>
                    <a:pt x="12638" y="14247"/>
                    <a:pt x="12868" y="14706"/>
                    <a:pt x="13098" y="14936"/>
                  </a:cubicBezTo>
                  <a:cubicBezTo>
                    <a:pt x="13328" y="15166"/>
                    <a:pt x="13557" y="15166"/>
                    <a:pt x="13787" y="15166"/>
                  </a:cubicBezTo>
                  <a:cubicBezTo>
                    <a:pt x="13787" y="15166"/>
                    <a:pt x="13787" y="15166"/>
                    <a:pt x="14017" y="15166"/>
                  </a:cubicBezTo>
                  <a:cubicBezTo>
                    <a:pt x="14247" y="14936"/>
                    <a:pt x="14936" y="14477"/>
                    <a:pt x="15166" y="14247"/>
                  </a:cubicBezTo>
                  <a:cubicBezTo>
                    <a:pt x="15396" y="13787"/>
                    <a:pt x="15855" y="13098"/>
                    <a:pt x="15855" y="12638"/>
                  </a:cubicBezTo>
                  <a:cubicBezTo>
                    <a:pt x="15855" y="12179"/>
                    <a:pt x="16085" y="11719"/>
                    <a:pt x="16085" y="11719"/>
                  </a:cubicBezTo>
                  <a:cubicBezTo>
                    <a:pt x="16545" y="11260"/>
                    <a:pt x="16545" y="10800"/>
                    <a:pt x="16545" y="10340"/>
                  </a:cubicBezTo>
                  <a:cubicBezTo>
                    <a:pt x="16315" y="9881"/>
                    <a:pt x="16085" y="9421"/>
                    <a:pt x="15855" y="8962"/>
                  </a:cubicBezTo>
                  <a:cubicBezTo>
                    <a:pt x="15626" y="8732"/>
                    <a:pt x="15166" y="8502"/>
                    <a:pt x="14936" y="8272"/>
                  </a:cubicBezTo>
                  <a:cubicBezTo>
                    <a:pt x="14936" y="8272"/>
                    <a:pt x="14936" y="8043"/>
                    <a:pt x="14936" y="8043"/>
                  </a:cubicBezTo>
                  <a:cubicBezTo>
                    <a:pt x="14936" y="8043"/>
                    <a:pt x="14936" y="8043"/>
                    <a:pt x="14936" y="8043"/>
                  </a:cubicBezTo>
                  <a:cubicBezTo>
                    <a:pt x="15166" y="8272"/>
                    <a:pt x="15626" y="8502"/>
                    <a:pt x="15855" y="8732"/>
                  </a:cubicBezTo>
                  <a:cubicBezTo>
                    <a:pt x="16085" y="8962"/>
                    <a:pt x="16315" y="9191"/>
                    <a:pt x="16315" y="9191"/>
                  </a:cubicBezTo>
                  <a:cubicBezTo>
                    <a:pt x="16545" y="9651"/>
                    <a:pt x="16774" y="10111"/>
                    <a:pt x="17234" y="10340"/>
                  </a:cubicBezTo>
                  <a:cubicBezTo>
                    <a:pt x="17694" y="10800"/>
                    <a:pt x="18383" y="10800"/>
                    <a:pt x="18613" y="10340"/>
                  </a:cubicBezTo>
                  <a:cubicBezTo>
                    <a:pt x="18843" y="10111"/>
                    <a:pt x="18843" y="9421"/>
                    <a:pt x="18843" y="8962"/>
                  </a:cubicBezTo>
                  <a:cubicBezTo>
                    <a:pt x="18843" y="8732"/>
                    <a:pt x="18843" y="8502"/>
                    <a:pt x="18843" y="8272"/>
                  </a:cubicBezTo>
                  <a:cubicBezTo>
                    <a:pt x="19072" y="8272"/>
                    <a:pt x="19302" y="8502"/>
                    <a:pt x="19532" y="8732"/>
                  </a:cubicBezTo>
                  <a:cubicBezTo>
                    <a:pt x="19532" y="8732"/>
                    <a:pt x="20221" y="9191"/>
                    <a:pt x="20451" y="9421"/>
                  </a:cubicBezTo>
                  <a:cubicBezTo>
                    <a:pt x="20451" y="9881"/>
                    <a:pt x="20681" y="10340"/>
                    <a:pt x="20681" y="10800"/>
                  </a:cubicBezTo>
                  <a:cubicBezTo>
                    <a:pt x="20681" y="16315"/>
                    <a:pt x="16085" y="20681"/>
                    <a:pt x="10800" y="20681"/>
                  </a:cubicBezTo>
                  <a:close/>
                  <a:moveTo>
                    <a:pt x="20221" y="8043"/>
                  </a:moveTo>
                  <a:cubicBezTo>
                    <a:pt x="19762" y="7583"/>
                    <a:pt x="19072" y="7353"/>
                    <a:pt x="18613" y="7583"/>
                  </a:cubicBezTo>
                  <a:cubicBezTo>
                    <a:pt x="18153" y="7813"/>
                    <a:pt x="17923" y="8502"/>
                    <a:pt x="17923" y="8962"/>
                  </a:cubicBezTo>
                  <a:cubicBezTo>
                    <a:pt x="17923" y="9421"/>
                    <a:pt x="17923" y="9651"/>
                    <a:pt x="17923" y="9651"/>
                  </a:cubicBezTo>
                  <a:cubicBezTo>
                    <a:pt x="17923" y="9651"/>
                    <a:pt x="17923" y="9651"/>
                    <a:pt x="17694" y="9651"/>
                  </a:cubicBezTo>
                  <a:cubicBezTo>
                    <a:pt x="17464" y="9421"/>
                    <a:pt x="17234" y="8962"/>
                    <a:pt x="17234" y="8962"/>
                  </a:cubicBezTo>
                  <a:cubicBezTo>
                    <a:pt x="17004" y="8732"/>
                    <a:pt x="16774" y="8272"/>
                    <a:pt x="16315" y="8043"/>
                  </a:cubicBezTo>
                  <a:cubicBezTo>
                    <a:pt x="16085" y="7813"/>
                    <a:pt x="15855" y="7583"/>
                    <a:pt x="15396" y="7353"/>
                  </a:cubicBezTo>
                  <a:cubicBezTo>
                    <a:pt x="15166" y="7123"/>
                    <a:pt x="14477" y="7123"/>
                    <a:pt x="14247" y="7583"/>
                  </a:cubicBezTo>
                  <a:cubicBezTo>
                    <a:pt x="13787" y="7813"/>
                    <a:pt x="14017" y="8502"/>
                    <a:pt x="14247" y="8962"/>
                  </a:cubicBezTo>
                  <a:cubicBezTo>
                    <a:pt x="14477" y="9191"/>
                    <a:pt x="14936" y="9421"/>
                    <a:pt x="15166" y="9651"/>
                  </a:cubicBezTo>
                  <a:cubicBezTo>
                    <a:pt x="15166" y="9881"/>
                    <a:pt x="15396" y="10340"/>
                    <a:pt x="15626" y="10570"/>
                  </a:cubicBezTo>
                  <a:cubicBezTo>
                    <a:pt x="15626" y="10800"/>
                    <a:pt x="15626" y="11030"/>
                    <a:pt x="15626" y="11030"/>
                  </a:cubicBezTo>
                  <a:cubicBezTo>
                    <a:pt x="15166" y="11260"/>
                    <a:pt x="14936" y="11949"/>
                    <a:pt x="14936" y="12409"/>
                  </a:cubicBezTo>
                  <a:cubicBezTo>
                    <a:pt x="14936" y="12868"/>
                    <a:pt x="14706" y="13328"/>
                    <a:pt x="14477" y="13557"/>
                  </a:cubicBezTo>
                  <a:cubicBezTo>
                    <a:pt x="14247" y="13787"/>
                    <a:pt x="14017" y="14017"/>
                    <a:pt x="13787" y="14247"/>
                  </a:cubicBezTo>
                  <a:cubicBezTo>
                    <a:pt x="13787" y="14017"/>
                    <a:pt x="13557" y="14017"/>
                    <a:pt x="13557" y="13787"/>
                  </a:cubicBezTo>
                  <a:cubicBezTo>
                    <a:pt x="13557" y="13098"/>
                    <a:pt x="13557" y="12409"/>
                    <a:pt x="13328" y="11949"/>
                  </a:cubicBezTo>
                  <a:cubicBezTo>
                    <a:pt x="13098" y="11489"/>
                    <a:pt x="12638" y="11030"/>
                    <a:pt x="12179" y="11030"/>
                  </a:cubicBezTo>
                  <a:cubicBezTo>
                    <a:pt x="12179" y="11030"/>
                    <a:pt x="12179" y="11030"/>
                    <a:pt x="12179" y="11030"/>
                  </a:cubicBezTo>
                  <a:cubicBezTo>
                    <a:pt x="12179" y="11030"/>
                    <a:pt x="11949" y="10800"/>
                    <a:pt x="11719" y="10570"/>
                  </a:cubicBezTo>
                  <a:cubicBezTo>
                    <a:pt x="11489" y="10340"/>
                    <a:pt x="11260" y="9651"/>
                    <a:pt x="11260" y="9421"/>
                  </a:cubicBezTo>
                  <a:cubicBezTo>
                    <a:pt x="11260" y="9191"/>
                    <a:pt x="11489" y="8962"/>
                    <a:pt x="11719" y="8732"/>
                  </a:cubicBezTo>
                  <a:cubicBezTo>
                    <a:pt x="11949" y="8732"/>
                    <a:pt x="12409" y="8502"/>
                    <a:pt x="12409" y="8272"/>
                  </a:cubicBezTo>
                  <a:cubicBezTo>
                    <a:pt x="12638" y="8272"/>
                    <a:pt x="12868" y="8043"/>
                    <a:pt x="12868" y="7813"/>
                  </a:cubicBezTo>
                  <a:cubicBezTo>
                    <a:pt x="12868" y="7583"/>
                    <a:pt x="12868" y="7353"/>
                    <a:pt x="12638" y="7123"/>
                  </a:cubicBezTo>
                  <a:cubicBezTo>
                    <a:pt x="12638" y="6894"/>
                    <a:pt x="12179" y="6664"/>
                    <a:pt x="11949" y="6434"/>
                  </a:cubicBezTo>
                  <a:cubicBezTo>
                    <a:pt x="11719" y="6434"/>
                    <a:pt x="11489" y="6204"/>
                    <a:pt x="11489" y="5974"/>
                  </a:cubicBezTo>
                  <a:cubicBezTo>
                    <a:pt x="11260" y="5745"/>
                    <a:pt x="11260" y="5055"/>
                    <a:pt x="11260" y="4826"/>
                  </a:cubicBezTo>
                  <a:cubicBezTo>
                    <a:pt x="11260" y="4596"/>
                    <a:pt x="11489" y="4366"/>
                    <a:pt x="11489" y="4136"/>
                  </a:cubicBezTo>
                  <a:cubicBezTo>
                    <a:pt x="11719" y="4136"/>
                    <a:pt x="12179" y="3906"/>
                    <a:pt x="12638" y="3677"/>
                  </a:cubicBezTo>
                  <a:cubicBezTo>
                    <a:pt x="12868" y="3447"/>
                    <a:pt x="13328" y="3217"/>
                    <a:pt x="13787" y="3217"/>
                  </a:cubicBezTo>
                  <a:cubicBezTo>
                    <a:pt x="14247" y="2987"/>
                    <a:pt x="15166" y="2987"/>
                    <a:pt x="15855" y="2987"/>
                  </a:cubicBezTo>
                  <a:cubicBezTo>
                    <a:pt x="16774" y="2987"/>
                    <a:pt x="16774" y="2987"/>
                    <a:pt x="16774" y="2987"/>
                  </a:cubicBezTo>
                  <a:cubicBezTo>
                    <a:pt x="18383" y="4366"/>
                    <a:pt x="19532" y="5974"/>
                    <a:pt x="20221" y="8043"/>
                  </a:cubicBezTo>
                  <a:cubicBezTo>
                    <a:pt x="20221" y="8043"/>
                    <a:pt x="20221" y="8043"/>
                    <a:pt x="20221" y="804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21" name="Freeform 121"/>
            <p:cNvSpPr/>
            <p:nvPr/>
          </p:nvSpPr>
          <p:spPr>
            <a:xfrm>
              <a:off x="9012949" y="431463"/>
              <a:ext cx="192729" cy="213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446" extrusionOk="0">
                  <a:moveTo>
                    <a:pt x="15525" y="2932"/>
                  </a:moveTo>
                  <a:cubicBezTo>
                    <a:pt x="14175" y="2315"/>
                    <a:pt x="11475" y="1080"/>
                    <a:pt x="9450" y="463"/>
                  </a:cubicBezTo>
                  <a:cubicBezTo>
                    <a:pt x="8100" y="-154"/>
                    <a:pt x="5400" y="-154"/>
                    <a:pt x="4050" y="463"/>
                  </a:cubicBezTo>
                  <a:cubicBezTo>
                    <a:pt x="3375" y="463"/>
                    <a:pt x="2700" y="1697"/>
                    <a:pt x="2025" y="1697"/>
                  </a:cubicBezTo>
                  <a:cubicBezTo>
                    <a:pt x="675" y="2932"/>
                    <a:pt x="0" y="4166"/>
                    <a:pt x="0" y="5400"/>
                  </a:cubicBezTo>
                  <a:cubicBezTo>
                    <a:pt x="0" y="6635"/>
                    <a:pt x="1350" y="7869"/>
                    <a:pt x="2700" y="8486"/>
                  </a:cubicBezTo>
                  <a:cubicBezTo>
                    <a:pt x="4050" y="9103"/>
                    <a:pt x="5400" y="9720"/>
                    <a:pt x="5400" y="10337"/>
                  </a:cubicBezTo>
                  <a:cubicBezTo>
                    <a:pt x="6075" y="10337"/>
                    <a:pt x="6075" y="10955"/>
                    <a:pt x="6750" y="12189"/>
                  </a:cubicBezTo>
                  <a:cubicBezTo>
                    <a:pt x="6750" y="13423"/>
                    <a:pt x="8100" y="15892"/>
                    <a:pt x="9450" y="17126"/>
                  </a:cubicBezTo>
                  <a:cubicBezTo>
                    <a:pt x="10125" y="17743"/>
                    <a:pt x="11475" y="18977"/>
                    <a:pt x="11475" y="19595"/>
                  </a:cubicBezTo>
                  <a:cubicBezTo>
                    <a:pt x="11475" y="20212"/>
                    <a:pt x="12825" y="20829"/>
                    <a:pt x="13500" y="21446"/>
                  </a:cubicBezTo>
                  <a:cubicBezTo>
                    <a:pt x="13500" y="21446"/>
                    <a:pt x="14175" y="21446"/>
                    <a:pt x="14175" y="21446"/>
                  </a:cubicBezTo>
                  <a:cubicBezTo>
                    <a:pt x="15525" y="21446"/>
                    <a:pt x="15525" y="21446"/>
                    <a:pt x="15525" y="21446"/>
                  </a:cubicBezTo>
                  <a:cubicBezTo>
                    <a:pt x="15525" y="20829"/>
                    <a:pt x="15525" y="20829"/>
                    <a:pt x="15525" y="20829"/>
                  </a:cubicBezTo>
                  <a:cubicBezTo>
                    <a:pt x="16200" y="20829"/>
                    <a:pt x="16200" y="20212"/>
                    <a:pt x="16200" y="19595"/>
                  </a:cubicBezTo>
                  <a:cubicBezTo>
                    <a:pt x="16200" y="19595"/>
                    <a:pt x="16200" y="18977"/>
                    <a:pt x="16200" y="18977"/>
                  </a:cubicBezTo>
                  <a:cubicBezTo>
                    <a:pt x="16875" y="18360"/>
                    <a:pt x="17550" y="17126"/>
                    <a:pt x="18225" y="16509"/>
                  </a:cubicBezTo>
                  <a:cubicBezTo>
                    <a:pt x="18900" y="15892"/>
                    <a:pt x="19575" y="14657"/>
                    <a:pt x="19575" y="14040"/>
                  </a:cubicBezTo>
                  <a:cubicBezTo>
                    <a:pt x="20250" y="13423"/>
                    <a:pt x="20250" y="12189"/>
                    <a:pt x="20925" y="10955"/>
                  </a:cubicBezTo>
                  <a:cubicBezTo>
                    <a:pt x="21600" y="9720"/>
                    <a:pt x="21600" y="7869"/>
                    <a:pt x="20925" y="6635"/>
                  </a:cubicBezTo>
                  <a:cubicBezTo>
                    <a:pt x="19575" y="5400"/>
                    <a:pt x="17550" y="3549"/>
                    <a:pt x="15525" y="2932"/>
                  </a:cubicBezTo>
                  <a:close/>
                  <a:moveTo>
                    <a:pt x="18225" y="10337"/>
                  </a:moveTo>
                  <a:cubicBezTo>
                    <a:pt x="18225" y="11572"/>
                    <a:pt x="17550" y="12806"/>
                    <a:pt x="17550" y="12806"/>
                  </a:cubicBezTo>
                  <a:cubicBezTo>
                    <a:pt x="16875" y="13423"/>
                    <a:pt x="16200" y="14657"/>
                    <a:pt x="16200" y="15275"/>
                  </a:cubicBezTo>
                  <a:cubicBezTo>
                    <a:pt x="15525" y="15892"/>
                    <a:pt x="14850" y="16509"/>
                    <a:pt x="14175" y="17126"/>
                  </a:cubicBezTo>
                  <a:cubicBezTo>
                    <a:pt x="14175" y="17743"/>
                    <a:pt x="13500" y="17743"/>
                    <a:pt x="13500" y="18360"/>
                  </a:cubicBezTo>
                  <a:cubicBezTo>
                    <a:pt x="13500" y="17126"/>
                    <a:pt x="12150" y="15892"/>
                    <a:pt x="10800" y="15275"/>
                  </a:cubicBezTo>
                  <a:cubicBezTo>
                    <a:pt x="10125" y="14657"/>
                    <a:pt x="9450" y="12806"/>
                    <a:pt x="9450" y="11572"/>
                  </a:cubicBezTo>
                  <a:cubicBezTo>
                    <a:pt x="8775" y="10337"/>
                    <a:pt x="8100" y="8486"/>
                    <a:pt x="7425" y="7869"/>
                  </a:cubicBezTo>
                  <a:cubicBezTo>
                    <a:pt x="6750" y="7869"/>
                    <a:pt x="5400" y="7252"/>
                    <a:pt x="4050" y="6635"/>
                  </a:cubicBezTo>
                  <a:cubicBezTo>
                    <a:pt x="3375" y="6017"/>
                    <a:pt x="2700" y="5400"/>
                    <a:pt x="2700" y="5400"/>
                  </a:cubicBezTo>
                  <a:cubicBezTo>
                    <a:pt x="2700" y="4783"/>
                    <a:pt x="3375" y="4166"/>
                    <a:pt x="3375" y="3549"/>
                  </a:cubicBezTo>
                  <a:cubicBezTo>
                    <a:pt x="4050" y="3549"/>
                    <a:pt x="5400" y="2932"/>
                    <a:pt x="6075" y="2315"/>
                  </a:cubicBezTo>
                  <a:cubicBezTo>
                    <a:pt x="6075" y="2315"/>
                    <a:pt x="6075" y="2315"/>
                    <a:pt x="6075" y="2315"/>
                  </a:cubicBezTo>
                  <a:cubicBezTo>
                    <a:pt x="6750" y="2315"/>
                    <a:pt x="8100" y="2315"/>
                    <a:pt x="8775" y="2932"/>
                  </a:cubicBezTo>
                  <a:cubicBezTo>
                    <a:pt x="10125" y="3549"/>
                    <a:pt x="12825" y="4166"/>
                    <a:pt x="14850" y="5400"/>
                  </a:cubicBezTo>
                  <a:cubicBezTo>
                    <a:pt x="16200" y="6017"/>
                    <a:pt x="18225" y="7252"/>
                    <a:pt x="18225" y="7869"/>
                  </a:cubicBezTo>
                  <a:cubicBezTo>
                    <a:pt x="18225" y="7869"/>
                    <a:pt x="18900" y="9103"/>
                    <a:pt x="18225" y="1033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22" name="Freeform 122"/>
            <p:cNvSpPr/>
            <p:nvPr/>
          </p:nvSpPr>
          <p:spPr>
            <a:xfrm>
              <a:off x="220144" y="1282015"/>
              <a:ext cx="427340" cy="507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40" y="8067"/>
                  </a:moveTo>
                  <a:cubicBezTo>
                    <a:pt x="17280" y="8067"/>
                    <a:pt x="17280" y="8067"/>
                    <a:pt x="17280" y="8067"/>
                  </a:cubicBezTo>
                  <a:cubicBezTo>
                    <a:pt x="17280" y="3643"/>
                    <a:pt x="17280" y="3643"/>
                    <a:pt x="17280" y="3643"/>
                  </a:cubicBezTo>
                  <a:cubicBezTo>
                    <a:pt x="17280" y="1561"/>
                    <a:pt x="15429" y="0"/>
                    <a:pt x="13269" y="0"/>
                  </a:cubicBezTo>
                  <a:cubicBezTo>
                    <a:pt x="8331" y="0"/>
                    <a:pt x="8331" y="0"/>
                    <a:pt x="8331" y="0"/>
                  </a:cubicBezTo>
                  <a:cubicBezTo>
                    <a:pt x="6171" y="0"/>
                    <a:pt x="4320" y="1561"/>
                    <a:pt x="4320" y="3643"/>
                  </a:cubicBezTo>
                  <a:cubicBezTo>
                    <a:pt x="4320" y="8067"/>
                    <a:pt x="4320" y="8067"/>
                    <a:pt x="4320" y="8067"/>
                  </a:cubicBezTo>
                  <a:cubicBezTo>
                    <a:pt x="2160" y="8067"/>
                    <a:pt x="2160" y="8067"/>
                    <a:pt x="2160" y="8067"/>
                  </a:cubicBezTo>
                  <a:cubicBezTo>
                    <a:pt x="926" y="8067"/>
                    <a:pt x="0" y="9108"/>
                    <a:pt x="0" y="10149"/>
                  </a:cubicBezTo>
                  <a:cubicBezTo>
                    <a:pt x="0" y="19778"/>
                    <a:pt x="0" y="19778"/>
                    <a:pt x="0" y="19778"/>
                  </a:cubicBezTo>
                  <a:cubicBezTo>
                    <a:pt x="0" y="20819"/>
                    <a:pt x="926" y="21600"/>
                    <a:pt x="2160" y="21600"/>
                  </a:cubicBezTo>
                  <a:cubicBezTo>
                    <a:pt x="19440" y="21600"/>
                    <a:pt x="19440" y="21600"/>
                    <a:pt x="19440" y="21600"/>
                  </a:cubicBezTo>
                  <a:cubicBezTo>
                    <a:pt x="20674" y="21600"/>
                    <a:pt x="21600" y="20819"/>
                    <a:pt x="21600" y="19778"/>
                  </a:cubicBezTo>
                  <a:cubicBezTo>
                    <a:pt x="21600" y="10149"/>
                    <a:pt x="21600" y="10149"/>
                    <a:pt x="21600" y="10149"/>
                  </a:cubicBezTo>
                  <a:cubicBezTo>
                    <a:pt x="21600" y="9108"/>
                    <a:pt x="20674" y="8067"/>
                    <a:pt x="19440" y="8067"/>
                  </a:cubicBezTo>
                  <a:close/>
                  <a:moveTo>
                    <a:pt x="5554" y="3643"/>
                  </a:moveTo>
                  <a:cubicBezTo>
                    <a:pt x="5554" y="2082"/>
                    <a:pt x="6789" y="1041"/>
                    <a:pt x="8331" y="1041"/>
                  </a:cubicBezTo>
                  <a:cubicBezTo>
                    <a:pt x="13269" y="1041"/>
                    <a:pt x="13269" y="1041"/>
                    <a:pt x="13269" y="1041"/>
                  </a:cubicBezTo>
                  <a:cubicBezTo>
                    <a:pt x="14811" y="1041"/>
                    <a:pt x="16046" y="2082"/>
                    <a:pt x="16046" y="3643"/>
                  </a:cubicBezTo>
                  <a:cubicBezTo>
                    <a:pt x="16046" y="8067"/>
                    <a:pt x="16046" y="8067"/>
                    <a:pt x="16046" y="8067"/>
                  </a:cubicBezTo>
                  <a:cubicBezTo>
                    <a:pt x="5554" y="8067"/>
                    <a:pt x="5554" y="8067"/>
                    <a:pt x="5554" y="8067"/>
                  </a:cubicBezTo>
                  <a:lnTo>
                    <a:pt x="5554" y="3643"/>
                  </a:lnTo>
                  <a:close/>
                  <a:moveTo>
                    <a:pt x="20366" y="19778"/>
                  </a:moveTo>
                  <a:cubicBezTo>
                    <a:pt x="20366" y="20299"/>
                    <a:pt x="20057" y="20559"/>
                    <a:pt x="19440" y="20559"/>
                  </a:cubicBezTo>
                  <a:cubicBezTo>
                    <a:pt x="2160" y="20559"/>
                    <a:pt x="2160" y="20559"/>
                    <a:pt x="2160" y="20559"/>
                  </a:cubicBezTo>
                  <a:cubicBezTo>
                    <a:pt x="1543" y="20559"/>
                    <a:pt x="1234" y="20299"/>
                    <a:pt x="1234" y="19778"/>
                  </a:cubicBezTo>
                  <a:cubicBezTo>
                    <a:pt x="1234" y="10149"/>
                    <a:pt x="1234" y="10149"/>
                    <a:pt x="1234" y="10149"/>
                  </a:cubicBezTo>
                  <a:cubicBezTo>
                    <a:pt x="1234" y="9629"/>
                    <a:pt x="1543" y="9108"/>
                    <a:pt x="2160" y="9108"/>
                  </a:cubicBezTo>
                  <a:cubicBezTo>
                    <a:pt x="19440" y="9108"/>
                    <a:pt x="19440" y="9108"/>
                    <a:pt x="19440" y="9108"/>
                  </a:cubicBezTo>
                  <a:cubicBezTo>
                    <a:pt x="20057" y="9108"/>
                    <a:pt x="20366" y="9629"/>
                    <a:pt x="20366" y="10149"/>
                  </a:cubicBezTo>
                  <a:lnTo>
                    <a:pt x="20366" y="197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23" name="Freeform 123"/>
            <p:cNvSpPr/>
            <p:nvPr/>
          </p:nvSpPr>
          <p:spPr>
            <a:xfrm>
              <a:off x="385900" y="1551367"/>
              <a:ext cx="95829" cy="16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400" y="0"/>
                    <a:pt x="0" y="2400"/>
                    <a:pt x="0" y="6400"/>
                  </a:cubicBezTo>
                  <a:cubicBezTo>
                    <a:pt x="0" y="8000"/>
                    <a:pt x="1350" y="9600"/>
                    <a:pt x="2700" y="10400"/>
                  </a:cubicBezTo>
                  <a:cubicBezTo>
                    <a:pt x="2700" y="16800"/>
                    <a:pt x="2700" y="16800"/>
                    <a:pt x="2700" y="16800"/>
                  </a:cubicBezTo>
                  <a:cubicBezTo>
                    <a:pt x="2700" y="20000"/>
                    <a:pt x="6750" y="21600"/>
                    <a:pt x="10800" y="21600"/>
                  </a:cubicBezTo>
                  <a:cubicBezTo>
                    <a:pt x="14850" y="21600"/>
                    <a:pt x="18900" y="20000"/>
                    <a:pt x="18900" y="16800"/>
                  </a:cubicBezTo>
                  <a:cubicBezTo>
                    <a:pt x="18900" y="10400"/>
                    <a:pt x="18900" y="10400"/>
                    <a:pt x="18900" y="10400"/>
                  </a:cubicBezTo>
                  <a:cubicBezTo>
                    <a:pt x="20250" y="9600"/>
                    <a:pt x="21600" y="8000"/>
                    <a:pt x="21600" y="6400"/>
                  </a:cubicBezTo>
                  <a:cubicBezTo>
                    <a:pt x="21600" y="2400"/>
                    <a:pt x="16200" y="0"/>
                    <a:pt x="10800" y="0"/>
                  </a:cubicBezTo>
                  <a:close/>
                  <a:moveTo>
                    <a:pt x="14850" y="8800"/>
                  </a:moveTo>
                  <a:cubicBezTo>
                    <a:pt x="13500" y="8800"/>
                    <a:pt x="13500" y="8800"/>
                    <a:pt x="13500" y="8800"/>
                  </a:cubicBezTo>
                  <a:cubicBezTo>
                    <a:pt x="13500" y="16800"/>
                    <a:pt x="13500" y="16800"/>
                    <a:pt x="13500" y="16800"/>
                  </a:cubicBezTo>
                  <a:cubicBezTo>
                    <a:pt x="13500" y="17600"/>
                    <a:pt x="12150" y="18400"/>
                    <a:pt x="10800" y="18400"/>
                  </a:cubicBezTo>
                  <a:cubicBezTo>
                    <a:pt x="9450" y="18400"/>
                    <a:pt x="8100" y="17600"/>
                    <a:pt x="8100" y="16800"/>
                  </a:cubicBezTo>
                  <a:cubicBezTo>
                    <a:pt x="8100" y="8800"/>
                    <a:pt x="8100" y="8800"/>
                    <a:pt x="8100" y="8800"/>
                  </a:cubicBezTo>
                  <a:cubicBezTo>
                    <a:pt x="6750" y="8800"/>
                    <a:pt x="6750" y="8800"/>
                    <a:pt x="6750" y="8800"/>
                  </a:cubicBezTo>
                  <a:cubicBezTo>
                    <a:pt x="6750" y="8000"/>
                    <a:pt x="5400" y="7200"/>
                    <a:pt x="5400" y="6400"/>
                  </a:cubicBezTo>
                  <a:cubicBezTo>
                    <a:pt x="5400" y="4000"/>
                    <a:pt x="8100" y="3200"/>
                    <a:pt x="10800" y="3200"/>
                  </a:cubicBezTo>
                  <a:cubicBezTo>
                    <a:pt x="13500" y="3200"/>
                    <a:pt x="16200" y="4000"/>
                    <a:pt x="16200" y="6400"/>
                  </a:cubicBezTo>
                  <a:cubicBezTo>
                    <a:pt x="16200" y="7200"/>
                    <a:pt x="14850" y="8000"/>
                    <a:pt x="14850" y="8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24" name="Freeform 124"/>
            <p:cNvSpPr/>
            <p:nvPr/>
          </p:nvSpPr>
          <p:spPr>
            <a:xfrm>
              <a:off x="1323454" y="1282015"/>
              <a:ext cx="427340" cy="507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40" y="8067"/>
                  </a:moveTo>
                  <a:cubicBezTo>
                    <a:pt x="5554" y="8067"/>
                    <a:pt x="5554" y="8067"/>
                    <a:pt x="5554" y="8067"/>
                  </a:cubicBezTo>
                  <a:cubicBezTo>
                    <a:pt x="5554" y="3643"/>
                    <a:pt x="5554" y="3643"/>
                    <a:pt x="5554" y="3643"/>
                  </a:cubicBezTo>
                  <a:cubicBezTo>
                    <a:pt x="5554" y="2082"/>
                    <a:pt x="6789" y="1041"/>
                    <a:pt x="8331" y="1041"/>
                  </a:cubicBezTo>
                  <a:cubicBezTo>
                    <a:pt x="13269" y="1041"/>
                    <a:pt x="13269" y="1041"/>
                    <a:pt x="13269" y="1041"/>
                  </a:cubicBezTo>
                  <a:cubicBezTo>
                    <a:pt x="13886" y="1041"/>
                    <a:pt x="14811" y="1301"/>
                    <a:pt x="15120" y="1822"/>
                  </a:cubicBezTo>
                  <a:cubicBezTo>
                    <a:pt x="15429" y="2082"/>
                    <a:pt x="15737" y="1822"/>
                    <a:pt x="16046" y="1822"/>
                  </a:cubicBezTo>
                  <a:cubicBezTo>
                    <a:pt x="16354" y="1561"/>
                    <a:pt x="16354" y="1301"/>
                    <a:pt x="16046" y="1041"/>
                  </a:cubicBezTo>
                  <a:cubicBezTo>
                    <a:pt x="15429" y="520"/>
                    <a:pt x="14194" y="0"/>
                    <a:pt x="13269" y="0"/>
                  </a:cubicBezTo>
                  <a:cubicBezTo>
                    <a:pt x="8331" y="0"/>
                    <a:pt x="8331" y="0"/>
                    <a:pt x="8331" y="0"/>
                  </a:cubicBezTo>
                  <a:cubicBezTo>
                    <a:pt x="6171" y="0"/>
                    <a:pt x="4320" y="1561"/>
                    <a:pt x="4320" y="3643"/>
                  </a:cubicBezTo>
                  <a:cubicBezTo>
                    <a:pt x="4320" y="8067"/>
                    <a:pt x="4320" y="8067"/>
                    <a:pt x="4320" y="8067"/>
                  </a:cubicBezTo>
                  <a:cubicBezTo>
                    <a:pt x="2160" y="8067"/>
                    <a:pt x="2160" y="8067"/>
                    <a:pt x="2160" y="8067"/>
                  </a:cubicBezTo>
                  <a:cubicBezTo>
                    <a:pt x="926" y="8067"/>
                    <a:pt x="0" y="9108"/>
                    <a:pt x="0" y="10149"/>
                  </a:cubicBezTo>
                  <a:cubicBezTo>
                    <a:pt x="0" y="19778"/>
                    <a:pt x="0" y="19778"/>
                    <a:pt x="0" y="19778"/>
                  </a:cubicBezTo>
                  <a:cubicBezTo>
                    <a:pt x="0" y="20819"/>
                    <a:pt x="926" y="21600"/>
                    <a:pt x="2160" y="21600"/>
                  </a:cubicBezTo>
                  <a:cubicBezTo>
                    <a:pt x="19440" y="21600"/>
                    <a:pt x="19440" y="21600"/>
                    <a:pt x="19440" y="21600"/>
                  </a:cubicBezTo>
                  <a:cubicBezTo>
                    <a:pt x="20674" y="21600"/>
                    <a:pt x="21600" y="20819"/>
                    <a:pt x="21600" y="19778"/>
                  </a:cubicBezTo>
                  <a:cubicBezTo>
                    <a:pt x="21600" y="10149"/>
                    <a:pt x="21600" y="10149"/>
                    <a:pt x="21600" y="10149"/>
                  </a:cubicBezTo>
                  <a:cubicBezTo>
                    <a:pt x="21600" y="9108"/>
                    <a:pt x="20674" y="8067"/>
                    <a:pt x="19440" y="8067"/>
                  </a:cubicBezTo>
                  <a:close/>
                  <a:moveTo>
                    <a:pt x="20366" y="19778"/>
                  </a:moveTo>
                  <a:cubicBezTo>
                    <a:pt x="20366" y="20299"/>
                    <a:pt x="20057" y="20559"/>
                    <a:pt x="19440" y="20559"/>
                  </a:cubicBezTo>
                  <a:cubicBezTo>
                    <a:pt x="2160" y="20559"/>
                    <a:pt x="2160" y="20559"/>
                    <a:pt x="2160" y="20559"/>
                  </a:cubicBezTo>
                  <a:cubicBezTo>
                    <a:pt x="1543" y="20559"/>
                    <a:pt x="1234" y="20299"/>
                    <a:pt x="1234" y="19778"/>
                  </a:cubicBezTo>
                  <a:cubicBezTo>
                    <a:pt x="1234" y="10149"/>
                    <a:pt x="1234" y="10149"/>
                    <a:pt x="1234" y="10149"/>
                  </a:cubicBezTo>
                  <a:cubicBezTo>
                    <a:pt x="1234" y="9629"/>
                    <a:pt x="1543" y="9108"/>
                    <a:pt x="2160" y="9108"/>
                  </a:cubicBezTo>
                  <a:cubicBezTo>
                    <a:pt x="4937" y="9108"/>
                    <a:pt x="4937" y="9108"/>
                    <a:pt x="4937" y="9108"/>
                  </a:cubicBezTo>
                  <a:cubicBezTo>
                    <a:pt x="19440" y="9108"/>
                    <a:pt x="19440" y="9108"/>
                    <a:pt x="19440" y="9108"/>
                  </a:cubicBezTo>
                  <a:cubicBezTo>
                    <a:pt x="20057" y="9108"/>
                    <a:pt x="20366" y="9629"/>
                    <a:pt x="20366" y="10149"/>
                  </a:cubicBezTo>
                  <a:lnTo>
                    <a:pt x="20366" y="197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25" name="Freeform 125"/>
            <p:cNvSpPr/>
            <p:nvPr/>
          </p:nvSpPr>
          <p:spPr>
            <a:xfrm>
              <a:off x="1486618" y="1551367"/>
              <a:ext cx="98419" cy="16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400" y="0"/>
                    <a:pt x="0" y="2400"/>
                    <a:pt x="0" y="6400"/>
                  </a:cubicBezTo>
                  <a:cubicBezTo>
                    <a:pt x="0" y="8000"/>
                    <a:pt x="1350" y="9600"/>
                    <a:pt x="2700" y="10400"/>
                  </a:cubicBezTo>
                  <a:cubicBezTo>
                    <a:pt x="2700" y="16800"/>
                    <a:pt x="2700" y="16800"/>
                    <a:pt x="2700" y="16800"/>
                  </a:cubicBezTo>
                  <a:cubicBezTo>
                    <a:pt x="2700" y="20000"/>
                    <a:pt x="6750" y="21600"/>
                    <a:pt x="10800" y="21600"/>
                  </a:cubicBezTo>
                  <a:cubicBezTo>
                    <a:pt x="14850" y="21600"/>
                    <a:pt x="18900" y="20000"/>
                    <a:pt x="18900" y="16800"/>
                  </a:cubicBezTo>
                  <a:cubicBezTo>
                    <a:pt x="18900" y="10400"/>
                    <a:pt x="18900" y="10400"/>
                    <a:pt x="18900" y="10400"/>
                  </a:cubicBezTo>
                  <a:cubicBezTo>
                    <a:pt x="20250" y="9600"/>
                    <a:pt x="21600" y="8000"/>
                    <a:pt x="21600" y="6400"/>
                  </a:cubicBezTo>
                  <a:cubicBezTo>
                    <a:pt x="21600" y="2400"/>
                    <a:pt x="16200" y="0"/>
                    <a:pt x="10800" y="0"/>
                  </a:cubicBezTo>
                  <a:close/>
                  <a:moveTo>
                    <a:pt x="14850" y="8800"/>
                  </a:moveTo>
                  <a:cubicBezTo>
                    <a:pt x="13500" y="8800"/>
                    <a:pt x="13500" y="8800"/>
                    <a:pt x="13500" y="8800"/>
                  </a:cubicBezTo>
                  <a:cubicBezTo>
                    <a:pt x="13500" y="16800"/>
                    <a:pt x="13500" y="16800"/>
                    <a:pt x="13500" y="16800"/>
                  </a:cubicBezTo>
                  <a:cubicBezTo>
                    <a:pt x="13500" y="17600"/>
                    <a:pt x="12150" y="18400"/>
                    <a:pt x="10800" y="18400"/>
                  </a:cubicBezTo>
                  <a:cubicBezTo>
                    <a:pt x="9450" y="18400"/>
                    <a:pt x="8100" y="17600"/>
                    <a:pt x="8100" y="16800"/>
                  </a:cubicBezTo>
                  <a:cubicBezTo>
                    <a:pt x="8100" y="8800"/>
                    <a:pt x="8100" y="8800"/>
                    <a:pt x="8100" y="8800"/>
                  </a:cubicBezTo>
                  <a:cubicBezTo>
                    <a:pt x="6750" y="8800"/>
                    <a:pt x="6750" y="8800"/>
                    <a:pt x="6750" y="8800"/>
                  </a:cubicBezTo>
                  <a:cubicBezTo>
                    <a:pt x="6750" y="8000"/>
                    <a:pt x="5400" y="7200"/>
                    <a:pt x="5400" y="6400"/>
                  </a:cubicBezTo>
                  <a:cubicBezTo>
                    <a:pt x="5400" y="4000"/>
                    <a:pt x="8100" y="3200"/>
                    <a:pt x="10800" y="3200"/>
                  </a:cubicBezTo>
                  <a:cubicBezTo>
                    <a:pt x="13500" y="3200"/>
                    <a:pt x="16200" y="4000"/>
                    <a:pt x="16200" y="6400"/>
                  </a:cubicBezTo>
                  <a:cubicBezTo>
                    <a:pt x="16200" y="7200"/>
                    <a:pt x="14850" y="8000"/>
                    <a:pt x="14850" y="8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26" name="Freeform 126"/>
            <p:cNvSpPr/>
            <p:nvPr/>
          </p:nvSpPr>
          <p:spPr>
            <a:xfrm>
              <a:off x="2486330" y="1336402"/>
              <a:ext cx="313384" cy="37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59" y="0"/>
                  </a:moveTo>
                  <a:cubicBezTo>
                    <a:pt x="9741" y="0"/>
                    <a:pt x="9741" y="0"/>
                    <a:pt x="9741" y="0"/>
                  </a:cubicBezTo>
                  <a:cubicBezTo>
                    <a:pt x="6776" y="0"/>
                    <a:pt x="4235" y="2125"/>
                    <a:pt x="4235" y="4603"/>
                  </a:cubicBezTo>
                  <a:cubicBezTo>
                    <a:pt x="4235" y="8144"/>
                    <a:pt x="4235" y="8144"/>
                    <a:pt x="4235" y="8144"/>
                  </a:cubicBezTo>
                  <a:cubicBezTo>
                    <a:pt x="3388" y="8144"/>
                    <a:pt x="3388" y="8144"/>
                    <a:pt x="3388" y="8144"/>
                  </a:cubicBezTo>
                  <a:cubicBezTo>
                    <a:pt x="1694" y="8144"/>
                    <a:pt x="0" y="9207"/>
                    <a:pt x="0" y="10623"/>
                  </a:cubicBezTo>
                  <a:cubicBezTo>
                    <a:pt x="0" y="18767"/>
                    <a:pt x="0" y="18767"/>
                    <a:pt x="0" y="18767"/>
                  </a:cubicBezTo>
                  <a:cubicBezTo>
                    <a:pt x="0" y="20184"/>
                    <a:pt x="1694" y="21600"/>
                    <a:pt x="3388" y="21600"/>
                  </a:cubicBezTo>
                  <a:cubicBezTo>
                    <a:pt x="18635" y="21600"/>
                    <a:pt x="18635" y="21600"/>
                    <a:pt x="18635" y="21600"/>
                  </a:cubicBezTo>
                  <a:cubicBezTo>
                    <a:pt x="20329" y="21600"/>
                    <a:pt x="21600" y="20184"/>
                    <a:pt x="21600" y="18767"/>
                  </a:cubicBezTo>
                  <a:cubicBezTo>
                    <a:pt x="21600" y="10623"/>
                    <a:pt x="21600" y="10623"/>
                    <a:pt x="21600" y="10623"/>
                  </a:cubicBezTo>
                  <a:cubicBezTo>
                    <a:pt x="21600" y="9207"/>
                    <a:pt x="20329" y="8144"/>
                    <a:pt x="18635" y="8144"/>
                  </a:cubicBezTo>
                  <a:cubicBezTo>
                    <a:pt x="17365" y="8144"/>
                    <a:pt x="17365" y="8144"/>
                    <a:pt x="17365" y="8144"/>
                  </a:cubicBezTo>
                  <a:cubicBezTo>
                    <a:pt x="17365" y="4603"/>
                    <a:pt x="17365" y="4603"/>
                    <a:pt x="17365" y="4603"/>
                  </a:cubicBezTo>
                  <a:cubicBezTo>
                    <a:pt x="17365" y="2125"/>
                    <a:pt x="14824" y="0"/>
                    <a:pt x="11859" y="0"/>
                  </a:cubicBezTo>
                  <a:close/>
                  <a:moveTo>
                    <a:pt x="5929" y="4603"/>
                  </a:moveTo>
                  <a:cubicBezTo>
                    <a:pt x="5929" y="3187"/>
                    <a:pt x="7624" y="1416"/>
                    <a:pt x="9741" y="1416"/>
                  </a:cubicBezTo>
                  <a:cubicBezTo>
                    <a:pt x="11859" y="1416"/>
                    <a:pt x="11859" y="1416"/>
                    <a:pt x="11859" y="1416"/>
                  </a:cubicBezTo>
                  <a:cubicBezTo>
                    <a:pt x="13976" y="1416"/>
                    <a:pt x="15671" y="3187"/>
                    <a:pt x="15671" y="4603"/>
                  </a:cubicBezTo>
                  <a:cubicBezTo>
                    <a:pt x="15671" y="8144"/>
                    <a:pt x="15671" y="8144"/>
                    <a:pt x="15671" y="8144"/>
                  </a:cubicBezTo>
                  <a:cubicBezTo>
                    <a:pt x="5929" y="8144"/>
                    <a:pt x="5929" y="8144"/>
                    <a:pt x="5929" y="8144"/>
                  </a:cubicBezTo>
                  <a:lnTo>
                    <a:pt x="5929" y="4603"/>
                  </a:lnTo>
                  <a:close/>
                  <a:moveTo>
                    <a:pt x="18635" y="9561"/>
                  </a:moveTo>
                  <a:cubicBezTo>
                    <a:pt x="19482" y="9561"/>
                    <a:pt x="19906" y="9915"/>
                    <a:pt x="19906" y="10623"/>
                  </a:cubicBezTo>
                  <a:cubicBezTo>
                    <a:pt x="19906" y="18767"/>
                    <a:pt x="19906" y="18767"/>
                    <a:pt x="19906" y="18767"/>
                  </a:cubicBezTo>
                  <a:cubicBezTo>
                    <a:pt x="19906" y="19475"/>
                    <a:pt x="19482" y="20184"/>
                    <a:pt x="18635" y="20184"/>
                  </a:cubicBezTo>
                  <a:cubicBezTo>
                    <a:pt x="3388" y="20184"/>
                    <a:pt x="3388" y="20184"/>
                    <a:pt x="3388" y="20184"/>
                  </a:cubicBezTo>
                  <a:cubicBezTo>
                    <a:pt x="2541" y="20184"/>
                    <a:pt x="1694" y="19475"/>
                    <a:pt x="1694" y="18767"/>
                  </a:cubicBezTo>
                  <a:cubicBezTo>
                    <a:pt x="1694" y="10623"/>
                    <a:pt x="1694" y="10623"/>
                    <a:pt x="1694" y="10623"/>
                  </a:cubicBezTo>
                  <a:cubicBezTo>
                    <a:pt x="1694" y="9915"/>
                    <a:pt x="2541" y="9561"/>
                    <a:pt x="3388" y="9561"/>
                  </a:cubicBezTo>
                  <a:lnTo>
                    <a:pt x="18635" y="956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27" name="Freeform 127"/>
            <p:cNvSpPr/>
            <p:nvPr/>
          </p:nvSpPr>
          <p:spPr>
            <a:xfrm>
              <a:off x="2602878" y="1525468"/>
              <a:ext cx="80290" cy="129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3" y="16457"/>
                  </a:moveTo>
                  <a:cubicBezTo>
                    <a:pt x="3323" y="19543"/>
                    <a:pt x="6646" y="21600"/>
                    <a:pt x="11631" y="21600"/>
                  </a:cubicBezTo>
                  <a:cubicBezTo>
                    <a:pt x="14954" y="21600"/>
                    <a:pt x="18277" y="19543"/>
                    <a:pt x="18277" y="16457"/>
                  </a:cubicBezTo>
                  <a:cubicBezTo>
                    <a:pt x="18277" y="10286"/>
                    <a:pt x="18277" y="10286"/>
                    <a:pt x="18277" y="10286"/>
                  </a:cubicBezTo>
                  <a:cubicBezTo>
                    <a:pt x="19938" y="9257"/>
                    <a:pt x="21600" y="8229"/>
                    <a:pt x="21600" y="6171"/>
                  </a:cubicBezTo>
                  <a:cubicBezTo>
                    <a:pt x="21600" y="3086"/>
                    <a:pt x="16615" y="0"/>
                    <a:pt x="11631" y="0"/>
                  </a:cubicBezTo>
                  <a:cubicBezTo>
                    <a:pt x="4985" y="0"/>
                    <a:pt x="0" y="3086"/>
                    <a:pt x="0" y="6171"/>
                  </a:cubicBezTo>
                  <a:cubicBezTo>
                    <a:pt x="0" y="8229"/>
                    <a:pt x="1662" y="9257"/>
                    <a:pt x="3323" y="10286"/>
                  </a:cubicBezTo>
                  <a:lnTo>
                    <a:pt x="3323" y="16457"/>
                  </a:lnTo>
                  <a:close/>
                  <a:moveTo>
                    <a:pt x="11631" y="4114"/>
                  </a:moveTo>
                  <a:cubicBezTo>
                    <a:pt x="13292" y="4114"/>
                    <a:pt x="14954" y="5143"/>
                    <a:pt x="14954" y="6171"/>
                  </a:cubicBezTo>
                  <a:cubicBezTo>
                    <a:pt x="14954" y="7200"/>
                    <a:pt x="14954" y="8229"/>
                    <a:pt x="13292" y="8229"/>
                  </a:cubicBezTo>
                  <a:cubicBezTo>
                    <a:pt x="11631" y="9257"/>
                    <a:pt x="11631" y="9257"/>
                    <a:pt x="11631" y="9257"/>
                  </a:cubicBezTo>
                  <a:cubicBezTo>
                    <a:pt x="11631" y="16457"/>
                    <a:pt x="11631" y="16457"/>
                    <a:pt x="11631" y="16457"/>
                  </a:cubicBezTo>
                  <a:cubicBezTo>
                    <a:pt x="11631" y="17486"/>
                    <a:pt x="9969" y="17486"/>
                    <a:pt x="9969" y="16457"/>
                  </a:cubicBezTo>
                  <a:cubicBezTo>
                    <a:pt x="9969" y="9257"/>
                    <a:pt x="9969" y="9257"/>
                    <a:pt x="9969" y="9257"/>
                  </a:cubicBezTo>
                  <a:cubicBezTo>
                    <a:pt x="8308" y="8229"/>
                    <a:pt x="8308" y="8229"/>
                    <a:pt x="8308" y="8229"/>
                  </a:cubicBezTo>
                  <a:cubicBezTo>
                    <a:pt x="8308" y="8229"/>
                    <a:pt x="6646" y="7200"/>
                    <a:pt x="6646" y="6171"/>
                  </a:cubicBezTo>
                  <a:cubicBezTo>
                    <a:pt x="6646" y="5143"/>
                    <a:pt x="8308" y="4114"/>
                    <a:pt x="11631" y="411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28" name="Freeform 128"/>
            <p:cNvSpPr/>
            <p:nvPr/>
          </p:nvSpPr>
          <p:spPr>
            <a:xfrm>
              <a:off x="2369785" y="1263884"/>
              <a:ext cx="612280" cy="551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9720" y="0"/>
                  </a:moveTo>
                  <a:cubicBezTo>
                    <a:pt x="4320" y="0"/>
                    <a:pt x="0" y="4800"/>
                    <a:pt x="0" y="10800"/>
                  </a:cubicBezTo>
                  <a:cubicBezTo>
                    <a:pt x="0" y="16800"/>
                    <a:pt x="4320" y="21600"/>
                    <a:pt x="9720" y="21600"/>
                  </a:cubicBezTo>
                  <a:cubicBezTo>
                    <a:pt x="13608" y="21600"/>
                    <a:pt x="17064" y="18960"/>
                    <a:pt x="18576" y="15120"/>
                  </a:cubicBezTo>
                  <a:cubicBezTo>
                    <a:pt x="17712" y="14880"/>
                    <a:pt x="17712" y="14880"/>
                    <a:pt x="17712" y="14880"/>
                  </a:cubicBezTo>
                  <a:cubicBezTo>
                    <a:pt x="16416" y="18240"/>
                    <a:pt x="13176" y="20640"/>
                    <a:pt x="9720" y="20640"/>
                  </a:cubicBezTo>
                  <a:cubicBezTo>
                    <a:pt x="4752" y="20640"/>
                    <a:pt x="864" y="16320"/>
                    <a:pt x="864" y="10800"/>
                  </a:cubicBezTo>
                  <a:cubicBezTo>
                    <a:pt x="864" y="5280"/>
                    <a:pt x="4752" y="960"/>
                    <a:pt x="9720" y="960"/>
                  </a:cubicBezTo>
                  <a:cubicBezTo>
                    <a:pt x="14472" y="960"/>
                    <a:pt x="18360" y="5040"/>
                    <a:pt x="18576" y="10320"/>
                  </a:cubicBezTo>
                  <a:cubicBezTo>
                    <a:pt x="17280" y="8880"/>
                    <a:pt x="17280" y="8880"/>
                    <a:pt x="17280" y="8880"/>
                  </a:cubicBezTo>
                  <a:cubicBezTo>
                    <a:pt x="17064" y="8880"/>
                    <a:pt x="16848" y="8880"/>
                    <a:pt x="16632" y="8880"/>
                  </a:cubicBezTo>
                  <a:cubicBezTo>
                    <a:pt x="16416" y="9120"/>
                    <a:pt x="16416" y="9360"/>
                    <a:pt x="16632" y="9600"/>
                  </a:cubicBezTo>
                  <a:cubicBezTo>
                    <a:pt x="18576" y="12000"/>
                    <a:pt x="18576" y="12000"/>
                    <a:pt x="18576" y="12000"/>
                  </a:cubicBezTo>
                  <a:cubicBezTo>
                    <a:pt x="18792" y="12000"/>
                    <a:pt x="18792" y="12000"/>
                    <a:pt x="19008" y="12000"/>
                  </a:cubicBezTo>
                  <a:cubicBezTo>
                    <a:pt x="19008" y="12000"/>
                    <a:pt x="19224" y="12000"/>
                    <a:pt x="19224" y="12000"/>
                  </a:cubicBezTo>
                  <a:cubicBezTo>
                    <a:pt x="21384" y="9600"/>
                    <a:pt x="21384" y="9600"/>
                    <a:pt x="21384" y="9600"/>
                  </a:cubicBezTo>
                  <a:cubicBezTo>
                    <a:pt x="21600" y="9360"/>
                    <a:pt x="21600" y="9120"/>
                    <a:pt x="21384" y="8880"/>
                  </a:cubicBezTo>
                  <a:cubicBezTo>
                    <a:pt x="21168" y="8880"/>
                    <a:pt x="20952" y="8880"/>
                    <a:pt x="20736" y="8880"/>
                  </a:cubicBezTo>
                  <a:cubicBezTo>
                    <a:pt x="19440" y="10320"/>
                    <a:pt x="19440" y="10320"/>
                    <a:pt x="19440" y="10320"/>
                  </a:cubicBezTo>
                  <a:cubicBezTo>
                    <a:pt x="19224" y="4560"/>
                    <a:pt x="14904" y="0"/>
                    <a:pt x="9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29" name="Freeform 129"/>
            <p:cNvSpPr/>
            <p:nvPr/>
          </p:nvSpPr>
          <p:spPr>
            <a:xfrm>
              <a:off x="8968921" y="2367194"/>
              <a:ext cx="613815" cy="551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36" y="0"/>
                  </a:moveTo>
                  <a:cubicBezTo>
                    <a:pt x="4536" y="0"/>
                    <a:pt x="0" y="4800"/>
                    <a:pt x="0" y="10800"/>
                  </a:cubicBezTo>
                  <a:cubicBezTo>
                    <a:pt x="0" y="16800"/>
                    <a:pt x="4536" y="21600"/>
                    <a:pt x="9936" y="21600"/>
                  </a:cubicBezTo>
                  <a:cubicBezTo>
                    <a:pt x="13608" y="21600"/>
                    <a:pt x="17280" y="18960"/>
                    <a:pt x="18792" y="15120"/>
                  </a:cubicBezTo>
                  <a:cubicBezTo>
                    <a:pt x="17928" y="14880"/>
                    <a:pt x="17928" y="14880"/>
                    <a:pt x="17928" y="14880"/>
                  </a:cubicBezTo>
                  <a:cubicBezTo>
                    <a:pt x="16632" y="18240"/>
                    <a:pt x="13392" y="20640"/>
                    <a:pt x="9936" y="20640"/>
                  </a:cubicBezTo>
                  <a:cubicBezTo>
                    <a:pt x="4968" y="20640"/>
                    <a:pt x="864" y="16320"/>
                    <a:pt x="864" y="10800"/>
                  </a:cubicBezTo>
                  <a:cubicBezTo>
                    <a:pt x="864" y="5280"/>
                    <a:pt x="4968" y="960"/>
                    <a:pt x="9936" y="960"/>
                  </a:cubicBezTo>
                  <a:cubicBezTo>
                    <a:pt x="14688" y="960"/>
                    <a:pt x="18576" y="5040"/>
                    <a:pt x="18792" y="10320"/>
                  </a:cubicBezTo>
                  <a:cubicBezTo>
                    <a:pt x="17496" y="8880"/>
                    <a:pt x="17496" y="8880"/>
                    <a:pt x="17496" y="8880"/>
                  </a:cubicBezTo>
                  <a:cubicBezTo>
                    <a:pt x="17280" y="8880"/>
                    <a:pt x="17064" y="8880"/>
                    <a:pt x="16848" y="8880"/>
                  </a:cubicBezTo>
                  <a:cubicBezTo>
                    <a:pt x="16632" y="9120"/>
                    <a:pt x="16632" y="9360"/>
                    <a:pt x="16848" y="9600"/>
                  </a:cubicBezTo>
                  <a:cubicBezTo>
                    <a:pt x="18792" y="12000"/>
                    <a:pt x="18792" y="12000"/>
                    <a:pt x="18792" y="12000"/>
                  </a:cubicBezTo>
                  <a:cubicBezTo>
                    <a:pt x="19008" y="12000"/>
                    <a:pt x="19008" y="12000"/>
                    <a:pt x="19224" y="12000"/>
                  </a:cubicBezTo>
                  <a:cubicBezTo>
                    <a:pt x="19224" y="12000"/>
                    <a:pt x="19440" y="12000"/>
                    <a:pt x="19440" y="12000"/>
                  </a:cubicBezTo>
                  <a:cubicBezTo>
                    <a:pt x="21600" y="9600"/>
                    <a:pt x="21600" y="9600"/>
                    <a:pt x="21600" y="9600"/>
                  </a:cubicBezTo>
                  <a:cubicBezTo>
                    <a:pt x="21600" y="9360"/>
                    <a:pt x="21600" y="9120"/>
                    <a:pt x="21600" y="8880"/>
                  </a:cubicBezTo>
                  <a:cubicBezTo>
                    <a:pt x="21384" y="8880"/>
                    <a:pt x="21168" y="8880"/>
                    <a:pt x="20952" y="8880"/>
                  </a:cubicBezTo>
                  <a:cubicBezTo>
                    <a:pt x="19656" y="10320"/>
                    <a:pt x="19656" y="10320"/>
                    <a:pt x="19656" y="10320"/>
                  </a:cubicBezTo>
                  <a:cubicBezTo>
                    <a:pt x="19440" y="4560"/>
                    <a:pt x="15120" y="0"/>
                    <a:pt x="99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30" name="Freeform 130"/>
            <p:cNvSpPr/>
            <p:nvPr/>
          </p:nvSpPr>
          <p:spPr>
            <a:xfrm>
              <a:off x="10095539" y="2367194"/>
              <a:ext cx="600864" cy="305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98" y="0"/>
                  </a:moveTo>
                  <a:cubicBezTo>
                    <a:pt x="5290" y="0"/>
                    <a:pt x="1322" y="5184"/>
                    <a:pt x="0" y="13392"/>
                  </a:cubicBezTo>
                  <a:cubicBezTo>
                    <a:pt x="0" y="13824"/>
                    <a:pt x="220" y="14688"/>
                    <a:pt x="441" y="14688"/>
                  </a:cubicBezTo>
                  <a:cubicBezTo>
                    <a:pt x="661" y="14688"/>
                    <a:pt x="882" y="14688"/>
                    <a:pt x="882" y="14256"/>
                  </a:cubicBezTo>
                  <a:cubicBezTo>
                    <a:pt x="2204" y="6480"/>
                    <a:pt x="5510" y="1728"/>
                    <a:pt x="9698" y="1728"/>
                  </a:cubicBezTo>
                  <a:cubicBezTo>
                    <a:pt x="14547" y="1728"/>
                    <a:pt x="18514" y="9072"/>
                    <a:pt x="18735" y="18576"/>
                  </a:cubicBezTo>
                  <a:cubicBezTo>
                    <a:pt x="17412" y="15984"/>
                    <a:pt x="17412" y="15984"/>
                    <a:pt x="17412" y="15984"/>
                  </a:cubicBezTo>
                  <a:cubicBezTo>
                    <a:pt x="17192" y="15984"/>
                    <a:pt x="16971" y="15984"/>
                    <a:pt x="16751" y="15984"/>
                  </a:cubicBezTo>
                  <a:cubicBezTo>
                    <a:pt x="16531" y="16416"/>
                    <a:pt x="16531" y="16848"/>
                    <a:pt x="16751" y="17280"/>
                  </a:cubicBezTo>
                  <a:cubicBezTo>
                    <a:pt x="18735" y="21600"/>
                    <a:pt x="18735" y="21600"/>
                    <a:pt x="18735" y="21600"/>
                  </a:cubicBezTo>
                  <a:cubicBezTo>
                    <a:pt x="18955" y="21600"/>
                    <a:pt x="18955" y="21600"/>
                    <a:pt x="19176" y="21600"/>
                  </a:cubicBezTo>
                  <a:cubicBezTo>
                    <a:pt x="19176" y="21600"/>
                    <a:pt x="19396" y="21600"/>
                    <a:pt x="19396" y="21600"/>
                  </a:cubicBezTo>
                  <a:cubicBezTo>
                    <a:pt x="21600" y="17280"/>
                    <a:pt x="21600" y="17280"/>
                    <a:pt x="21600" y="17280"/>
                  </a:cubicBezTo>
                  <a:cubicBezTo>
                    <a:pt x="21600" y="16848"/>
                    <a:pt x="21600" y="16416"/>
                    <a:pt x="21600" y="15984"/>
                  </a:cubicBezTo>
                  <a:cubicBezTo>
                    <a:pt x="21380" y="15984"/>
                    <a:pt x="21159" y="15984"/>
                    <a:pt x="20939" y="15984"/>
                  </a:cubicBezTo>
                  <a:cubicBezTo>
                    <a:pt x="19616" y="18576"/>
                    <a:pt x="19616" y="18576"/>
                    <a:pt x="19616" y="18576"/>
                  </a:cubicBezTo>
                  <a:cubicBezTo>
                    <a:pt x="19396" y="8208"/>
                    <a:pt x="14988" y="0"/>
                    <a:pt x="969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31" name="Freeform 131"/>
            <p:cNvSpPr/>
            <p:nvPr/>
          </p:nvSpPr>
          <p:spPr>
            <a:xfrm>
              <a:off x="10028201" y="2607003"/>
              <a:ext cx="597273" cy="311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494" extrusionOk="0">
                  <a:moveTo>
                    <a:pt x="21159" y="7518"/>
                  </a:moveTo>
                  <a:cubicBezTo>
                    <a:pt x="20939" y="7094"/>
                    <a:pt x="20718" y="7518"/>
                    <a:pt x="20718" y="7941"/>
                  </a:cubicBezTo>
                  <a:cubicBezTo>
                    <a:pt x="19396" y="15141"/>
                    <a:pt x="15869" y="19800"/>
                    <a:pt x="12122" y="19800"/>
                  </a:cubicBezTo>
                  <a:cubicBezTo>
                    <a:pt x="7053" y="19800"/>
                    <a:pt x="3086" y="12176"/>
                    <a:pt x="2865" y="2859"/>
                  </a:cubicBezTo>
                  <a:cubicBezTo>
                    <a:pt x="4188" y="5400"/>
                    <a:pt x="4188" y="5400"/>
                    <a:pt x="4188" y="5400"/>
                  </a:cubicBezTo>
                  <a:cubicBezTo>
                    <a:pt x="4408" y="5823"/>
                    <a:pt x="4408" y="5823"/>
                    <a:pt x="4629" y="5823"/>
                  </a:cubicBezTo>
                  <a:cubicBezTo>
                    <a:pt x="4629" y="5823"/>
                    <a:pt x="4849" y="5823"/>
                    <a:pt x="4849" y="5400"/>
                  </a:cubicBezTo>
                  <a:cubicBezTo>
                    <a:pt x="5069" y="5400"/>
                    <a:pt x="5069" y="4553"/>
                    <a:pt x="4849" y="4553"/>
                  </a:cubicBezTo>
                  <a:cubicBezTo>
                    <a:pt x="2865" y="318"/>
                    <a:pt x="2865" y="318"/>
                    <a:pt x="2865" y="318"/>
                  </a:cubicBezTo>
                  <a:cubicBezTo>
                    <a:pt x="2645" y="-106"/>
                    <a:pt x="2424" y="-106"/>
                    <a:pt x="2204" y="318"/>
                  </a:cubicBezTo>
                  <a:cubicBezTo>
                    <a:pt x="0" y="4553"/>
                    <a:pt x="0" y="4553"/>
                    <a:pt x="0" y="4553"/>
                  </a:cubicBezTo>
                  <a:cubicBezTo>
                    <a:pt x="0" y="4553"/>
                    <a:pt x="0" y="5400"/>
                    <a:pt x="0" y="5400"/>
                  </a:cubicBezTo>
                  <a:cubicBezTo>
                    <a:pt x="220" y="5823"/>
                    <a:pt x="661" y="5823"/>
                    <a:pt x="661" y="5400"/>
                  </a:cubicBezTo>
                  <a:cubicBezTo>
                    <a:pt x="1984" y="2859"/>
                    <a:pt x="1984" y="2859"/>
                    <a:pt x="1984" y="2859"/>
                  </a:cubicBezTo>
                  <a:cubicBezTo>
                    <a:pt x="2204" y="13447"/>
                    <a:pt x="6612" y="21494"/>
                    <a:pt x="12122" y="21494"/>
                  </a:cubicBezTo>
                  <a:cubicBezTo>
                    <a:pt x="16310" y="21494"/>
                    <a:pt x="20057" y="16412"/>
                    <a:pt x="21380" y="8365"/>
                  </a:cubicBezTo>
                  <a:cubicBezTo>
                    <a:pt x="21600" y="7941"/>
                    <a:pt x="21380" y="7518"/>
                    <a:pt x="21159" y="751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32" name="Freeform 132"/>
            <p:cNvSpPr/>
            <p:nvPr/>
          </p:nvSpPr>
          <p:spPr>
            <a:xfrm>
              <a:off x="10256115" y="209784"/>
              <a:ext cx="207196" cy="207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5082"/>
                    <a:pt x="16518" y="0"/>
                    <a:pt x="10800" y="0"/>
                  </a:cubicBezTo>
                  <a:cubicBezTo>
                    <a:pt x="5082" y="0"/>
                    <a:pt x="0" y="5082"/>
                    <a:pt x="0" y="10800"/>
                  </a:cubicBezTo>
                  <a:cubicBezTo>
                    <a:pt x="0" y="16518"/>
                    <a:pt x="5082" y="21600"/>
                    <a:pt x="10800" y="21600"/>
                  </a:cubicBezTo>
                  <a:cubicBezTo>
                    <a:pt x="16518" y="21600"/>
                    <a:pt x="21600" y="16518"/>
                    <a:pt x="21600" y="10800"/>
                  </a:cubicBezTo>
                  <a:close/>
                  <a:moveTo>
                    <a:pt x="2541" y="10800"/>
                  </a:moveTo>
                  <a:cubicBezTo>
                    <a:pt x="2541" y="6353"/>
                    <a:pt x="6353" y="2541"/>
                    <a:pt x="10800" y="2541"/>
                  </a:cubicBezTo>
                  <a:cubicBezTo>
                    <a:pt x="15247" y="2541"/>
                    <a:pt x="19059" y="6353"/>
                    <a:pt x="19059" y="10800"/>
                  </a:cubicBezTo>
                  <a:cubicBezTo>
                    <a:pt x="19059" y="15247"/>
                    <a:pt x="15247" y="19059"/>
                    <a:pt x="10800" y="19059"/>
                  </a:cubicBezTo>
                  <a:cubicBezTo>
                    <a:pt x="6353" y="19059"/>
                    <a:pt x="2541" y="15247"/>
                    <a:pt x="2541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33" name="Freeform 133"/>
            <p:cNvSpPr/>
            <p:nvPr/>
          </p:nvSpPr>
          <p:spPr>
            <a:xfrm>
              <a:off x="10188777" y="142446"/>
              <a:ext cx="341871" cy="587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7357" y="21600"/>
                    <a:pt x="21600" y="9225"/>
                    <a:pt x="21600" y="6300"/>
                  </a:cubicBezTo>
                  <a:cubicBezTo>
                    <a:pt x="21600" y="2700"/>
                    <a:pt x="16586" y="0"/>
                    <a:pt x="10800" y="0"/>
                  </a:cubicBezTo>
                  <a:cubicBezTo>
                    <a:pt x="5014" y="0"/>
                    <a:pt x="0" y="2700"/>
                    <a:pt x="0" y="6300"/>
                  </a:cubicBezTo>
                  <a:cubicBezTo>
                    <a:pt x="0" y="9225"/>
                    <a:pt x="4243" y="21600"/>
                    <a:pt x="10800" y="21600"/>
                  </a:cubicBezTo>
                  <a:close/>
                  <a:moveTo>
                    <a:pt x="10800" y="900"/>
                  </a:moveTo>
                  <a:cubicBezTo>
                    <a:pt x="15814" y="900"/>
                    <a:pt x="20057" y="3375"/>
                    <a:pt x="20057" y="6300"/>
                  </a:cubicBezTo>
                  <a:cubicBezTo>
                    <a:pt x="20057" y="9900"/>
                    <a:pt x="15429" y="20700"/>
                    <a:pt x="10800" y="20700"/>
                  </a:cubicBezTo>
                  <a:cubicBezTo>
                    <a:pt x="6171" y="20700"/>
                    <a:pt x="1543" y="9900"/>
                    <a:pt x="1543" y="6300"/>
                  </a:cubicBezTo>
                  <a:cubicBezTo>
                    <a:pt x="1543" y="3375"/>
                    <a:pt x="5786" y="900"/>
                    <a:pt x="10800" y="9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34" name="Freeform 134"/>
            <p:cNvSpPr/>
            <p:nvPr/>
          </p:nvSpPr>
          <p:spPr>
            <a:xfrm>
              <a:off x="4729208" y="1239521"/>
              <a:ext cx="233095" cy="213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6" extrusionOk="0">
                  <a:moveTo>
                    <a:pt x="5684" y="13423"/>
                  </a:moveTo>
                  <a:cubicBezTo>
                    <a:pt x="4547" y="14040"/>
                    <a:pt x="2842" y="14657"/>
                    <a:pt x="1705" y="15275"/>
                  </a:cubicBezTo>
                  <a:cubicBezTo>
                    <a:pt x="1137" y="15892"/>
                    <a:pt x="0" y="17126"/>
                    <a:pt x="0" y="18360"/>
                  </a:cubicBezTo>
                  <a:cubicBezTo>
                    <a:pt x="0" y="18977"/>
                    <a:pt x="568" y="20212"/>
                    <a:pt x="1705" y="20829"/>
                  </a:cubicBezTo>
                  <a:cubicBezTo>
                    <a:pt x="2274" y="20829"/>
                    <a:pt x="4547" y="21446"/>
                    <a:pt x="6253" y="21446"/>
                  </a:cubicBezTo>
                  <a:cubicBezTo>
                    <a:pt x="15347" y="21446"/>
                    <a:pt x="15347" y="21446"/>
                    <a:pt x="15347" y="21446"/>
                  </a:cubicBezTo>
                  <a:cubicBezTo>
                    <a:pt x="17053" y="21446"/>
                    <a:pt x="19326" y="20829"/>
                    <a:pt x="19895" y="20829"/>
                  </a:cubicBezTo>
                  <a:cubicBezTo>
                    <a:pt x="21032" y="20212"/>
                    <a:pt x="21600" y="18977"/>
                    <a:pt x="21600" y="18360"/>
                  </a:cubicBezTo>
                  <a:cubicBezTo>
                    <a:pt x="21600" y="17126"/>
                    <a:pt x="20463" y="15892"/>
                    <a:pt x="19895" y="15275"/>
                  </a:cubicBezTo>
                  <a:cubicBezTo>
                    <a:pt x="18758" y="14657"/>
                    <a:pt x="17053" y="14040"/>
                    <a:pt x="15916" y="13423"/>
                  </a:cubicBezTo>
                  <a:cubicBezTo>
                    <a:pt x="15347" y="13423"/>
                    <a:pt x="14211" y="13423"/>
                    <a:pt x="14211" y="12806"/>
                  </a:cubicBezTo>
                  <a:cubicBezTo>
                    <a:pt x="14211" y="12806"/>
                    <a:pt x="13642" y="12806"/>
                    <a:pt x="13642" y="12806"/>
                  </a:cubicBezTo>
                  <a:cubicBezTo>
                    <a:pt x="13642" y="12806"/>
                    <a:pt x="13642" y="12806"/>
                    <a:pt x="13642" y="12806"/>
                  </a:cubicBezTo>
                  <a:cubicBezTo>
                    <a:pt x="14211" y="12189"/>
                    <a:pt x="14779" y="11572"/>
                    <a:pt x="15347" y="10955"/>
                  </a:cubicBezTo>
                  <a:cubicBezTo>
                    <a:pt x="15347" y="10337"/>
                    <a:pt x="15916" y="9103"/>
                    <a:pt x="15916" y="8486"/>
                  </a:cubicBezTo>
                  <a:cubicBezTo>
                    <a:pt x="15916" y="8486"/>
                    <a:pt x="15916" y="8486"/>
                    <a:pt x="15916" y="8486"/>
                  </a:cubicBezTo>
                  <a:cubicBezTo>
                    <a:pt x="16484" y="7869"/>
                    <a:pt x="16484" y="7252"/>
                    <a:pt x="16484" y="6635"/>
                  </a:cubicBezTo>
                  <a:cubicBezTo>
                    <a:pt x="16484" y="6017"/>
                    <a:pt x="16484" y="4783"/>
                    <a:pt x="15916" y="4783"/>
                  </a:cubicBezTo>
                  <a:cubicBezTo>
                    <a:pt x="15916" y="4166"/>
                    <a:pt x="15347" y="4166"/>
                    <a:pt x="15347" y="3549"/>
                  </a:cubicBezTo>
                  <a:cubicBezTo>
                    <a:pt x="15347" y="2315"/>
                    <a:pt x="14211" y="463"/>
                    <a:pt x="12505" y="463"/>
                  </a:cubicBezTo>
                  <a:cubicBezTo>
                    <a:pt x="11937" y="-154"/>
                    <a:pt x="9663" y="-154"/>
                    <a:pt x="9095" y="463"/>
                  </a:cubicBezTo>
                  <a:cubicBezTo>
                    <a:pt x="7389" y="463"/>
                    <a:pt x="6253" y="2315"/>
                    <a:pt x="6253" y="3549"/>
                  </a:cubicBezTo>
                  <a:cubicBezTo>
                    <a:pt x="6253" y="4166"/>
                    <a:pt x="5684" y="4166"/>
                    <a:pt x="5684" y="4783"/>
                  </a:cubicBezTo>
                  <a:cubicBezTo>
                    <a:pt x="5116" y="4783"/>
                    <a:pt x="5116" y="6017"/>
                    <a:pt x="5116" y="6635"/>
                  </a:cubicBezTo>
                  <a:cubicBezTo>
                    <a:pt x="5116" y="7252"/>
                    <a:pt x="5116" y="7869"/>
                    <a:pt x="5684" y="8486"/>
                  </a:cubicBezTo>
                  <a:cubicBezTo>
                    <a:pt x="5684" y="8486"/>
                    <a:pt x="5684" y="8486"/>
                    <a:pt x="5684" y="8486"/>
                  </a:cubicBezTo>
                  <a:cubicBezTo>
                    <a:pt x="5684" y="9103"/>
                    <a:pt x="6253" y="10337"/>
                    <a:pt x="6253" y="10955"/>
                  </a:cubicBezTo>
                  <a:cubicBezTo>
                    <a:pt x="6821" y="11572"/>
                    <a:pt x="7389" y="12189"/>
                    <a:pt x="7958" y="12806"/>
                  </a:cubicBezTo>
                  <a:cubicBezTo>
                    <a:pt x="7958" y="12806"/>
                    <a:pt x="7389" y="12806"/>
                    <a:pt x="7389" y="12806"/>
                  </a:cubicBezTo>
                  <a:cubicBezTo>
                    <a:pt x="7389" y="13423"/>
                    <a:pt x="6253" y="13423"/>
                    <a:pt x="5684" y="13423"/>
                  </a:cubicBezTo>
                  <a:close/>
                  <a:moveTo>
                    <a:pt x="9095" y="10955"/>
                  </a:moveTo>
                  <a:cubicBezTo>
                    <a:pt x="9095" y="10337"/>
                    <a:pt x="8526" y="10337"/>
                    <a:pt x="8526" y="9720"/>
                  </a:cubicBezTo>
                  <a:cubicBezTo>
                    <a:pt x="8526" y="9103"/>
                    <a:pt x="7958" y="8486"/>
                    <a:pt x="7958" y="8486"/>
                  </a:cubicBezTo>
                  <a:cubicBezTo>
                    <a:pt x="7958" y="7869"/>
                    <a:pt x="7958" y="7252"/>
                    <a:pt x="7389" y="6635"/>
                  </a:cubicBezTo>
                  <a:cubicBezTo>
                    <a:pt x="7389" y="6635"/>
                    <a:pt x="7389" y="6635"/>
                    <a:pt x="7389" y="6635"/>
                  </a:cubicBezTo>
                  <a:cubicBezTo>
                    <a:pt x="7958" y="6017"/>
                    <a:pt x="8526" y="4166"/>
                    <a:pt x="8526" y="4166"/>
                  </a:cubicBezTo>
                  <a:cubicBezTo>
                    <a:pt x="8526" y="3549"/>
                    <a:pt x="9095" y="2932"/>
                    <a:pt x="9663" y="2932"/>
                  </a:cubicBezTo>
                  <a:cubicBezTo>
                    <a:pt x="10232" y="2315"/>
                    <a:pt x="11368" y="2315"/>
                    <a:pt x="11937" y="2932"/>
                  </a:cubicBezTo>
                  <a:cubicBezTo>
                    <a:pt x="12505" y="2932"/>
                    <a:pt x="13074" y="3549"/>
                    <a:pt x="13074" y="4166"/>
                  </a:cubicBezTo>
                  <a:cubicBezTo>
                    <a:pt x="13074" y="4166"/>
                    <a:pt x="13642" y="6017"/>
                    <a:pt x="14211" y="6635"/>
                  </a:cubicBezTo>
                  <a:cubicBezTo>
                    <a:pt x="14211" y="6635"/>
                    <a:pt x="14211" y="6635"/>
                    <a:pt x="14211" y="6635"/>
                  </a:cubicBezTo>
                  <a:cubicBezTo>
                    <a:pt x="13642" y="7252"/>
                    <a:pt x="13642" y="7869"/>
                    <a:pt x="13642" y="8486"/>
                  </a:cubicBezTo>
                  <a:cubicBezTo>
                    <a:pt x="13642" y="8486"/>
                    <a:pt x="13074" y="9103"/>
                    <a:pt x="13074" y="9720"/>
                  </a:cubicBezTo>
                  <a:cubicBezTo>
                    <a:pt x="13074" y="10337"/>
                    <a:pt x="12505" y="10337"/>
                    <a:pt x="12505" y="10955"/>
                  </a:cubicBezTo>
                  <a:cubicBezTo>
                    <a:pt x="11368" y="11572"/>
                    <a:pt x="11368" y="12806"/>
                    <a:pt x="11368" y="13423"/>
                  </a:cubicBezTo>
                  <a:cubicBezTo>
                    <a:pt x="11937" y="14040"/>
                    <a:pt x="12505" y="14657"/>
                    <a:pt x="13074" y="15275"/>
                  </a:cubicBezTo>
                  <a:cubicBezTo>
                    <a:pt x="13642" y="15892"/>
                    <a:pt x="14779" y="15892"/>
                    <a:pt x="15916" y="15892"/>
                  </a:cubicBezTo>
                  <a:cubicBezTo>
                    <a:pt x="16484" y="15892"/>
                    <a:pt x="17621" y="16509"/>
                    <a:pt x="18758" y="17126"/>
                  </a:cubicBezTo>
                  <a:cubicBezTo>
                    <a:pt x="19326" y="17743"/>
                    <a:pt x="19326" y="18360"/>
                    <a:pt x="19326" y="18360"/>
                  </a:cubicBezTo>
                  <a:cubicBezTo>
                    <a:pt x="19326" y="18360"/>
                    <a:pt x="19326" y="18360"/>
                    <a:pt x="19326" y="18360"/>
                  </a:cubicBezTo>
                  <a:cubicBezTo>
                    <a:pt x="18758" y="18360"/>
                    <a:pt x="17621" y="18977"/>
                    <a:pt x="15347" y="18977"/>
                  </a:cubicBezTo>
                  <a:cubicBezTo>
                    <a:pt x="6253" y="18977"/>
                    <a:pt x="6253" y="18977"/>
                    <a:pt x="6253" y="18977"/>
                  </a:cubicBezTo>
                  <a:cubicBezTo>
                    <a:pt x="3979" y="18977"/>
                    <a:pt x="2842" y="18360"/>
                    <a:pt x="2274" y="18360"/>
                  </a:cubicBezTo>
                  <a:cubicBezTo>
                    <a:pt x="2274" y="18360"/>
                    <a:pt x="2274" y="18360"/>
                    <a:pt x="2274" y="18360"/>
                  </a:cubicBezTo>
                  <a:cubicBezTo>
                    <a:pt x="2274" y="18360"/>
                    <a:pt x="2274" y="18360"/>
                    <a:pt x="2274" y="18360"/>
                  </a:cubicBezTo>
                  <a:cubicBezTo>
                    <a:pt x="2274" y="18360"/>
                    <a:pt x="2274" y="17743"/>
                    <a:pt x="2842" y="17126"/>
                  </a:cubicBezTo>
                  <a:cubicBezTo>
                    <a:pt x="3979" y="16509"/>
                    <a:pt x="5116" y="15892"/>
                    <a:pt x="5684" y="15892"/>
                  </a:cubicBezTo>
                  <a:cubicBezTo>
                    <a:pt x="6821" y="15892"/>
                    <a:pt x="7958" y="15892"/>
                    <a:pt x="8526" y="15275"/>
                  </a:cubicBezTo>
                  <a:cubicBezTo>
                    <a:pt x="9095" y="14657"/>
                    <a:pt x="9663" y="14040"/>
                    <a:pt x="10232" y="13423"/>
                  </a:cubicBezTo>
                  <a:cubicBezTo>
                    <a:pt x="10232" y="12806"/>
                    <a:pt x="10232" y="11572"/>
                    <a:pt x="9095" y="1095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35" name="Freeform 135"/>
            <p:cNvSpPr/>
            <p:nvPr/>
          </p:nvSpPr>
          <p:spPr>
            <a:xfrm>
              <a:off x="4876835" y="1503693"/>
              <a:ext cx="238275" cy="21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6" extrusionOk="0">
                  <a:moveTo>
                    <a:pt x="19385" y="15275"/>
                  </a:moveTo>
                  <a:cubicBezTo>
                    <a:pt x="18277" y="14657"/>
                    <a:pt x="17169" y="14040"/>
                    <a:pt x="16062" y="14040"/>
                  </a:cubicBezTo>
                  <a:cubicBezTo>
                    <a:pt x="14954" y="13423"/>
                    <a:pt x="13846" y="13423"/>
                    <a:pt x="13846" y="13423"/>
                  </a:cubicBezTo>
                  <a:cubicBezTo>
                    <a:pt x="13846" y="13423"/>
                    <a:pt x="13846" y="12806"/>
                    <a:pt x="13292" y="12806"/>
                  </a:cubicBezTo>
                  <a:cubicBezTo>
                    <a:pt x="13292" y="12806"/>
                    <a:pt x="13292" y="12806"/>
                    <a:pt x="13292" y="12806"/>
                  </a:cubicBezTo>
                  <a:cubicBezTo>
                    <a:pt x="14400" y="12189"/>
                    <a:pt x="14954" y="11572"/>
                    <a:pt x="14954" y="10955"/>
                  </a:cubicBezTo>
                  <a:cubicBezTo>
                    <a:pt x="15508" y="10337"/>
                    <a:pt x="15508" y="9103"/>
                    <a:pt x="15508" y="9103"/>
                  </a:cubicBezTo>
                  <a:cubicBezTo>
                    <a:pt x="15508" y="8486"/>
                    <a:pt x="15508" y="8486"/>
                    <a:pt x="15508" y="8486"/>
                  </a:cubicBezTo>
                  <a:cubicBezTo>
                    <a:pt x="16062" y="8486"/>
                    <a:pt x="16615" y="7252"/>
                    <a:pt x="16615" y="6635"/>
                  </a:cubicBezTo>
                  <a:cubicBezTo>
                    <a:pt x="16615" y="6017"/>
                    <a:pt x="16062" y="5400"/>
                    <a:pt x="15508" y="4783"/>
                  </a:cubicBezTo>
                  <a:cubicBezTo>
                    <a:pt x="15508" y="4166"/>
                    <a:pt x="15508" y="4166"/>
                    <a:pt x="14954" y="3549"/>
                  </a:cubicBezTo>
                  <a:cubicBezTo>
                    <a:pt x="14954" y="2315"/>
                    <a:pt x="13846" y="1080"/>
                    <a:pt x="12738" y="463"/>
                  </a:cubicBezTo>
                  <a:cubicBezTo>
                    <a:pt x="11631" y="-154"/>
                    <a:pt x="9969" y="-154"/>
                    <a:pt x="8862" y="463"/>
                  </a:cubicBezTo>
                  <a:cubicBezTo>
                    <a:pt x="7754" y="1080"/>
                    <a:pt x="6646" y="2315"/>
                    <a:pt x="6092" y="3549"/>
                  </a:cubicBezTo>
                  <a:cubicBezTo>
                    <a:pt x="6092" y="4166"/>
                    <a:pt x="6092" y="4166"/>
                    <a:pt x="5538" y="4783"/>
                  </a:cubicBezTo>
                  <a:cubicBezTo>
                    <a:pt x="4985" y="5400"/>
                    <a:pt x="4985" y="6017"/>
                    <a:pt x="4985" y="6635"/>
                  </a:cubicBezTo>
                  <a:cubicBezTo>
                    <a:pt x="4985" y="7252"/>
                    <a:pt x="4985" y="8486"/>
                    <a:pt x="5538" y="8486"/>
                  </a:cubicBezTo>
                  <a:cubicBezTo>
                    <a:pt x="5538" y="8486"/>
                    <a:pt x="5538" y="8486"/>
                    <a:pt x="5538" y="9103"/>
                  </a:cubicBezTo>
                  <a:cubicBezTo>
                    <a:pt x="6092" y="9103"/>
                    <a:pt x="6092" y="10337"/>
                    <a:pt x="6092" y="10955"/>
                  </a:cubicBezTo>
                  <a:cubicBezTo>
                    <a:pt x="6646" y="11572"/>
                    <a:pt x="7200" y="12189"/>
                    <a:pt x="7754" y="12806"/>
                  </a:cubicBezTo>
                  <a:cubicBezTo>
                    <a:pt x="7754" y="12806"/>
                    <a:pt x="7754" y="13423"/>
                    <a:pt x="7754" y="13423"/>
                  </a:cubicBezTo>
                  <a:cubicBezTo>
                    <a:pt x="7200" y="13423"/>
                    <a:pt x="6646" y="13423"/>
                    <a:pt x="5538" y="14040"/>
                  </a:cubicBezTo>
                  <a:cubicBezTo>
                    <a:pt x="4431" y="14040"/>
                    <a:pt x="2769" y="14657"/>
                    <a:pt x="2215" y="15275"/>
                  </a:cubicBezTo>
                  <a:cubicBezTo>
                    <a:pt x="1108" y="15892"/>
                    <a:pt x="0" y="17126"/>
                    <a:pt x="0" y="18360"/>
                  </a:cubicBezTo>
                  <a:cubicBezTo>
                    <a:pt x="0" y="19595"/>
                    <a:pt x="554" y="20212"/>
                    <a:pt x="1662" y="20829"/>
                  </a:cubicBezTo>
                  <a:cubicBezTo>
                    <a:pt x="2769" y="21446"/>
                    <a:pt x="4985" y="21446"/>
                    <a:pt x="6092" y="21446"/>
                  </a:cubicBezTo>
                  <a:cubicBezTo>
                    <a:pt x="14954" y="21446"/>
                    <a:pt x="14954" y="21446"/>
                    <a:pt x="14954" y="21446"/>
                  </a:cubicBezTo>
                  <a:cubicBezTo>
                    <a:pt x="16615" y="21446"/>
                    <a:pt x="18831" y="21446"/>
                    <a:pt x="19938" y="20829"/>
                  </a:cubicBezTo>
                  <a:cubicBezTo>
                    <a:pt x="20492" y="20212"/>
                    <a:pt x="21600" y="19595"/>
                    <a:pt x="21600" y="18360"/>
                  </a:cubicBezTo>
                  <a:cubicBezTo>
                    <a:pt x="21600" y="17126"/>
                    <a:pt x="19938" y="15892"/>
                    <a:pt x="19385" y="15275"/>
                  </a:cubicBezTo>
                  <a:close/>
                  <a:moveTo>
                    <a:pt x="18831" y="18360"/>
                  </a:moveTo>
                  <a:cubicBezTo>
                    <a:pt x="18831" y="18360"/>
                    <a:pt x="17169" y="18977"/>
                    <a:pt x="14954" y="18977"/>
                  </a:cubicBezTo>
                  <a:cubicBezTo>
                    <a:pt x="6092" y="18977"/>
                    <a:pt x="6092" y="18977"/>
                    <a:pt x="6092" y="18977"/>
                  </a:cubicBezTo>
                  <a:cubicBezTo>
                    <a:pt x="4431" y="18977"/>
                    <a:pt x="2769" y="18360"/>
                    <a:pt x="2215" y="18360"/>
                  </a:cubicBezTo>
                  <a:cubicBezTo>
                    <a:pt x="2215" y="18360"/>
                    <a:pt x="2215" y="18360"/>
                    <a:pt x="2215" y="18360"/>
                  </a:cubicBezTo>
                  <a:cubicBezTo>
                    <a:pt x="2215" y="18360"/>
                    <a:pt x="2215" y="18360"/>
                    <a:pt x="2215" y="18360"/>
                  </a:cubicBezTo>
                  <a:cubicBezTo>
                    <a:pt x="2215" y="18360"/>
                    <a:pt x="2769" y="17743"/>
                    <a:pt x="3323" y="17126"/>
                  </a:cubicBezTo>
                  <a:cubicBezTo>
                    <a:pt x="3877" y="17126"/>
                    <a:pt x="4985" y="16509"/>
                    <a:pt x="5538" y="15892"/>
                  </a:cubicBezTo>
                  <a:cubicBezTo>
                    <a:pt x="6646" y="15892"/>
                    <a:pt x="7754" y="15892"/>
                    <a:pt x="8308" y="15275"/>
                  </a:cubicBezTo>
                  <a:cubicBezTo>
                    <a:pt x="8862" y="15275"/>
                    <a:pt x="9969" y="14657"/>
                    <a:pt x="9969" y="13423"/>
                  </a:cubicBezTo>
                  <a:cubicBezTo>
                    <a:pt x="10523" y="12806"/>
                    <a:pt x="9969" y="11572"/>
                    <a:pt x="8862" y="10955"/>
                  </a:cubicBezTo>
                  <a:cubicBezTo>
                    <a:pt x="8862" y="10955"/>
                    <a:pt x="8308" y="10337"/>
                    <a:pt x="8308" y="9720"/>
                  </a:cubicBezTo>
                  <a:cubicBezTo>
                    <a:pt x="8308" y="9720"/>
                    <a:pt x="8308" y="9103"/>
                    <a:pt x="7754" y="8486"/>
                  </a:cubicBezTo>
                  <a:cubicBezTo>
                    <a:pt x="7754" y="7869"/>
                    <a:pt x="7754" y="7252"/>
                    <a:pt x="7200" y="6635"/>
                  </a:cubicBezTo>
                  <a:cubicBezTo>
                    <a:pt x="7200" y="6635"/>
                    <a:pt x="7200" y="6635"/>
                    <a:pt x="7200" y="6635"/>
                  </a:cubicBezTo>
                  <a:cubicBezTo>
                    <a:pt x="7754" y="6017"/>
                    <a:pt x="8308" y="4783"/>
                    <a:pt x="8308" y="4166"/>
                  </a:cubicBezTo>
                  <a:cubicBezTo>
                    <a:pt x="8308" y="3549"/>
                    <a:pt x="8862" y="2932"/>
                    <a:pt x="9415" y="2932"/>
                  </a:cubicBezTo>
                  <a:cubicBezTo>
                    <a:pt x="9969" y="2315"/>
                    <a:pt x="11077" y="2315"/>
                    <a:pt x="12185" y="2932"/>
                  </a:cubicBezTo>
                  <a:cubicBezTo>
                    <a:pt x="12185" y="2932"/>
                    <a:pt x="12738" y="3549"/>
                    <a:pt x="13292" y="4166"/>
                  </a:cubicBezTo>
                  <a:cubicBezTo>
                    <a:pt x="13292" y="4783"/>
                    <a:pt x="13292" y="6017"/>
                    <a:pt x="14400" y="6635"/>
                  </a:cubicBezTo>
                  <a:cubicBezTo>
                    <a:pt x="14400" y="6635"/>
                    <a:pt x="14400" y="6635"/>
                    <a:pt x="14400" y="6635"/>
                  </a:cubicBezTo>
                  <a:cubicBezTo>
                    <a:pt x="13846" y="7252"/>
                    <a:pt x="13292" y="7869"/>
                    <a:pt x="13292" y="8486"/>
                  </a:cubicBezTo>
                  <a:cubicBezTo>
                    <a:pt x="13292" y="9103"/>
                    <a:pt x="13292" y="9720"/>
                    <a:pt x="12738" y="9720"/>
                  </a:cubicBezTo>
                  <a:cubicBezTo>
                    <a:pt x="12738" y="10337"/>
                    <a:pt x="12738" y="10955"/>
                    <a:pt x="12185" y="10955"/>
                  </a:cubicBezTo>
                  <a:cubicBezTo>
                    <a:pt x="11631" y="11572"/>
                    <a:pt x="11077" y="12806"/>
                    <a:pt x="11077" y="13423"/>
                  </a:cubicBezTo>
                  <a:cubicBezTo>
                    <a:pt x="11631" y="14657"/>
                    <a:pt x="12185" y="15275"/>
                    <a:pt x="12738" y="15275"/>
                  </a:cubicBezTo>
                  <a:cubicBezTo>
                    <a:pt x="13292" y="15892"/>
                    <a:pt x="14400" y="15892"/>
                    <a:pt x="15508" y="15892"/>
                  </a:cubicBezTo>
                  <a:cubicBezTo>
                    <a:pt x="16062" y="16509"/>
                    <a:pt x="17723" y="17126"/>
                    <a:pt x="18277" y="17126"/>
                  </a:cubicBezTo>
                  <a:cubicBezTo>
                    <a:pt x="18831" y="17743"/>
                    <a:pt x="19385" y="18360"/>
                    <a:pt x="19385" y="18360"/>
                  </a:cubicBezTo>
                  <a:cubicBezTo>
                    <a:pt x="19385" y="18360"/>
                    <a:pt x="18831" y="18360"/>
                    <a:pt x="18831" y="183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36" name="Freeform 136"/>
            <p:cNvSpPr/>
            <p:nvPr/>
          </p:nvSpPr>
          <p:spPr>
            <a:xfrm>
              <a:off x="4576403" y="1503693"/>
              <a:ext cx="238275" cy="21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6" extrusionOk="0">
                  <a:moveTo>
                    <a:pt x="19938" y="20829"/>
                  </a:moveTo>
                  <a:cubicBezTo>
                    <a:pt x="21046" y="20212"/>
                    <a:pt x="21600" y="19595"/>
                    <a:pt x="21600" y="18360"/>
                  </a:cubicBezTo>
                  <a:cubicBezTo>
                    <a:pt x="21600" y="17126"/>
                    <a:pt x="20492" y="15892"/>
                    <a:pt x="19938" y="15275"/>
                  </a:cubicBezTo>
                  <a:cubicBezTo>
                    <a:pt x="18831" y="14657"/>
                    <a:pt x="17169" y="14040"/>
                    <a:pt x="16062" y="14040"/>
                  </a:cubicBezTo>
                  <a:cubicBezTo>
                    <a:pt x="15508" y="13423"/>
                    <a:pt x="14400" y="13423"/>
                    <a:pt x="13846" y="13423"/>
                  </a:cubicBezTo>
                  <a:cubicBezTo>
                    <a:pt x="13846" y="13423"/>
                    <a:pt x="13846" y="12806"/>
                    <a:pt x="13846" y="12806"/>
                  </a:cubicBezTo>
                  <a:cubicBezTo>
                    <a:pt x="13846" y="12806"/>
                    <a:pt x="13846" y="12806"/>
                    <a:pt x="13846" y="12806"/>
                  </a:cubicBezTo>
                  <a:cubicBezTo>
                    <a:pt x="14400" y="12189"/>
                    <a:pt x="14954" y="11572"/>
                    <a:pt x="15508" y="10955"/>
                  </a:cubicBezTo>
                  <a:cubicBezTo>
                    <a:pt x="15508" y="10337"/>
                    <a:pt x="15508" y="9103"/>
                    <a:pt x="16062" y="9103"/>
                  </a:cubicBezTo>
                  <a:cubicBezTo>
                    <a:pt x="16062" y="8486"/>
                    <a:pt x="16062" y="8486"/>
                    <a:pt x="16062" y="8486"/>
                  </a:cubicBezTo>
                  <a:cubicBezTo>
                    <a:pt x="16615" y="8486"/>
                    <a:pt x="16615" y="7252"/>
                    <a:pt x="16615" y="6635"/>
                  </a:cubicBezTo>
                  <a:cubicBezTo>
                    <a:pt x="16615" y="6017"/>
                    <a:pt x="16615" y="5400"/>
                    <a:pt x="16062" y="4783"/>
                  </a:cubicBezTo>
                  <a:cubicBezTo>
                    <a:pt x="15508" y="4166"/>
                    <a:pt x="15508" y="4166"/>
                    <a:pt x="15508" y="3549"/>
                  </a:cubicBezTo>
                  <a:cubicBezTo>
                    <a:pt x="14954" y="2315"/>
                    <a:pt x="13846" y="1080"/>
                    <a:pt x="12738" y="463"/>
                  </a:cubicBezTo>
                  <a:cubicBezTo>
                    <a:pt x="11631" y="-154"/>
                    <a:pt x="9969" y="-154"/>
                    <a:pt x="8862" y="463"/>
                  </a:cubicBezTo>
                  <a:cubicBezTo>
                    <a:pt x="7754" y="1080"/>
                    <a:pt x="6646" y="2315"/>
                    <a:pt x="6646" y="3549"/>
                  </a:cubicBezTo>
                  <a:cubicBezTo>
                    <a:pt x="6092" y="4166"/>
                    <a:pt x="6092" y="4166"/>
                    <a:pt x="6092" y="4783"/>
                  </a:cubicBezTo>
                  <a:cubicBezTo>
                    <a:pt x="5538" y="5400"/>
                    <a:pt x="4985" y="6017"/>
                    <a:pt x="4985" y="6635"/>
                  </a:cubicBezTo>
                  <a:cubicBezTo>
                    <a:pt x="4985" y="7252"/>
                    <a:pt x="5538" y="8486"/>
                    <a:pt x="6092" y="8486"/>
                  </a:cubicBezTo>
                  <a:cubicBezTo>
                    <a:pt x="6092" y="8486"/>
                    <a:pt x="6092" y="8486"/>
                    <a:pt x="6092" y="9103"/>
                  </a:cubicBezTo>
                  <a:cubicBezTo>
                    <a:pt x="6092" y="9103"/>
                    <a:pt x="6092" y="10337"/>
                    <a:pt x="6646" y="10955"/>
                  </a:cubicBezTo>
                  <a:cubicBezTo>
                    <a:pt x="6646" y="11572"/>
                    <a:pt x="7200" y="12189"/>
                    <a:pt x="8308" y="12806"/>
                  </a:cubicBezTo>
                  <a:cubicBezTo>
                    <a:pt x="7754" y="12806"/>
                    <a:pt x="7754" y="13423"/>
                    <a:pt x="7754" y="13423"/>
                  </a:cubicBezTo>
                  <a:cubicBezTo>
                    <a:pt x="7754" y="13423"/>
                    <a:pt x="6646" y="13423"/>
                    <a:pt x="5538" y="14040"/>
                  </a:cubicBezTo>
                  <a:cubicBezTo>
                    <a:pt x="4431" y="14040"/>
                    <a:pt x="3323" y="14657"/>
                    <a:pt x="2215" y="15275"/>
                  </a:cubicBezTo>
                  <a:cubicBezTo>
                    <a:pt x="1662" y="15892"/>
                    <a:pt x="554" y="17126"/>
                    <a:pt x="0" y="18360"/>
                  </a:cubicBezTo>
                  <a:cubicBezTo>
                    <a:pt x="0" y="19595"/>
                    <a:pt x="1108" y="20212"/>
                    <a:pt x="2215" y="20829"/>
                  </a:cubicBezTo>
                  <a:cubicBezTo>
                    <a:pt x="2769" y="21446"/>
                    <a:pt x="4985" y="21446"/>
                    <a:pt x="6646" y="21446"/>
                  </a:cubicBezTo>
                  <a:cubicBezTo>
                    <a:pt x="15508" y="21446"/>
                    <a:pt x="15508" y="21446"/>
                    <a:pt x="15508" y="21446"/>
                  </a:cubicBezTo>
                  <a:cubicBezTo>
                    <a:pt x="16615" y="21446"/>
                    <a:pt x="18831" y="21446"/>
                    <a:pt x="19938" y="20829"/>
                  </a:cubicBezTo>
                  <a:close/>
                  <a:moveTo>
                    <a:pt x="2769" y="18360"/>
                  </a:moveTo>
                  <a:cubicBezTo>
                    <a:pt x="2769" y="18360"/>
                    <a:pt x="2769" y="18360"/>
                    <a:pt x="2769" y="18360"/>
                  </a:cubicBezTo>
                  <a:cubicBezTo>
                    <a:pt x="2769" y="18360"/>
                    <a:pt x="2215" y="18360"/>
                    <a:pt x="2215" y="18360"/>
                  </a:cubicBezTo>
                  <a:cubicBezTo>
                    <a:pt x="2769" y="18360"/>
                    <a:pt x="2769" y="17743"/>
                    <a:pt x="3323" y="17126"/>
                  </a:cubicBezTo>
                  <a:cubicBezTo>
                    <a:pt x="3877" y="17126"/>
                    <a:pt x="5538" y="16509"/>
                    <a:pt x="6092" y="15892"/>
                  </a:cubicBezTo>
                  <a:cubicBezTo>
                    <a:pt x="7200" y="15892"/>
                    <a:pt x="8308" y="15892"/>
                    <a:pt x="8862" y="15275"/>
                  </a:cubicBezTo>
                  <a:cubicBezTo>
                    <a:pt x="9415" y="15275"/>
                    <a:pt x="9969" y="14657"/>
                    <a:pt x="10523" y="13423"/>
                  </a:cubicBezTo>
                  <a:cubicBezTo>
                    <a:pt x="10523" y="12806"/>
                    <a:pt x="9969" y="11572"/>
                    <a:pt x="9415" y="10955"/>
                  </a:cubicBezTo>
                  <a:cubicBezTo>
                    <a:pt x="8862" y="10955"/>
                    <a:pt x="8862" y="10337"/>
                    <a:pt x="8862" y="9720"/>
                  </a:cubicBezTo>
                  <a:cubicBezTo>
                    <a:pt x="8308" y="9720"/>
                    <a:pt x="8308" y="9103"/>
                    <a:pt x="8308" y="8486"/>
                  </a:cubicBezTo>
                  <a:cubicBezTo>
                    <a:pt x="8308" y="7869"/>
                    <a:pt x="7754" y="7252"/>
                    <a:pt x="7200" y="6635"/>
                  </a:cubicBezTo>
                  <a:cubicBezTo>
                    <a:pt x="7754" y="6635"/>
                    <a:pt x="7754" y="6635"/>
                    <a:pt x="7754" y="6635"/>
                  </a:cubicBezTo>
                  <a:cubicBezTo>
                    <a:pt x="8308" y="6017"/>
                    <a:pt x="8308" y="4783"/>
                    <a:pt x="8308" y="4166"/>
                  </a:cubicBezTo>
                  <a:cubicBezTo>
                    <a:pt x="8862" y="3549"/>
                    <a:pt x="9415" y="2932"/>
                    <a:pt x="9969" y="2932"/>
                  </a:cubicBezTo>
                  <a:cubicBezTo>
                    <a:pt x="10523" y="2315"/>
                    <a:pt x="11631" y="2315"/>
                    <a:pt x="12185" y="2932"/>
                  </a:cubicBezTo>
                  <a:cubicBezTo>
                    <a:pt x="12738" y="2932"/>
                    <a:pt x="13292" y="3549"/>
                    <a:pt x="13292" y="4166"/>
                  </a:cubicBezTo>
                  <a:cubicBezTo>
                    <a:pt x="13292" y="4783"/>
                    <a:pt x="13846" y="6017"/>
                    <a:pt x="14400" y="6635"/>
                  </a:cubicBezTo>
                  <a:cubicBezTo>
                    <a:pt x="14400" y="6635"/>
                    <a:pt x="14400" y="6635"/>
                    <a:pt x="14400" y="6635"/>
                  </a:cubicBezTo>
                  <a:cubicBezTo>
                    <a:pt x="13846" y="7252"/>
                    <a:pt x="13846" y="7869"/>
                    <a:pt x="13846" y="8486"/>
                  </a:cubicBezTo>
                  <a:cubicBezTo>
                    <a:pt x="13292" y="9103"/>
                    <a:pt x="13292" y="9720"/>
                    <a:pt x="13292" y="9720"/>
                  </a:cubicBezTo>
                  <a:cubicBezTo>
                    <a:pt x="13292" y="10337"/>
                    <a:pt x="12738" y="10955"/>
                    <a:pt x="12738" y="10955"/>
                  </a:cubicBezTo>
                  <a:cubicBezTo>
                    <a:pt x="11631" y="11572"/>
                    <a:pt x="11077" y="12806"/>
                    <a:pt x="11631" y="13423"/>
                  </a:cubicBezTo>
                  <a:cubicBezTo>
                    <a:pt x="11631" y="14657"/>
                    <a:pt x="12738" y="15275"/>
                    <a:pt x="13292" y="15275"/>
                  </a:cubicBezTo>
                  <a:cubicBezTo>
                    <a:pt x="13846" y="15892"/>
                    <a:pt x="14954" y="15892"/>
                    <a:pt x="16062" y="15892"/>
                  </a:cubicBezTo>
                  <a:cubicBezTo>
                    <a:pt x="16615" y="16509"/>
                    <a:pt x="17723" y="17126"/>
                    <a:pt x="18277" y="17126"/>
                  </a:cubicBezTo>
                  <a:cubicBezTo>
                    <a:pt x="18831" y="17743"/>
                    <a:pt x="19385" y="18360"/>
                    <a:pt x="19385" y="18360"/>
                  </a:cubicBezTo>
                  <a:cubicBezTo>
                    <a:pt x="19385" y="18360"/>
                    <a:pt x="19385" y="18360"/>
                    <a:pt x="19385" y="18360"/>
                  </a:cubicBezTo>
                  <a:cubicBezTo>
                    <a:pt x="18831" y="18360"/>
                    <a:pt x="17169" y="18977"/>
                    <a:pt x="15508" y="18977"/>
                  </a:cubicBezTo>
                  <a:cubicBezTo>
                    <a:pt x="6646" y="18977"/>
                    <a:pt x="6646" y="18977"/>
                    <a:pt x="6646" y="18977"/>
                  </a:cubicBezTo>
                  <a:cubicBezTo>
                    <a:pt x="4431" y="18977"/>
                    <a:pt x="2769" y="18360"/>
                    <a:pt x="2769" y="183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37" name="Freeform 137"/>
            <p:cNvSpPr/>
            <p:nvPr/>
          </p:nvSpPr>
          <p:spPr>
            <a:xfrm>
              <a:off x="4976776" y="1301674"/>
              <a:ext cx="204148" cy="267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477" extrusionOk="0">
                  <a:moveTo>
                    <a:pt x="1747" y="368"/>
                  </a:moveTo>
                  <a:cubicBezTo>
                    <a:pt x="1112" y="-123"/>
                    <a:pt x="476" y="-123"/>
                    <a:pt x="476" y="368"/>
                  </a:cubicBezTo>
                  <a:cubicBezTo>
                    <a:pt x="-159" y="859"/>
                    <a:pt x="-159" y="1841"/>
                    <a:pt x="476" y="1841"/>
                  </a:cubicBezTo>
                  <a:cubicBezTo>
                    <a:pt x="8100" y="5277"/>
                    <a:pt x="12547" y="11659"/>
                    <a:pt x="12547" y="18041"/>
                  </a:cubicBezTo>
                  <a:cubicBezTo>
                    <a:pt x="8735" y="15095"/>
                    <a:pt x="8735" y="15095"/>
                    <a:pt x="8735" y="15095"/>
                  </a:cubicBezTo>
                  <a:cubicBezTo>
                    <a:pt x="8100" y="15095"/>
                    <a:pt x="7465" y="15095"/>
                    <a:pt x="6829" y="15095"/>
                  </a:cubicBezTo>
                  <a:cubicBezTo>
                    <a:pt x="6829" y="15586"/>
                    <a:pt x="6829" y="16077"/>
                    <a:pt x="6829" y="16568"/>
                  </a:cubicBezTo>
                  <a:cubicBezTo>
                    <a:pt x="13182" y="21477"/>
                    <a:pt x="13182" y="21477"/>
                    <a:pt x="13182" y="21477"/>
                  </a:cubicBezTo>
                  <a:cubicBezTo>
                    <a:pt x="13182" y="21477"/>
                    <a:pt x="13817" y="21477"/>
                    <a:pt x="13817" y="21477"/>
                  </a:cubicBezTo>
                  <a:cubicBezTo>
                    <a:pt x="14453" y="21477"/>
                    <a:pt x="14453" y="21477"/>
                    <a:pt x="15088" y="21477"/>
                  </a:cubicBezTo>
                  <a:cubicBezTo>
                    <a:pt x="20806" y="16568"/>
                    <a:pt x="20806" y="16568"/>
                    <a:pt x="20806" y="16568"/>
                  </a:cubicBezTo>
                  <a:cubicBezTo>
                    <a:pt x="21441" y="16077"/>
                    <a:pt x="21441" y="15586"/>
                    <a:pt x="20806" y="15095"/>
                  </a:cubicBezTo>
                  <a:cubicBezTo>
                    <a:pt x="20170" y="15095"/>
                    <a:pt x="19535" y="15095"/>
                    <a:pt x="18900" y="15095"/>
                  </a:cubicBezTo>
                  <a:cubicBezTo>
                    <a:pt x="15088" y="18041"/>
                    <a:pt x="15088" y="18041"/>
                    <a:pt x="15088" y="18041"/>
                  </a:cubicBezTo>
                  <a:cubicBezTo>
                    <a:pt x="15088" y="10677"/>
                    <a:pt x="10006" y="4295"/>
                    <a:pt x="1747" y="36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38" name="Freeform 138"/>
            <p:cNvSpPr/>
            <p:nvPr/>
          </p:nvSpPr>
          <p:spPr>
            <a:xfrm>
              <a:off x="4683592" y="1722303"/>
              <a:ext cx="296841" cy="129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20020" y="6171"/>
                  </a:moveTo>
                  <a:cubicBezTo>
                    <a:pt x="14730" y="13371"/>
                    <a:pt x="8558" y="13371"/>
                    <a:pt x="3269" y="6171"/>
                  </a:cubicBezTo>
                  <a:cubicBezTo>
                    <a:pt x="6795" y="4114"/>
                    <a:pt x="6795" y="4114"/>
                    <a:pt x="6795" y="4114"/>
                  </a:cubicBezTo>
                  <a:cubicBezTo>
                    <a:pt x="7236" y="4114"/>
                    <a:pt x="7677" y="3086"/>
                    <a:pt x="7236" y="2057"/>
                  </a:cubicBezTo>
                  <a:cubicBezTo>
                    <a:pt x="7236" y="1029"/>
                    <a:pt x="6795" y="0"/>
                    <a:pt x="6354" y="0"/>
                  </a:cubicBezTo>
                  <a:cubicBezTo>
                    <a:pt x="624" y="4114"/>
                    <a:pt x="624" y="4114"/>
                    <a:pt x="624" y="4114"/>
                  </a:cubicBezTo>
                  <a:cubicBezTo>
                    <a:pt x="183" y="4114"/>
                    <a:pt x="-258" y="5143"/>
                    <a:pt x="183" y="6171"/>
                  </a:cubicBezTo>
                  <a:cubicBezTo>
                    <a:pt x="1505" y="19543"/>
                    <a:pt x="1505" y="19543"/>
                    <a:pt x="1505" y="19543"/>
                  </a:cubicBezTo>
                  <a:cubicBezTo>
                    <a:pt x="1505" y="20571"/>
                    <a:pt x="1946" y="21600"/>
                    <a:pt x="2387" y="21600"/>
                  </a:cubicBezTo>
                  <a:cubicBezTo>
                    <a:pt x="2387" y="21600"/>
                    <a:pt x="2387" y="20571"/>
                    <a:pt x="2828" y="20571"/>
                  </a:cubicBezTo>
                  <a:cubicBezTo>
                    <a:pt x="3269" y="20571"/>
                    <a:pt x="3269" y="19543"/>
                    <a:pt x="3269" y="18514"/>
                  </a:cubicBezTo>
                  <a:cubicBezTo>
                    <a:pt x="2387" y="10286"/>
                    <a:pt x="2387" y="10286"/>
                    <a:pt x="2387" y="10286"/>
                  </a:cubicBezTo>
                  <a:cubicBezTo>
                    <a:pt x="5032" y="13371"/>
                    <a:pt x="8558" y="15429"/>
                    <a:pt x="11644" y="15429"/>
                  </a:cubicBezTo>
                  <a:cubicBezTo>
                    <a:pt x="14730" y="15429"/>
                    <a:pt x="17815" y="13371"/>
                    <a:pt x="20901" y="10286"/>
                  </a:cubicBezTo>
                  <a:cubicBezTo>
                    <a:pt x="21342" y="9257"/>
                    <a:pt x="21342" y="8229"/>
                    <a:pt x="21342" y="7200"/>
                  </a:cubicBezTo>
                  <a:cubicBezTo>
                    <a:pt x="20901" y="6171"/>
                    <a:pt x="20460" y="6171"/>
                    <a:pt x="20020" y="617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39" name="Freeform 139"/>
            <p:cNvSpPr/>
            <p:nvPr/>
          </p:nvSpPr>
          <p:spPr>
            <a:xfrm>
              <a:off x="4568633" y="1263884"/>
              <a:ext cx="173527" cy="27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3" y="21600"/>
                  </a:moveTo>
                  <a:cubicBezTo>
                    <a:pt x="2314" y="21600"/>
                    <a:pt x="3086" y="21120"/>
                    <a:pt x="3086" y="20640"/>
                  </a:cubicBezTo>
                  <a:cubicBezTo>
                    <a:pt x="3086" y="13920"/>
                    <a:pt x="9257" y="8160"/>
                    <a:pt x="17743" y="4800"/>
                  </a:cubicBezTo>
                  <a:cubicBezTo>
                    <a:pt x="16200" y="8640"/>
                    <a:pt x="16200" y="8640"/>
                    <a:pt x="16200" y="8640"/>
                  </a:cubicBezTo>
                  <a:cubicBezTo>
                    <a:pt x="16200" y="9120"/>
                    <a:pt x="16200" y="9600"/>
                    <a:pt x="16971" y="10080"/>
                  </a:cubicBezTo>
                  <a:cubicBezTo>
                    <a:pt x="16971" y="10080"/>
                    <a:pt x="17743" y="10080"/>
                    <a:pt x="17743" y="10080"/>
                  </a:cubicBezTo>
                  <a:cubicBezTo>
                    <a:pt x="18514" y="10080"/>
                    <a:pt x="19286" y="9600"/>
                    <a:pt x="19286" y="9120"/>
                  </a:cubicBezTo>
                  <a:cubicBezTo>
                    <a:pt x="21600" y="2880"/>
                    <a:pt x="21600" y="2880"/>
                    <a:pt x="21600" y="2880"/>
                  </a:cubicBezTo>
                  <a:cubicBezTo>
                    <a:pt x="21600" y="2400"/>
                    <a:pt x="21600" y="1920"/>
                    <a:pt x="20829" y="192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10029" y="0"/>
                    <a:pt x="9257" y="480"/>
                    <a:pt x="8486" y="960"/>
                  </a:cubicBezTo>
                  <a:cubicBezTo>
                    <a:pt x="8486" y="1440"/>
                    <a:pt x="9257" y="1920"/>
                    <a:pt x="10029" y="1920"/>
                  </a:cubicBezTo>
                  <a:cubicBezTo>
                    <a:pt x="16200" y="3360"/>
                    <a:pt x="16200" y="3360"/>
                    <a:pt x="16200" y="3360"/>
                  </a:cubicBezTo>
                  <a:cubicBezTo>
                    <a:pt x="6943" y="6720"/>
                    <a:pt x="771" y="13440"/>
                    <a:pt x="0" y="20640"/>
                  </a:cubicBezTo>
                  <a:cubicBezTo>
                    <a:pt x="0" y="21120"/>
                    <a:pt x="771" y="21600"/>
                    <a:pt x="1543" y="21600"/>
                  </a:cubicBezTo>
                  <a:cubicBezTo>
                    <a:pt x="1543" y="21600"/>
                    <a:pt x="1543" y="21600"/>
                    <a:pt x="1543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40" name="Freeform 140"/>
            <p:cNvSpPr/>
            <p:nvPr/>
          </p:nvSpPr>
          <p:spPr>
            <a:xfrm>
              <a:off x="3519484" y="1319808"/>
              <a:ext cx="445926" cy="495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533" extrusionOk="0">
                  <a:moveTo>
                    <a:pt x="19614" y="13000"/>
                  </a:moveTo>
                  <a:cubicBezTo>
                    <a:pt x="19322" y="13000"/>
                    <a:pt x="19322" y="13000"/>
                    <a:pt x="19322" y="13000"/>
                  </a:cubicBezTo>
                  <a:cubicBezTo>
                    <a:pt x="18446" y="12466"/>
                    <a:pt x="16987" y="11933"/>
                    <a:pt x="16111" y="11666"/>
                  </a:cubicBezTo>
                  <a:cubicBezTo>
                    <a:pt x="15819" y="11666"/>
                    <a:pt x="15819" y="11666"/>
                    <a:pt x="15819" y="11666"/>
                  </a:cubicBezTo>
                  <a:cubicBezTo>
                    <a:pt x="14943" y="11666"/>
                    <a:pt x="14068" y="11400"/>
                    <a:pt x="13776" y="11133"/>
                  </a:cubicBezTo>
                  <a:cubicBezTo>
                    <a:pt x="13484" y="11133"/>
                    <a:pt x="12900" y="10600"/>
                    <a:pt x="12900" y="10600"/>
                  </a:cubicBezTo>
                  <a:cubicBezTo>
                    <a:pt x="12900" y="10333"/>
                    <a:pt x="12900" y="10066"/>
                    <a:pt x="13192" y="10066"/>
                  </a:cubicBezTo>
                  <a:cubicBezTo>
                    <a:pt x="13776" y="9533"/>
                    <a:pt x="14360" y="9000"/>
                    <a:pt x="14651" y="8466"/>
                  </a:cubicBezTo>
                  <a:cubicBezTo>
                    <a:pt x="14943" y="7933"/>
                    <a:pt x="14943" y="7133"/>
                    <a:pt x="15235" y="6866"/>
                  </a:cubicBezTo>
                  <a:cubicBezTo>
                    <a:pt x="15235" y="6600"/>
                    <a:pt x="15235" y="6333"/>
                    <a:pt x="15235" y="6333"/>
                  </a:cubicBezTo>
                  <a:cubicBezTo>
                    <a:pt x="15819" y="6066"/>
                    <a:pt x="16111" y="5533"/>
                    <a:pt x="16111" y="5000"/>
                  </a:cubicBezTo>
                  <a:cubicBezTo>
                    <a:pt x="16111" y="4466"/>
                    <a:pt x="15819" y="3933"/>
                    <a:pt x="15235" y="3666"/>
                  </a:cubicBezTo>
                  <a:cubicBezTo>
                    <a:pt x="15235" y="3400"/>
                    <a:pt x="14943" y="3133"/>
                    <a:pt x="14943" y="2333"/>
                  </a:cubicBezTo>
                  <a:cubicBezTo>
                    <a:pt x="14651" y="1266"/>
                    <a:pt x="13484" y="466"/>
                    <a:pt x="12608" y="200"/>
                  </a:cubicBezTo>
                  <a:cubicBezTo>
                    <a:pt x="12316" y="200"/>
                    <a:pt x="12316" y="200"/>
                    <a:pt x="12316" y="200"/>
                  </a:cubicBezTo>
                  <a:cubicBezTo>
                    <a:pt x="11441" y="-67"/>
                    <a:pt x="9689" y="-67"/>
                    <a:pt x="8814" y="200"/>
                  </a:cubicBezTo>
                  <a:cubicBezTo>
                    <a:pt x="8522" y="200"/>
                    <a:pt x="8522" y="200"/>
                    <a:pt x="8522" y="200"/>
                  </a:cubicBezTo>
                  <a:cubicBezTo>
                    <a:pt x="7646" y="466"/>
                    <a:pt x="6479" y="1266"/>
                    <a:pt x="6187" y="2333"/>
                  </a:cubicBezTo>
                  <a:cubicBezTo>
                    <a:pt x="6187" y="3133"/>
                    <a:pt x="5895" y="3400"/>
                    <a:pt x="5895" y="3666"/>
                  </a:cubicBezTo>
                  <a:cubicBezTo>
                    <a:pt x="5311" y="3933"/>
                    <a:pt x="5019" y="4466"/>
                    <a:pt x="5019" y="5000"/>
                  </a:cubicBezTo>
                  <a:cubicBezTo>
                    <a:pt x="5019" y="5533"/>
                    <a:pt x="5311" y="6066"/>
                    <a:pt x="5895" y="6333"/>
                  </a:cubicBezTo>
                  <a:cubicBezTo>
                    <a:pt x="5895" y="6333"/>
                    <a:pt x="5895" y="6600"/>
                    <a:pt x="5895" y="6866"/>
                  </a:cubicBezTo>
                  <a:cubicBezTo>
                    <a:pt x="6187" y="7133"/>
                    <a:pt x="6187" y="7933"/>
                    <a:pt x="6479" y="8466"/>
                  </a:cubicBezTo>
                  <a:cubicBezTo>
                    <a:pt x="6770" y="9000"/>
                    <a:pt x="7354" y="9533"/>
                    <a:pt x="7938" y="10066"/>
                  </a:cubicBezTo>
                  <a:cubicBezTo>
                    <a:pt x="8230" y="10066"/>
                    <a:pt x="8230" y="10333"/>
                    <a:pt x="8230" y="10600"/>
                  </a:cubicBezTo>
                  <a:cubicBezTo>
                    <a:pt x="8230" y="10600"/>
                    <a:pt x="7646" y="11133"/>
                    <a:pt x="7354" y="11133"/>
                  </a:cubicBezTo>
                  <a:cubicBezTo>
                    <a:pt x="7062" y="11400"/>
                    <a:pt x="6187" y="11666"/>
                    <a:pt x="5311" y="11666"/>
                  </a:cubicBezTo>
                  <a:cubicBezTo>
                    <a:pt x="5019" y="11666"/>
                    <a:pt x="5019" y="11666"/>
                    <a:pt x="5019" y="11666"/>
                  </a:cubicBezTo>
                  <a:cubicBezTo>
                    <a:pt x="4143" y="11933"/>
                    <a:pt x="2684" y="12466"/>
                    <a:pt x="1808" y="13000"/>
                  </a:cubicBezTo>
                  <a:cubicBezTo>
                    <a:pt x="1516" y="13000"/>
                    <a:pt x="1516" y="13000"/>
                    <a:pt x="1516" y="13000"/>
                  </a:cubicBezTo>
                  <a:cubicBezTo>
                    <a:pt x="641" y="13533"/>
                    <a:pt x="-235" y="14600"/>
                    <a:pt x="57" y="15666"/>
                  </a:cubicBezTo>
                  <a:cubicBezTo>
                    <a:pt x="57" y="17000"/>
                    <a:pt x="641" y="17533"/>
                    <a:pt x="1516" y="18333"/>
                  </a:cubicBezTo>
                  <a:cubicBezTo>
                    <a:pt x="3851" y="20466"/>
                    <a:pt x="7062" y="21533"/>
                    <a:pt x="10565" y="21533"/>
                  </a:cubicBezTo>
                  <a:cubicBezTo>
                    <a:pt x="14068" y="21533"/>
                    <a:pt x="17279" y="20466"/>
                    <a:pt x="19614" y="18333"/>
                  </a:cubicBezTo>
                  <a:cubicBezTo>
                    <a:pt x="20489" y="17533"/>
                    <a:pt x="21073" y="17000"/>
                    <a:pt x="21073" y="15666"/>
                  </a:cubicBezTo>
                  <a:cubicBezTo>
                    <a:pt x="21365" y="14600"/>
                    <a:pt x="20489" y="13533"/>
                    <a:pt x="19614" y="13000"/>
                  </a:cubicBezTo>
                  <a:close/>
                  <a:moveTo>
                    <a:pt x="18738" y="17533"/>
                  </a:moveTo>
                  <a:cubicBezTo>
                    <a:pt x="16695" y="19400"/>
                    <a:pt x="13776" y="20466"/>
                    <a:pt x="10565" y="20466"/>
                  </a:cubicBezTo>
                  <a:cubicBezTo>
                    <a:pt x="7354" y="20466"/>
                    <a:pt x="4435" y="19400"/>
                    <a:pt x="2392" y="17533"/>
                  </a:cubicBezTo>
                  <a:cubicBezTo>
                    <a:pt x="1516" y="16733"/>
                    <a:pt x="1224" y="16466"/>
                    <a:pt x="933" y="15666"/>
                  </a:cubicBezTo>
                  <a:cubicBezTo>
                    <a:pt x="933" y="15133"/>
                    <a:pt x="1516" y="14333"/>
                    <a:pt x="2100" y="14066"/>
                  </a:cubicBezTo>
                  <a:cubicBezTo>
                    <a:pt x="2392" y="13800"/>
                    <a:pt x="2392" y="13800"/>
                    <a:pt x="2392" y="13800"/>
                  </a:cubicBezTo>
                  <a:cubicBezTo>
                    <a:pt x="2976" y="13266"/>
                    <a:pt x="4435" y="13000"/>
                    <a:pt x="5311" y="12733"/>
                  </a:cubicBezTo>
                  <a:cubicBezTo>
                    <a:pt x="5311" y="12733"/>
                    <a:pt x="5311" y="12733"/>
                    <a:pt x="5311" y="12733"/>
                  </a:cubicBezTo>
                  <a:cubicBezTo>
                    <a:pt x="6187" y="12733"/>
                    <a:pt x="7354" y="12466"/>
                    <a:pt x="7938" y="12200"/>
                  </a:cubicBezTo>
                  <a:cubicBezTo>
                    <a:pt x="8522" y="11933"/>
                    <a:pt x="9106" y="11400"/>
                    <a:pt x="9397" y="10866"/>
                  </a:cubicBezTo>
                  <a:cubicBezTo>
                    <a:pt x="9689" y="10333"/>
                    <a:pt x="9106" y="9533"/>
                    <a:pt x="8522" y="9000"/>
                  </a:cubicBezTo>
                  <a:cubicBezTo>
                    <a:pt x="8230" y="9000"/>
                    <a:pt x="7646" y="8466"/>
                    <a:pt x="7646" y="7933"/>
                  </a:cubicBezTo>
                  <a:cubicBezTo>
                    <a:pt x="7354" y="7666"/>
                    <a:pt x="7062" y="6866"/>
                    <a:pt x="7062" y="6600"/>
                  </a:cubicBezTo>
                  <a:cubicBezTo>
                    <a:pt x="7062" y="6066"/>
                    <a:pt x="6770" y="5533"/>
                    <a:pt x="6479" y="5533"/>
                  </a:cubicBezTo>
                  <a:cubicBezTo>
                    <a:pt x="6479" y="5266"/>
                    <a:pt x="6187" y="5266"/>
                    <a:pt x="6187" y="5000"/>
                  </a:cubicBezTo>
                  <a:cubicBezTo>
                    <a:pt x="6187" y="4733"/>
                    <a:pt x="6479" y="4466"/>
                    <a:pt x="6479" y="4466"/>
                  </a:cubicBezTo>
                  <a:cubicBezTo>
                    <a:pt x="7062" y="4200"/>
                    <a:pt x="7354" y="2866"/>
                    <a:pt x="7354" y="2600"/>
                  </a:cubicBezTo>
                  <a:cubicBezTo>
                    <a:pt x="7646" y="2066"/>
                    <a:pt x="8230" y="1266"/>
                    <a:pt x="9106" y="1266"/>
                  </a:cubicBezTo>
                  <a:cubicBezTo>
                    <a:pt x="9106" y="1000"/>
                    <a:pt x="9106" y="1000"/>
                    <a:pt x="9106" y="1000"/>
                  </a:cubicBezTo>
                  <a:cubicBezTo>
                    <a:pt x="9397" y="1000"/>
                    <a:pt x="9981" y="1000"/>
                    <a:pt x="10565" y="1000"/>
                  </a:cubicBezTo>
                  <a:cubicBezTo>
                    <a:pt x="11149" y="1000"/>
                    <a:pt x="11733" y="1000"/>
                    <a:pt x="12024" y="1000"/>
                  </a:cubicBezTo>
                  <a:cubicBezTo>
                    <a:pt x="12024" y="1266"/>
                    <a:pt x="12024" y="1266"/>
                    <a:pt x="12024" y="1266"/>
                  </a:cubicBezTo>
                  <a:cubicBezTo>
                    <a:pt x="12900" y="1266"/>
                    <a:pt x="13484" y="2066"/>
                    <a:pt x="13776" y="2600"/>
                  </a:cubicBezTo>
                  <a:cubicBezTo>
                    <a:pt x="13776" y="2866"/>
                    <a:pt x="14068" y="4200"/>
                    <a:pt x="14651" y="4466"/>
                  </a:cubicBezTo>
                  <a:cubicBezTo>
                    <a:pt x="14651" y="4466"/>
                    <a:pt x="14943" y="4733"/>
                    <a:pt x="14943" y="5000"/>
                  </a:cubicBezTo>
                  <a:cubicBezTo>
                    <a:pt x="14943" y="5266"/>
                    <a:pt x="14943" y="5266"/>
                    <a:pt x="14943" y="5266"/>
                  </a:cubicBezTo>
                  <a:cubicBezTo>
                    <a:pt x="14360" y="5533"/>
                    <a:pt x="14068" y="6066"/>
                    <a:pt x="14068" y="6600"/>
                  </a:cubicBezTo>
                  <a:cubicBezTo>
                    <a:pt x="14068" y="6866"/>
                    <a:pt x="13776" y="7666"/>
                    <a:pt x="13484" y="7933"/>
                  </a:cubicBezTo>
                  <a:cubicBezTo>
                    <a:pt x="13484" y="8466"/>
                    <a:pt x="12900" y="9000"/>
                    <a:pt x="12608" y="9000"/>
                  </a:cubicBezTo>
                  <a:cubicBezTo>
                    <a:pt x="12024" y="9533"/>
                    <a:pt x="11441" y="10333"/>
                    <a:pt x="11733" y="10866"/>
                  </a:cubicBezTo>
                  <a:cubicBezTo>
                    <a:pt x="12024" y="11400"/>
                    <a:pt x="12608" y="11933"/>
                    <a:pt x="13192" y="12200"/>
                  </a:cubicBezTo>
                  <a:cubicBezTo>
                    <a:pt x="13776" y="12466"/>
                    <a:pt x="14943" y="12733"/>
                    <a:pt x="15819" y="12733"/>
                  </a:cubicBezTo>
                  <a:cubicBezTo>
                    <a:pt x="15819" y="12733"/>
                    <a:pt x="15819" y="12733"/>
                    <a:pt x="15819" y="12733"/>
                  </a:cubicBezTo>
                  <a:cubicBezTo>
                    <a:pt x="16695" y="13000"/>
                    <a:pt x="18154" y="13266"/>
                    <a:pt x="18738" y="13800"/>
                  </a:cubicBezTo>
                  <a:cubicBezTo>
                    <a:pt x="19030" y="14066"/>
                    <a:pt x="19030" y="14066"/>
                    <a:pt x="19030" y="14066"/>
                  </a:cubicBezTo>
                  <a:cubicBezTo>
                    <a:pt x="19614" y="14333"/>
                    <a:pt x="20197" y="15133"/>
                    <a:pt x="20197" y="15666"/>
                  </a:cubicBezTo>
                  <a:cubicBezTo>
                    <a:pt x="19906" y="16466"/>
                    <a:pt x="19614" y="16733"/>
                    <a:pt x="18738" y="1753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41" name="Freeform 141"/>
            <p:cNvSpPr/>
            <p:nvPr/>
          </p:nvSpPr>
          <p:spPr>
            <a:xfrm>
              <a:off x="3698417" y="1592806"/>
              <a:ext cx="88058" cy="183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4320"/>
                  </a:moveTo>
                  <a:cubicBezTo>
                    <a:pt x="20057" y="3600"/>
                    <a:pt x="20057" y="2880"/>
                    <a:pt x="18514" y="2160"/>
                  </a:cubicBezTo>
                  <a:cubicBezTo>
                    <a:pt x="16971" y="720"/>
                    <a:pt x="15429" y="0"/>
                    <a:pt x="10800" y="0"/>
                  </a:cubicBezTo>
                  <a:cubicBezTo>
                    <a:pt x="6171" y="0"/>
                    <a:pt x="4629" y="720"/>
                    <a:pt x="3086" y="2160"/>
                  </a:cubicBezTo>
                  <a:cubicBezTo>
                    <a:pt x="1543" y="2880"/>
                    <a:pt x="1543" y="3600"/>
                    <a:pt x="3086" y="4320"/>
                  </a:cubicBezTo>
                  <a:cubicBezTo>
                    <a:pt x="4629" y="5040"/>
                    <a:pt x="4629" y="7200"/>
                    <a:pt x="4629" y="9360"/>
                  </a:cubicBezTo>
                  <a:cubicBezTo>
                    <a:pt x="0" y="19440"/>
                    <a:pt x="0" y="19440"/>
                    <a:pt x="0" y="19440"/>
                  </a:cubicBezTo>
                  <a:cubicBezTo>
                    <a:pt x="0" y="20160"/>
                    <a:pt x="0" y="20160"/>
                    <a:pt x="0" y="20160"/>
                  </a:cubicBezTo>
                  <a:cubicBezTo>
                    <a:pt x="1543" y="20880"/>
                    <a:pt x="1543" y="20880"/>
                    <a:pt x="1543" y="20880"/>
                  </a:cubicBezTo>
                  <a:cubicBezTo>
                    <a:pt x="3086" y="21600"/>
                    <a:pt x="7714" y="21600"/>
                    <a:pt x="10800" y="21600"/>
                  </a:cubicBezTo>
                  <a:cubicBezTo>
                    <a:pt x="13886" y="21600"/>
                    <a:pt x="18514" y="21600"/>
                    <a:pt x="20057" y="20880"/>
                  </a:cubicBezTo>
                  <a:cubicBezTo>
                    <a:pt x="21600" y="20160"/>
                    <a:pt x="21600" y="20160"/>
                    <a:pt x="21600" y="20160"/>
                  </a:cubicBezTo>
                  <a:cubicBezTo>
                    <a:pt x="16971" y="9360"/>
                    <a:pt x="16971" y="9360"/>
                    <a:pt x="16971" y="9360"/>
                  </a:cubicBezTo>
                  <a:cubicBezTo>
                    <a:pt x="15429" y="7200"/>
                    <a:pt x="16971" y="5040"/>
                    <a:pt x="18514" y="4320"/>
                  </a:cubicBezTo>
                  <a:close/>
                  <a:moveTo>
                    <a:pt x="12343" y="2880"/>
                  </a:moveTo>
                  <a:cubicBezTo>
                    <a:pt x="10800" y="3600"/>
                    <a:pt x="10800" y="4320"/>
                    <a:pt x="10800" y="5760"/>
                  </a:cubicBezTo>
                  <a:cubicBezTo>
                    <a:pt x="10800" y="4320"/>
                    <a:pt x="9257" y="3600"/>
                    <a:pt x="9257" y="2880"/>
                  </a:cubicBezTo>
                  <a:cubicBezTo>
                    <a:pt x="9257" y="2880"/>
                    <a:pt x="10800" y="2880"/>
                    <a:pt x="12343" y="2880"/>
                  </a:cubicBezTo>
                  <a:close/>
                  <a:moveTo>
                    <a:pt x="6171" y="18720"/>
                  </a:moveTo>
                  <a:cubicBezTo>
                    <a:pt x="10800" y="9360"/>
                    <a:pt x="10800" y="9360"/>
                    <a:pt x="10800" y="9360"/>
                  </a:cubicBezTo>
                  <a:cubicBezTo>
                    <a:pt x="10800" y="9360"/>
                    <a:pt x="10800" y="9360"/>
                    <a:pt x="10800" y="9360"/>
                  </a:cubicBezTo>
                  <a:cubicBezTo>
                    <a:pt x="10800" y="9360"/>
                    <a:pt x="10800" y="9360"/>
                    <a:pt x="10800" y="10080"/>
                  </a:cubicBezTo>
                  <a:cubicBezTo>
                    <a:pt x="15429" y="18720"/>
                    <a:pt x="15429" y="18720"/>
                    <a:pt x="15429" y="18720"/>
                  </a:cubicBezTo>
                  <a:cubicBezTo>
                    <a:pt x="12343" y="18720"/>
                    <a:pt x="9257" y="18720"/>
                    <a:pt x="6171" y="1872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42" name="Freeform 142"/>
            <p:cNvSpPr/>
            <p:nvPr/>
          </p:nvSpPr>
          <p:spPr>
            <a:xfrm>
              <a:off x="5757410" y="1582446"/>
              <a:ext cx="25901" cy="13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21600" y="21600"/>
                    <a:pt x="21600" y="20661"/>
                    <a:pt x="21600" y="19722"/>
                  </a:cubicBezTo>
                  <a:cubicBezTo>
                    <a:pt x="21600" y="1878"/>
                    <a:pt x="21600" y="1878"/>
                    <a:pt x="21600" y="1878"/>
                  </a:cubicBezTo>
                  <a:cubicBezTo>
                    <a:pt x="21600" y="939"/>
                    <a:pt x="21600" y="0"/>
                    <a:pt x="10800" y="0"/>
                  </a:cubicBezTo>
                  <a:cubicBezTo>
                    <a:pt x="5400" y="0"/>
                    <a:pt x="0" y="939"/>
                    <a:pt x="0" y="1878"/>
                  </a:cubicBezTo>
                  <a:cubicBezTo>
                    <a:pt x="0" y="19722"/>
                    <a:pt x="0" y="19722"/>
                    <a:pt x="0" y="19722"/>
                  </a:cubicBezTo>
                  <a:cubicBezTo>
                    <a:pt x="0" y="20661"/>
                    <a:pt x="540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43" name="Freeform 143"/>
            <p:cNvSpPr/>
            <p:nvPr/>
          </p:nvSpPr>
          <p:spPr>
            <a:xfrm>
              <a:off x="5863597" y="1502158"/>
              <a:ext cx="23311" cy="22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400"/>
                  </a:moveTo>
                  <a:cubicBezTo>
                    <a:pt x="21600" y="1200"/>
                    <a:pt x="21600" y="1200"/>
                    <a:pt x="21600" y="1200"/>
                  </a:cubicBezTo>
                  <a:cubicBezTo>
                    <a:pt x="21600" y="600"/>
                    <a:pt x="16200" y="0"/>
                    <a:pt x="10800" y="0"/>
                  </a:cubicBezTo>
                  <a:cubicBezTo>
                    <a:pt x="5400" y="0"/>
                    <a:pt x="0" y="600"/>
                    <a:pt x="0" y="1200"/>
                  </a:cubicBezTo>
                  <a:cubicBezTo>
                    <a:pt x="0" y="20400"/>
                    <a:pt x="0" y="20400"/>
                    <a:pt x="0" y="20400"/>
                  </a:cubicBezTo>
                  <a:cubicBezTo>
                    <a:pt x="0" y="21000"/>
                    <a:pt x="5400" y="21600"/>
                    <a:pt x="10800" y="21600"/>
                  </a:cubicBezTo>
                  <a:cubicBezTo>
                    <a:pt x="16200" y="21600"/>
                    <a:pt x="21600" y="21000"/>
                    <a:pt x="21600" y="20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44" name="Freeform 144"/>
            <p:cNvSpPr/>
            <p:nvPr/>
          </p:nvSpPr>
          <p:spPr>
            <a:xfrm>
              <a:off x="5959425" y="1582446"/>
              <a:ext cx="25900" cy="13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722"/>
                  </a:moveTo>
                  <a:cubicBezTo>
                    <a:pt x="21600" y="1878"/>
                    <a:pt x="21600" y="1878"/>
                    <a:pt x="21600" y="1878"/>
                  </a:cubicBezTo>
                  <a:cubicBezTo>
                    <a:pt x="21600" y="939"/>
                    <a:pt x="16200" y="0"/>
                    <a:pt x="10800" y="0"/>
                  </a:cubicBezTo>
                  <a:cubicBezTo>
                    <a:pt x="5400" y="0"/>
                    <a:pt x="0" y="939"/>
                    <a:pt x="0" y="1878"/>
                  </a:cubicBezTo>
                  <a:cubicBezTo>
                    <a:pt x="0" y="19722"/>
                    <a:pt x="0" y="19722"/>
                    <a:pt x="0" y="19722"/>
                  </a:cubicBezTo>
                  <a:cubicBezTo>
                    <a:pt x="0" y="20661"/>
                    <a:pt x="5400" y="21600"/>
                    <a:pt x="10800" y="21600"/>
                  </a:cubicBezTo>
                  <a:cubicBezTo>
                    <a:pt x="16200" y="21600"/>
                    <a:pt x="21600" y="20661"/>
                    <a:pt x="21600" y="1972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45" name="Freeform 145"/>
            <p:cNvSpPr/>
            <p:nvPr/>
          </p:nvSpPr>
          <p:spPr>
            <a:xfrm>
              <a:off x="6057842" y="1429640"/>
              <a:ext cx="25900" cy="29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700"/>
                  </a:moveTo>
                  <a:cubicBezTo>
                    <a:pt x="21600" y="900"/>
                    <a:pt x="21600" y="900"/>
                    <a:pt x="21600" y="900"/>
                  </a:cubicBezTo>
                  <a:cubicBezTo>
                    <a:pt x="21600" y="450"/>
                    <a:pt x="16200" y="0"/>
                    <a:pt x="10800" y="0"/>
                  </a:cubicBezTo>
                  <a:cubicBezTo>
                    <a:pt x="5400" y="0"/>
                    <a:pt x="0" y="450"/>
                    <a:pt x="0" y="900"/>
                  </a:cubicBezTo>
                  <a:cubicBezTo>
                    <a:pt x="0" y="20700"/>
                    <a:pt x="0" y="20700"/>
                    <a:pt x="0" y="20700"/>
                  </a:cubicBezTo>
                  <a:cubicBezTo>
                    <a:pt x="0" y="21150"/>
                    <a:pt x="5400" y="21600"/>
                    <a:pt x="10800" y="21600"/>
                  </a:cubicBezTo>
                  <a:cubicBezTo>
                    <a:pt x="16200" y="21600"/>
                    <a:pt x="21600" y="21150"/>
                    <a:pt x="21600" y="207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46" name="Freeform 146"/>
            <p:cNvSpPr/>
            <p:nvPr/>
          </p:nvSpPr>
          <p:spPr>
            <a:xfrm>
              <a:off x="5758950" y="1305323"/>
              <a:ext cx="374002" cy="227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600" extrusionOk="0">
                  <a:moveTo>
                    <a:pt x="20449" y="1168"/>
                  </a:moveTo>
                  <a:cubicBezTo>
                    <a:pt x="20449" y="1168"/>
                    <a:pt x="20449" y="1168"/>
                    <a:pt x="20449" y="1168"/>
                  </a:cubicBezTo>
                  <a:cubicBezTo>
                    <a:pt x="20449" y="1168"/>
                    <a:pt x="20449" y="1168"/>
                    <a:pt x="20449" y="1168"/>
                  </a:cubicBezTo>
                  <a:cubicBezTo>
                    <a:pt x="20449" y="1168"/>
                    <a:pt x="20449" y="1168"/>
                    <a:pt x="20449" y="1168"/>
                  </a:cubicBezTo>
                  <a:cubicBezTo>
                    <a:pt x="20095" y="1168"/>
                    <a:pt x="20095" y="584"/>
                    <a:pt x="20095" y="584"/>
                  </a:cubicBezTo>
                  <a:cubicBezTo>
                    <a:pt x="20095" y="584"/>
                    <a:pt x="20095" y="584"/>
                    <a:pt x="20095" y="584"/>
                  </a:cubicBezTo>
                  <a:cubicBezTo>
                    <a:pt x="20095" y="584"/>
                    <a:pt x="20095" y="584"/>
                    <a:pt x="20095" y="584"/>
                  </a:cubicBezTo>
                  <a:cubicBezTo>
                    <a:pt x="20095" y="584"/>
                    <a:pt x="20095" y="584"/>
                    <a:pt x="20095" y="584"/>
                  </a:cubicBezTo>
                  <a:cubicBezTo>
                    <a:pt x="20095" y="584"/>
                    <a:pt x="20095" y="584"/>
                    <a:pt x="19741" y="584"/>
                  </a:cubicBezTo>
                  <a:cubicBezTo>
                    <a:pt x="19741" y="584"/>
                    <a:pt x="19741" y="0"/>
                    <a:pt x="19741" y="0"/>
                  </a:cubicBezTo>
                  <a:cubicBezTo>
                    <a:pt x="19741" y="0"/>
                    <a:pt x="19741" y="0"/>
                    <a:pt x="19741" y="0"/>
                  </a:cubicBezTo>
                  <a:cubicBezTo>
                    <a:pt x="19741" y="0"/>
                    <a:pt x="19386" y="0"/>
                    <a:pt x="19386" y="0"/>
                  </a:cubicBezTo>
                  <a:cubicBezTo>
                    <a:pt x="19386" y="0"/>
                    <a:pt x="19386" y="0"/>
                    <a:pt x="19386" y="0"/>
                  </a:cubicBezTo>
                  <a:cubicBezTo>
                    <a:pt x="15137" y="1751"/>
                    <a:pt x="15137" y="1751"/>
                    <a:pt x="15137" y="1751"/>
                  </a:cubicBezTo>
                  <a:cubicBezTo>
                    <a:pt x="14783" y="2335"/>
                    <a:pt x="14783" y="2919"/>
                    <a:pt x="14783" y="3503"/>
                  </a:cubicBezTo>
                  <a:cubicBezTo>
                    <a:pt x="14783" y="4086"/>
                    <a:pt x="15137" y="4670"/>
                    <a:pt x="15491" y="4086"/>
                  </a:cubicBezTo>
                  <a:cubicBezTo>
                    <a:pt x="17970" y="3503"/>
                    <a:pt x="17970" y="3503"/>
                    <a:pt x="17970" y="3503"/>
                  </a:cubicBezTo>
                  <a:cubicBezTo>
                    <a:pt x="11950" y="18681"/>
                    <a:pt x="11950" y="18681"/>
                    <a:pt x="11950" y="18681"/>
                  </a:cubicBezTo>
                  <a:cubicBezTo>
                    <a:pt x="6993" y="11676"/>
                    <a:pt x="6993" y="11676"/>
                    <a:pt x="6993" y="11676"/>
                  </a:cubicBezTo>
                  <a:cubicBezTo>
                    <a:pt x="6993" y="11676"/>
                    <a:pt x="6993" y="11676"/>
                    <a:pt x="6993" y="11676"/>
                  </a:cubicBezTo>
                  <a:cubicBezTo>
                    <a:pt x="6993" y="11676"/>
                    <a:pt x="6993" y="11676"/>
                    <a:pt x="6639" y="11676"/>
                  </a:cubicBezTo>
                  <a:cubicBezTo>
                    <a:pt x="6639" y="11676"/>
                    <a:pt x="6639" y="11676"/>
                    <a:pt x="6639" y="11676"/>
                  </a:cubicBezTo>
                  <a:cubicBezTo>
                    <a:pt x="6639" y="11676"/>
                    <a:pt x="6639" y="11676"/>
                    <a:pt x="6639" y="11676"/>
                  </a:cubicBezTo>
                  <a:cubicBezTo>
                    <a:pt x="6639" y="11676"/>
                    <a:pt x="6285" y="11676"/>
                    <a:pt x="6285" y="11676"/>
                  </a:cubicBezTo>
                  <a:cubicBezTo>
                    <a:pt x="6285" y="11676"/>
                    <a:pt x="6285" y="11676"/>
                    <a:pt x="6285" y="11676"/>
                  </a:cubicBezTo>
                  <a:cubicBezTo>
                    <a:pt x="6285" y="11676"/>
                    <a:pt x="6285" y="11676"/>
                    <a:pt x="6285" y="11676"/>
                  </a:cubicBezTo>
                  <a:cubicBezTo>
                    <a:pt x="6285" y="11676"/>
                    <a:pt x="6285" y="11676"/>
                    <a:pt x="5931" y="11676"/>
                  </a:cubicBezTo>
                  <a:cubicBezTo>
                    <a:pt x="265" y="19265"/>
                    <a:pt x="265" y="19265"/>
                    <a:pt x="265" y="19265"/>
                  </a:cubicBezTo>
                  <a:cubicBezTo>
                    <a:pt x="-89" y="19849"/>
                    <a:pt x="-89" y="20432"/>
                    <a:pt x="265" y="21016"/>
                  </a:cubicBezTo>
                  <a:cubicBezTo>
                    <a:pt x="265" y="21016"/>
                    <a:pt x="619" y="21600"/>
                    <a:pt x="619" y="21600"/>
                  </a:cubicBezTo>
                  <a:cubicBezTo>
                    <a:pt x="973" y="21600"/>
                    <a:pt x="973" y="21600"/>
                    <a:pt x="1327" y="21016"/>
                  </a:cubicBezTo>
                  <a:cubicBezTo>
                    <a:pt x="6639" y="14011"/>
                    <a:pt x="6639" y="14011"/>
                    <a:pt x="6639" y="14011"/>
                  </a:cubicBezTo>
                  <a:cubicBezTo>
                    <a:pt x="11950" y="21016"/>
                    <a:pt x="11950" y="21016"/>
                    <a:pt x="11950" y="21016"/>
                  </a:cubicBezTo>
                  <a:cubicBezTo>
                    <a:pt x="11950" y="21016"/>
                    <a:pt x="11950" y="21016"/>
                    <a:pt x="11950" y="21016"/>
                  </a:cubicBezTo>
                  <a:cubicBezTo>
                    <a:pt x="11950" y="21016"/>
                    <a:pt x="11950" y="21016"/>
                    <a:pt x="11950" y="21016"/>
                  </a:cubicBezTo>
                  <a:cubicBezTo>
                    <a:pt x="11950" y="21600"/>
                    <a:pt x="12304" y="21600"/>
                    <a:pt x="12304" y="21600"/>
                  </a:cubicBezTo>
                  <a:cubicBezTo>
                    <a:pt x="12304" y="21600"/>
                    <a:pt x="12659" y="21600"/>
                    <a:pt x="12659" y="21600"/>
                  </a:cubicBezTo>
                  <a:cubicBezTo>
                    <a:pt x="12659" y="21016"/>
                    <a:pt x="12659" y="21016"/>
                    <a:pt x="12659" y="21016"/>
                  </a:cubicBezTo>
                  <a:cubicBezTo>
                    <a:pt x="12659" y="21016"/>
                    <a:pt x="12659" y="21016"/>
                    <a:pt x="13013" y="21016"/>
                  </a:cubicBezTo>
                  <a:cubicBezTo>
                    <a:pt x="13013" y="21016"/>
                    <a:pt x="13013" y="21016"/>
                    <a:pt x="13013" y="21016"/>
                  </a:cubicBezTo>
                  <a:cubicBezTo>
                    <a:pt x="13013" y="21016"/>
                    <a:pt x="13013" y="21016"/>
                    <a:pt x="13013" y="21016"/>
                  </a:cubicBezTo>
                  <a:cubicBezTo>
                    <a:pt x="19386" y="4086"/>
                    <a:pt x="19386" y="4086"/>
                    <a:pt x="19386" y="4086"/>
                  </a:cubicBezTo>
                  <a:cubicBezTo>
                    <a:pt x="20095" y="8757"/>
                    <a:pt x="20095" y="8757"/>
                    <a:pt x="20095" y="8757"/>
                  </a:cubicBezTo>
                  <a:cubicBezTo>
                    <a:pt x="20095" y="9341"/>
                    <a:pt x="20449" y="9341"/>
                    <a:pt x="20803" y="9341"/>
                  </a:cubicBezTo>
                  <a:cubicBezTo>
                    <a:pt x="20803" y="9341"/>
                    <a:pt x="20803" y="9341"/>
                    <a:pt x="20803" y="9341"/>
                  </a:cubicBezTo>
                  <a:cubicBezTo>
                    <a:pt x="21157" y="9341"/>
                    <a:pt x="21511" y="8757"/>
                    <a:pt x="21511" y="8173"/>
                  </a:cubicBezTo>
                  <a:lnTo>
                    <a:pt x="20449" y="116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47" name="Freeform 147"/>
            <p:cNvSpPr/>
            <p:nvPr/>
          </p:nvSpPr>
          <p:spPr>
            <a:xfrm>
              <a:off x="5739280" y="1748202"/>
              <a:ext cx="362591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68" y="0"/>
                  </a:moveTo>
                  <a:cubicBezTo>
                    <a:pt x="732" y="0"/>
                    <a:pt x="732" y="0"/>
                    <a:pt x="732" y="0"/>
                  </a:cubicBezTo>
                  <a:cubicBezTo>
                    <a:pt x="366" y="0"/>
                    <a:pt x="0" y="5400"/>
                    <a:pt x="0" y="10800"/>
                  </a:cubicBezTo>
                  <a:cubicBezTo>
                    <a:pt x="0" y="16200"/>
                    <a:pt x="366" y="21600"/>
                    <a:pt x="732" y="21600"/>
                  </a:cubicBezTo>
                  <a:cubicBezTo>
                    <a:pt x="20868" y="21600"/>
                    <a:pt x="20868" y="21600"/>
                    <a:pt x="20868" y="21600"/>
                  </a:cubicBezTo>
                  <a:cubicBezTo>
                    <a:pt x="21600" y="21600"/>
                    <a:pt x="21600" y="16200"/>
                    <a:pt x="21600" y="10800"/>
                  </a:cubicBezTo>
                  <a:cubicBezTo>
                    <a:pt x="21600" y="5400"/>
                    <a:pt x="21600" y="0"/>
                    <a:pt x="2086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48" name="Freeform 148"/>
            <p:cNvSpPr/>
            <p:nvPr/>
          </p:nvSpPr>
          <p:spPr>
            <a:xfrm>
              <a:off x="6917698" y="1201726"/>
              <a:ext cx="256405" cy="256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971" y="21600"/>
                    <a:pt x="21600" y="16457"/>
                    <a:pt x="21600" y="10800"/>
                  </a:cubicBezTo>
                  <a:cubicBezTo>
                    <a:pt x="21600" y="5143"/>
                    <a:pt x="16971" y="0"/>
                    <a:pt x="10800" y="0"/>
                  </a:cubicBezTo>
                  <a:cubicBezTo>
                    <a:pt x="5143" y="0"/>
                    <a:pt x="0" y="5143"/>
                    <a:pt x="0" y="10800"/>
                  </a:cubicBezTo>
                  <a:cubicBezTo>
                    <a:pt x="0" y="16457"/>
                    <a:pt x="5143" y="21600"/>
                    <a:pt x="10800" y="21600"/>
                  </a:cubicBezTo>
                  <a:close/>
                  <a:moveTo>
                    <a:pt x="19543" y="10800"/>
                  </a:moveTo>
                  <a:cubicBezTo>
                    <a:pt x="19543" y="15429"/>
                    <a:pt x="16457" y="19029"/>
                    <a:pt x="11829" y="19543"/>
                  </a:cubicBezTo>
                  <a:cubicBezTo>
                    <a:pt x="11829" y="17486"/>
                    <a:pt x="11829" y="17486"/>
                    <a:pt x="11829" y="17486"/>
                  </a:cubicBezTo>
                  <a:cubicBezTo>
                    <a:pt x="13371" y="16971"/>
                    <a:pt x="14914" y="15429"/>
                    <a:pt x="14914" y="13371"/>
                  </a:cubicBezTo>
                  <a:cubicBezTo>
                    <a:pt x="14914" y="11314"/>
                    <a:pt x="12857" y="9771"/>
                    <a:pt x="10800" y="9771"/>
                  </a:cubicBezTo>
                  <a:cubicBezTo>
                    <a:pt x="9771" y="9771"/>
                    <a:pt x="9257" y="8743"/>
                    <a:pt x="9257" y="8229"/>
                  </a:cubicBezTo>
                  <a:cubicBezTo>
                    <a:pt x="9257" y="7200"/>
                    <a:pt x="9771" y="6171"/>
                    <a:pt x="10800" y="6171"/>
                  </a:cubicBezTo>
                  <a:cubicBezTo>
                    <a:pt x="11829" y="6171"/>
                    <a:pt x="12857" y="7200"/>
                    <a:pt x="12857" y="8229"/>
                  </a:cubicBezTo>
                  <a:cubicBezTo>
                    <a:pt x="12857" y="8743"/>
                    <a:pt x="13371" y="9257"/>
                    <a:pt x="13886" y="9257"/>
                  </a:cubicBezTo>
                  <a:cubicBezTo>
                    <a:pt x="14400" y="9257"/>
                    <a:pt x="14914" y="8743"/>
                    <a:pt x="14914" y="8229"/>
                  </a:cubicBezTo>
                  <a:cubicBezTo>
                    <a:pt x="14914" y="6171"/>
                    <a:pt x="13371" y="4629"/>
                    <a:pt x="11829" y="4114"/>
                  </a:cubicBezTo>
                  <a:cubicBezTo>
                    <a:pt x="11829" y="2057"/>
                    <a:pt x="11829" y="2057"/>
                    <a:pt x="11829" y="2057"/>
                  </a:cubicBezTo>
                  <a:cubicBezTo>
                    <a:pt x="16457" y="2571"/>
                    <a:pt x="19543" y="6171"/>
                    <a:pt x="19543" y="10800"/>
                  </a:cubicBezTo>
                  <a:close/>
                  <a:moveTo>
                    <a:pt x="9771" y="2057"/>
                  </a:moveTo>
                  <a:cubicBezTo>
                    <a:pt x="9771" y="4114"/>
                    <a:pt x="9771" y="4114"/>
                    <a:pt x="9771" y="4114"/>
                  </a:cubicBezTo>
                  <a:cubicBezTo>
                    <a:pt x="8229" y="4629"/>
                    <a:pt x="7200" y="6171"/>
                    <a:pt x="7200" y="8229"/>
                  </a:cubicBezTo>
                  <a:cubicBezTo>
                    <a:pt x="7200" y="10286"/>
                    <a:pt x="8743" y="11829"/>
                    <a:pt x="10800" y="11829"/>
                  </a:cubicBezTo>
                  <a:cubicBezTo>
                    <a:pt x="11829" y="11829"/>
                    <a:pt x="12857" y="12857"/>
                    <a:pt x="12857" y="13371"/>
                  </a:cubicBezTo>
                  <a:cubicBezTo>
                    <a:pt x="12857" y="14400"/>
                    <a:pt x="11829" y="15429"/>
                    <a:pt x="10800" y="15429"/>
                  </a:cubicBezTo>
                  <a:cubicBezTo>
                    <a:pt x="9771" y="15429"/>
                    <a:pt x="9257" y="14400"/>
                    <a:pt x="9257" y="13371"/>
                  </a:cubicBezTo>
                  <a:cubicBezTo>
                    <a:pt x="9257" y="12857"/>
                    <a:pt x="8743" y="12343"/>
                    <a:pt x="8229" y="12343"/>
                  </a:cubicBezTo>
                  <a:cubicBezTo>
                    <a:pt x="7714" y="12343"/>
                    <a:pt x="7200" y="12857"/>
                    <a:pt x="7200" y="13371"/>
                  </a:cubicBezTo>
                  <a:cubicBezTo>
                    <a:pt x="7200" y="15429"/>
                    <a:pt x="8229" y="16971"/>
                    <a:pt x="9771" y="17486"/>
                  </a:cubicBezTo>
                  <a:cubicBezTo>
                    <a:pt x="9771" y="19543"/>
                    <a:pt x="9771" y="19543"/>
                    <a:pt x="9771" y="19543"/>
                  </a:cubicBezTo>
                  <a:cubicBezTo>
                    <a:pt x="5657" y="19029"/>
                    <a:pt x="2057" y="15429"/>
                    <a:pt x="2057" y="10800"/>
                  </a:cubicBezTo>
                  <a:cubicBezTo>
                    <a:pt x="2057" y="6171"/>
                    <a:pt x="5657" y="2571"/>
                    <a:pt x="9771" y="205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49" name="Freeform 149"/>
            <p:cNvSpPr/>
            <p:nvPr/>
          </p:nvSpPr>
          <p:spPr>
            <a:xfrm>
              <a:off x="7174100" y="1574676"/>
              <a:ext cx="36260" cy="44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0"/>
                  </a:moveTo>
                  <a:cubicBezTo>
                    <a:pt x="3600" y="3086"/>
                    <a:pt x="0" y="6171"/>
                    <a:pt x="0" y="12343"/>
                  </a:cubicBezTo>
                  <a:cubicBezTo>
                    <a:pt x="3600" y="15429"/>
                    <a:pt x="3600" y="18514"/>
                    <a:pt x="7200" y="18514"/>
                  </a:cubicBezTo>
                  <a:cubicBezTo>
                    <a:pt x="7200" y="21600"/>
                    <a:pt x="10800" y="21600"/>
                    <a:pt x="10800" y="21600"/>
                  </a:cubicBezTo>
                  <a:cubicBezTo>
                    <a:pt x="10800" y="21600"/>
                    <a:pt x="14400" y="21600"/>
                    <a:pt x="14400" y="21600"/>
                  </a:cubicBezTo>
                  <a:cubicBezTo>
                    <a:pt x="18000" y="18514"/>
                    <a:pt x="18000" y="18514"/>
                    <a:pt x="18000" y="15429"/>
                  </a:cubicBezTo>
                  <a:cubicBezTo>
                    <a:pt x="21600" y="15429"/>
                    <a:pt x="21600" y="12343"/>
                    <a:pt x="21600" y="9257"/>
                  </a:cubicBezTo>
                  <a:cubicBezTo>
                    <a:pt x="18000" y="3086"/>
                    <a:pt x="14400" y="0"/>
                    <a:pt x="7200" y="0"/>
                  </a:cubicBezTo>
                  <a:close/>
                  <a:moveTo>
                    <a:pt x="10800" y="12343"/>
                  </a:moveTo>
                  <a:cubicBezTo>
                    <a:pt x="7200" y="12343"/>
                    <a:pt x="7200" y="12343"/>
                    <a:pt x="7200" y="12343"/>
                  </a:cubicBezTo>
                  <a:cubicBezTo>
                    <a:pt x="7200" y="12343"/>
                    <a:pt x="7200" y="9257"/>
                    <a:pt x="10800" y="9257"/>
                  </a:cubicBezTo>
                  <a:cubicBezTo>
                    <a:pt x="10800" y="6171"/>
                    <a:pt x="14400" y="9257"/>
                    <a:pt x="14400" y="9257"/>
                  </a:cubicBezTo>
                  <a:cubicBezTo>
                    <a:pt x="14400" y="9257"/>
                    <a:pt x="14400" y="12343"/>
                    <a:pt x="10800" y="1234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0" name="Freeform 150"/>
            <p:cNvSpPr/>
            <p:nvPr/>
          </p:nvSpPr>
          <p:spPr>
            <a:xfrm>
              <a:off x="6801151" y="1478849"/>
              <a:ext cx="512807" cy="34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57" y="8337"/>
                  </a:moveTo>
                  <a:cubicBezTo>
                    <a:pt x="19800" y="8337"/>
                    <a:pt x="19800" y="8337"/>
                    <a:pt x="19800" y="8337"/>
                  </a:cubicBezTo>
                  <a:cubicBezTo>
                    <a:pt x="19543" y="7200"/>
                    <a:pt x="19029" y="6063"/>
                    <a:pt x="18514" y="4926"/>
                  </a:cubicBezTo>
                  <a:cubicBezTo>
                    <a:pt x="18514" y="3789"/>
                    <a:pt x="18514" y="2274"/>
                    <a:pt x="18514" y="1516"/>
                  </a:cubicBezTo>
                  <a:cubicBezTo>
                    <a:pt x="18514" y="1137"/>
                    <a:pt x="18257" y="758"/>
                    <a:pt x="18257" y="758"/>
                  </a:cubicBezTo>
                  <a:cubicBezTo>
                    <a:pt x="17229" y="379"/>
                    <a:pt x="16457" y="758"/>
                    <a:pt x="15686" y="1895"/>
                  </a:cubicBezTo>
                  <a:cubicBezTo>
                    <a:pt x="14143" y="379"/>
                    <a:pt x="12086" y="0"/>
                    <a:pt x="10029" y="0"/>
                  </a:cubicBezTo>
                  <a:cubicBezTo>
                    <a:pt x="9514" y="0"/>
                    <a:pt x="9000" y="0"/>
                    <a:pt x="8229" y="0"/>
                  </a:cubicBezTo>
                  <a:cubicBezTo>
                    <a:pt x="6429" y="379"/>
                    <a:pt x="4629" y="1516"/>
                    <a:pt x="3343" y="2653"/>
                  </a:cubicBezTo>
                  <a:cubicBezTo>
                    <a:pt x="3343" y="2653"/>
                    <a:pt x="3343" y="2653"/>
                    <a:pt x="3343" y="2653"/>
                  </a:cubicBezTo>
                  <a:cubicBezTo>
                    <a:pt x="3086" y="2274"/>
                    <a:pt x="2571" y="2274"/>
                    <a:pt x="2314" y="2274"/>
                  </a:cubicBezTo>
                  <a:cubicBezTo>
                    <a:pt x="2057" y="1895"/>
                    <a:pt x="1543" y="1516"/>
                    <a:pt x="1029" y="1137"/>
                  </a:cubicBezTo>
                  <a:cubicBezTo>
                    <a:pt x="771" y="1137"/>
                    <a:pt x="514" y="1137"/>
                    <a:pt x="257" y="1516"/>
                  </a:cubicBezTo>
                  <a:cubicBezTo>
                    <a:pt x="257" y="1516"/>
                    <a:pt x="0" y="1895"/>
                    <a:pt x="0" y="2274"/>
                  </a:cubicBezTo>
                  <a:cubicBezTo>
                    <a:pt x="0" y="2274"/>
                    <a:pt x="0" y="2653"/>
                    <a:pt x="0" y="3032"/>
                  </a:cubicBezTo>
                  <a:cubicBezTo>
                    <a:pt x="257" y="3411"/>
                    <a:pt x="257" y="3411"/>
                    <a:pt x="514" y="3411"/>
                  </a:cubicBezTo>
                  <a:cubicBezTo>
                    <a:pt x="514" y="3411"/>
                    <a:pt x="514" y="3789"/>
                    <a:pt x="514" y="3789"/>
                  </a:cubicBezTo>
                  <a:cubicBezTo>
                    <a:pt x="514" y="3789"/>
                    <a:pt x="514" y="4168"/>
                    <a:pt x="514" y="4168"/>
                  </a:cubicBezTo>
                  <a:cubicBezTo>
                    <a:pt x="257" y="5305"/>
                    <a:pt x="771" y="5684"/>
                    <a:pt x="1286" y="6063"/>
                  </a:cubicBezTo>
                  <a:cubicBezTo>
                    <a:pt x="514" y="7579"/>
                    <a:pt x="0" y="9474"/>
                    <a:pt x="0" y="11368"/>
                  </a:cubicBezTo>
                  <a:cubicBezTo>
                    <a:pt x="0" y="14021"/>
                    <a:pt x="1029" y="16295"/>
                    <a:pt x="2829" y="17811"/>
                  </a:cubicBezTo>
                  <a:cubicBezTo>
                    <a:pt x="2829" y="19326"/>
                    <a:pt x="2829" y="19326"/>
                    <a:pt x="2829" y="19326"/>
                  </a:cubicBezTo>
                  <a:cubicBezTo>
                    <a:pt x="2829" y="21600"/>
                    <a:pt x="4114" y="21600"/>
                    <a:pt x="4886" y="21600"/>
                  </a:cubicBezTo>
                  <a:cubicBezTo>
                    <a:pt x="5657" y="21600"/>
                    <a:pt x="7200" y="21600"/>
                    <a:pt x="7200" y="19326"/>
                  </a:cubicBezTo>
                  <a:cubicBezTo>
                    <a:pt x="9000" y="19705"/>
                    <a:pt x="11314" y="19705"/>
                    <a:pt x="13114" y="19326"/>
                  </a:cubicBezTo>
                  <a:cubicBezTo>
                    <a:pt x="13114" y="21600"/>
                    <a:pt x="14400" y="21600"/>
                    <a:pt x="15171" y="21600"/>
                  </a:cubicBezTo>
                  <a:cubicBezTo>
                    <a:pt x="15943" y="21600"/>
                    <a:pt x="17486" y="21600"/>
                    <a:pt x="17486" y="19326"/>
                  </a:cubicBezTo>
                  <a:cubicBezTo>
                    <a:pt x="17486" y="17811"/>
                    <a:pt x="17486" y="17811"/>
                    <a:pt x="17486" y="17811"/>
                  </a:cubicBezTo>
                  <a:cubicBezTo>
                    <a:pt x="18257" y="17053"/>
                    <a:pt x="19029" y="15916"/>
                    <a:pt x="19543" y="14779"/>
                  </a:cubicBezTo>
                  <a:cubicBezTo>
                    <a:pt x="20057" y="14779"/>
                    <a:pt x="20057" y="14779"/>
                    <a:pt x="20057" y="14779"/>
                  </a:cubicBezTo>
                  <a:cubicBezTo>
                    <a:pt x="20829" y="14779"/>
                    <a:pt x="21600" y="14021"/>
                    <a:pt x="21600" y="11368"/>
                  </a:cubicBezTo>
                  <a:cubicBezTo>
                    <a:pt x="21600" y="8716"/>
                    <a:pt x="20829" y="8337"/>
                    <a:pt x="20057" y="8337"/>
                  </a:cubicBezTo>
                  <a:close/>
                  <a:moveTo>
                    <a:pt x="14400" y="3411"/>
                  </a:moveTo>
                  <a:cubicBezTo>
                    <a:pt x="13886" y="4168"/>
                    <a:pt x="13629" y="4926"/>
                    <a:pt x="13371" y="5684"/>
                  </a:cubicBezTo>
                  <a:cubicBezTo>
                    <a:pt x="12857" y="5305"/>
                    <a:pt x="12857" y="4168"/>
                    <a:pt x="12600" y="3789"/>
                  </a:cubicBezTo>
                  <a:cubicBezTo>
                    <a:pt x="13114" y="3032"/>
                    <a:pt x="13886" y="3032"/>
                    <a:pt x="14400" y="3411"/>
                  </a:cubicBezTo>
                  <a:close/>
                  <a:moveTo>
                    <a:pt x="18257" y="11368"/>
                  </a:moveTo>
                  <a:cubicBezTo>
                    <a:pt x="18257" y="12505"/>
                    <a:pt x="18257" y="13642"/>
                    <a:pt x="18514" y="14021"/>
                  </a:cubicBezTo>
                  <a:cubicBezTo>
                    <a:pt x="18257" y="15158"/>
                    <a:pt x="17486" y="15916"/>
                    <a:pt x="16714" y="16674"/>
                  </a:cubicBezTo>
                  <a:cubicBezTo>
                    <a:pt x="16457" y="16674"/>
                    <a:pt x="16457" y="17053"/>
                    <a:pt x="16457" y="17053"/>
                  </a:cubicBezTo>
                  <a:cubicBezTo>
                    <a:pt x="16457" y="19326"/>
                    <a:pt x="16457" y="19326"/>
                    <a:pt x="16457" y="19326"/>
                  </a:cubicBezTo>
                  <a:cubicBezTo>
                    <a:pt x="16457" y="19705"/>
                    <a:pt x="16457" y="20084"/>
                    <a:pt x="15171" y="20084"/>
                  </a:cubicBezTo>
                  <a:cubicBezTo>
                    <a:pt x="14143" y="20084"/>
                    <a:pt x="14143" y="19705"/>
                    <a:pt x="14143" y="19326"/>
                  </a:cubicBezTo>
                  <a:cubicBezTo>
                    <a:pt x="14143" y="18568"/>
                    <a:pt x="14143" y="18568"/>
                    <a:pt x="14143" y="18568"/>
                  </a:cubicBezTo>
                  <a:cubicBezTo>
                    <a:pt x="14143" y="18189"/>
                    <a:pt x="13886" y="18189"/>
                    <a:pt x="13886" y="17811"/>
                  </a:cubicBezTo>
                  <a:cubicBezTo>
                    <a:pt x="13886" y="17811"/>
                    <a:pt x="13629" y="17811"/>
                    <a:pt x="13629" y="17811"/>
                  </a:cubicBezTo>
                  <a:cubicBezTo>
                    <a:pt x="13371" y="17811"/>
                    <a:pt x="13371" y="17811"/>
                    <a:pt x="13371" y="17811"/>
                  </a:cubicBezTo>
                  <a:cubicBezTo>
                    <a:pt x="12343" y="18189"/>
                    <a:pt x="11314" y="18189"/>
                    <a:pt x="10029" y="18189"/>
                  </a:cubicBezTo>
                  <a:cubicBezTo>
                    <a:pt x="8743" y="18189"/>
                    <a:pt x="7714" y="18189"/>
                    <a:pt x="6686" y="17811"/>
                  </a:cubicBezTo>
                  <a:cubicBezTo>
                    <a:pt x="6686" y="17811"/>
                    <a:pt x="6429" y="17811"/>
                    <a:pt x="6429" y="17811"/>
                  </a:cubicBezTo>
                  <a:cubicBezTo>
                    <a:pt x="6171" y="18189"/>
                    <a:pt x="6171" y="18189"/>
                    <a:pt x="6171" y="18568"/>
                  </a:cubicBezTo>
                  <a:cubicBezTo>
                    <a:pt x="6171" y="19326"/>
                    <a:pt x="6171" y="19326"/>
                    <a:pt x="6171" y="19326"/>
                  </a:cubicBezTo>
                  <a:cubicBezTo>
                    <a:pt x="6171" y="19705"/>
                    <a:pt x="6171" y="20084"/>
                    <a:pt x="4886" y="20084"/>
                  </a:cubicBezTo>
                  <a:cubicBezTo>
                    <a:pt x="3857" y="20084"/>
                    <a:pt x="3857" y="19705"/>
                    <a:pt x="3857" y="19326"/>
                  </a:cubicBezTo>
                  <a:cubicBezTo>
                    <a:pt x="3857" y="17053"/>
                    <a:pt x="3857" y="17053"/>
                    <a:pt x="3857" y="17053"/>
                  </a:cubicBezTo>
                  <a:cubicBezTo>
                    <a:pt x="3857" y="17053"/>
                    <a:pt x="3600" y="16674"/>
                    <a:pt x="3600" y="16674"/>
                  </a:cubicBezTo>
                  <a:cubicBezTo>
                    <a:pt x="1800" y="15537"/>
                    <a:pt x="1029" y="13642"/>
                    <a:pt x="1029" y="11368"/>
                  </a:cubicBezTo>
                  <a:cubicBezTo>
                    <a:pt x="1029" y="9095"/>
                    <a:pt x="1800" y="6821"/>
                    <a:pt x="3343" y="4926"/>
                  </a:cubicBezTo>
                  <a:cubicBezTo>
                    <a:pt x="3343" y="4926"/>
                    <a:pt x="3343" y="4547"/>
                    <a:pt x="3343" y="4547"/>
                  </a:cubicBezTo>
                  <a:cubicBezTo>
                    <a:pt x="3600" y="4547"/>
                    <a:pt x="3600" y="4547"/>
                    <a:pt x="3600" y="4168"/>
                  </a:cubicBezTo>
                  <a:cubicBezTo>
                    <a:pt x="4886" y="3032"/>
                    <a:pt x="6686" y="1895"/>
                    <a:pt x="8486" y="1516"/>
                  </a:cubicBezTo>
                  <a:cubicBezTo>
                    <a:pt x="9257" y="1516"/>
                    <a:pt x="9514" y="1516"/>
                    <a:pt x="10029" y="1516"/>
                  </a:cubicBezTo>
                  <a:cubicBezTo>
                    <a:pt x="11057" y="1516"/>
                    <a:pt x="12086" y="1516"/>
                    <a:pt x="12857" y="1895"/>
                  </a:cubicBezTo>
                  <a:cubicBezTo>
                    <a:pt x="12600" y="1895"/>
                    <a:pt x="12086" y="2274"/>
                    <a:pt x="11829" y="2653"/>
                  </a:cubicBezTo>
                  <a:cubicBezTo>
                    <a:pt x="11571" y="2653"/>
                    <a:pt x="11571" y="3032"/>
                    <a:pt x="11571" y="3411"/>
                  </a:cubicBezTo>
                  <a:cubicBezTo>
                    <a:pt x="11571" y="4926"/>
                    <a:pt x="12343" y="6821"/>
                    <a:pt x="13114" y="7958"/>
                  </a:cubicBezTo>
                  <a:cubicBezTo>
                    <a:pt x="13371" y="8337"/>
                    <a:pt x="13629" y="8337"/>
                    <a:pt x="13886" y="8337"/>
                  </a:cubicBezTo>
                  <a:cubicBezTo>
                    <a:pt x="13886" y="7958"/>
                    <a:pt x="14143" y="7958"/>
                    <a:pt x="14143" y="7579"/>
                  </a:cubicBezTo>
                  <a:cubicBezTo>
                    <a:pt x="14143" y="6063"/>
                    <a:pt x="14657" y="4926"/>
                    <a:pt x="15686" y="4168"/>
                  </a:cubicBezTo>
                  <a:cubicBezTo>
                    <a:pt x="15686" y="4168"/>
                    <a:pt x="15943" y="3789"/>
                    <a:pt x="15943" y="3789"/>
                  </a:cubicBezTo>
                  <a:cubicBezTo>
                    <a:pt x="15943" y="3411"/>
                    <a:pt x="15943" y="3411"/>
                    <a:pt x="15943" y="3411"/>
                  </a:cubicBezTo>
                  <a:cubicBezTo>
                    <a:pt x="15943" y="3411"/>
                    <a:pt x="16200" y="3032"/>
                    <a:pt x="16200" y="3032"/>
                  </a:cubicBezTo>
                  <a:cubicBezTo>
                    <a:pt x="16714" y="2274"/>
                    <a:pt x="16971" y="2274"/>
                    <a:pt x="17486" y="2274"/>
                  </a:cubicBezTo>
                  <a:cubicBezTo>
                    <a:pt x="17486" y="3032"/>
                    <a:pt x="17486" y="4168"/>
                    <a:pt x="17229" y="4926"/>
                  </a:cubicBezTo>
                  <a:cubicBezTo>
                    <a:pt x="17229" y="5305"/>
                    <a:pt x="17486" y="5305"/>
                    <a:pt x="17486" y="5684"/>
                  </a:cubicBezTo>
                  <a:cubicBezTo>
                    <a:pt x="18000" y="6442"/>
                    <a:pt x="18514" y="7579"/>
                    <a:pt x="18771" y="8716"/>
                  </a:cubicBezTo>
                  <a:cubicBezTo>
                    <a:pt x="18257" y="9095"/>
                    <a:pt x="18257" y="10232"/>
                    <a:pt x="18257" y="11368"/>
                  </a:cubicBezTo>
                  <a:close/>
                  <a:moveTo>
                    <a:pt x="20057" y="13263"/>
                  </a:moveTo>
                  <a:cubicBezTo>
                    <a:pt x="19543" y="13263"/>
                    <a:pt x="19543" y="13263"/>
                    <a:pt x="19543" y="13263"/>
                  </a:cubicBezTo>
                  <a:cubicBezTo>
                    <a:pt x="19543" y="13263"/>
                    <a:pt x="19543" y="13263"/>
                    <a:pt x="19543" y="13263"/>
                  </a:cubicBezTo>
                  <a:cubicBezTo>
                    <a:pt x="19286" y="13263"/>
                    <a:pt x="19286" y="12505"/>
                    <a:pt x="19286" y="11368"/>
                  </a:cubicBezTo>
                  <a:cubicBezTo>
                    <a:pt x="19286" y="10611"/>
                    <a:pt x="19286" y="9853"/>
                    <a:pt x="19286" y="9853"/>
                  </a:cubicBezTo>
                  <a:cubicBezTo>
                    <a:pt x="20057" y="9853"/>
                    <a:pt x="20057" y="9853"/>
                    <a:pt x="20057" y="9853"/>
                  </a:cubicBezTo>
                  <a:cubicBezTo>
                    <a:pt x="20314" y="9853"/>
                    <a:pt x="20571" y="9853"/>
                    <a:pt x="20571" y="11368"/>
                  </a:cubicBezTo>
                  <a:cubicBezTo>
                    <a:pt x="20571" y="13263"/>
                    <a:pt x="20314" y="13263"/>
                    <a:pt x="20057" y="132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1" name="Freeform 151"/>
            <p:cNvSpPr/>
            <p:nvPr/>
          </p:nvSpPr>
          <p:spPr>
            <a:xfrm>
              <a:off x="3545612" y="2444892"/>
              <a:ext cx="393670" cy="393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725" y="0"/>
                    <a:pt x="0" y="4725"/>
                    <a:pt x="0" y="10800"/>
                  </a:cubicBezTo>
                  <a:cubicBezTo>
                    <a:pt x="0" y="16875"/>
                    <a:pt x="4725" y="21600"/>
                    <a:pt x="10800" y="21600"/>
                  </a:cubicBezTo>
                  <a:cubicBezTo>
                    <a:pt x="16875" y="21600"/>
                    <a:pt x="21600" y="16875"/>
                    <a:pt x="21600" y="10800"/>
                  </a:cubicBezTo>
                  <a:cubicBezTo>
                    <a:pt x="21600" y="4725"/>
                    <a:pt x="16875" y="0"/>
                    <a:pt x="10800" y="0"/>
                  </a:cubicBezTo>
                  <a:close/>
                  <a:moveTo>
                    <a:pt x="1350" y="10800"/>
                  </a:moveTo>
                  <a:cubicBezTo>
                    <a:pt x="1350" y="5737"/>
                    <a:pt x="5062" y="1687"/>
                    <a:pt x="10125" y="1350"/>
                  </a:cubicBezTo>
                  <a:cubicBezTo>
                    <a:pt x="10125" y="4050"/>
                    <a:pt x="10125" y="4050"/>
                    <a:pt x="10125" y="4050"/>
                  </a:cubicBezTo>
                  <a:cubicBezTo>
                    <a:pt x="8437" y="4387"/>
                    <a:pt x="7087" y="6075"/>
                    <a:pt x="7087" y="7762"/>
                  </a:cubicBezTo>
                  <a:cubicBezTo>
                    <a:pt x="7087" y="9787"/>
                    <a:pt x="8775" y="11475"/>
                    <a:pt x="10800" y="11475"/>
                  </a:cubicBezTo>
                  <a:cubicBezTo>
                    <a:pt x="12150" y="11475"/>
                    <a:pt x="13163" y="12488"/>
                    <a:pt x="13163" y="13838"/>
                  </a:cubicBezTo>
                  <a:cubicBezTo>
                    <a:pt x="13163" y="14850"/>
                    <a:pt x="12150" y="15863"/>
                    <a:pt x="10800" y="15863"/>
                  </a:cubicBezTo>
                  <a:cubicBezTo>
                    <a:pt x="9450" y="15863"/>
                    <a:pt x="8437" y="14850"/>
                    <a:pt x="8437" y="13838"/>
                  </a:cubicBezTo>
                  <a:cubicBezTo>
                    <a:pt x="8437" y="13500"/>
                    <a:pt x="8100" y="13163"/>
                    <a:pt x="7762" y="13163"/>
                  </a:cubicBezTo>
                  <a:cubicBezTo>
                    <a:pt x="7425" y="13163"/>
                    <a:pt x="7087" y="13500"/>
                    <a:pt x="7087" y="13838"/>
                  </a:cubicBezTo>
                  <a:cubicBezTo>
                    <a:pt x="7087" y="15525"/>
                    <a:pt x="8437" y="16875"/>
                    <a:pt x="10125" y="17213"/>
                  </a:cubicBezTo>
                  <a:cubicBezTo>
                    <a:pt x="10125" y="20250"/>
                    <a:pt x="10125" y="20250"/>
                    <a:pt x="10125" y="20250"/>
                  </a:cubicBezTo>
                  <a:cubicBezTo>
                    <a:pt x="5062" y="19913"/>
                    <a:pt x="1350" y="15863"/>
                    <a:pt x="1350" y="10800"/>
                  </a:cubicBezTo>
                  <a:close/>
                  <a:moveTo>
                    <a:pt x="11475" y="20250"/>
                  </a:moveTo>
                  <a:cubicBezTo>
                    <a:pt x="11475" y="17213"/>
                    <a:pt x="11475" y="17213"/>
                    <a:pt x="11475" y="17213"/>
                  </a:cubicBezTo>
                  <a:cubicBezTo>
                    <a:pt x="13163" y="16875"/>
                    <a:pt x="14513" y="15525"/>
                    <a:pt x="14513" y="13838"/>
                  </a:cubicBezTo>
                  <a:cubicBezTo>
                    <a:pt x="14513" y="11813"/>
                    <a:pt x="12825" y="10125"/>
                    <a:pt x="10800" y="10125"/>
                  </a:cubicBezTo>
                  <a:cubicBezTo>
                    <a:pt x="9450" y="10125"/>
                    <a:pt x="8437" y="9112"/>
                    <a:pt x="8437" y="7762"/>
                  </a:cubicBezTo>
                  <a:cubicBezTo>
                    <a:pt x="8437" y="6412"/>
                    <a:pt x="9450" y="5400"/>
                    <a:pt x="10800" y="5400"/>
                  </a:cubicBezTo>
                  <a:cubicBezTo>
                    <a:pt x="12150" y="5400"/>
                    <a:pt x="13163" y="6412"/>
                    <a:pt x="13163" y="7762"/>
                  </a:cubicBezTo>
                  <a:cubicBezTo>
                    <a:pt x="13163" y="8100"/>
                    <a:pt x="13500" y="8437"/>
                    <a:pt x="13838" y="8437"/>
                  </a:cubicBezTo>
                  <a:cubicBezTo>
                    <a:pt x="14175" y="8437"/>
                    <a:pt x="14513" y="8100"/>
                    <a:pt x="14513" y="7762"/>
                  </a:cubicBezTo>
                  <a:cubicBezTo>
                    <a:pt x="14513" y="6075"/>
                    <a:pt x="13163" y="4387"/>
                    <a:pt x="11475" y="4050"/>
                  </a:cubicBezTo>
                  <a:cubicBezTo>
                    <a:pt x="11475" y="1350"/>
                    <a:pt x="11475" y="1350"/>
                    <a:pt x="11475" y="1350"/>
                  </a:cubicBezTo>
                  <a:cubicBezTo>
                    <a:pt x="16538" y="1687"/>
                    <a:pt x="20250" y="5737"/>
                    <a:pt x="20250" y="10800"/>
                  </a:cubicBezTo>
                  <a:cubicBezTo>
                    <a:pt x="20250" y="15863"/>
                    <a:pt x="16538" y="19913"/>
                    <a:pt x="11475" y="202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2" name="Freeform 152"/>
            <p:cNvSpPr/>
            <p:nvPr/>
          </p:nvSpPr>
          <p:spPr>
            <a:xfrm>
              <a:off x="7989929" y="1385612"/>
              <a:ext cx="305612" cy="305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752" y="0"/>
                    <a:pt x="0" y="4752"/>
                    <a:pt x="0" y="10800"/>
                  </a:cubicBezTo>
                  <a:cubicBezTo>
                    <a:pt x="0" y="16848"/>
                    <a:pt x="4752" y="21600"/>
                    <a:pt x="10800" y="21600"/>
                  </a:cubicBezTo>
                  <a:cubicBezTo>
                    <a:pt x="16848" y="21600"/>
                    <a:pt x="21600" y="16848"/>
                    <a:pt x="21600" y="10800"/>
                  </a:cubicBezTo>
                  <a:cubicBezTo>
                    <a:pt x="21600" y="4752"/>
                    <a:pt x="16848" y="0"/>
                    <a:pt x="10800" y="0"/>
                  </a:cubicBezTo>
                  <a:close/>
                  <a:moveTo>
                    <a:pt x="10800" y="19872"/>
                  </a:moveTo>
                  <a:cubicBezTo>
                    <a:pt x="5616" y="19872"/>
                    <a:pt x="1728" y="15552"/>
                    <a:pt x="1728" y="10800"/>
                  </a:cubicBezTo>
                  <a:cubicBezTo>
                    <a:pt x="1728" y="5616"/>
                    <a:pt x="5616" y="1728"/>
                    <a:pt x="10800" y="1728"/>
                  </a:cubicBezTo>
                  <a:cubicBezTo>
                    <a:pt x="15552" y="1728"/>
                    <a:pt x="19872" y="5616"/>
                    <a:pt x="19872" y="10800"/>
                  </a:cubicBezTo>
                  <a:cubicBezTo>
                    <a:pt x="19872" y="15552"/>
                    <a:pt x="15552" y="19872"/>
                    <a:pt x="10800" y="1987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3" name="Freeform 153"/>
            <p:cNvSpPr/>
            <p:nvPr/>
          </p:nvSpPr>
          <p:spPr>
            <a:xfrm>
              <a:off x="8129785" y="1263884"/>
              <a:ext cx="23311" cy="103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200" y="21600"/>
                    <a:pt x="21600" y="20329"/>
                    <a:pt x="21600" y="19059"/>
                  </a:cubicBezTo>
                  <a:cubicBezTo>
                    <a:pt x="21600" y="2541"/>
                    <a:pt x="21600" y="2541"/>
                    <a:pt x="21600" y="2541"/>
                  </a:cubicBezTo>
                  <a:cubicBezTo>
                    <a:pt x="21600" y="1271"/>
                    <a:pt x="16200" y="0"/>
                    <a:pt x="10800" y="0"/>
                  </a:cubicBezTo>
                  <a:cubicBezTo>
                    <a:pt x="5400" y="0"/>
                    <a:pt x="0" y="1271"/>
                    <a:pt x="0" y="2541"/>
                  </a:cubicBezTo>
                  <a:cubicBezTo>
                    <a:pt x="0" y="19059"/>
                    <a:pt x="0" y="19059"/>
                    <a:pt x="0" y="19059"/>
                  </a:cubicBezTo>
                  <a:cubicBezTo>
                    <a:pt x="0" y="20329"/>
                    <a:pt x="540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4" name="Freeform 154"/>
            <p:cNvSpPr/>
            <p:nvPr/>
          </p:nvSpPr>
          <p:spPr>
            <a:xfrm>
              <a:off x="8259281" y="1341582"/>
              <a:ext cx="76204" cy="80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extrusionOk="0">
                  <a:moveTo>
                    <a:pt x="3323" y="21600"/>
                  </a:moveTo>
                  <a:cubicBezTo>
                    <a:pt x="3323" y="21600"/>
                    <a:pt x="4985" y="21600"/>
                    <a:pt x="4985" y="19938"/>
                  </a:cubicBezTo>
                  <a:cubicBezTo>
                    <a:pt x="19938" y="4985"/>
                    <a:pt x="19938" y="4985"/>
                    <a:pt x="19938" y="4985"/>
                  </a:cubicBezTo>
                  <a:cubicBezTo>
                    <a:pt x="21600" y="3323"/>
                    <a:pt x="21600" y="1662"/>
                    <a:pt x="19938" y="0"/>
                  </a:cubicBezTo>
                  <a:cubicBezTo>
                    <a:pt x="19938" y="0"/>
                    <a:pt x="16615" y="0"/>
                    <a:pt x="16615" y="0"/>
                  </a:cubicBezTo>
                  <a:cubicBezTo>
                    <a:pt x="0" y="16615"/>
                    <a:pt x="0" y="16615"/>
                    <a:pt x="0" y="16615"/>
                  </a:cubicBezTo>
                  <a:cubicBezTo>
                    <a:pt x="0" y="16615"/>
                    <a:pt x="0" y="19938"/>
                    <a:pt x="0" y="19938"/>
                  </a:cubicBezTo>
                  <a:cubicBezTo>
                    <a:pt x="1662" y="21600"/>
                    <a:pt x="1662" y="21600"/>
                    <a:pt x="3323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5" name="Freeform 155"/>
            <p:cNvSpPr/>
            <p:nvPr/>
          </p:nvSpPr>
          <p:spPr>
            <a:xfrm>
              <a:off x="8313669" y="1525468"/>
              <a:ext cx="98418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0"/>
                  </a:moveTo>
                  <a:cubicBezTo>
                    <a:pt x="2700" y="0"/>
                    <a:pt x="2700" y="0"/>
                    <a:pt x="2700" y="0"/>
                  </a:cubicBezTo>
                  <a:cubicBezTo>
                    <a:pt x="0" y="0"/>
                    <a:pt x="0" y="5400"/>
                    <a:pt x="0" y="10800"/>
                  </a:cubicBezTo>
                  <a:cubicBezTo>
                    <a:pt x="0" y="16200"/>
                    <a:pt x="0" y="21600"/>
                    <a:pt x="2700" y="21600"/>
                  </a:cubicBezTo>
                  <a:cubicBezTo>
                    <a:pt x="18900" y="21600"/>
                    <a:pt x="18900" y="21600"/>
                    <a:pt x="18900" y="21600"/>
                  </a:cubicBezTo>
                  <a:cubicBezTo>
                    <a:pt x="21600" y="21600"/>
                    <a:pt x="21600" y="16200"/>
                    <a:pt x="21600" y="10800"/>
                  </a:cubicBezTo>
                  <a:cubicBezTo>
                    <a:pt x="21600" y="5400"/>
                    <a:pt x="21600" y="0"/>
                    <a:pt x="189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6" name="Freeform 156"/>
            <p:cNvSpPr/>
            <p:nvPr/>
          </p:nvSpPr>
          <p:spPr>
            <a:xfrm>
              <a:off x="8259281" y="1654964"/>
              <a:ext cx="76204" cy="80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extrusionOk="0">
                  <a:moveTo>
                    <a:pt x="4985" y="0"/>
                  </a:moveTo>
                  <a:cubicBezTo>
                    <a:pt x="3323" y="0"/>
                    <a:pt x="1662" y="0"/>
                    <a:pt x="0" y="0"/>
                  </a:cubicBezTo>
                  <a:cubicBezTo>
                    <a:pt x="0" y="1662"/>
                    <a:pt x="0" y="3323"/>
                    <a:pt x="0" y="4985"/>
                  </a:cubicBezTo>
                  <a:cubicBezTo>
                    <a:pt x="16615" y="19938"/>
                    <a:pt x="16615" y="19938"/>
                    <a:pt x="16615" y="19938"/>
                  </a:cubicBezTo>
                  <a:cubicBezTo>
                    <a:pt x="16615" y="21600"/>
                    <a:pt x="16615" y="21600"/>
                    <a:pt x="18277" y="21600"/>
                  </a:cubicBezTo>
                  <a:cubicBezTo>
                    <a:pt x="19938" y="21600"/>
                    <a:pt x="19938" y="21600"/>
                    <a:pt x="19938" y="19938"/>
                  </a:cubicBezTo>
                  <a:cubicBezTo>
                    <a:pt x="21600" y="19938"/>
                    <a:pt x="21600" y="16615"/>
                    <a:pt x="19938" y="16615"/>
                  </a:cubicBezTo>
                  <a:lnTo>
                    <a:pt x="49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7" name="Freeform 157"/>
            <p:cNvSpPr/>
            <p:nvPr/>
          </p:nvSpPr>
          <p:spPr>
            <a:xfrm>
              <a:off x="8129785" y="1704172"/>
              <a:ext cx="23311" cy="10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400" y="0"/>
                    <a:pt x="0" y="1271"/>
                    <a:pt x="0" y="2541"/>
                  </a:cubicBezTo>
                  <a:cubicBezTo>
                    <a:pt x="0" y="19059"/>
                    <a:pt x="0" y="19059"/>
                    <a:pt x="0" y="19059"/>
                  </a:cubicBezTo>
                  <a:cubicBezTo>
                    <a:pt x="0" y="20329"/>
                    <a:pt x="5400" y="21600"/>
                    <a:pt x="10800" y="21600"/>
                  </a:cubicBezTo>
                  <a:cubicBezTo>
                    <a:pt x="16200" y="21600"/>
                    <a:pt x="21600" y="20329"/>
                    <a:pt x="21600" y="19059"/>
                  </a:cubicBezTo>
                  <a:cubicBezTo>
                    <a:pt x="21600" y="2541"/>
                    <a:pt x="21600" y="2541"/>
                    <a:pt x="21600" y="2541"/>
                  </a:cubicBezTo>
                  <a:cubicBezTo>
                    <a:pt x="21600" y="1271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8" name="Freeform 158"/>
            <p:cNvSpPr/>
            <p:nvPr/>
          </p:nvSpPr>
          <p:spPr>
            <a:xfrm>
              <a:off x="7945899" y="1654964"/>
              <a:ext cx="78746" cy="80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extrusionOk="0">
                  <a:moveTo>
                    <a:pt x="16615" y="0"/>
                  </a:moveTo>
                  <a:cubicBezTo>
                    <a:pt x="0" y="16615"/>
                    <a:pt x="0" y="16615"/>
                    <a:pt x="0" y="16615"/>
                  </a:cubicBezTo>
                  <a:cubicBezTo>
                    <a:pt x="0" y="16615"/>
                    <a:pt x="0" y="19938"/>
                    <a:pt x="0" y="19938"/>
                  </a:cubicBezTo>
                  <a:cubicBezTo>
                    <a:pt x="1662" y="21600"/>
                    <a:pt x="1662" y="21600"/>
                    <a:pt x="3323" y="21600"/>
                  </a:cubicBezTo>
                  <a:cubicBezTo>
                    <a:pt x="3323" y="21600"/>
                    <a:pt x="4985" y="21600"/>
                    <a:pt x="4985" y="19938"/>
                  </a:cubicBezTo>
                  <a:cubicBezTo>
                    <a:pt x="19938" y="4985"/>
                    <a:pt x="19938" y="4985"/>
                    <a:pt x="19938" y="4985"/>
                  </a:cubicBezTo>
                  <a:cubicBezTo>
                    <a:pt x="21600" y="3323"/>
                    <a:pt x="21600" y="1662"/>
                    <a:pt x="19938" y="0"/>
                  </a:cubicBezTo>
                  <a:cubicBezTo>
                    <a:pt x="19938" y="0"/>
                    <a:pt x="16615" y="0"/>
                    <a:pt x="1661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9" name="Freeform 159"/>
            <p:cNvSpPr/>
            <p:nvPr/>
          </p:nvSpPr>
          <p:spPr>
            <a:xfrm>
              <a:off x="7865612" y="1525468"/>
              <a:ext cx="103598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5400"/>
                    <a:pt x="20329" y="0"/>
                    <a:pt x="19059" y="0"/>
                  </a:cubicBezTo>
                  <a:cubicBezTo>
                    <a:pt x="2541" y="0"/>
                    <a:pt x="2541" y="0"/>
                    <a:pt x="2541" y="0"/>
                  </a:cubicBezTo>
                  <a:cubicBezTo>
                    <a:pt x="1271" y="0"/>
                    <a:pt x="0" y="5400"/>
                    <a:pt x="0" y="10800"/>
                  </a:cubicBezTo>
                  <a:cubicBezTo>
                    <a:pt x="0" y="16200"/>
                    <a:pt x="1271" y="21600"/>
                    <a:pt x="2541" y="21600"/>
                  </a:cubicBezTo>
                  <a:cubicBezTo>
                    <a:pt x="19059" y="21600"/>
                    <a:pt x="19059" y="21600"/>
                    <a:pt x="19059" y="21600"/>
                  </a:cubicBezTo>
                  <a:cubicBezTo>
                    <a:pt x="20329" y="21600"/>
                    <a:pt x="21600" y="16200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0" name="Freeform 160"/>
            <p:cNvSpPr/>
            <p:nvPr/>
          </p:nvSpPr>
          <p:spPr>
            <a:xfrm>
              <a:off x="7945899" y="1341582"/>
              <a:ext cx="78746" cy="80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extrusionOk="0">
                  <a:moveTo>
                    <a:pt x="16615" y="19938"/>
                  </a:moveTo>
                  <a:cubicBezTo>
                    <a:pt x="16615" y="21600"/>
                    <a:pt x="16615" y="21600"/>
                    <a:pt x="18277" y="21600"/>
                  </a:cubicBezTo>
                  <a:cubicBezTo>
                    <a:pt x="19938" y="21600"/>
                    <a:pt x="19938" y="21600"/>
                    <a:pt x="19938" y="19938"/>
                  </a:cubicBezTo>
                  <a:cubicBezTo>
                    <a:pt x="21600" y="19938"/>
                    <a:pt x="21600" y="16615"/>
                    <a:pt x="19938" y="16615"/>
                  </a:cubicBezTo>
                  <a:cubicBezTo>
                    <a:pt x="4985" y="0"/>
                    <a:pt x="4985" y="0"/>
                    <a:pt x="4985" y="0"/>
                  </a:cubicBezTo>
                  <a:cubicBezTo>
                    <a:pt x="3323" y="0"/>
                    <a:pt x="1662" y="0"/>
                    <a:pt x="0" y="0"/>
                  </a:cubicBezTo>
                  <a:cubicBezTo>
                    <a:pt x="0" y="1662"/>
                    <a:pt x="0" y="3323"/>
                    <a:pt x="0" y="4985"/>
                  </a:cubicBezTo>
                  <a:lnTo>
                    <a:pt x="16615" y="1993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1" name="Freeform 161"/>
            <p:cNvSpPr/>
            <p:nvPr/>
          </p:nvSpPr>
          <p:spPr>
            <a:xfrm>
              <a:off x="9023309" y="1305323"/>
              <a:ext cx="358991" cy="466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extrusionOk="0">
                  <a:moveTo>
                    <a:pt x="20136" y="2558"/>
                  </a:moveTo>
                  <a:cubicBezTo>
                    <a:pt x="20502" y="2558"/>
                    <a:pt x="20502" y="2558"/>
                    <a:pt x="20502" y="2558"/>
                  </a:cubicBezTo>
                  <a:cubicBezTo>
                    <a:pt x="20868" y="2558"/>
                    <a:pt x="21234" y="2558"/>
                    <a:pt x="21234" y="2274"/>
                  </a:cubicBezTo>
                  <a:cubicBezTo>
                    <a:pt x="21600" y="1989"/>
                    <a:pt x="21234" y="1705"/>
                    <a:pt x="20868" y="1421"/>
                  </a:cubicBezTo>
                  <a:cubicBezTo>
                    <a:pt x="19037" y="568"/>
                    <a:pt x="16475" y="0"/>
                    <a:pt x="13912" y="0"/>
                  </a:cubicBezTo>
                  <a:cubicBezTo>
                    <a:pt x="6224" y="0"/>
                    <a:pt x="0" y="4832"/>
                    <a:pt x="0" y="10800"/>
                  </a:cubicBezTo>
                  <a:cubicBezTo>
                    <a:pt x="0" y="16768"/>
                    <a:pt x="6224" y="21600"/>
                    <a:pt x="13912" y="21600"/>
                  </a:cubicBezTo>
                  <a:cubicBezTo>
                    <a:pt x="16475" y="21600"/>
                    <a:pt x="19037" y="21032"/>
                    <a:pt x="20868" y="19895"/>
                  </a:cubicBezTo>
                  <a:cubicBezTo>
                    <a:pt x="21234" y="19895"/>
                    <a:pt x="21600" y="19611"/>
                    <a:pt x="21234" y="19326"/>
                  </a:cubicBezTo>
                  <a:cubicBezTo>
                    <a:pt x="21234" y="19042"/>
                    <a:pt x="20868" y="19042"/>
                    <a:pt x="20502" y="19042"/>
                  </a:cubicBezTo>
                  <a:cubicBezTo>
                    <a:pt x="20502" y="19042"/>
                    <a:pt x="20502" y="19042"/>
                    <a:pt x="20136" y="19042"/>
                  </a:cubicBezTo>
                  <a:cubicBezTo>
                    <a:pt x="14278" y="19042"/>
                    <a:pt x="9519" y="15347"/>
                    <a:pt x="9519" y="10800"/>
                  </a:cubicBezTo>
                  <a:cubicBezTo>
                    <a:pt x="9519" y="6253"/>
                    <a:pt x="14278" y="2558"/>
                    <a:pt x="20136" y="2558"/>
                  </a:cubicBezTo>
                  <a:close/>
                  <a:moveTo>
                    <a:pt x="8054" y="10800"/>
                  </a:moveTo>
                  <a:cubicBezTo>
                    <a:pt x="8054" y="15347"/>
                    <a:pt x="12447" y="19042"/>
                    <a:pt x="17939" y="19895"/>
                  </a:cubicBezTo>
                  <a:cubicBezTo>
                    <a:pt x="16475" y="20179"/>
                    <a:pt x="15376" y="20463"/>
                    <a:pt x="13912" y="20463"/>
                  </a:cubicBezTo>
                  <a:cubicBezTo>
                    <a:pt x="6956" y="20463"/>
                    <a:pt x="1464" y="16200"/>
                    <a:pt x="1464" y="10800"/>
                  </a:cubicBezTo>
                  <a:cubicBezTo>
                    <a:pt x="1464" y="5400"/>
                    <a:pt x="6956" y="1137"/>
                    <a:pt x="13912" y="1137"/>
                  </a:cubicBezTo>
                  <a:cubicBezTo>
                    <a:pt x="15376" y="1137"/>
                    <a:pt x="16475" y="1421"/>
                    <a:pt x="17939" y="1705"/>
                  </a:cubicBezTo>
                  <a:cubicBezTo>
                    <a:pt x="12447" y="2558"/>
                    <a:pt x="8054" y="6253"/>
                    <a:pt x="8054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2" name="Freeform 162"/>
            <p:cNvSpPr/>
            <p:nvPr/>
          </p:nvSpPr>
          <p:spPr>
            <a:xfrm>
              <a:off x="10225036" y="1385612"/>
              <a:ext cx="269353" cy="484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4" y="2187"/>
                  </a:moveTo>
                  <a:cubicBezTo>
                    <a:pt x="15709" y="2187"/>
                    <a:pt x="15709" y="2187"/>
                    <a:pt x="15709" y="2187"/>
                  </a:cubicBezTo>
                  <a:cubicBezTo>
                    <a:pt x="15218" y="820"/>
                    <a:pt x="13255" y="0"/>
                    <a:pt x="10800" y="0"/>
                  </a:cubicBezTo>
                  <a:cubicBezTo>
                    <a:pt x="8345" y="0"/>
                    <a:pt x="6382" y="820"/>
                    <a:pt x="5891" y="2187"/>
                  </a:cubicBezTo>
                  <a:cubicBezTo>
                    <a:pt x="3436" y="2187"/>
                    <a:pt x="3436" y="2187"/>
                    <a:pt x="3436" y="2187"/>
                  </a:cubicBezTo>
                  <a:cubicBezTo>
                    <a:pt x="2455" y="2187"/>
                    <a:pt x="1473" y="2187"/>
                    <a:pt x="982" y="2734"/>
                  </a:cubicBezTo>
                  <a:cubicBezTo>
                    <a:pt x="491" y="3008"/>
                    <a:pt x="0" y="3554"/>
                    <a:pt x="0" y="4375"/>
                  </a:cubicBezTo>
                  <a:cubicBezTo>
                    <a:pt x="491" y="4922"/>
                    <a:pt x="491" y="4922"/>
                    <a:pt x="491" y="4922"/>
                  </a:cubicBezTo>
                  <a:cubicBezTo>
                    <a:pt x="491" y="6015"/>
                    <a:pt x="1964" y="7109"/>
                    <a:pt x="3436" y="7656"/>
                  </a:cubicBezTo>
                  <a:cubicBezTo>
                    <a:pt x="4909" y="8476"/>
                    <a:pt x="4909" y="8476"/>
                    <a:pt x="4909" y="8476"/>
                  </a:cubicBezTo>
                  <a:cubicBezTo>
                    <a:pt x="5891" y="8749"/>
                    <a:pt x="6873" y="9843"/>
                    <a:pt x="6873" y="10390"/>
                  </a:cubicBezTo>
                  <a:cubicBezTo>
                    <a:pt x="6873" y="19413"/>
                    <a:pt x="6873" y="19413"/>
                    <a:pt x="6873" y="19413"/>
                  </a:cubicBezTo>
                  <a:cubicBezTo>
                    <a:pt x="6873" y="20506"/>
                    <a:pt x="8345" y="21600"/>
                    <a:pt x="10800" y="21600"/>
                  </a:cubicBezTo>
                  <a:cubicBezTo>
                    <a:pt x="10800" y="21600"/>
                    <a:pt x="10800" y="21600"/>
                    <a:pt x="10800" y="21600"/>
                  </a:cubicBezTo>
                  <a:cubicBezTo>
                    <a:pt x="13255" y="21600"/>
                    <a:pt x="14727" y="20506"/>
                    <a:pt x="14727" y="19413"/>
                  </a:cubicBezTo>
                  <a:cubicBezTo>
                    <a:pt x="14727" y="10390"/>
                    <a:pt x="14727" y="10390"/>
                    <a:pt x="14727" y="10390"/>
                  </a:cubicBezTo>
                  <a:cubicBezTo>
                    <a:pt x="14727" y="9843"/>
                    <a:pt x="15709" y="8749"/>
                    <a:pt x="16691" y="8476"/>
                  </a:cubicBezTo>
                  <a:cubicBezTo>
                    <a:pt x="18164" y="7656"/>
                    <a:pt x="18164" y="7656"/>
                    <a:pt x="18164" y="7656"/>
                  </a:cubicBezTo>
                  <a:cubicBezTo>
                    <a:pt x="19636" y="7109"/>
                    <a:pt x="21109" y="6015"/>
                    <a:pt x="21109" y="4922"/>
                  </a:cubicBezTo>
                  <a:cubicBezTo>
                    <a:pt x="21600" y="4922"/>
                    <a:pt x="21600" y="4922"/>
                    <a:pt x="21600" y="4922"/>
                  </a:cubicBezTo>
                  <a:cubicBezTo>
                    <a:pt x="21600" y="4922"/>
                    <a:pt x="21600" y="4922"/>
                    <a:pt x="21600" y="4922"/>
                  </a:cubicBezTo>
                  <a:cubicBezTo>
                    <a:pt x="21600" y="4922"/>
                    <a:pt x="21600" y="4922"/>
                    <a:pt x="21600" y="4922"/>
                  </a:cubicBezTo>
                  <a:cubicBezTo>
                    <a:pt x="21600" y="4375"/>
                    <a:pt x="21600" y="4375"/>
                    <a:pt x="21600" y="4375"/>
                  </a:cubicBezTo>
                  <a:cubicBezTo>
                    <a:pt x="21600" y="3554"/>
                    <a:pt x="21109" y="3008"/>
                    <a:pt x="20618" y="2734"/>
                  </a:cubicBezTo>
                  <a:cubicBezTo>
                    <a:pt x="20127" y="2187"/>
                    <a:pt x="19145" y="2187"/>
                    <a:pt x="18164" y="2187"/>
                  </a:cubicBezTo>
                  <a:close/>
                  <a:moveTo>
                    <a:pt x="10800" y="1094"/>
                  </a:moveTo>
                  <a:cubicBezTo>
                    <a:pt x="12273" y="1094"/>
                    <a:pt x="13255" y="1641"/>
                    <a:pt x="13745" y="2187"/>
                  </a:cubicBezTo>
                  <a:cubicBezTo>
                    <a:pt x="7855" y="2187"/>
                    <a:pt x="7855" y="2187"/>
                    <a:pt x="7855" y="2187"/>
                  </a:cubicBezTo>
                  <a:cubicBezTo>
                    <a:pt x="8345" y="1641"/>
                    <a:pt x="9327" y="1094"/>
                    <a:pt x="10800" y="1094"/>
                  </a:cubicBezTo>
                  <a:close/>
                  <a:moveTo>
                    <a:pt x="2455" y="3554"/>
                  </a:moveTo>
                  <a:cubicBezTo>
                    <a:pt x="2945" y="3281"/>
                    <a:pt x="2945" y="3281"/>
                    <a:pt x="3436" y="3281"/>
                  </a:cubicBezTo>
                  <a:cubicBezTo>
                    <a:pt x="18164" y="3281"/>
                    <a:pt x="18164" y="3281"/>
                    <a:pt x="18164" y="3281"/>
                  </a:cubicBezTo>
                  <a:cubicBezTo>
                    <a:pt x="18655" y="3281"/>
                    <a:pt x="18655" y="3281"/>
                    <a:pt x="19145" y="3554"/>
                  </a:cubicBezTo>
                  <a:cubicBezTo>
                    <a:pt x="19636" y="3554"/>
                    <a:pt x="19636" y="3828"/>
                    <a:pt x="19636" y="4101"/>
                  </a:cubicBezTo>
                  <a:cubicBezTo>
                    <a:pt x="19636" y="4375"/>
                    <a:pt x="19636" y="4375"/>
                    <a:pt x="19636" y="4375"/>
                  </a:cubicBezTo>
                  <a:cubicBezTo>
                    <a:pt x="1964" y="4375"/>
                    <a:pt x="1964" y="4375"/>
                    <a:pt x="1964" y="4375"/>
                  </a:cubicBezTo>
                  <a:cubicBezTo>
                    <a:pt x="1964" y="4101"/>
                    <a:pt x="1964" y="4101"/>
                    <a:pt x="1964" y="4101"/>
                  </a:cubicBezTo>
                  <a:cubicBezTo>
                    <a:pt x="1964" y="3828"/>
                    <a:pt x="1964" y="3554"/>
                    <a:pt x="2455" y="3554"/>
                  </a:cubicBezTo>
                  <a:close/>
                  <a:moveTo>
                    <a:pt x="17182" y="6835"/>
                  </a:moveTo>
                  <a:cubicBezTo>
                    <a:pt x="15709" y="7656"/>
                    <a:pt x="15709" y="7656"/>
                    <a:pt x="15709" y="7656"/>
                  </a:cubicBezTo>
                  <a:cubicBezTo>
                    <a:pt x="14236" y="8203"/>
                    <a:pt x="12764" y="9296"/>
                    <a:pt x="12764" y="10390"/>
                  </a:cubicBezTo>
                  <a:cubicBezTo>
                    <a:pt x="12764" y="19413"/>
                    <a:pt x="12764" y="19413"/>
                    <a:pt x="12764" y="19413"/>
                  </a:cubicBezTo>
                  <a:cubicBezTo>
                    <a:pt x="12764" y="19959"/>
                    <a:pt x="11782" y="20506"/>
                    <a:pt x="10800" y="20506"/>
                  </a:cubicBezTo>
                  <a:cubicBezTo>
                    <a:pt x="10800" y="20506"/>
                    <a:pt x="10800" y="20506"/>
                    <a:pt x="10800" y="20506"/>
                  </a:cubicBezTo>
                  <a:cubicBezTo>
                    <a:pt x="9818" y="20506"/>
                    <a:pt x="8836" y="19959"/>
                    <a:pt x="8836" y="19413"/>
                  </a:cubicBezTo>
                  <a:cubicBezTo>
                    <a:pt x="8836" y="10390"/>
                    <a:pt x="8836" y="10390"/>
                    <a:pt x="8836" y="10390"/>
                  </a:cubicBezTo>
                  <a:cubicBezTo>
                    <a:pt x="8836" y="9296"/>
                    <a:pt x="7364" y="8203"/>
                    <a:pt x="5891" y="7656"/>
                  </a:cubicBezTo>
                  <a:cubicBezTo>
                    <a:pt x="4418" y="6835"/>
                    <a:pt x="4418" y="6835"/>
                    <a:pt x="4418" y="6835"/>
                  </a:cubicBezTo>
                  <a:cubicBezTo>
                    <a:pt x="3436" y="6562"/>
                    <a:pt x="2945" y="6015"/>
                    <a:pt x="2455" y="5468"/>
                  </a:cubicBezTo>
                  <a:cubicBezTo>
                    <a:pt x="19145" y="5468"/>
                    <a:pt x="19145" y="5468"/>
                    <a:pt x="19145" y="5468"/>
                  </a:cubicBezTo>
                  <a:cubicBezTo>
                    <a:pt x="18655" y="6015"/>
                    <a:pt x="18164" y="6562"/>
                    <a:pt x="17182" y="683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3" name="Freeform 163"/>
            <p:cNvSpPr/>
            <p:nvPr/>
          </p:nvSpPr>
          <p:spPr>
            <a:xfrm>
              <a:off x="10346763" y="1313094"/>
              <a:ext cx="25901" cy="59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200" y="21600"/>
                    <a:pt x="21600" y="19440"/>
                    <a:pt x="21600" y="17280"/>
                  </a:cubicBezTo>
                  <a:cubicBezTo>
                    <a:pt x="21600" y="4320"/>
                    <a:pt x="21600" y="4320"/>
                    <a:pt x="21600" y="4320"/>
                  </a:cubicBezTo>
                  <a:cubicBezTo>
                    <a:pt x="21600" y="2160"/>
                    <a:pt x="16200" y="0"/>
                    <a:pt x="10800" y="0"/>
                  </a:cubicBezTo>
                  <a:cubicBezTo>
                    <a:pt x="5400" y="0"/>
                    <a:pt x="0" y="2160"/>
                    <a:pt x="0" y="4320"/>
                  </a:cubicBezTo>
                  <a:cubicBezTo>
                    <a:pt x="0" y="17280"/>
                    <a:pt x="0" y="17280"/>
                    <a:pt x="0" y="17280"/>
                  </a:cubicBezTo>
                  <a:cubicBezTo>
                    <a:pt x="0" y="19440"/>
                    <a:pt x="540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4" name="Freeform 164"/>
            <p:cNvSpPr/>
            <p:nvPr/>
          </p:nvSpPr>
          <p:spPr>
            <a:xfrm>
              <a:off x="10423408" y="1343120"/>
              <a:ext cx="46135" cy="47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0" h="20925" extrusionOk="0">
                  <a:moveTo>
                    <a:pt x="4725" y="20925"/>
                  </a:moveTo>
                  <a:cubicBezTo>
                    <a:pt x="7425" y="20925"/>
                    <a:pt x="7425" y="20925"/>
                    <a:pt x="10125" y="18225"/>
                  </a:cubicBezTo>
                  <a:cubicBezTo>
                    <a:pt x="18225" y="10125"/>
                    <a:pt x="18225" y="10125"/>
                    <a:pt x="18225" y="10125"/>
                  </a:cubicBezTo>
                  <a:cubicBezTo>
                    <a:pt x="20925" y="7425"/>
                    <a:pt x="20925" y="4725"/>
                    <a:pt x="18225" y="2025"/>
                  </a:cubicBezTo>
                  <a:cubicBezTo>
                    <a:pt x="18225" y="-675"/>
                    <a:pt x="12825" y="-675"/>
                    <a:pt x="12825" y="2025"/>
                  </a:cubicBezTo>
                  <a:cubicBezTo>
                    <a:pt x="2025" y="12825"/>
                    <a:pt x="2025" y="12825"/>
                    <a:pt x="2025" y="12825"/>
                  </a:cubicBezTo>
                  <a:cubicBezTo>
                    <a:pt x="-675" y="12825"/>
                    <a:pt x="-675" y="18225"/>
                    <a:pt x="2025" y="18225"/>
                  </a:cubicBezTo>
                  <a:cubicBezTo>
                    <a:pt x="2025" y="20925"/>
                    <a:pt x="4725" y="20925"/>
                    <a:pt x="4725" y="2092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5" name="Freeform 165"/>
            <p:cNvSpPr/>
            <p:nvPr/>
          </p:nvSpPr>
          <p:spPr>
            <a:xfrm>
              <a:off x="10252392" y="1343120"/>
              <a:ext cx="43706" cy="47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0" h="20925" extrusionOk="0">
                  <a:moveTo>
                    <a:pt x="10125" y="18225"/>
                  </a:moveTo>
                  <a:cubicBezTo>
                    <a:pt x="12825" y="20925"/>
                    <a:pt x="12825" y="20925"/>
                    <a:pt x="15525" y="20925"/>
                  </a:cubicBezTo>
                  <a:cubicBezTo>
                    <a:pt x="15525" y="20925"/>
                    <a:pt x="18225" y="20925"/>
                    <a:pt x="18225" y="18225"/>
                  </a:cubicBezTo>
                  <a:cubicBezTo>
                    <a:pt x="20925" y="18225"/>
                    <a:pt x="20925" y="12825"/>
                    <a:pt x="18225" y="12825"/>
                  </a:cubicBezTo>
                  <a:cubicBezTo>
                    <a:pt x="7425" y="2025"/>
                    <a:pt x="7425" y="2025"/>
                    <a:pt x="7425" y="2025"/>
                  </a:cubicBezTo>
                  <a:cubicBezTo>
                    <a:pt x="7425" y="-675"/>
                    <a:pt x="2025" y="-675"/>
                    <a:pt x="2025" y="2025"/>
                  </a:cubicBezTo>
                  <a:cubicBezTo>
                    <a:pt x="-675" y="4725"/>
                    <a:pt x="-675" y="7425"/>
                    <a:pt x="2025" y="10125"/>
                  </a:cubicBezTo>
                  <a:lnTo>
                    <a:pt x="10125" y="182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6" name="Freeform 166"/>
            <p:cNvSpPr/>
            <p:nvPr/>
          </p:nvSpPr>
          <p:spPr>
            <a:xfrm>
              <a:off x="10346763" y="1623885"/>
              <a:ext cx="25901" cy="6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200" y="21600"/>
                    <a:pt x="21600" y="19440"/>
                    <a:pt x="21600" y="17280"/>
                  </a:cubicBezTo>
                  <a:cubicBezTo>
                    <a:pt x="21600" y="4320"/>
                    <a:pt x="21600" y="4320"/>
                    <a:pt x="21600" y="4320"/>
                  </a:cubicBezTo>
                  <a:cubicBezTo>
                    <a:pt x="21600" y="2160"/>
                    <a:pt x="16200" y="0"/>
                    <a:pt x="10800" y="0"/>
                  </a:cubicBezTo>
                  <a:cubicBezTo>
                    <a:pt x="5400" y="0"/>
                    <a:pt x="0" y="2160"/>
                    <a:pt x="0" y="4320"/>
                  </a:cubicBezTo>
                  <a:cubicBezTo>
                    <a:pt x="0" y="17280"/>
                    <a:pt x="0" y="17280"/>
                    <a:pt x="0" y="17280"/>
                  </a:cubicBezTo>
                  <a:cubicBezTo>
                    <a:pt x="0" y="19440"/>
                    <a:pt x="540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7" name="Freeform 167"/>
            <p:cNvSpPr/>
            <p:nvPr/>
          </p:nvSpPr>
          <p:spPr>
            <a:xfrm>
              <a:off x="422159" y="2328346"/>
              <a:ext cx="23311" cy="106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200" y="21600"/>
                    <a:pt x="21600" y="20329"/>
                    <a:pt x="21600" y="19059"/>
                  </a:cubicBezTo>
                  <a:cubicBezTo>
                    <a:pt x="21600" y="2541"/>
                    <a:pt x="21600" y="2541"/>
                    <a:pt x="21600" y="2541"/>
                  </a:cubicBezTo>
                  <a:cubicBezTo>
                    <a:pt x="21600" y="1271"/>
                    <a:pt x="16200" y="0"/>
                    <a:pt x="10800" y="0"/>
                  </a:cubicBezTo>
                  <a:cubicBezTo>
                    <a:pt x="5400" y="0"/>
                    <a:pt x="0" y="1271"/>
                    <a:pt x="0" y="2541"/>
                  </a:cubicBezTo>
                  <a:cubicBezTo>
                    <a:pt x="0" y="19059"/>
                    <a:pt x="0" y="19059"/>
                    <a:pt x="0" y="19059"/>
                  </a:cubicBezTo>
                  <a:cubicBezTo>
                    <a:pt x="0" y="20329"/>
                    <a:pt x="540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8" name="Freeform 168"/>
            <p:cNvSpPr/>
            <p:nvPr/>
          </p:nvSpPr>
          <p:spPr>
            <a:xfrm>
              <a:off x="550608" y="2404997"/>
              <a:ext cx="77202" cy="78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9" h="21185" extrusionOk="0">
                  <a:moveTo>
                    <a:pt x="2908" y="21185"/>
                  </a:moveTo>
                  <a:cubicBezTo>
                    <a:pt x="2908" y="21185"/>
                    <a:pt x="4570" y="21185"/>
                    <a:pt x="4570" y="21185"/>
                  </a:cubicBezTo>
                  <a:cubicBezTo>
                    <a:pt x="19523" y="6231"/>
                    <a:pt x="19523" y="6231"/>
                    <a:pt x="19523" y="6231"/>
                  </a:cubicBezTo>
                  <a:cubicBezTo>
                    <a:pt x="21185" y="4570"/>
                    <a:pt x="21185" y="2908"/>
                    <a:pt x="19523" y="1247"/>
                  </a:cubicBezTo>
                  <a:cubicBezTo>
                    <a:pt x="19523" y="-415"/>
                    <a:pt x="16200" y="-415"/>
                    <a:pt x="16200" y="1247"/>
                  </a:cubicBezTo>
                  <a:cubicBezTo>
                    <a:pt x="1247" y="16200"/>
                    <a:pt x="1247" y="16200"/>
                    <a:pt x="1247" y="16200"/>
                  </a:cubicBezTo>
                  <a:cubicBezTo>
                    <a:pt x="-415" y="17862"/>
                    <a:pt x="-415" y="19523"/>
                    <a:pt x="1247" y="21185"/>
                  </a:cubicBezTo>
                  <a:cubicBezTo>
                    <a:pt x="1247" y="21185"/>
                    <a:pt x="1247" y="21185"/>
                    <a:pt x="2908" y="2118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9" name="Freeform 169"/>
            <p:cNvSpPr/>
            <p:nvPr/>
          </p:nvSpPr>
          <p:spPr>
            <a:xfrm>
              <a:off x="606043" y="2587338"/>
              <a:ext cx="103598" cy="23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59" y="0"/>
                  </a:moveTo>
                  <a:cubicBezTo>
                    <a:pt x="2541" y="0"/>
                    <a:pt x="2541" y="0"/>
                    <a:pt x="2541" y="0"/>
                  </a:cubicBezTo>
                  <a:cubicBezTo>
                    <a:pt x="0" y="0"/>
                    <a:pt x="0" y="5400"/>
                    <a:pt x="0" y="10800"/>
                  </a:cubicBezTo>
                  <a:cubicBezTo>
                    <a:pt x="0" y="16200"/>
                    <a:pt x="0" y="21600"/>
                    <a:pt x="2541" y="21600"/>
                  </a:cubicBezTo>
                  <a:cubicBezTo>
                    <a:pt x="19059" y="21600"/>
                    <a:pt x="19059" y="21600"/>
                    <a:pt x="19059" y="21600"/>
                  </a:cubicBezTo>
                  <a:cubicBezTo>
                    <a:pt x="20329" y="21600"/>
                    <a:pt x="21600" y="16200"/>
                    <a:pt x="21600" y="10800"/>
                  </a:cubicBezTo>
                  <a:cubicBezTo>
                    <a:pt x="21600" y="5400"/>
                    <a:pt x="20329" y="0"/>
                    <a:pt x="1905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0" name="Freeform 170"/>
            <p:cNvSpPr/>
            <p:nvPr/>
          </p:nvSpPr>
          <p:spPr>
            <a:xfrm>
              <a:off x="157986" y="2587338"/>
              <a:ext cx="103598" cy="23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59" y="0"/>
                  </a:moveTo>
                  <a:cubicBezTo>
                    <a:pt x="2541" y="0"/>
                    <a:pt x="2541" y="0"/>
                    <a:pt x="2541" y="0"/>
                  </a:cubicBezTo>
                  <a:cubicBezTo>
                    <a:pt x="2541" y="0"/>
                    <a:pt x="2541" y="0"/>
                    <a:pt x="2541" y="0"/>
                  </a:cubicBezTo>
                  <a:cubicBezTo>
                    <a:pt x="1271" y="0"/>
                    <a:pt x="0" y="5400"/>
                    <a:pt x="0" y="10800"/>
                  </a:cubicBezTo>
                  <a:cubicBezTo>
                    <a:pt x="0" y="16200"/>
                    <a:pt x="1271" y="21600"/>
                    <a:pt x="2541" y="21600"/>
                  </a:cubicBezTo>
                  <a:cubicBezTo>
                    <a:pt x="19059" y="21600"/>
                    <a:pt x="19059" y="21600"/>
                    <a:pt x="19059" y="21600"/>
                  </a:cubicBezTo>
                  <a:cubicBezTo>
                    <a:pt x="21600" y="21600"/>
                    <a:pt x="21600" y="16200"/>
                    <a:pt x="21600" y="10800"/>
                  </a:cubicBezTo>
                  <a:cubicBezTo>
                    <a:pt x="21600" y="5400"/>
                    <a:pt x="21600" y="0"/>
                    <a:pt x="1905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1" name="Freeform 171"/>
            <p:cNvSpPr/>
            <p:nvPr/>
          </p:nvSpPr>
          <p:spPr>
            <a:xfrm>
              <a:off x="239817" y="2404997"/>
              <a:ext cx="78745" cy="78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185" extrusionOk="0">
                  <a:moveTo>
                    <a:pt x="16200" y="21185"/>
                  </a:moveTo>
                  <a:cubicBezTo>
                    <a:pt x="16200" y="21185"/>
                    <a:pt x="17862" y="21185"/>
                    <a:pt x="17862" y="21185"/>
                  </a:cubicBezTo>
                  <a:cubicBezTo>
                    <a:pt x="19523" y="21185"/>
                    <a:pt x="19523" y="21185"/>
                    <a:pt x="19523" y="21185"/>
                  </a:cubicBezTo>
                  <a:cubicBezTo>
                    <a:pt x="21185" y="19523"/>
                    <a:pt x="21185" y="17862"/>
                    <a:pt x="21185" y="16200"/>
                  </a:cubicBezTo>
                  <a:cubicBezTo>
                    <a:pt x="4570" y="1247"/>
                    <a:pt x="4570" y="1247"/>
                    <a:pt x="4570" y="1247"/>
                  </a:cubicBezTo>
                  <a:cubicBezTo>
                    <a:pt x="4570" y="-415"/>
                    <a:pt x="1247" y="-415"/>
                    <a:pt x="1247" y="1247"/>
                  </a:cubicBezTo>
                  <a:cubicBezTo>
                    <a:pt x="-415" y="2908"/>
                    <a:pt x="-415" y="4570"/>
                    <a:pt x="1247" y="6231"/>
                  </a:cubicBezTo>
                  <a:lnTo>
                    <a:pt x="16200" y="2118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2" name="Freeform 172"/>
            <p:cNvSpPr/>
            <p:nvPr/>
          </p:nvSpPr>
          <p:spPr>
            <a:xfrm>
              <a:off x="279712" y="2444892"/>
              <a:ext cx="308203" cy="515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752" y="0"/>
                    <a:pt x="0" y="3086"/>
                    <a:pt x="0" y="6429"/>
                  </a:cubicBezTo>
                  <a:cubicBezTo>
                    <a:pt x="0" y="9257"/>
                    <a:pt x="3888" y="12343"/>
                    <a:pt x="5184" y="13629"/>
                  </a:cubicBezTo>
                  <a:cubicBezTo>
                    <a:pt x="6048" y="14143"/>
                    <a:pt x="6480" y="15686"/>
                    <a:pt x="6480" y="16200"/>
                  </a:cubicBezTo>
                  <a:cubicBezTo>
                    <a:pt x="6480" y="16200"/>
                    <a:pt x="6480" y="16200"/>
                    <a:pt x="6480" y="16200"/>
                  </a:cubicBezTo>
                  <a:cubicBezTo>
                    <a:pt x="6480" y="16200"/>
                    <a:pt x="6480" y="16200"/>
                    <a:pt x="6480" y="16200"/>
                  </a:cubicBezTo>
                  <a:cubicBezTo>
                    <a:pt x="6480" y="16200"/>
                    <a:pt x="6480" y="16200"/>
                    <a:pt x="6480" y="16457"/>
                  </a:cubicBezTo>
                  <a:cubicBezTo>
                    <a:pt x="6480" y="19543"/>
                    <a:pt x="6480" y="19543"/>
                    <a:pt x="6480" y="19543"/>
                  </a:cubicBezTo>
                  <a:cubicBezTo>
                    <a:pt x="6480" y="20571"/>
                    <a:pt x="8208" y="21600"/>
                    <a:pt x="9936" y="21600"/>
                  </a:cubicBezTo>
                  <a:cubicBezTo>
                    <a:pt x="11664" y="21600"/>
                    <a:pt x="11664" y="21600"/>
                    <a:pt x="11664" y="21600"/>
                  </a:cubicBezTo>
                  <a:cubicBezTo>
                    <a:pt x="13392" y="21600"/>
                    <a:pt x="15120" y="20571"/>
                    <a:pt x="15120" y="19543"/>
                  </a:cubicBezTo>
                  <a:cubicBezTo>
                    <a:pt x="15120" y="16457"/>
                    <a:pt x="15120" y="16457"/>
                    <a:pt x="15120" y="16457"/>
                  </a:cubicBezTo>
                  <a:cubicBezTo>
                    <a:pt x="15120" y="16200"/>
                    <a:pt x="15120" y="16200"/>
                    <a:pt x="15120" y="16200"/>
                  </a:cubicBezTo>
                  <a:cubicBezTo>
                    <a:pt x="15120" y="16200"/>
                    <a:pt x="15120" y="16200"/>
                    <a:pt x="15120" y="16200"/>
                  </a:cubicBezTo>
                  <a:cubicBezTo>
                    <a:pt x="15120" y="16200"/>
                    <a:pt x="15120" y="16200"/>
                    <a:pt x="15120" y="16200"/>
                  </a:cubicBezTo>
                  <a:cubicBezTo>
                    <a:pt x="15120" y="15429"/>
                    <a:pt x="15552" y="14143"/>
                    <a:pt x="16416" y="13629"/>
                  </a:cubicBezTo>
                  <a:cubicBezTo>
                    <a:pt x="17712" y="12343"/>
                    <a:pt x="21600" y="9257"/>
                    <a:pt x="21600" y="6429"/>
                  </a:cubicBezTo>
                  <a:cubicBezTo>
                    <a:pt x="21600" y="3086"/>
                    <a:pt x="16848" y="0"/>
                    <a:pt x="10800" y="0"/>
                  </a:cubicBezTo>
                  <a:close/>
                  <a:moveTo>
                    <a:pt x="13392" y="19543"/>
                  </a:moveTo>
                  <a:cubicBezTo>
                    <a:pt x="13392" y="20057"/>
                    <a:pt x="12528" y="20571"/>
                    <a:pt x="11664" y="20571"/>
                  </a:cubicBezTo>
                  <a:cubicBezTo>
                    <a:pt x="9936" y="20571"/>
                    <a:pt x="9936" y="20571"/>
                    <a:pt x="9936" y="20571"/>
                  </a:cubicBezTo>
                  <a:cubicBezTo>
                    <a:pt x="9072" y="20571"/>
                    <a:pt x="8208" y="20057"/>
                    <a:pt x="8208" y="19543"/>
                  </a:cubicBezTo>
                  <a:cubicBezTo>
                    <a:pt x="8208" y="16714"/>
                    <a:pt x="8208" y="16714"/>
                    <a:pt x="8208" y="16714"/>
                  </a:cubicBezTo>
                  <a:cubicBezTo>
                    <a:pt x="10800" y="16714"/>
                    <a:pt x="10800" y="16714"/>
                    <a:pt x="10800" y="16714"/>
                  </a:cubicBezTo>
                  <a:cubicBezTo>
                    <a:pt x="13392" y="16714"/>
                    <a:pt x="13392" y="16714"/>
                    <a:pt x="13392" y="16714"/>
                  </a:cubicBezTo>
                  <a:lnTo>
                    <a:pt x="13392" y="19543"/>
                  </a:lnTo>
                  <a:close/>
                  <a:moveTo>
                    <a:pt x="9072" y="6686"/>
                  </a:moveTo>
                  <a:cubicBezTo>
                    <a:pt x="9072" y="6171"/>
                    <a:pt x="9936" y="5657"/>
                    <a:pt x="10800" y="5657"/>
                  </a:cubicBezTo>
                  <a:cubicBezTo>
                    <a:pt x="11664" y="5657"/>
                    <a:pt x="12528" y="6171"/>
                    <a:pt x="12528" y="6686"/>
                  </a:cubicBezTo>
                  <a:cubicBezTo>
                    <a:pt x="12528" y="7200"/>
                    <a:pt x="11664" y="7714"/>
                    <a:pt x="10800" y="7714"/>
                  </a:cubicBezTo>
                  <a:cubicBezTo>
                    <a:pt x="9936" y="7714"/>
                    <a:pt x="9072" y="7200"/>
                    <a:pt x="9072" y="6686"/>
                  </a:cubicBezTo>
                  <a:close/>
                  <a:moveTo>
                    <a:pt x="15120" y="12857"/>
                  </a:moveTo>
                  <a:cubicBezTo>
                    <a:pt x="13824" y="13629"/>
                    <a:pt x="13392" y="14914"/>
                    <a:pt x="13392" y="15686"/>
                  </a:cubicBezTo>
                  <a:cubicBezTo>
                    <a:pt x="11664" y="15686"/>
                    <a:pt x="11664" y="15686"/>
                    <a:pt x="11664" y="15686"/>
                  </a:cubicBezTo>
                  <a:cubicBezTo>
                    <a:pt x="11664" y="8743"/>
                    <a:pt x="11664" y="8743"/>
                    <a:pt x="11664" y="8743"/>
                  </a:cubicBezTo>
                  <a:cubicBezTo>
                    <a:pt x="12960" y="8486"/>
                    <a:pt x="14256" y="7714"/>
                    <a:pt x="14256" y="6686"/>
                  </a:cubicBezTo>
                  <a:cubicBezTo>
                    <a:pt x="14256" y="5657"/>
                    <a:pt x="12528" y="4629"/>
                    <a:pt x="10800" y="4629"/>
                  </a:cubicBezTo>
                  <a:cubicBezTo>
                    <a:pt x="9072" y="4629"/>
                    <a:pt x="7344" y="5657"/>
                    <a:pt x="7344" y="6686"/>
                  </a:cubicBezTo>
                  <a:cubicBezTo>
                    <a:pt x="7344" y="7714"/>
                    <a:pt x="8640" y="8486"/>
                    <a:pt x="9936" y="8743"/>
                  </a:cubicBezTo>
                  <a:cubicBezTo>
                    <a:pt x="9936" y="15686"/>
                    <a:pt x="9936" y="15686"/>
                    <a:pt x="9936" y="15686"/>
                  </a:cubicBezTo>
                  <a:cubicBezTo>
                    <a:pt x="8208" y="15686"/>
                    <a:pt x="8208" y="15686"/>
                    <a:pt x="8208" y="15686"/>
                  </a:cubicBezTo>
                  <a:cubicBezTo>
                    <a:pt x="8208" y="14914"/>
                    <a:pt x="7776" y="13629"/>
                    <a:pt x="6480" y="12857"/>
                  </a:cubicBezTo>
                  <a:cubicBezTo>
                    <a:pt x="3456" y="10543"/>
                    <a:pt x="1728" y="8229"/>
                    <a:pt x="1728" y="6429"/>
                  </a:cubicBezTo>
                  <a:cubicBezTo>
                    <a:pt x="1728" y="3600"/>
                    <a:pt x="5616" y="1029"/>
                    <a:pt x="10800" y="1029"/>
                  </a:cubicBezTo>
                  <a:cubicBezTo>
                    <a:pt x="15984" y="1029"/>
                    <a:pt x="19872" y="3600"/>
                    <a:pt x="19872" y="6429"/>
                  </a:cubicBezTo>
                  <a:cubicBezTo>
                    <a:pt x="19872" y="8229"/>
                    <a:pt x="18144" y="10543"/>
                    <a:pt x="15120" y="1285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3" name="Freeform 173"/>
            <p:cNvSpPr/>
            <p:nvPr/>
          </p:nvSpPr>
          <p:spPr>
            <a:xfrm>
              <a:off x="1323454" y="2311752"/>
              <a:ext cx="427340" cy="60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21291" y="8236"/>
                  </a:moveTo>
                  <a:cubicBezTo>
                    <a:pt x="14503" y="6054"/>
                    <a:pt x="11417" y="381"/>
                    <a:pt x="11417" y="163"/>
                  </a:cubicBezTo>
                  <a:cubicBezTo>
                    <a:pt x="11109" y="-55"/>
                    <a:pt x="10491" y="-55"/>
                    <a:pt x="10183" y="163"/>
                  </a:cubicBezTo>
                  <a:cubicBezTo>
                    <a:pt x="10183" y="381"/>
                    <a:pt x="7097" y="6054"/>
                    <a:pt x="309" y="8236"/>
                  </a:cubicBezTo>
                  <a:cubicBezTo>
                    <a:pt x="309" y="8454"/>
                    <a:pt x="0" y="8454"/>
                    <a:pt x="0" y="8672"/>
                  </a:cubicBezTo>
                  <a:cubicBezTo>
                    <a:pt x="0" y="8672"/>
                    <a:pt x="0" y="8890"/>
                    <a:pt x="309" y="8890"/>
                  </a:cubicBezTo>
                  <a:cubicBezTo>
                    <a:pt x="1234" y="9981"/>
                    <a:pt x="4937" y="13690"/>
                    <a:pt x="5246" y="17181"/>
                  </a:cubicBezTo>
                  <a:cubicBezTo>
                    <a:pt x="3703" y="17181"/>
                    <a:pt x="3703" y="17181"/>
                    <a:pt x="3703" y="17181"/>
                  </a:cubicBezTo>
                  <a:cubicBezTo>
                    <a:pt x="3394" y="17181"/>
                    <a:pt x="3086" y="17400"/>
                    <a:pt x="3086" y="17618"/>
                  </a:cubicBezTo>
                  <a:cubicBezTo>
                    <a:pt x="3086" y="21109"/>
                    <a:pt x="3086" y="21109"/>
                    <a:pt x="3086" y="21109"/>
                  </a:cubicBezTo>
                  <a:cubicBezTo>
                    <a:pt x="3086" y="21327"/>
                    <a:pt x="3394" y="21545"/>
                    <a:pt x="3703" y="21545"/>
                  </a:cubicBezTo>
                  <a:cubicBezTo>
                    <a:pt x="17897" y="21545"/>
                    <a:pt x="17897" y="21545"/>
                    <a:pt x="17897" y="21545"/>
                  </a:cubicBezTo>
                  <a:cubicBezTo>
                    <a:pt x="18206" y="21545"/>
                    <a:pt x="18514" y="21327"/>
                    <a:pt x="18514" y="21109"/>
                  </a:cubicBezTo>
                  <a:cubicBezTo>
                    <a:pt x="18514" y="17618"/>
                    <a:pt x="18514" y="17618"/>
                    <a:pt x="18514" y="17618"/>
                  </a:cubicBezTo>
                  <a:cubicBezTo>
                    <a:pt x="18514" y="17400"/>
                    <a:pt x="18206" y="17181"/>
                    <a:pt x="17897" y="17181"/>
                  </a:cubicBezTo>
                  <a:cubicBezTo>
                    <a:pt x="16354" y="17181"/>
                    <a:pt x="16354" y="17181"/>
                    <a:pt x="16354" y="17181"/>
                  </a:cubicBezTo>
                  <a:cubicBezTo>
                    <a:pt x="16663" y="13690"/>
                    <a:pt x="20366" y="9981"/>
                    <a:pt x="21291" y="8890"/>
                  </a:cubicBezTo>
                  <a:cubicBezTo>
                    <a:pt x="21600" y="8890"/>
                    <a:pt x="21600" y="8672"/>
                    <a:pt x="21600" y="8672"/>
                  </a:cubicBezTo>
                  <a:cubicBezTo>
                    <a:pt x="21600" y="8454"/>
                    <a:pt x="21291" y="8454"/>
                    <a:pt x="21291" y="8236"/>
                  </a:cubicBezTo>
                  <a:close/>
                  <a:moveTo>
                    <a:pt x="12343" y="9109"/>
                  </a:moveTo>
                  <a:cubicBezTo>
                    <a:pt x="12343" y="9545"/>
                    <a:pt x="11726" y="10200"/>
                    <a:pt x="10800" y="10200"/>
                  </a:cubicBezTo>
                  <a:cubicBezTo>
                    <a:pt x="9874" y="10200"/>
                    <a:pt x="9257" y="9545"/>
                    <a:pt x="9257" y="9109"/>
                  </a:cubicBezTo>
                  <a:cubicBezTo>
                    <a:pt x="9257" y="8454"/>
                    <a:pt x="9874" y="8018"/>
                    <a:pt x="10800" y="8018"/>
                  </a:cubicBezTo>
                  <a:cubicBezTo>
                    <a:pt x="11726" y="8018"/>
                    <a:pt x="12343" y="8454"/>
                    <a:pt x="12343" y="9109"/>
                  </a:cubicBezTo>
                  <a:close/>
                  <a:moveTo>
                    <a:pt x="17280" y="18054"/>
                  </a:moveTo>
                  <a:cubicBezTo>
                    <a:pt x="17280" y="20672"/>
                    <a:pt x="17280" y="20672"/>
                    <a:pt x="17280" y="20672"/>
                  </a:cubicBezTo>
                  <a:cubicBezTo>
                    <a:pt x="4320" y="20672"/>
                    <a:pt x="4320" y="20672"/>
                    <a:pt x="4320" y="20672"/>
                  </a:cubicBezTo>
                  <a:cubicBezTo>
                    <a:pt x="4320" y="18054"/>
                    <a:pt x="4320" y="18054"/>
                    <a:pt x="4320" y="18054"/>
                  </a:cubicBezTo>
                  <a:cubicBezTo>
                    <a:pt x="5863" y="18054"/>
                    <a:pt x="5863" y="18054"/>
                    <a:pt x="5863" y="18054"/>
                  </a:cubicBezTo>
                  <a:cubicBezTo>
                    <a:pt x="15737" y="18054"/>
                    <a:pt x="15737" y="18054"/>
                    <a:pt x="15737" y="18054"/>
                  </a:cubicBezTo>
                  <a:lnTo>
                    <a:pt x="17280" y="18054"/>
                  </a:lnTo>
                  <a:close/>
                  <a:moveTo>
                    <a:pt x="15120" y="17181"/>
                  </a:moveTo>
                  <a:cubicBezTo>
                    <a:pt x="6480" y="17181"/>
                    <a:pt x="6480" y="17181"/>
                    <a:pt x="6480" y="17181"/>
                  </a:cubicBezTo>
                  <a:cubicBezTo>
                    <a:pt x="6171" y="13909"/>
                    <a:pt x="3086" y="10418"/>
                    <a:pt x="1543" y="8890"/>
                  </a:cubicBezTo>
                  <a:cubicBezTo>
                    <a:pt x="5863" y="7145"/>
                    <a:pt x="8640" y="4309"/>
                    <a:pt x="10183" y="2345"/>
                  </a:cubicBezTo>
                  <a:cubicBezTo>
                    <a:pt x="10183" y="7145"/>
                    <a:pt x="10183" y="7145"/>
                    <a:pt x="10183" y="7145"/>
                  </a:cubicBezTo>
                  <a:cubicBezTo>
                    <a:pt x="8949" y="7363"/>
                    <a:pt x="8023" y="8018"/>
                    <a:pt x="8023" y="9109"/>
                  </a:cubicBezTo>
                  <a:cubicBezTo>
                    <a:pt x="8023" y="10200"/>
                    <a:pt x="9257" y="11072"/>
                    <a:pt x="10800" y="11072"/>
                  </a:cubicBezTo>
                  <a:cubicBezTo>
                    <a:pt x="12343" y="11072"/>
                    <a:pt x="13577" y="10200"/>
                    <a:pt x="13577" y="9109"/>
                  </a:cubicBezTo>
                  <a:cubicBezTo>
                    <a:pt x="13577" y="8018"/>
                    <a:pt x="12651" y="7363"/>
                    <a:pt x="11417" y="7145"/>
                  </a:cubicBezTo>
                  <a:cubicBezTo>
                    <a:pt x="11417" y="2345"/>
                    <a:pt x="11417" y="2345"/>
                    <a:pt x="11417" y="2345"/>
                  </a:cubicBezTo>
                  <a:cubicBezTo>
                    <a:pt x="12960" y="4309"/>
                    <a:pt x="15737" y="7145"/>
                    <a:pt x="20057" y="8890"/>
                  </a:cubicBezTo>
                  <a:cubicBezTo>
                    <a:pt x="18514" y="10418"/>
                    <a:pt x="15429" y="13909"/>
                    <a:pt x="15120" y="1718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4" name="Freeform 174"/>
            <p:cNvSpPr/>
            <p:nvPr/>
          </p:nvSpPr>
          <p:spPr>
            <a:xfrm>
              <a:off x="2455251" y="2395102"/>
              <a:ext cx="375542" cy="479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5" extrusionOk="0">
                  <a:moveTo>
                    <a:pt x="15226" y="7724"/>
                  </a:moveTo>
                  <a:cubicBezTo>
                    <a:pt x="14518" y="7177"/>
                    <a:pt x="13810" y="6084"/>
                    <a:pt x="13810" y="5263"/>
                  </a:cubicBezTo>
                  <a:cubicBezTo>
                    <a:pt x="13810" y="3623"/>
                    <a:pt x="13810" y="3623"/>
                    <a:pt x="13810" y="3623"/>
                  </a:cubicBezTo>
                  <a:cubicBezTo>
                    <a:pt x="13810" y="2529"/>
                    <a:pt x="13456" y="1162"/>
                    <a:pt x="12748" y="615"/>
                  </a:cubicBezTo>
                  <a:cubicBezTo>
                    <a:pt x="11685" y="-205"/>
                    <a:pt x="9915" y="-205"/>
                    <a:pt x="9207" y="615"/>
                  </a:cubicBezTo>
                  <a:cubicBezTo>
                    <a:pt x="8498" y="1162"/>
                    <a:pt x="7790" y="2529"/>
                    <a:pt x="7790" y="3623"/>
                  </a:cubicBezTo>
                  <a:cubicBezTo>
                    <a:pt x="7790" y="5263"/>
                    <a:pt x="7790" y="5263"/>
                    <a:pt x="7790" y="5263"/>
                  </a:cubicBezTo>
                  <a:cubicBezTo>
                    <a:pt x="7790" y="6084"/>
                    <a:pt x="7436" y="7177"/>
                    <a:pt x="6728" y="7724"/>
                  </a:cubicBezTo>
                  <a:cubicBezTo>
                    <a:pt x="1770" y="11279"/>
                    <a:pt x="1770" y="11279"/>
                    <a:pt x="1770" y="11279"/>
                  </a:cubicBezTo>
                  <a:cubicBezTo>
                    <a:pt x="708" y="12099"/>
                    <a:pt x="0" y="13466"/>
                    <a:pt x="0" y="14286"/>
                  </a:cubicBezTo>
                  <a:cubicBezTo>
                    <a:pt x="0" y="15380"/>
                    <a:pt x="1416" y="15927"/>
                    <a:pt x="2833" y="15106"/>
                  </a:cubicBezTo>
                  <a:cubicBezTo>
                    <a:pt x="7082" y="13192"/>
                    <a:pt x="7082" y="13192"/>
                    <a:pt x="7082" y="13192"/>
                  </a:cubicBezTo>
                  <a:cubicBezTo>
                    <a:pt x="7436" y="13192"/>
                    <a:pt x="7436" y="13192"/>
                    <a:pt x="7790" y="13192"/>
                  </a:cubicBezTo>
                  <a:cubicBezTo>
                    <a:pt x="7790" y="13192"/>
                    <a:pt x="7790" y="13466"/>
                    <a:pt x="7790" y="13466"/>
                  </a:cubicBezTo>
                  <a:cubicBezTo>
                    <a:pt x="7790" y="15927"/>
                    <a:pt x="7790" y="15927"/>
                    <a:pt x="7790" y="15927"/>
                  </a:cubicBezTo>
                  <a:cubicBezTo>
                    <a:pt x="7790" y="16473"/>
                    <a:pt x="7436" y="17567"/>
                    <a:pt x="6728" y="18114"/>
                  </a:cubicBezTo>
                  <a:cubicBezTo>
                    <a:pt x="6020" y="18934"/>
                    <a:pt x="6020" y="18934"/>
                    <a:pt x="6020" y="18934"/>
                  </a:cubicBezTo>
                  <a:cubicBezTo>
                    <a:pt x="6020" y="18934"/>
                    <a:pt x="4603" y="20301"/>
                    <a:pt x="4603" y="20848"/>
                  </a:cubicBezTo>
                  <a:cubicBezTo>
                    <a:pt x="4603" y="21122"/>
                    <a:pt x="4957" y="21395"/>
                    <a:pt x="5666" y="21395"/>
                  </a:cubicBezTo>
                  <a:cubicBezTo>
                    <a:pt x="6374" y="21395"/>
                    <a:pt x="7082" y="21122"/>
                    <a:pt x="7436" y="21122"/>
                  </a:cubicBezTo>
                  <a:cubicBezTo>
                    <a:pt x="8498" y="20575"/>
                    <a:pt x="8498" y="20575"/>
                    <a:pt x="8498" y="20575"/>
                  </a:cubicBezTo>
                  <a:cubicBezTo>
                    <a:pt x="9207" y="20301"/>
                    <a:pt x="9561" y="20301"/>
                    <a:pt x="9915" y="20575"/>
                  </a:cubicBezTo>
                  <a:cubicBezTo>
                    <a:pt x="9915" y="21122"/>
                    <a:pt x="10623" y="21122"/>
                    <a:pt x="10977" y="21122"/>
                  </a:cubicBezTo>
                  <a:cubicBezTo>
                    <a:pt x="10977" y="21122"/>
                    <a:pt x="11685" y="21122"/>
                    <a:pt x="12039" y="20575"/>
                  </a:cubicBezTo>
                  <a:cubicBezTo>
                    <a:pt x="12039" y="20301"/>
                    <a:pt x="12748" y="20301"/>
                    <a:pt x="13102" y="20575"/>
                  </a:cubicBezTo>
                  <a:cubicBezTo>
                    <a:pt x="14164" y="21122"/>
                    <a:pt x="14164" y="21122"/>
                    <a:pt x="14164" y="21122"/>
                  </a:cubicBezTo>
                  <a:cubicBezTo>
                    <a:pt x="14872" y="21122"/>
                    <a:pt x="15580" y="21395"/>
                    <a:pt x="16289" y="21395"/>
                  </a:cubicBezTo>
                  <a:cubicBezTo>
                    <a:pt x="16643" y="21395"/>
                    <a:pt x="16997" y="21122"/>
                    <a:pt x="16997" y="20848"/>
                  </a:cubicBezTo>
                  <a:cubicBezTo>
                    <a:pt x="16997" y="20301"/>
                    <a:pt x="15934" y="18934"/>
                    <a:pt x="15580" y="18934"/>
                  </a:cubicBezTo>
                  <a:cubicBezTo>
                    <a:pt x="14872" y="18114"/>
                    <a:pt x="14872" y="18114"/>
                    <a:pt x="14872" y="18114"/>
                  </a:cubicBezTo>
                  <a:cubicBezTo>
                    <a:pt x="14518" y="17567"/>
                    <a:pt x="13810" y="16473"/>
                    <a:pt x="13810" y="15927"/>
                  </a:cubicBezTo>
                  <a:cubicBezTo>
                    <a:pt x="13810" y="13466"/>
                    <a:pt x="13810" y="13466"/>
                    <a:pt x="13810" y="13466"/>
                  </a:cubicBezTo>
                  <a:cubicBezTo>
                    <a:pt x="13810" y="13466"/>
                    <a:pt x="13810" y="13192"/>
                    <a:pt x="14164" y="13192"/>
                  </a:cubicBezTo>
                  <a:cubicBezTo>
                    <a:pt x="14164" y="13192"/>
                    <a:pt x="14518" y="13192"/>
                    <a:pt x="14518" y="13192"/>
                  </a:cubicBezTo>
                  <a:cubicBezTo>
                    <a:pt x="18767" y="15106"/>
                    <a:pt x="18767" y="15106"/>
                    <a:pt x="18767" y="15106"/>
                  </a:cubicBezTo>
                  <a:cubicBezTo>
                    <a:pt x="19121" y="15380"/>
                    <a:pt x="19830" y="15653"/>
                    <a:pt x="20184" y="15653"/>
                  </a:cubicBezTo>
                  <a:cubicBezTo>
                    <a:pt x="20538" y="15653"/>
                    <a:pt x="20892" y="15380"/>
                    <a:pt x="21246" y="15106"/>
                  </a:cubicBezTo>
                  <a:cubicBezTo>
                    <a:pt x="21600" y="14833"/>
                    <a:pt x="21600" y="14560"/>
                    <a:pt x="21600" y="14286"/>
                  </a:cubicBezTo>
                  <a:cubicBezTo>
                    <a:pt x="21600" y="13466"/>
                    <a:pt x="20892" y="12099"/>
                    <a:pt x="19830" y="11279"/>
                  </a:cubicBezTo>
                  <a:lnTo>
                    <a:pt x="15226" y="7724"/>
                  </a:lnTo>
                  <a:close/>
                  <a:moveTo>
                    <a:pt x="19475" y="14286"/>
                  </a:moveTo>
                  <a:cubicBezTo>
                    <a:pt x="15226" y="12372"/>
                    <a:pt x="15226" y="12372"/>
                    <a:pt x="15226" y="12372"/>
                  </a:cubicBezTo>
                  <a:cubicBezTo>
                    <a:pt x="13810" y="11552"/>
                    <a:pt x="12393" y="12372"/>
                    <a:pt x="12393" y="13466"/>
                  </a:cubicBezTo>
                  <a:cubicBezTo>
                    <a:pt x="12393" y="15927"/>
                    <a:pt x="12393" y="15927"/>
                    <a:pt x="12393" y="15927"/>
                  </a:cubicBezTo>
                  <a:cubicBezTo>
                    <a:pt x="12393" y="16747"/>
                    <a:pt x="13102" y="18114"/>
                    <a:pt x="13810" y="18934"/>
                  </a:cubicBezTo>
                  <a:cubicBezTo>
                    <a:pt x="14518" y="19481"/>
                    <a:pt x="14518" y="19481"/>
                    <a:pt x="14518" y="19481"/>
                  </a:cubicBezTo>
                  <a:cubicBezTo>
                    <a:pt x="14872" y="19754"/>
                    <a:pt x="14872" y="20028"/>
                    <a:pt x="15226" y="20028"/>
                  </a:cubicBezTo>
                  <a:cubicBezTo>
                    <a:pt x="15226" y="20028"/>
                    <a:pt x="14872" y="20028"/>
                    <a:pt x="14872" y="20028"/>
                  </a:cubicBezTo>
                  <a:cubicBezTo>
                    <a:pt x="13810" y="19481"/>
                    <a:pt x="13810" y="19481"/>
                    <a:pt x="13810" y="19481"/>
                  </a:cubicBezTo>
                  <a:cubicBezTo>
                    <a:pt x="13456" y="19481"/>
                    <a:pt x="12748" y="19208"/>
                    <a:pt x="12393" y="19208"/>
                  </a:cubicBezTo>
                  <a:cubicBezTo>
                    <a:pt x="11685" y="19208"/>
                    <a:pt x="11331" y="19481"/>
                    <a:pt x="10977" y="19754"/>
                  </a:cubicBezTo>
                  <a:cubicBezTo>
                    <a:pt x="10269" y="19208"/>
                    <a:pt x="9207" y="19208"/>
                    <a:pt x="7790" y="19481"/>
                  </a:cubicBezTo>
                  <a:cubicBezTo>
                    <a:pt x="6728" y="20028"/>
                    <a:pt x="6728" y="20028"/>
                    <a:pt x="6728" y="20028"/>
                  </a:cubicBezTo>
                  <a:cubicBezTo>
                    <a:pt x="6728" y="20028"/>
                    <a:pt x="6728" y="20028"/>
                    <a:pt x="6728" y="20028"/>
                  </a:cubicBezTo>
                  <a:cubicBezTo>
                    <a:pt x="6728" y="20028"/>
                    <a:pt x="7082" y="19754"/>
                    <a:pt x="7082" y="19481"/>
                  </a:cubicBezTo>
                  <a:cubicBezTo>
                    <a:pt x="7790" y="18934"/>
                    <a:pt x="7790" y="18934"/>
                    <a:pt x="7790" y="18934"/>
                  </a:cubicBezTo>
                  <a:cubicBezTo>
                    <a:pt x="8498" y="18114"/>
                    <a:pt x="9207" y="16747"/>
                    <a:pt x="9207" y="15927"/>
                  </a:cubicBezTo>
                  <a:cubicBezTo>
                    <a:pt x="9207" y="13466"/>
                    <a:pt x="9207" y="13466"/>
                    <a:pt x="9207" y="13466"/>
                  </a:cubicBezTo>
                  <a:cubicBezTo>
                    <a:pt x="9207" y="12372"/>
                    <a:pt x="7790" y="11552"/>
                    <a:pt x="6374" y="12372"/>
                  </a:cubicBezTo>
                  <a:cubicBezTo>
                    <a:pt x="2125" y="14286"/>
                    <a:pt x="2125" y="14286"/>
                    <a:pt x="2125" y="14286"/>
                  </a:cubicBezTo>
                  <a:cubicBezTo>
                    <a:pt x="1770" y="14560"/>
                    <a:pt x="1770" y="14560"/>
                    <a:pt x="1770" y="14560"/>
                  </a:cubicBezTo>
                  <a:cubicBezTo>
                    <a:pt x="1770" y="14560"/>
                    <a:pt x="1416" y="14560"/>
                    <a:pt x="1416" y="14286"/>
                  </a:cubicBezTo>
                  <a:cubicBezTo>
                    <a:pt x="1416" y="13739"/>
                    <a:pt x="2125" y="12646"/>
                    <a:pt x="2833" y="12099"/>
                  </a:cubicBezTo>
                  <a:cubicBezTo>
                    <a:pt x="7790" y="8271"/>
                    <a:pt x="7790" y="8271"/>
                    <a:pt x="7790" y="8271"/>
                  </a:cubicBezTo>
                  <a:cubicBezTo>
                    <a:pt x="8498" y="7724"/>
                    <a:pt x="9207" y="6357"/>
                    <a:pt x="9207" y="5263"/>
                  </a:cubicBezTo>
                  <a:cubicBezTo>
                    <a:pt x="9207" y="3623"/>
                    <a:pt x="9207" y="3623"/>
                    <a:pt x="9207" y="3623"/>
                  </a:cubicBezTo>
                  <a:cubicBezTo>
                    <a:pt x="9207" y="2803"/>
                    <a:pt x="9561" y="1709"/>
                    <a:pt x="10269" y="1162"/>
                  </a:cubicBezTo>
                  <a:cubicBezTo>
                    <a:pt x="10623" y="889"/>
                    <a:pt x="10977" y="889"/>
                    <a:pt x="11331" y="1162"/>
                  </a:cubicBezTo>
                  <a:cubicBezTo>
                    <a:pt x="12039" y="1709"/>
                    <a:pt x="12393" y="2803"/>
                    <a:pt x="12393" y="3623"/>
                  </a:cubicBezTo>
                  <a:cubicBezTo>
                    <a:pt x="12393" y="5263"/>
                    <a:pt x="12393" y="5263"/>
                    <a:pt x="12393" y="5263"/>
                  </a:cubicBezTo>
                  <a:cubicBezTo>
                    <a:pt x="12393" y="6357"/>
                    <a:pt x="13102" y="7724"/>
                    <a:pt x="14164" y="8271"/>
                  </a:cubicBezTo>
                  <a:cubicBezTo>
                    <a:pt x="19121" y="12099"/>
                    <a:pt x="19121" y="12099"/>
                    <a:pt x="19121" y="12099"/>
                  </a:cubicBezTo>
                  <a:cubicBezTo>
                    <a:pt x="19475" y="12646"/>
                    <a:pt x="20184" y="13739"/>
                    <a:pt x="20184" y="14286"/>
                  </a:cubicBezTo>
                  <a:cubicBezTo>
                    <a:pt x="20184" y="14286"/>
                    <a:pt x="20184" y="14560"/>
                    <a:pt x="19475" y="1428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5" name="Freeform 175"/>
            <p:cNvSpPr/>
            <p:nvPr/>
          </p:nvSpPr>
          <p:spPr>
            <a:xfrm>
              <a:off x="5742873" y="2395684"/>
              <a:ext cx="409796" cy="424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8" h="21600" extrusionOk="0">
                  <a:moveTo>
                    <a:pt x="18238" y="8452"/>
                  </a:moveTo>
                  <a:cubicBezTo>
                    <a:pt x="17920" y="7200"/>
                    <a:pt x="16649" y="6261"/>
                    <a:pt x="15379" y="6261"/>
                  </a:cubicBezTo>
                  <a:cubicBezTo>
                    <a:pt x="13155" y="6261"/>
                    <a:pt x="13155" y="6261"/>
                    <a:pt x="13155" y="6261"/>
                  </a:cubicBezTo>
                  <a:cubicBezTo>
                    <a:pt x="12838" y="6261"/>
                    <a:pt x="12202" y="5322"/>
                    <a:pt x="11885" y="4696"/>
                  </a:cubicBezTo>
                  <a:cubicBezTo>
                    <a:pt x="11885" y="4696"/>
                    <a:pt x="11885" y="4696"/>
                    <a:pt x="11885" y="4696"/>
                  </a:cubicBezTo>
                  <a:cubicBezTo>
                    <a:pt x="13155" y="4696"/>
                    <a:pt x="14108" y="3757"/>
                    <a:pt x="14108" y="2504"/>
                  </a:cubicBezTo>
                  <a:cubicBezTo>
                    <a:pt x="14108" y="939"/>
                    <a:pt x="13155" y="0"/>
                    <a:pt x="11885" y="0"/>
                  </a:cubicBezTo>
                  <a:cubicBezTo>
                    <a:pt x="11249" y="0"/>
                    <a:pt x="10932" y="313"/>
                    <a:pt x="10614" y="313"/>
                  </a:cubicBezTo>
                  <a:cubicBezTo>
                    <a:pt x="10296" y="313"/>
                    <a:pt x="9979" y="0"/>
                    <a:pt x="9343" y="0"/>
                  </a:cubicBezTo>
                  <a:cubicBezTo>
                    <a:pt x="8073" y="0"/>
                    <a:pt x="7120" y="939"/>
                    <a:pt x="7120" y="2504"/>
                  </a:cubicBezTo>
                  <a:cubicBezTo>
                    <a:pt x="7120" y="3757"/>
                    <a:pt x="8073" y="4696"/>
                    <a:pt x="9343" y="4696"/>
                  </a:cubicBezTo>
                  <a:cubicBezTo>
                    <a:pt x="9343" y="4696"/>
                    <a:pt x="9661" y="4696"/>
                    <a:pt x="9661" y="4696"/>
                  </a:cubicBezTo>
                  <a:cubicBezTo>
                    <a:pt x="9026" y="5322"/>
                    <a:pt x="8708" y="6261"/>
                    <a:pt x="8390" y="6261"/>
                  </a:cubicBezTo>
                  <a:cubicBezTo>
                    <a:pt x="5849" y="6261"/>
                    <a:pt x="5849" y="6261"/>
                    <a:pt x="5849" y="6261"/>
                  </a:cubicBezTo>
                  <a:cubicBezTo>
                    <a:pt x="4579" y="6261"/>
                    <a:pt x="3308" y="7200"/>
                    <a:pt x="2990" y="8452"/>
                  </a:cubicBezTo>
                  <a:cubicBezTo>
                    <a:pt x="132" y="19096"/>
                    <a:pt x="132" y="19096"/>
                    <a:pt x="132" y="19096"/>
                  </a:cubicBezTo>
                  <a:cubicBezTo>
                    <a:pt x="-186" y="19722"/>
                    <a:pt x="132" y="20348"/>
                    <a:pt x="449" y="20661"/>
                  </a:cubicBezTo>
                  <a:cubicBezTo>
                    <a:pt x="767" y="21287"/>
                    <a:pt x="1402" y="21600"/>
                    <a:pt x="2038" y="21600"/>
                  </a:cubicBezTo>
                  <a:cubicBezTo>
                    <a:pt x="19190" y="21600"/>
                    <a:pt x="19190" y="21600"/>
                    <a:pt x="19190" y="21600"/>
                  </a:cubicBezTo>
                  <a:cubicBezTo>
                    <a:pt x="19826" y="21600"/>
                    <a:pt x="20461" y="21287"/>
                    <a:pt x="20779" y="20661"/>
                  </a:cubicBezTo>
                  <a:cubicBezTo>
                    <a:pt x="21096" y="20348"/>
                    <a:pt x="21414" y="19722"/>
                    <a:pt x="21096" y="19096"/>
                  </a:cubicBezTo>
                  <a:lnTo>
                    <a:pt x="18238" y="8452"/>
                  </a:lnTo>
                  <a:close/>
                  <a:moveTo>
                    <a:pt x="11567" y="6261"/>
                  </a:moveTo>
                  <a:cubicBezTo>
                    <a:pt x="9979" y="6261"/>
                    <a:pt x="9979" y="6261"/>
                    <a:pt x="9979" y="6261"/>
                  </a:cubicBezTo>
                  <a:cubicBezTo>
                    <a:pt x="10296" y="5948"/>
                    <a:pt x="10614" y="5635"/>
                    <a:pt x="10614" y="5322"/>
                  </a:cubicBezTo>
                  <a:cubicBezTo>
                    <a:pt x="10932" y="5635"/>
                    <a:pt x="11249" y="5948"/>
                    <a:pt x="11567" y="6261"/>
                  </a:cubicBezTo>
                  <a:close/>
                  <a:moveTo>
                    <a:pt x="11885" y="1252"/>
                  </a:moveTo>
                  <a:cubicBezTo>
                    <a:pt x="12520" y="1252"/>
                    <a:pt x="12838" y="1878"/>
                    <a:pt x="12838" y="2504"/>
                  </a:cubicBezTo>
                  <a:cubicBezTo>
                    <a:pt x="12838" y="3130"/>
                    <a:pt x="12520" y="3443"/>
                    <a:pt x="11885" y="3443"/>
                  </a:cubicBezTo>
                  <a:cubicBezTo>
                    <a:pt x="11249" y="3443"/>
                    <a:pt x="10614" y="3130"/>
                    <a:pt x="10614" y="2504"/>
                  </a:cubicBezTo>
                  <a:cubicBezTo>
                    <a:pt x="10614" y="1878"/>
                    <a:pt x="11249" y="1252"/>
                    <a:pt x="11885" y="1252"/>
                  </a:cubicBezTo>
                  <a:close/>
                  <a:moveTo>
                    <a:pt x="9343" y="3443"/>
                  </a:moveTo>
                  <a:cubicBezTo>
                    <a:pt x="8708" y="3443"/>
                    <a:pt x="8390" y="3130"/>
                    <a:pt x="8390" y="2504"/>
                  </a:cubicBezTo>
                  <a:cubicBezTo>
                    <a:pt x="8390" y="1878"/>
                    <a:pt x="8708" y="1252"/>
                    <a:pt x="9343" y="1252"/>
                  </a:cubicBezTo>
                  <a:cubicBezTo>
                    <a:pt x="9343" y="1252"/>
                    <a:pt x="9661" y="1252"/>
                    <a:pt x="9661" y="1252"/>
                  </a:cubicBezTo>
                  <a:cubicBezTo>
                    <a:pt x="9661" y="1565"/>
                    <a:pt x="9343" y="1878"/>
                    <a:pt x="9343" y="2504"/>
                  </a:cubicBezTo>
                  <a:cubicBezTo>
                    <a:pt x="9343" y="2817"/>
                    <a:pt x="9661" y="3130"/>
                    <a:pt x="9661" y="3443"/>
                  </a:cubicBezTo>
                  <a:cubicBezTo>
                    <a:pt x="9661" y="3443"/>
                    <a:pt x="9343" y="3443"/>
                    <a:pt x="9343" y="3443"/>
                  </a:cubicBezTo>
                  <a:close/>
                  <a:moveTo>
                    <a:pt x="19826" y="20035"/>
                  </a:moveTo>
                  <a:cubicBezTo>
                    <a:pt x="19826" y="20035"/>
                    <a:pt x="19508" y="20348"/>
                    <a:pt x="19190" y="20348"/>
                  </a:cubicBezTo>
                  <a:cubicBezTo>
                    <a:pt x="2038" y="20348"/>
                    <a:pt x="2038" y="20348"/>
                    <a:pt x="2038" y="20348"/>
                  </a:cubicBezTo>
                  <a:cubicBezTo>
                    <a:pt x="1720" y="20348"/>
                    <a:pt x="1402" y="20035"/>
                    <a:pt x="1402" y="20035"/>
                  </a:cubicBezTo>
                  <a:cubicBezTo>
                    <a:pt x="1402" y="19722"/>
                    <a:pt x="1402" y="19722"/>
                    <a:pt x="1402" y="19409"/>
                  </a:cubicBezTo>
                  <a:cubicBezTo>
                    <a:pt x="4261" y="8765"/>
                    <a:pt x="4261" y="8765"/>
                    <a:pt x="4261" y="8765"/>
                  </a:cubicBezTo>
                  <a:cubicBezTo>
                    <a:pt x="4261" y="8139"/>
                    <a:pt x="5214" y="7513"/>
                    <a:pt x="5849" y="7513"/>
                  </a:cubicBezTo>
                  <a:cubicBezTo>
                    <a:pt x="8390" y="7513"/>
                    <a:pt x="8390" y="7513"/>
                    <a:pt x="8390" y="7513"/>
                  </a:cubicBezTo>
                  <a:cubicBezTo>
                    <a:pt x="13155" y="7513"/>
                    <a:pt x="13155" y="7513"/>
                    <a:pt x="13155" y="7513"/>
                  </a:cubicBezTo>
                  <a:cubicBezTo>
                    <a:pt x="15379" y="7513"/>
                    <a:pt x="15379" y="7513"/>
                    <a:pt x="15379" y="7513"/>
                  </a:cubicBezTo>
                  <a:cubicBezTo>
                    <a:pt x="16014" y="7513"/>
                    <a:pt x="16967" y="8139"/>
                    <a:pt x="16967" y="8765"/>
                  </a:cubicBezTo>
                  <a:cubicBezTo>
                    <a:pt x="19826" y="19409"/>
                    <a:pt x="19826" y="19409"/>
                    <a:pt x="19826" y="19409"/>
                  </a:cubicBezTo>
                  <a:cubicBezTo>
                    <a:pt x="19826" y="19722"/>
                    <a:pt x="19826" y="19722"/>
                    <a:pt x="19826" y="2003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6" name="Freeform 176"/>
            <p:cNvSpPr/>
            <p:nvPr/>
          </p:nvSpPr>
          <p:spPr>
            <a:xfrm>
              <a:off x="1359713" y="6808921"/>
              <a:ext cx="354821" cy="484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55" y="2461"/>
                  </a:moveTo>
                  <a:cubicBezTo>
                    <a:pt x="19366" y="2461"/>
                    <a:pt x="19366" y="2461"/>
                    <a:pt x="19366" y="2461"/>
                  </a:cubicBezTo>
                  <a:cubicBezTo>
                    <a:pt x="14897" y="2461"/>
                    <a:pt x="14897" y="2461"/>
                    <a:pt x="14897" y="2461"/>
                  </a:cubicBezTo>
                  <a:cubicBezTo>
                    <a:pt x="14524" y="1094"/>
                    <a:pt x="12662" y="0"/>
                    <a:pt x="10800" y="0"/>
                  </a:cubicBezTo>
                  <a:cubicBezTo>
                    <a:pt x="8938" y="0"/>
                    <a:pt x="7076" y="1094"/>
                    <a:pt x="6703" y="2461"/>
                  </a:cubicBezTo>
                  <a:cubicBezTo>
                    <a:pt x="2234" y="2461"/>
                    <a:pt x="2234" y="2461"/>
                    <a:pt x="2234" y="2461"/>
                  </a:cubicBezTo>
                  <a:cubicBezTo>
                    <a:pt x="745" y="2461"/>
                    <a:pt x="745" y="2461"/>
                    <a:pt x="745" y="2461"/>
                  </a:cubicBezTo>
                  <a:cubicBezTo>
                    <a:pt x="372" y="2461"/>
                    <a:pt x="0" y="2734"/>
                    <a:pt x="0" y="3008"/>
                  </a:cubicBezTo>
                  <a:cubicBezTo>
                    <a:pt x="0" y="3281"/>
                    <a:pt x="372" y="3554"/>
                    <a:pt x="745" y="3554"/>
                  </a:cubicBezTo>
                  <a:cubicBezTo>
                    <a:pt x="1490" y="3554"/>
                    <a:pt x="1490" y="3554"/>
                    <a:pt x="1490" y="3554"/>
                  </a:cubicBezTo>
                  <a:cubicBezTo>
                    <a:pt x="3352" y="21053"/>
                    <a:pt x="3352" y="21053"/>
                    <a:pt x="3352" y="21053"/>
                  </a:cubicBezTo>
                  <a:cubicBezTo>
                    <a:pt x="3352" y="21327"/>
                    <a:pt x="3724" y="21600"/>
                    <a:pt x="4097" y="21600"/>
                  </a:cubicBezTo>
                  <a:cubicBezTo>
                    <a:pt x="17503" y="21600"/>
                    <a:pt x="17503" y="21600"/>
                    <a:pt x="17503" y="21600"/>
                  </a:cubicBezTo>
                  <a:cubicBezTo>
                    <a:pt x="17876" y="21600"/>
                    <a:pt x="18248" y="21327"/>
                    <a:pt x="18248" y="21053"/>
                  </a:cubicBezTo>
                  <a:cubicBezTo>
                    <a:pt x="20110" y="3554"/>
                    <a:pt x="20110" y="3554"/>
                    <a:pt x="20110" y="3554"/>
                  </a:cubicBezTo>
                  <a:cubicBezTo>
                    <a:pt x="20855" y="3554"/>
                    <a:pt x="20855" y="3554"/>
                    <a:pt x="20855" y="3554"/>
                  </a:cubicBezTo>
                  <a:cubicBezTo>
                    <a:pt x="21228" y="3554"/>
                    <a:pt x="21600" y="3281"/>
                    <a:pt x="21600" y="3008"/>
                  </a:cubicBezTo>
                  <a:cubicBezTo>
                    <a:pt x="21600" y="2734"/>
                    <a:pt x="21228" y="2461"/>
                    <a:pt x="20855" y="2461"/>
                  </a:cubicBezTo>
                  <a:close/>
                  <a:moveTo>
                    <a:pt x="10800" y="1094"/>
                  </a:moveTo>
                  <a:cubicBezTo>
                    <a:pt x="11917" y="1094"/>
                    <a:pt x="13034" y="1641"/>
                    <a:pt x="13407" y="2461"/>
                  </a:cubicBezTo>
                  <a:cubicBezTo>
                    <a:pt x="8193" y="2461"/>
                    <a:pt x="8193" y="2461"/>
                    <a:pt x="8193" y="2461"/>
                  </a:cubicBezTo>
                  <a:cubicBezTo>
                    <a:pt x="8566" y="1641"/>
                    <a:pt x="9683" y="1094"/>
                    <a:pt x="10800" y="1094"/>
                  </a:cubicBezTo>
                  <a:close/>
                  <a:moveTo>
                    <a:pt x="16759" y="20506"/>
                  </a:moveTo>
                  <a:cubicBezTo>
                    <a:pt x="4841" y="20506"/>
                    <a:pt x="4841" y="20506"/>
                    <a:pt x="4841" y="20506"/>
                  </a:cubicBezTo>
                  <a:cubicBezTo>
                    <a:pt x="2979" y="3554"/>
                    <a:pt x="2979" y="3554"/>
                    <a:pt x="2979" y="3554"/>
                  </a:cubicBezTo>
                  <a:cubicBezTo>
                    <a:pt x="7448" y="3554"/>
                    <a:pt x="7448" y="3554"/>
                    <a:pt x="7448" y="3554"/>
                  </a:cubicBezTo>
                  <a:cubicBezTo>
                    <a:pt x="14152" y="3554"/>
                    <a:pt x="14152" y="3554"/>
                    <a:pt x="14152" y="3554"/>
                  </a:cubicBezTo>
                  <a:cubicBezTo>
                    <a:pt x="18621" y="3554"/>
                    <a:pt x="18621" y="3554"/>
                    <a:pt x="18621" y="3554"/>
                  </a:cubicBezTo>
                  <a:lnTo>
                    <a:pt x="16759" y="2050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7" name="Freeform 177"/>
            <p:cNvSpPr/>
            <p:nvPr/>
          </p:nvSpPr>
          <p:spPr>
            <a:xfrm>
              <a:off x="1458130" y="6907338"/>
              <a:ext cx="36260" cy="341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0"/>
                  </a:moveTo>
                  <a:cubicBezTo>
                    <a:pt x="3600" y="0"/>
                    <a:pt x="0" y="386"/>
                    <a:pt x="0" y="771"/>
                  </a:cubicBezTo>
                  <a:cubicBezTo>
                    <a:pt x="7200" y="20829"/>
                    <a:pt x="7200" y="20829"/>
                    <a:pt x="7200" y="20829"/>
                  </a:cubicBezTo>
                  <a:cubicBezTo>
                    <a:pt x="7200" y="21214"/>
                    <a:pt x="10800" y="21600"/>
                    <a:pt x="14400" y="21600"/>
                  </a:cubicBezTo>
                  <a:cubicBezTo>
                    <a:pt x="14400" y="21600"/>
                    <a:pt x="14400" y="21600"/>
                    <a:pt x="14400" y="21600"/>
                  </a:cubicBezTo>
                  <a:cubicBezTo>
                    <a:pt x="18000" y="21600"/>
                    <a:pt x="21600" y="21214"/>
                    <a:pt x="21600" y="20829"/>
                  </a:cubicBezTo>
                  <a:cubicBezTo>
                    <a:pt x="14400" y="771"/>
                    <a:pt x="14400" y="771"/>
                    <a:pt x="14400" y="771"/>
                  </a:cubicBezTo>
                  <a:cubicBezTo>
                    <a:pt x="14400" y="386"/>
                    <a:pt x="10800" y="0"/>
                    <a:pt x="72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8" name="Freeform 178"/>
            <p:cNvSpPr/>
            <p:nvPr/>
          </p:nvSpPr>
          <p:spPr>
            <a:xfrm>
              <a:off x="1525468" y="6907338"/>
              <a:ext cx="23311" cy="341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0800" y="0"/>
                    <a:pt x="10800" y="0"/>
                    <a:pt x="10800" y="0"/>
                  </a:cubicBezTo>
                  <a:cubicBezTo>
                    <a:pt x="5400" y="0"/>
                    <a:pt x="0" y="386"/>
                    <a:pt x="0" y="771"/>
                  </a:cubicBezTo>
                  <a:cubicBezTo>
                    <a:pt x="0" y="20829"/>
                    <a:pt x="0" y="20829"/>
                    <a:pt x="0" y="20829"/>
                  </a:cubicBezTo>
                  <a:cubicBezTo>
                    <a:pt x="0" y="21214"/>
                    <a:pt x="5400" y="21600"/>
                    <a:pt x="10800" y="21600"/>
                  </a:cubicBezTo>
                  <a:cubicBezTo>
                    <a:pt x="10800" y="21600"/>
                    <a:pt x="10800" y="21600"/>
                    <a:pt x="10800" y="21600"/>
                  </a:cubicBezTo>
                  <a:cubicBezTo>
                    <a:pt x="16200" y="21600"/>
                    <a:pt x="21600" y="21214"/>
                    <a:pt x="21600" y="20829"/>
                  </a:cubicBezTo>
                  <a:cubicBezTo>
                    <a:pt x="21600" y="771"/>
                    <a:pt x="21600" y="771"/>
                    <a:pt x="21600" y="771"/>
                  </a:cubicBezTo>
                  <a:cubicBezTo>
                    <a:pt x="21600" y="386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9" name="Freeform 179"/>
            <p:cNvSpPr/>
            <p:nvPr/>
          </p:nvSpPr>
          <p:spPr>
            <a:xfrm>
              <a:off x="1579856" y="6907338"/>
              <a:ext cx="36260" cy="341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21600"/>
                  </a:moveTo>
                  <a:cubicBezTo>
                    <a:pt x="7200" y="21600"/>
                    <a:pt x="7200" y="21600"/>
                    <a:pt x="7200" y="21600"/>
                  </a:cubicBezTo>
                  <a:cubicBezTo>
                    <a:pt x="10800" y="21600"/>
                    <a:pt x="14400" y="21214"/>
                    <a:pt x="14400" y="20829"/>
                  </a:cubicBezTo>
                  <a:cubicBezTo>
                    <a:pt x="21600" y="771"/>
                    <a:pt x="21600" y="771"/>
                    <a:pt x="21600" y="771"/>
                  </a:cubicBezTo>
                  <a:cubicBezTo>
                    <a:pt x="21600" y="386"/>
                    <a:pt x="21600" y="0"/>
                    <a:pt x="14400" y="0"/>
                  </a:cubicBezTo>
                  <a:cubicBezTo>
                    <a:pt x="10800" y="0"/>
                    <a:pt x="7200" y="386"/>
                    <a:pt x="7200" y="771"/>
                  </a:cubicBezTo>
                  <a:cubicBezTo>
                    <a:pt x="0" y="20829"/>
                    <a:pt x="0" y="20829"/>
                    <a:pt x="0" y="20829"/>
                  </a:cubicBezTo>
                  <a:cubicBezTo>
                    <a:pt x="0" y="21214"/>
                    <a:pt x="3600" y="21600"/>
                    <a:pt x="72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0" name="Freeform 180"/>
            <p:cNvSpPr/>
            <p:nvPr/>
          </p:nvSpPr>
          <p:spPr>
            <a:xfrm>
              <a:off x="5679713" y="8140144"/>
              <a:ext cx="512806" cy="27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86" y="0"/>
                  </a:moveTo>
                  <a:cubicBezTo>
                    <a:pt x="19543" y="0"/>
                    <a:pt x="19543" y="0"/>
                    <a:pt x="19543" y="0"/>
                  </a:cubicBezTo>
                  <a:cubicBezTo>
                    <a:pt x="2057" y="0"/>
                    <a:pt x="2057" y="0"/>
                    <a:pt x="2057" y="0"/>
                  </a:cubicBezTo>
                  <a:cubicBezTo>
                    <a:pt x="514" y="0"/>
                    <a:pt x="514" y="0"/>
                    <a:pt x="514" y="0"/>
                  </a:cubicBezTo>
                  <a:cubicBezTo>
                    <a:pt x="257" y="0"/>
                    <a:pt x="0" y="480"/>
                    <a:pt x="0" y="960"/>
                  </a:cubicBezTo>
                  <a:cubicBezTo>
                    <a:pt x="0" y="1440"/>
                    <a:pt x="257" y="1920"/>
                    <a:pt x="514" y="1920"/>
                  </a:cubicBezTo>
                  <a:cubicBezTo>
                    <a:pt x="1543" y="1920"/>
                    <a:pt x="1543" y="1920"/>
                    <a:pt x="1543" y="1920"/>
                  </a:cubicBezTo>
                  <a:cubicBezTo>
                    <a:pt x="3343" y="21120"/>
                    <a:pt x="3343" y="21120"/>
                    <a:pt x="3343" y="21120"/>
                  </a:cubicBezTo>
                  <a:cubicBezTo>
                    <a:pt x="3600" y="21600"/>
                    <a:pt x="3600" y="21600"/>
                    <a:pt x="3857" y="21600"/>
                  </a:cubicBezTo>
                  <a:cubicBezTo>
                    <a:pt x="17486" y="21600"/>
                    <a:pt x="17486" y="21600"/>
                    <a:pt x="17486" y="21600"/>
                  </a:cubicBezTo>
                  <a:cubicBezTo>
                    <a:pt x="17743" y="21600"/>
                    <a:pt x="18000" y="21600"/>
                    <a:pt x="18000" y="21120"/>
                  </a:cubicBezTo>
                  <a:cubicBezTo>
                    <a:pt x="19800" y="1920"/>
                    <a:pt x="19800" y="1920"/>
                    <a:pt x="19800" y="1920"/>
                  </a:cubicBezTo>
                  <a:cubicBezTo>
                    <a:pt x="21086" y="1920"/>
                    <a:pt x="21086" y="1920"/>
                    <a:pt x="21086" y="1920"/>
                  </a:cubicBezTo>
                  <a:cubicBezTo>
                    <a:pt x="21343" y="1920"/>
                    <a:pt x="21600" y="1440"/>
                    <a:pt x="21600" y="960"/>
                  </a:cubicBezTo>
                  <a:cubicBezTo>
                    <a:pt x="21600" y="480"/>
                    <a:pt x="21343" y="0"/>
                    <a:pt x="21086" y="0"/>
                  </a:cubicBezTo>
                  <a:close/>
                  <a:moveTo>
                    <a:pt x="17229" y="19680"/>
                  </a:moveTo>
                  <a:cubicBezTo>
                    <a:pt x="4371" y="19680"/>
                    <a:pt x="4371" y="19680"/>
                    <a:pt x="4371" y="19680"/>
                  </a:cubicBezTo>
                  <a:cubicBezTo>
                    <a:pt x="2571" y="1920"/>
                    <a:pt x="2571" y="1920"/>
                    <a:pt x="2571" y="1920"/>
                  </a:cubicBezTo>
                  <a:cubicBezTo>
                    <a:pt x="18771" y="1920"/>
                    <a:pt x="18771" y="1920"/>
                    <a:pt x="18771" y="1920"/>
                  </a:cubicBezTo>
                  <a:lnTo>
                    <a:pt x="17229" y="196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1" name="Freeform 181"/>
            <p:cNvSpPr/>
            <p:nvPr/>
          </p:nvSpPr>
          <p:spPr>
            <a:xfrm>
              <a:off x="5679713" y="7920997"/>
              <a:ext cx="512806" cy="19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7" extrusionOk="0">
                  <a:moveTo>
                    <a:pt x="21086" y="18599"/>
                  </a:moveTo>
                  <a:cubicBezTo>
                    <a:pt x="16971" y="18599"/>
                    <a:pt x="16971" y="18599"/>
                    <a:pt x="16971" y="18599"/>
                  </a:cubicBezTo>
                  <a:cubicBezTo>
                    <a:pt x="14400" y="926"/>
                    <a:pt x="14400" y="926"/>
                    <a:pt x="14400" y="926"/>
                  </a:cubicBezTo>
                  <a:cubicBezTo>
                    <a:pt x="14143" y="272"/>
                    <a:pt x="13886" y="-383"/>
                    <a:pt x="13629" y="272"/>
                  </a:cubicBezTo>
                  <a:cubicBezTo>
                    <a:pt x="13371" y="272"/>
                    <a:pt x="13114" y="926"/>
                    <a:pt x="13371" y="1581"/>
                  </a:cubicBezTo>
                  <a:cubicBezTo>
                    <a:pt x="15943" y="18599"/>
                    <a:pt x="15943" y="18599"/>
                    <a:pt x="15943" y="18599"/>
                  </a:cubicBezTo>
                  <a:cubicBezTo>
                    <a:pt x="5914" y="18599"/>
                    <a:pt x="5914" y="18599"/>
                    <a:pt x="5914" y="18599"/>
                  </a:cubicBezTo>
                  <a:cubicBezTo>
                    <a:pt x="8486" y="1581"/>
                    <a:pt x="8486" y="1581"/>
                    <a:pt x="8486" y="1581"/>
                  </a:cubicBezTo>
                  <a:cubicBezTo>
                    <a:pt x="8486" y="926"/>
                    <a:pt x="8229" y="272"/>
                    <a:pt x="7971" y="272"/>
                  </a:cubicBezTo>
                  <a:cubicBezTo>
                    <a:pt x="7714" y="-383"/>
                    <a:pt x="7457" y="272"/>
                    <a:pt x="7457" y="926"/>
                  </a:cubicBezTo>
                  <a:cubicBezTo>
                    <a:pt x="4886" y="18599"/>
                    <a:pt x="4886" y="18599"/>
                    <a:pt x="4886" y="18599"/>
                  </a:cubicBezTo>
                  <a:cubicBezTo>
                    <a:pt x="514" y="18599"/>
                    <a:pt x="514" y="18599"/>
                    <a:pt x="514" y="18599"/>
                  </a:cubicBezTo>
                  <a:cubicBezTo>
                    <a:pt x="257" y="18599"/>
                    <a:pt x="0" y="19253"/>
                    <a:pt x="0" y="19908"/>
                  </a:cubicBezTo>
                  <a:cubicBezTo>
                    <a:pt x="0" y="20562"/>
                    <a:pt x="257" y="21217"/>
                    <a:pt x="514" y="21217"/>
                  </a:cubicBezTo>
                  <a:cubicBezTo>
                    <a:pt x="5143" y="21217"/>
                    <a:pt x="5143" y="21217"/>
                    <a:pt x="5143" y="21217"/>
                  </a:cubicBezTo>
                  <a:cubicBezTo>
                    <a:pt x="16714" y="21217"/>
                    <a:pt x="16714" y="21217"/>
                    <a:pt x="16714" y="21217"/>
                  </a:cubicBezTo>
                  <a:cubicBezTo>
                    <a:pt x="21086" y="21217"/>
                    <a:pt x="21086" y="21217"/>
                    <a:pt x="21086" y="21217"/>
                  </a:cubicBezTo>
                  <a:cubicBezTo>
                    <a:pt x="21343" y="21217"/>
                    <a:pt x="21600" y="20562"/>
                    <a:pt x="21600" y="19908"/>
                  </a:cubicBezTo>
                  <a:cubicBezTo>
                    <a:pt x="21600" y="19253"/>
                    <a:pt x="21343" y="18599"/>
                    <a:pt x="21086" y="1859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2" name="Freeform 182"/>
            <p:cNvSpPr/>
            <p:nvPr/>
          </p:nvSpPr>
          <p:spPr>
            <a:xfrm>
              <a:off x="5824749" y="8176404"/>
              <a:ext cx="38850" cy="202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21600"/>
                  </a:moveTo>
                  <a:cubicBezTo>
                    <a:pt x="14400" y="21600"/>
                    <a:pt x="14400" y="21600"/>
                    <a:pt x="14400" y="21600"/>
                  </a:cubicBezTo>
                  <a:cubicBezTo>
                    <a:pt x="21600" y="21600"/>
                    <a:pt x="21600" y="20945"/>
                    <a:pt x="21600" y="20291"/>
                  </a:cubicBezTo>
                  <a:cubicBezTo>
                    <a:pt x="14400" y="1309"/>
                    <a:pt x="14400" y="1309"/>
                    <a:pt x="14400" y="1309"/>
                  </a:cubicBezTo>
                  <a:cubicBezTo>
                    <a:pt x="14400" y="655"/>
                    <a:pt x="10800" y="0"/>
                    <a:pt x="7200" y="0"/>
                  </a:cubicBezTo>
                  <a:cubicBezTo>
                    <a:pt x="3600" y="0"/>
                    <a:pt x="0" y="655"/>
                    <a:pt x="0" y="1964"/>
                  </a:cubicBezTo>
                  <a:cubicBezTo>
                    <a:pt x="7200" y="20945"/>
                    <a:pt x="7200" y="20945"/>
                    <a:pt x="7200" y="20945"/>
                  </a:cubicBezTo>
                  <a:cubicBezTo>
                    <a:pt x="7200" y="21600"/>
                    <a:pt x="10800" y="21600"/>
                    <a:pt x="144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3" name="Freeform 183"/>
            <p:cNvSpPr/>
            <p:nvPr/>
          </p:nvSpPr>
          <p:spPr>
            <a:xfrm>
              <a:off x="5923166" y="8176404"/>
              <a:ext cx="25900" cy="202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0800" y="21600"/>
                    <a:pt x="10800" y="21600"/>
                    <a:pt x="10800" y="21600"/>
                  </a:cubicBezTo>
                  <a:cubicBezTo>
                    <a:pt x="16200" y="21600"/>
                    <a:pt x="21600" y="21600"/>
                    <a:pt x="21600" y="20291"/>
                  </a:cubicBezTo>
                  <a:cubicBezTo>
                    <a:pt x="21600" y="1309"/>
                    <a:pt x="21600" y="1309"/>
                    <a:pt x="21600" y="1309"/>
                  </a:cubicBezTo>
                  <a:cubicBezTo>
                    <a:pt x="21600" y="655"/>
                    <a:pt x="16200" y="0"/>
                    <a:pt x="10800" y="0"/>
                  </a:cubicBezTo>
                  <a:cubicBezTo>
                    <a:pt x="5400" y="0"/>
                    <a:pt x="0" y="655"/>
                    <a:pt x="0" y="1309"/>
                  </a:cubicBezTo>
                  <a:cubicBezTo>
                    <a:pt x="0" y="20291"/>
                    <a:pt x="0" y="20291"/>
                    <a:pt x="0" y="20291"/>
                  </a:cubicBezTo>
                  <a:cubicBezTo>
                    <a:pt x="0" y="21600"/>
                    <a:pt x="540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4" name="Freeform 184"/>
            <p:cNvSpPr/>
            <p:nvPr/>
          </p:nvSpPr>
          <p:spPr>
            <a:xfrm>
              <a:off x="6007056" y="8176404"/>
              <a:ext cx="45608" cy="202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extrusionOk="0">
                  <a:moveTo>
                    <a:pt x="3818" y="21600"/>
                  </a:moveTo>
                  <a:cubicBezTo>
                    <a:pt x="3818" y="21600"/>
                    <a:pt x="6518" y="21600"/>
                    <a:pt x="6518" y="21600"/>
                  </a:cubicBezTo>
                  <a:cubicBezTo>
                    <a:pt x="9218" y="21600"/>
                    <a:pt x="9218" y="21600"/>
                    <a:pt x="11918" y="20945"/>
                  </a:cubicBezTo>
                  <a:cubicBezTo>
                    <a:pt x="20018" y="1964"/>
                    <a:pt x="20018" y="1964"/>
                    <a:pt x="20018" y="1964"/>
                  </a:cubicBezTo>
                  <a:cubicBezTo>
                    <a:pt x="20018" y="655"/>
                    <a:pt x="17318" y="655"/>
                    <a:pt x="14618" y="0"/>
                  </a:cubicBezTo>
                  <a:cubicBezTo>
                    <a:pt x="11918" y="0"/>
                    <a:pt x="9218" y="655"/>
                    <a:pt x="9218" y="1309"/>
                  </a:cubicBezTo>
                  <a:cubicBezTo>
                    <a:pt x="1118" y="20291"/>
                    <a:pt x="1118" y="20291"/>
                    <a:pt x="1118" y="20291"/>
                  </a:cubicBezTo>
                  <a:cubicBezTo>
                    <a:pt x="-1582" y="20945"/>
                    <a:pt x="1118" y="21600"/>
                    <a:pt x="3818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5" name="Freeform 185"/>
            <p:cNvSpPr/>
            <p:nvPr/>
          </p:nvSpPr>
          <p:spPr>
            <a:xfrm>
              <a:off x="157986" y="3470503"/>
              <a:ext cx="551656" cy="543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00" y="0"/>
                    <a:pt x="0" y="4854"/>
                    <a:pt x="0" y="10921"/>
                  </a:cubicBezTo>
                  <a:cubicBezTo>
                    <a:pt x="0" y="16746"/>
                    <a:pt x="4800" y="21600"/>
                    <a:pt x="10800" y="21600"/>
                  </a:cubicBezTo>
                  <a:cubicBezTo>
                    <a:pt x="16800" y="21600"/>
                    <a:pt x="21600" y="16746"/>
                    <a:pt x="21600" y="10921"/>
                  </a:cubicBezTo>
                  <a:cubicBezTo>
                    <a:pt x="21600" y="4854"/>
                    <a:pt x="16800" y="0"/>
                    <a:pt x="10800" y="0"/>
                  </a:cubicBezTo>
                  <a:close/>
                  <a:moveTo>
                    <a:pt x="10800" y="20629"/>
                  </a:moveTo>
                  <a:cubicBezTo>
                    <a:pt x="5520" y="20629"/>
                    <a:pt x="960" y="16261"/>
                    <a:pt x="960" y="10921"/>
                  </a:cubicBezTo>
                  <a:cubicBezTo>
                    <a:pt x="960" y="5582"/>
                    <a:pt x="5520" y="971"/>
                    <a:pt x="10800" y="971"/>
                  </a:cubicBezTo>
                  <a:cubicBezTo>
                    <a:pt x="16080" y="971"/>
                    <a:pt x="20640" y="5582"/>
                    <a:pt x="20640" y="10921"/>
                  </a:cubicBezTo>
                  <a:cubicBezTo>
                    <a:pt x="20640" y="16261"/>
                    <a:pt x="16080" y="20629"/>
                    <a:pt x="10800" y="2062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6" name="Freeform 186"/>
            <p:cNvSpPr/>
            <p:nvPr/>
          </p:nvSpPr>
          <p:spPr>
            <a:xfrm>
              <a:off x="422159" y="3530072"/>
              <a:ext cx="126908" cy="227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3" y="19265"/>
                  </a:moveTo>
                  <a:cubicBezTo>
                    <a:pt x="4114" y="19265"/>
                    <a:pt x="4114" y="19265"/>
                    <a:pt x="4114" y="19265"/>
                  </a:cubicBezTo>
                  <a:cubicBezTo>
                    <a:pt x="4114" y="1168"/>
                    <a:pt x="4114" y="1168"/>
                    <a:pt x="4114" y="1168"/>
                  </a:cubicBezTo>
                  <a:cubicBezTo>
                    <a:pt x="4114" y="584"/>
                    <a:pt x="3086" y="0"/>
                    <a:pt x="2057" y="0"/>
                  </a:cubicBezTo>
                  <a:cubicBezTo>
                    <a:pt x="1029" y="0"/>
                    <a:pt x="0" y="584"/>
                    <a:pt x="0" y="1168"/>
                  </a:cubicBezTo>
                  <a:cubicBezTo>
                    <a:pt x="0" y="20432"/>
                    <a:pt x="0" y="20432"/>
                    <a:pt x="0" y="20432"/>
                  </a:cubicBezTo>
                  <a:cubicBezTo>
                    <a:pt x="0" y="21016"/>
                    <a:pt x="1029" y="21600"/>
                    <a:pt x="2057" y="21600"/>
                  </a:cubicBezTo>
                  <a:cubicBezTo>
                    <a:pt x="19543" y="21600"/>
                    <a:pt x="19543" y="21600"/>
                    <a:pt x="19543" y="21600"/>
                  </a:cubicBezTo>
                  <a:cubicBezTo>
                    <a:pt x="20571" y="21600"/>
                    <a:pt x="21600" y="21016"/>
                    <a:pt x="21600" y="20432"/>
                  </a:cubicBezTo>
                  <a:cubicBezTo>
                    <a:pt x="21600" y="19849"/>
                    <a:pt x="20571" y="19265"/>
                    <a:pt x="19543" y="1926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7" name="Freeform 187"/>
            <p:cNvSpPr/>
            <p:nvPr/>
          </p:nvSpPr>
          <p:spPr>
            <a:xfrm>
              <a:off x="1284604" y="3403165"/>
              <a:ext cx="502447" cy="686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85" y="4436"/>
                  </a:moveTo>
                  <a:cubicBezTo>
                    <a:pt x="17385" y="386"/>
                    <a:pt x="17385" y="386"/>
                    <a:pt x="17385" y="386"/>
                  </a:cubicBezTo>
                  <a:cubicBezTo>
                    <a:pt x="17385" y="193"/>
                    <a:pt x="17122" y="0"/>
                    <a:pt x="16859" y="0"/>
                  </a:cubicBezTo>
                  <a:cubicBezTo>
                    <a:pt x="16595" y="0"/>
                    <a:pt x="16332" y="193"/>
                    <a:pt x="16332" y="386"/>
                  </a:cubicBezTo>
                  <a:cubicBezTo>
                    <a:pt x="16332" y="3857"/>
                    <a:pt x="16332" y="3857"/>
                    <a:pt x="16332" y="3857"/>
                  </a:cubicBezTo>
                  <a:cubicBezTo>
                    <a:pt x="14751" y="3279"/>
                    <a:pt x="12907" y="2893"/>
                    <a:pt x="10800" y="2893"/>
                  </a:cubicBezTo>
                  <a:cubicBezTo>
                    <a:pt x="8693" y="2893"/>
                    <a:pt x="6849" y="3279"/>
                    <a:pt x="5268" y="3857"/>
                  </a:cubicBezTo>
                  <a:cubicBezTo>
                    <a:pt x="5268" y="386"/>
                    <a:pt x="5268" y="386"/>
                    <a:pt x="5268" y="386"/>
                  </a:cubicBezTo>
                  <a:cubicBezTo>
                    <a:pt x="5268" y="193"/>
                    <a:pt x="5005" y="0"/>
                    <a:pt x="4741" y="0"/>
                  </a:cubicBezTo>
                  <a:cubicBezTo>
                    <a:pt x="4478" y="0"/>
                    <a:pt x="4215" y="193"/>
                    <a:pt x="4215" y="386"/>
                  </a:cubicBezTo>
                  <a:cubicBezTo>
                    <a:pt x="4215" y="4436"/>
                    <a:pt x="4215" y="4436"/>
                    <a:pt x="4215" y="4436"/>
                  </a:cubicBezTo>
                  <a:cubicBezTo>
                    <a:pt x="1580" y="5786"/>
                    <a:pt x="0" y="8100"/>
                    <a:pt x="0" y="10800"/>
                  </a:cubicBezTo>
                  <a:cubicBezTo>
                    <a:pt x="0" y="13307"/>
                    <a:pt x="1580" y="15621"/>
                    <a:pt x="4215" y="17164"/>
                  </a:cubicBezTo>
                  <a:cubicBezTo>
                    <a:pt x="4215" y="21214"/>
                    <a:pt x="4215" y="21214"/>
                    <a:pt x="4215" y="21214"/>
                  </a:cubicBezTo>
                  <a:cubicBezTo>
                    <a:pt x="4215" y="21407"/>
                    <a:pt x="4478" y="21600"/>
                    <a:pt x="4741" y="21600"/>
                  </a:cubicBezTo>
                  <a:cubicBezTo>
                    <a:pt x="5005" y="21600"/>
                    <a:pt x="5268" y="21407"/>
                    <a:pt x="5268" y="21214"/>
                  </a:cubicBezTo>
                  <a:cubicBezTo>
                    <a:pt x="5268" y="17550"/>
                    <a:pt x="5268" y="17550"/>
                    <a:pt x="5268" y="17550"/>
                  </a:cubicBezTo>
                  <a:cubicBezTo>
                    <a:pt x="6849" y="18321"/>
                    <a:pt x="8693" y="18707"/>
                    <a:pt x="10800" y="18707"/>
                  </a:cubicBezTo>
                  <a:cubicBezTo>
                    <a:pt x="12907" y="18707"/>
                    <a:pt x="14751" y="18321"/>
                    <a:pt x="16332" y="17550"/>
                  </a:cubicBezTo>
                  <a:cubicBezTo>
                    <a:pt x="16332" y="21214"/>
                    <a:pt x="16332" y="21214"/>
                    <a:pt x="16332" y="21214"/>
                  </a:cubicBezTo>
                  <a:cubicBezTo>
                    <a:pt x="16332" y="21407"/>
                    <a:pt x="16595" y="21600"/>
                    <a:pt x="16859" y="21600"/>
                  </a:cubicBezTo>
                  <a:cubicBezTo>
                    <a:pt x="17122" y="21600"/>
                    <a:pt x="17385" y="21407"/>
                    <a:pt x="17385" y="21214"/>
                  </a:cubicBezTo>
                  <a:cubicBezTo>
                    <a:pt x="17385" y="17164"/>
                    <a:pt x="17385" y="17164"/>
                    <a:pt x="17385" y="17164"/>
                  </a:cubicBezTo>
                  <a:cubicBezTo>
                    <a:pt x="20020" y="15621"/>
                    <a:pt x="21600" y="13307"/>
                    <a:pt x="21600" y="10800"/>
                  </a:cubicBezTo>
                  <a:cubicBezTo>
                    <a:pt x="21600" y="8100"/>
                    <a:pt x="20020" y="5786"/>
                    <a:pt x="17385" y="4436"/>
                  </a:cubicBezTo>
                  <a:close/>
                  <a:moveTo>
                    <a:pt x="10800" y="17936"/>
                  </a:moveTo>
                  <a:cubicBezTo>
                    <a:pt x="5268" y="17936"/>
                    <a:pt x="1054" y="14657"/>
                    <a:pt x="1054" y="10800"/>
                  </a:cubicBezTo>
                  <a:cubicBezTo>
                    <a:pt x="1054" y="6750"/>
                    <a:pt x="5268" y="3664"/>
                    <a:pt x="10800" y="3664"/>
                  </a:cubicBezTo>
                  <a:cubicBezTo>
                    <a:pt x="16332" y="3664"/>
                    <a:pt x="20546" y="6750"/>
                    <a:pt x="20546" y="10800"/>
                  </a:cubicBezTo>
                  <a:cubicBezTo>
                    <a:pt x="20546" y="14657"/>
                    <a:pt x="16332" y="17936"/>
                    <a:pt x="10800" y="1793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8" name="Freeform 188"/>
            <p:cNvSpPr/>
            <p:nvPr/>
          </p:nvSpPr>
          <p:spPr>
            <a:xfrm>
              <a:off x="1525468" y="3543021"/>
              <a:ext cx="121728" cy="214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40" y="19131"/>
                  </a:moveTo>
                  <a:cubicBezTo>
                    <a:pt x="4320" y="19131"/>
                    <a:pt x="4320" y="19131"/>
                    <a:pt x="4320" y="19131"/>
                  </a:cubicBezTo>
                  <a:cubicBezTo>
                    <a:pt x="4320" y="1234"/>
                    <a:pt x="4320" y="1234"/>
                    <a:pt x="4320" y="1234"/>
                  </a:cubicBezTo>
                  <a:cubicBezTo>
                    <a:pt x="4320" y="617"/>
                    <a:pt x="3240" y="0"/>
                    <a:pt x="2160" y="0"/>
                  </a:cubicBezTo>
                  <a:cubicBezTo>
                    <a:pt x="1080" y="0"/>
                    <a:pt x="0" y="617"/>
                    <a:pt x="0" y="1234"/>
                  </a:cubicBezTo>
                  <a:cubicBezTo>
                    <a:pt x="0" y="20366"/>
                    <a:pt x="0" y="20366"/>
                    <a:pt x="0" y="20366"/>
                  </a:cubicBezTo>
                  <a:cubicBezTo>
                    <a:pt x="0" y="20983"/>
                    <a:pt x="1080" y="21600"/>
                    <a:pt x="2160" y="21600"/>
                  </a:cubicBezTo>
                  <a:cubicBezTo>
                    <a:pt x="19440" y="21600"/>
                    <a:pt x="19440" y="21600"/>
                    <a:pt x="19440" y="21600"/>
                  </a:cubicBezTo>
                  <a:cubicBezTo>
                    <a:pt x="20520" y="21600"/>
                    <a:pt x="21600" y="20983"/>
                    <a:pt x="21600" y="20366"/>
                  </a:cubicBezTo>
                  <a:cubicBezTo>
                    <a:pt x="21600" y="19749"/>
                    <a:pt x="20520" y="19131"/>
                    <a:pt x="19440" y="1913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9" name="Freeform 189"/>
            <p:cNvSpPr/>
            <p:nvPr/>
          </p:nvSpPr>
          <p:spPr>
            <a:xfrm>
              <a:off x="2626187" y="3530072"/>
              <a:ext cx="129497" cy="227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3" y="19265"/>
                  </a:moveTo>
                  <a:cubicBezTo>
                    <a:pt x="4114" y="19265"/>
                    <a:pt x="4114" y="19265"/>
                    <a:pt x="4114" y="19265"/>
                  </a:cubicBezTo>
                  <a:cubicBezTo>
                    <a:pt x="4114" y="1168"/>
                    <a:pt x="4114" y="1168"/>
                    <a:pt x="4114" y="1168"/>
                  </a:cubicBezTo>
                  <a:cubicBezTo>
                    <a:pt x="4114" y="584"/>
                    <a:pt x="3086" y="0"/>
                    <a:pt x="2057" y="0"/>
                  </a:cubicBezTo>
                  <a:cubicBezTo>
                    <a:pt x="1029" y="0"/>
                    <a:pt x="0" y="584"/>
                    <a:pt x="0" y="1168"/>
                  </a:cubicBezTo>
                  <a:cubicBezTo>
                    <a:pt x="0" y="20432"/>
                    <a:pt x="0" y="20432"/>
                    <a:pt x="0" y="20432"/>
                  </a:cubicBezTo>
                  <a:cubicBezTo>
                    <a:pt x="0" y="21016"/>
                    <a:pt x="1029" y="21600"/>
                    <a:pt x="2057" y="21600"/>
                  </a:cubicBezTo>
                  <a:cubicBezTo>
                    <a:pt x="19543" y="21600"/>
                    <a:pt x="19543" y="21600"/>
                    <a:pt x="19543" y="21600"/>
                  </a:cubicBezTo>
                  <a:cubicBezTo>
                    <a:pt x="20571" y="21600"/>
                    <a:pt x="21600" y="21016"/>
                    <a:pt x="21600" y="20432"/>
                  </a:cubicBezTo>
                  <a:cubicBezTo>
                    <a:pt x="21600" y="19849"/>
                    <a:pt x="20571" y="19265"/>
                    <a:pt x="19543" y="1926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0" name="Freeform 190"/>
            <p:cNvSpPr/>
            <p:nvPr/>
          </p:nvSpPr>
          <p:spPr>
            <a:xfrm>
              <a:off x="2364605" y="3427044"/>
              <a:ext cx="551656" cy="59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8" extrusionOk="0">
                  <a:moveTo>
                    <a:pt x="18960" y="4754"/>
                  </a:moveTo>
                  <a:cubicBezTo>
                    <a:pt x="19920" y="3227"/>
                    <a:pt x="19440" y="1263"/>
                    <a:pt x="17760" y="391"/>
                  </a:cubicBezTo>
                  <a:cubicBezTo>
                    <a:pt x="16800" y="-46"/>
                    <a:pt x="15840" y="-46"/>
                    <a:pt x="14880" y="173"/>
                  </a:cubicBezTo>
                  <a:cubicBezTo>
                    <a:pt x="14160" y="391"/>
                    <a:pt x="13200" y="827"/>
                    <a:pt x="12720" y="1700"/>
                  </a:cubicBezTo>
                  <a:cubicBezTo>
                    <a:pt x="12720" y="1700"/>
                    <a:pt x="12720" y="1700"/>
                    <a:pt x="12720" y="1700"/>
                  </a:cubicBezTo>
                  <a:cubicBezTo>
                    <a:pt x="12240" y="1700"/>
                    <a:pt x="11520" y="1482"/>
                    <a:pt x="10800" y="1482"/>
                  </a:cubicBezTo>
                  <a:cubicBezTo>
                    <a:pt x="10080" y="1482"/>
                    <a:pt x="9360" y="1700"/>
                    <a:pt x="8880" y="1700"/>
                  </a:cubicBezTo>
                  <a:cubicBezTo>
                    <a:pt x="8880" y="1700"/>
                    <a:pt x="8880" y="1700"/>
                    <a:pt x="8880" y="1700"/>
                  </a:cubicBezTo>
                  <a:cubicBezTo>
                    <a:pt x="7680" y="173"/>
                    <a:pt x="5520" y="-482"/>
                    <a:pt x="3840" y="391"/>
                  </a:cubicBezTo>
                  <a:cubicBezTo>
                    <a:pt x="3120" y="827"/>
                    <a:pt x="2640" y="1482"/>
                    <a:pt x="2160" y="2354"/>
                  </a:cubicBezTo>
                  <a:cubicBezTo>
                    <a:pt x="1920" y="3227"/>
                    <a:pt x="2160" y="4100"/>
                    <a:pt x="2640" y="4754"/>
                  </a:cubicBezTo>
                  <a:cubicBezTo>
                    <a:pt x="2640" y="4973"/>
                    <a:pt x="2640" y="4973"/>
                    <a:pt x="2640" y="4973"/>
                  </a:cubicBezTo>
                  <a:cubicBezTo>
                    <a:pt x="1200" y="6718"/>
                    <a:pt x="0" y="8900"/>
                    <a:pt x="0" y="11300"/>
                  </a:cubicBezTo>
                  <a:cubicBezTo>
                    <a:pt x="0" y="14791"/>
                    <a:pt x="2160" y="17627"/>
                    <a:pt x="5040" y="19373"/>
                  </a:cubicBezTo>
                  <a:cubicBezTo>
                    <a:pt x="4560" y="20463"/>
                    <a:pt x="4560" y="20463"/>
                    <a:pt x="4560" y="20463"/>
                  </a:cubicBezTo>
                  <a:cubicBezTo>
                    <a:pt x="4320" y="20682"/>
                    <a:pt x="4320" y="20900"/>
                    <a:pt x="4560" y="20900"/>
                  </a:cubicBezTo>
                  <a:cubicBezTo>
                    <a:pt x="4800" y="21118"/>
                    <a:pt x="4800" y="21118"/>
                    <a:pt x="4800" y="21118"/>
                  </a:cubicBezTo>
                  <a:cubicBezTo>
                    <a:pt x="5040" y="21118"/>
                    <a:pt x="5280" y="20900"/>
                    <a:pt x="5280" y="20900"/>
                  </a:cubicBezTo>
                  <a:cubicBezTo>
                    <a:pt x="6000" y="19809"/>
                    <a:pt x="6000" y="19809"/>
                    <a:pt x="6000" y="19809"/>
                  </a:cubicBezTo>
                  <a:cubicBezTo>
                    <a:pt x="7440" y="20682"/>
                    <a:pt x="9120" y="20900"/>
                    <a:pt x="10800" y="20900"/>
                  </a:cubicBezTo>
                  <a:cubicBezTo>
                    <a:pt x="12480" y="20900"/>
                    <a:pt x="14160" y="20682"/>
                    <a:pt x="15600" y="19809"/>
                  </a:cubicBezTo>
                  <a:cubicBezTo>
                    <a:pt x="16320" y="20900"/>
                    <a:pt x="16320" y="20900"/>
                    <a:pt x="16320" y="20900"/>
                  </a:cubicBezTo>
                  <a:cubicBezTo>
                    <a:pt x="16320" y="20900"/>
                    <a:pt x="16560" y="21118"/>
                    <a:pt x="16800" y="21118"/>
                  </a:cubicBezTo>
                  <a:cubicBezTo>
                    <a:pt x="16800" y="21118"/>
                    <a:pt x="16800" y="21118"/>
                    <a:pt x="17040" y="20900"/>
                  </a:cubicBezTo>
                  <a:cubicBezTo>
                    <a:pt x="17280" y="20900"/>
                    <a:pt x="17280" y="20682"/>
                    <a:pt x="17040" y="20463"/>
                  </a:cubicBezTo>
                  <a:cubicBezTo>
                    <a:pt x="16560" y="19373"/>
                    <a:pt x="16560" y="19373"/>
                    <a:pt x="16560" y="19373"/>
                  </a:cubicBezTo>
                  <a:cubicBezTo>
                    <a:pt x="19440" y="17627"/>
                    <a:pt x="21600" y="14791"/>
                    <a:pt x="21600" y="11300"/>
                  </a:cubicBezTo>
                  <a:cubicBezTo>
                    <a:pt x="21600" y="8900"/>
                    <a:pt x="20400" y="6718"/>
                    <a:pt x="18960" y="4973"/>
                  </a:cubicBezTo>
                  <a:cubicBezTo>
                    <a:pt x="18960" y="4973"/>
                    <a:pt x="18960" y="4973"/>
                    <a:pt x="18960" y="4754"/>
                  </a:cubicBezTo>
                  <a:close/>
                  <a:moveTo>
                    <a:pt x="15120" y="1045"/>
                  </a:moveTo>
                  <a:cubicBezTo>
                    <a:pt x="15840" y="827"/>
                    <a:pt x="16560" y="827"/>
                    <a:pt x="17280" y="1263"/>
                  </a:cubicBezTo>
                  <a:cubicBezTo>
                    <a:pt x="18480" y="1918"/>
                    <a:pt x="18720" y="3227"/>
                    <a:pt x="18240" y="4318"/>
                  </a:cubicBezTo>
                  <a:cubicBezTo>
                    <a:pt x="17040" y="3227"/>
                    <a:pt x="15360" y="2354"/>
                    <a:pt x="13680" y="1918"/>
                  </a:cubicBezTo>
                  <a:cubicBezTo>
                    <a:pt x="14160" y="1482"/>
                    <a:pt x="14640" y="1045"/>
                    <a:pt x="15120" y="1045"/>
                  </a:cubicBezTo>
                  <a:close/>
                  <a:moveTo>
                    <a:pt x="3120" y="2573"/>
                  </a:moveTo>
                  <a:cubicBezTo>
                    <a:pt x="3360" y="1918"/>
                    <a:pt x="3840" y="1482"/>
                    <a:pt x="4320" y="1263"/>
                  </a:cubicBezTo>
                  <a:cubicBezTo>
                    <a:pt x="5520" y="609"/>
                    <a:pt x="7200" y="827"/>
                    <a:pt x="7920" y="1918"/>
                  </a:cubicBezTo>
                  <a:cubicBezTo>
                    <a:pt x="6240" y="2354"/>
                    <a:pt x="4560" y="3227"/>
                    <a:pt x="3360" y="4318"/>
                  </a:cubicBezTo>
                  <a:cubicBezTo>
                    <a:pt x="3120" y="3663"/>
                    <a:pt x="3120" y="3227"/>
                    <a:pt x="3120" y="2573"/>
                  </a:cubicBezTo>
                  <a:close/>
                  <a:moveTo>
                    <a:pt x="20640" y="11300"/>
                  </a:moveTo>
                  <a:cubicBezTo>
                    <a:pt x="20640" y="16100"/>
                    <a:pt x="16080" y="20027"/>
                    <a:pt x="10800" y="20027"/>
                  </a:cubicBezTo>
                  <a:cubicBezTo>
                    <a:pt x="5520" y="20027"/>
                    <a:pt x="960" y="16100"/>
                    <a:pt x="960" y="11300"/>
                  </a:cubicBezTo>
                  <a:cubicBezTo>
                    <a:pt x="960" y="6500"/>
                    <a:pt x="5520" y="2354"/>
                    <a:pt x="10800" y="2354"/>
                  </a:cubicBezTo>
                  <a:cubicBezTo>
                    <a:pt x="16080" y="2354"/>
                    <a:pt x="20640" y="6500"/>
                    <a:pt x="20640" y="113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1" name="Freeform 191"/>
            <p:cNvSpPr/>
            <p:nvPr/>
          </p:nvSpPr>
          <p:spPr>
            <a:xfrm>
              <a:off x="3467914" y="3359137"/>
              <a:ext cx="549066" cy="65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60" y="5047"/>
                  </a:moveTo>
                  <a:cubicBezTo>
                    <a:pt x="17280" y="3836"/>
                    <a:pt x="17280" y="3836"/>
                    <a:pt x="17280" y="3836"/>
                  </a:cubicBezTo>
                  <a:cubicBezTo>
                    <a:pt x="17520" y="3634"/>
                    <a:pt x="17520" y="3432"/>
                    <a:pt x="17280" y="3432"/>
                  </a:cubicBezTo>
                  <a:cubicBezTo>
                    <a:pt x="17040" y="3230"/>
                    <a:pt x="16800" y="3230"/>
                    <a:pt x="16560" y="3432"/>
                  </a:cubicBezTo>
                  <a:cubicBezTo>
                    <a:pt x="15600" y="4643"/>
                    <a:pt x="15600" y="4643"/>
                    <a:pt x="15600" y="4643"/>
                  </a:cubicBezTo>
                  <a:cubicBezTo>
                    <a:pt x="14400" y="4037"/>
                    <a:pt x="12960" y="3836"/>
                    <a:pt x="11280" y="3634"/>
                  </a:cubicBezTo>
                  <a:cubicBezTo>
                    <a:pt x="11280" y="3230"/>
                    <a:pt x="11280" y="3230"/>
                    <a:pt x="11280" y="3230"/>
                  </a:cubicBezTo>
                  <a:cubicBezTo>
                    <a:pt x="12240" y="3230"/>
                    <a:pt x="13440" y="3230"/>
                    <a:pt x="13440" y="2019"/>
                  </a:cubicBezTo>
                  <a:cubicBezTo>
                    <a:pt x="13440" y="1211"/>
                    <a:pt x="12240" y="0"/>
                    <a:pt x="10800" y="0"/>
                  </a:cubicBezTo>
                  <a:cubicBezTo>
                    <a:pt x="9360" y="0"/>
                    <a:pt x="8160" y="1211"/>
                    <a:pt x="8160" y="2019"/>
                  </a:cubicBezTo>
                  <a:cubicBezTo>
                    <a:pt x="8160" y="3230"/>
                    <a:pt x="9360" y="3230"/>
                    <a:pt x="10320" y="3230"/>
                  </a:cubicBezTo>
                  <a:cubicBezTo>
                    <a:pt x="10320" y="3634"/>
                    <a:pt x="10320" y="3634"/>
                    <a:pt x="10320" y="3634"/>
                  </a:cubicBezTo>
                  <a:cubicBezTo>
                    <a:pt x="8640" y="3836"/>
                    <a:pt x="7200" y="4037"/>
                    <a:pt x="6000" y="4643"/>
                  </a:cubicBezTo>
                  <a:cubicBezTo>
                    <a:pt x="5040" y="3432"/>
                    <a:pt x="5040" y="3432"/>
                    <a:pt x="5040" y="3432"/>
                  </a:cubicBezTo>
                  <a:cubicBezTo>
                    <a:pt x="4800" y="3230"/>
                    <a:pt x="4560" y="3230"/>
                    <a:pt x="4320" y="3432"/>
                  </a:cubicBezTo>
                  <a:cubicBezTo>
                    <a:pt x="4080" y="3432"/>
                    <a:pt x="4080" y="3634"/>
                    <a:pt x="4320" y="3836"/>
                  </a:cubicBezTo>
                  <a:cubicBezTo>
                    <a:pt x="5040" y="5047"/>
                    <a:pt x="5040" y="5047"/>
                    <a:pt x="5040" y="5047"/>
                  </a:cubicBezTo>
                  <a:cubicBezTo>
                    <a:pt x="2160" y="6662"/>
                    <a:pt x="0" y="9488"/>
                    <a:pt x="0" y="12718"/>
                  </a:cubicBezTo>
                  <a:cubicBezTo>
                    <a:pt x="0" y="17563"/>
                    <a:pt x="4800" y="21600"/>
                    <a:pt x="10800" y="21600"/>
                  </a:cubicBezTo>
                  <a:cubicBezTo>
                    <a:pt x="16800" y="21600"/>
                    <a:pt x="21600" y="17563"/>
                    <a:pt x="21600" y="12718"/>
                  </a:cubicBezTo>
                  <a:cubicBezTo>
                    <a:pt x="21600" y="9488"/>
                    <a:pt x="19440" y="6662"/>
                    <a:pt x="16560" y="5047"/>
                  </a:cubicBezTo>
                  <a:close/>
                  <a:moveTo>
                    <a:pt x="9120" y="2019"/>
                  </a:moveTo>
                  <a:cubicBezTo>
                    <a:pt x="9120" y="1615"/>
                    <a:pt x="9840" y="807"/>
                    <a:pt x="10800" y="807"/>
                  </a:cubicBezTo>
                  <a:cubicBezTo>
                    <a:pt x="11760" y="807"/>
                    <a:pt x="12480" y="1615"/>
                    <a:pt x="12480" y="2019"/>
                  </a:cubicBezTo>
                  <a:cubicBezTo>
                    <a:pt x="12480" y="2422"/>
                    <a:pt x="12240" y="2422"/>
                    <a:pt x="11280" y="2422"/>
                  </a:cubicBezTo>
                  <a:cubicBezTo>
                    <a:pt x="11280" y="2221"/>
                    <a:pt x="11280" y="2221"/>
                    <a:pt x="11280" y="2221"/>
                  </a:cubicBezTo>
                  <a:cubicBezTo>
                    <a:pt x="11520" y="2221"/>
                    <a:pt x="11520" y="2221"/>
                    <a:pt x="11520" y="2221"/>
                  </a:cubicBezTo>
                  <a:cubicBezTo>
                    <a:pt x="11760" y="2221"/>
                    <a:pt x="12000" y="2019"/>
                    <a:pt x="12000" y="1817"/>
                  </a:cubicBezTo>
                  <a:cubicBezTo>
                    <a:pt x="12000" y="1615"/>
                    <a:pt x="11760" y="1413"/>
                    <a:pt x="11520" y="1413"/>
                  </a:cubicBezTo>
                  <a:cubicBezTo>
                    <a:pt x="10800" y="1413"/>
                    <a:pt x="10800" y="1413"/>
                    <a:pt x="10800" y="1413"/>
                  </a:cubicBezTo>
                  <a:cubicBezTo>
                    <a:pt x="10320" y="1413"/>
                    <a:pt x="10320" y="1413"/>
                    <a:pt x="10320" y="1413"/>
                  </a:cubicBezTo>
                  <a:cubicBezTo>
                    <a:pt x="9840" y="1413"/>
                    <a:pt x="9840" y="1615"/>
                    <a:pt x="9840" y="1817"/>
                  </a:cubicBezTo>
                  <a:cubicBezTo>
                    <a:pt x="9840" y="2019"/>
                    <a:pt x="9840" y="2221"/>
                    <a:pt x="10320" y="2221"/>
                  </a:cubicBezTo>
                  <a:cubicBezTo>
                    <a:pt x="10320" y="2221"/>
                    <a:pt x="10320" y="2221"/>
                    <a:pt x="10320" y="2221"/>
                  </a:cubicBezTo>
                  <a:cubicBezTo>
                    <a:pt x="10320" y="2422"/>
                    <a:pt x="10320" y="2422"/>
                    <a:pt x="10320" y="2422"/>
                  </a:cubicBezTo>
                  <a:cubicBezTo>
                    <a:pt x="9360" y="2422"/>
                    <a:pt x="9120" y="2422"/>
                    <a:pt x="9120" y="2019"/>
                  </a:cubicBezTo>
                  <a:close/>
                  <a:moveTo>
                    <a:pt x="10800" y="20793"/>
                  </a:moveTo>
                  <a:cubicBezTo>
                    <a:pt x="5520" y="20793"/>
                    <a:pt x="960" y="17159"/>
                    <a:pt x="960" y="12718"/>
                  </a:cubicBezTo>
                  <a:cubicBezTo>
                    <a:pt x="960" y="8277"/>
                    <a:pt x="5520" y="4441"/>
                    <a:pt x="10800" y="4441"/>
                  </a:cubicBezTo>
                  <a:cubicBezTo>
                    <a:pt x="16080" y="4441"/>
                    <a:pt x="20640" y="8277"/>
                    <a:pt x="20640" y="12718"/>
                  </a:cubicBezTo>
                  <a:cubicBezTo>
                    <a:pt x="20640" y="17159"/>
                    <a:pt x="16080" y="20793"/>
                    <a:pt x="10800" y="2079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2" name="Freeform 192"/>
            <p:cNvSpPr/>
            <p:nvPr/>
          </p:nvSpPr>
          <p:spPr>
            <a:xfrm>
              <a:off x="3729496" y="3530072"/>
              <a:ext cx="25900" cy="227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400" y="0"/>
                    <a:pt x="0" y="584"/>
                    <a:pt x="0" y="1168"/>
                  </a:cubicBezTo>
                  <a:cubicBezTo>
                    <a:pt x="0" y="20432"/>
                    <a:pt x="0" y="20432"/>
                    <a:pt x="0" y="20432"/>
                  </a:cubicBezTo>
                  <a:cubicBezTo>
                    <a:pt x="0" y="21016"/>
                    <a:pt x="5400" y="21600"/>
                    <a:pt x="10800" y="21600"/>
                  </a:cubicBezTo>
                  <a:cubicBezTo>
                    <a:pt x="16200" y="21600"/>
                    <a:pt x="21600" y="21016"/>
                    <a:pt x="21600" y="20432"/>
                  </a:cubicBezTo>
                  <a:cubicBezTo>
                    <a:pt x="21600" y="1168"/>
                    <a:pt x="21600" y="1168"/>
                    <a:pt x="21600" y="1168"/>
                  </a:cubicBezTo>
                  <a:cubicBezTo>
                    <a:pt x="21600" y="584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3" name="Freeform 193"/>
            <p:cNvSpPr/>
            <p:nvPr/>
          </p:nvSpPr>
          <p:spPr>
            <a:xfrm>
              <a:off x="4648922" y="3470503"/>
              <a:ext cx="398849" cy="543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42" y="0"/>
                  </a:moveTo>
                  <a:cubicBezTo>
                    <a:pt x="2326" y="0"/>
                    <a:pt x="2326" y="0"/>
                    <a:pt x="2326" y="0"/>
                  </a:cubicBezTo>
                  <a:cubicBezTo>
                    <a:pt x="997" y="0"/>
                    <a:pt x="0" y="971"/>
                    <a:pt x="0" y="1942"/>
                  </a:cubicBezTo>
                  <a:cubicBezTo>
                    <a:pt x="0" y="6067"/>
                    <a:pt x="0" y="6067"/>
                    <a:pt x="0" y="6067"/>
                  </a:cubicBezTo>
                  <a:cubicBezTo>
                    <a:pt x="0" y="19901"/>
                    <a:pt x="0" y="19901"/>
                    <a:pt x="0" y="19901"/>
                  </a:cubicBezTo>
                  <a:cubicBezTo>
                    <a:pt x="0" y="20872"/>
                    <a:pt x="997" y="21600"/>
                    <a:pt x="2326" y="21600"/>
                  </a:cubicBezTo>
                  <a:cubicBezTo>
                    <a:pt x="18942" y="21600"/>
                    <a:pt x="18942" y="21600"/>
                    <a:pt x="18942" y="21600"/>
                  </a:cubicBezTo>
                  <a:cubicBezTo>
                    <a:pt x="20271" y="21600"/>
                    <a:pt x="21600" y="20872"/>
                    <a:pt x="21600" y="19901"/>
                  </a:cubicBezTo>
                  <a:cubicBezTo>
                    <a:pt x="21600" y="6067"/>
                    <a:pt x="21600" y="6067"/>
                    <a:pt x="21600" y="6067"/>
                  </a:cubicBezTo>
                  <a:cubicBezTo>
                    <a:pt x="21600" y="1942"/>
                    <a:pt x="21600" y="1942"/>
                    <a:pt x="21600" y="1942"/>
                  </a:cubicBezTo>
                  <a:cubicBezTo>
                    <a:pt x="21600" y="971"/>
                    <a:pt x="20271" y="0"/>
                    <a:pt x="18942" y="0"/>
                  </a:cubicBezTo>
                  <a:close/>
                  <a:moveTo>
                    <a:pt x="1329" y="1942"/>
                  </a:moveTo>
                  <a:cubicBezTo>
                    <a:pt x="1329" y="1456"/>
                    <a:pt x="1662" y="971"/>
                    <a:pt x="2326" y="971"/>
                  </a:cubicBezTo>
                  <a:cubicBezTo>
                    <a:pt x="18942" y="971"/>
                    <a:pt x="18942" y="971"/>
                    <a:pt x="18942" y="971"/>
                  </a:cubicBezTo>
                  <a:cubicBezTo>
                    <a:pt x="19606" y="971"/>
                    <a:pt x="20271" y="1456"/>
                    <a:pt x="20271" y="1942"/>
                  </a:cubicBezTo>
                  <a:cubicBezTo>
                    <a:pt x="20271" y="5582"/>
                    <a:pt x="20271" y="5582"/>
                    <a:pt x="20271" y="5582"/>
                  </a:cubicBezTo>
                  <a:cubicBezTo>
                    <a:pt x="1329" y="5582"/>
                    <a:pt x="1329" y="5582"/>
                    <a:pt x="1329" y="5582"/>
                  </a:cubicBezTo>
                  <a:lnTo>
                    <a:pt x="1329" y="1942"/>
                  </a:lnTo>
                  <a:close/>
                  <a:moveTo>
                    <a:pt x="20271" y="19901"/>
                  </a:moveTo>
                  <a:cubicBezTo>
                    <a:pt x="20271" y="20387"/>
                    <a:pt x="19606" y="20629"/>
                    <a:pt x="18942" y="20629"/>
                  </a:cubicBezTo>
                  <a:cubicBezTo>
                    <a:pt x="2326" y="20629"/>
                    <a:pt x="2326" y="20629"/>
                    <a:pt x="2326" y="20629"/>
                  </a:cubicBezTo>
                  <a:cubicBezTo>
                    <a:pt x="1662" y="20629"/>
                    <a:pt x="1329" y="20387"/>
                    <a:pt x="1329" y="19901"/>
                  </a:cubicBezTo>
                  <a:cubicBezTo>
                    <a:pt x="1329" y="6553"/>
                    <a:pt x="1329" y="6553"/>
                    <a:pt x="1329" y="6553"/>
                  </a:cubicBezTo>
                  <a:cubicBezTo>
                    <a:pt x="20271" y="6553"/>
                    <a:pt x="20271" y="6553"/>
                    <a:pt x="20271" y="6553"/>
                  </a:cubicBezTo>
                  <a:lnTo>
                    <a:pt x="20271" y="1990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4" name="Freeform 194"/>
            <p:cNvSpPr/>
            <p:nvPr/>
          </p:nvSpPr>
          <p:spPr>
            <a:xfrm>
              <a:off x="4692949" y="3682877"/>
              <a:ext cx="85470" cy="8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971" y="21600"/>
                    <a:pt x="21600" y="16971"/>
                    <a:pt x="21600" y="10800"/>
                  </a:cubicBezTo>
                  <a:cubicBezTo>
                    <a:pt x="21600" y="4629"/>
                    <a:pt x="16971" y="0"/>
                    <a:pt x="10800" y="0"/>
                  </a:cubicBezTo>
                  <a:cubicBezTo>
                    <a:pt x="4629" y="0"/>
                    <a:pt x="0" y="4629"/>
                    <a:pt x="0" y="10800"/>
                  </a:cubicBezTo>
                  <a:cubicBezTo>
                    <a:pt x="0" y="16971"/>
                    <a:pt x="4629" y="21600"/>
                    <a:pt x="10800" y="21600"/>
                  </a:cubicBezTo>
                  <a:close/>
                  <a:moveTo>
                    <a:pt x="10800" y="6171"/>
                  </a:moveTo>
                  <a:cubicBezTo>
                    <a:pt x="13886" y="6171"/>
                    <a:pt x="15429" y="7714"/>
                    <a:pt x="15429" y="10800"/>
                  </a:cubicBezTo>
                  <a:cubicBezTo>
                    <a:pt x="15429" y="13886"/>
                    <a:pt x="13886" y="15429"/>
                    <a:pt x="10800" y="15429"/>
                  </a:cubicBezTo>
                  <a:cubicBezTo>
                    <a:pt x="7714" y="15429"/>
                    <a:pt x="6171" y="13886"/>
                    <a:pt x="6171" y="10800"/>
                  </a:cubicBezTo>
                  <a:cubicBezTo>
                    <a:pt x="6171" y="7714"/>
                    <a:pt x="7714" y="6171"/>
                    <a:pt x="10800" y="617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5" name="Freeform 195"/>
            <p:cNvSpPr/>
            <p:nvPr/>
          </p:nvSpPr>
          <p:spPr>
            <a:xfrm>
              <a:off x="4801726" y="3682877"/>
              <a:ext cx="85470" cy="8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971" y="21600"/>
                    <a:pt x="21600" y="16971"/>
                    <a:pt x="21600" y="10800"/>
                  </a:cubicBezTo>
                  <a:cubicBezTo>
                    <a:pt x="21600" y="4629"/>
                    <a:pt x="16971" y="0"/>
                    <a:pt x="10800" y="0"/>
                  </a:cubicBezTo>
                  <a:cubicBezTo>
                    <a:pt x="4629" y="0"/>
                    <a:pt x="0" y="4629"/>
                    <a:pt x="0" y="10800"/>
                  </a:cubicBezTo>
                  <a:cubicBezTo>
                    <a:pt x="0" y="16971"/>
                    <a:pt x="4629" y="21600"/>
                    <a:pt x="10800" y="21600"/>
                  </a:cubicBezTo>
                  <a:close/>
                  <a:moveTo>
                    <a:pt x="10800" y="6171"/>
                  </a:moveTo>
                  <a:cubicBezTo>
                    <a:pt x="13886" y="6171"/>
                    <a:pt x="15429" y="7714"/>
                    <a:pt x="15429" y="10800"/>
                  </a:cubicBezTo>
                  <a:cubicBezTo>
                    <a:pt x="15429" y="13886"/>
                    <a:pt x="13886" y="15429"/>
                    <a:pt x="10800" y="15429"/>
                  </a:cubicBezTo>
                  <a:cubicBezTo>
                    <a:pt x="7714" y="15429"/>
                    <a:pt x="6171" y="13886"/>
                    <a:pt x="6171" y="10800"/>
                  </a:cubicBezTo>
                  <a:cubicBezTo>
                    <a:pt x="6171" y="7714"/>
                    <a:pt x="7714" y="6171"/>
                    <a:pt x="10800" y="617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6" name="Freeform 196"/>
            <p:cNvSpPr/>
            <p:nvPr/>
          </p:nvSpPr>
          <p:spPr>
            <a:xfrm>
              <a:off x="4913094" y="3682877"/>
              <a:ext cx="90649" cy="8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80" y="21600"/>
                  </a:moveTo>
                  <a:cubicBezTo>
                    <a:pt x="15840" y="21600"/>
                    <a:pt x="21600" y="16971"/>
                    <a:pt x="21600" y="10800"/>
                  </a:cubicBezTo>
                  <a:cubicBezTo>
                    <a:pt x="21600" y="4629"/>
                    <a:pt x="15840" y="0"/>
                    <a:pt x="10080" y="0"/>
                  </a:cubicBezTo>
                  <a:cubicBezTo>
                    <a:pt x="5760" y="0"/>
                    <a:pt x="0" y="4629"/>
                    <a:pt x="0" y="10800"/>
                  </a:cubicBezTo>
                  <a:cubicBezTo>
                    <a:pt x="0" y="16971"/>
                    <a:pt x="5760" y="21600"/>
                    <a:pt x="10080" y="21600"/>
                  </a:cubicBezTo>
                  <a:close/>
                  <a:moveTo>
                    <a:pt x="10080" y="6171"/>
                  </a:moveTo>
                  <a:cubicBezTo>
                    <a:pt x="12960" y="6171"/>
                    <a:pt x="15840" y="7714"/>
                    <a:pt x="15840" y="10800"/>
                  </a:cubicBezTo>
                  <a:cubicBezTo>
                    <a:pt x="15840" y="13886"/>
                    <a:pt x="12960" y="15429"/>
                    <a:pt x="10080" y="15429"/>
                  </a:cubicBezTo>
                  <a:cubicBezTo>
                    <a:pt x="8640" y="15429"/>
                    <a:pt x="5760" y="13886"/>
                    <a:pt x="5760" y="10800"/>
                  </a:cubicBezTo>
                  <a:cubicBezTo>
                    <a:pt x="5760" y="7714"/>
                    <a:pt x="8640" y="6171"/>
                    <a:pt x="10080" y="617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7" name="Freeform 197"/>
            <p:cNvSpPr/>
            <p:nvPr/>
          </p:nvSpPr>
          <p:spPr>
            <a:xfrm>
              <a:off x="4692949" y="3781295"/>
              <a:ext cx="85470" cy="85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971" y="21600"/>
                    <a:pt x="21600" y="16971"/>
                    <a:pt x="21600" y="10800"/>
                  </a:cubicBezTo>
                  <a:cubicBezTo>
                    <a:pt x="21600" y="4629"/>
                    <a:pt x="16971" y="0"/>
                    <a:pt x="10800" y="0"/>
                  </a:cubicBezTo>
                  <a:cubicBezTo>
                    <a:pt x="4629" y="0"/>
                    <a:pt x="0" y="4629"/>
                    <a:pt x="0" y="10800"/>
                  </a:cubicBezTo>
                  <a:cubicBezTo>
                    <a:pt x="0" y="16971"/>
                    <a:pt x="4629" y="21600"/>
                    <a:pt x="10800" y="21600"/>
                  </a:cubicBezTo>
                  <a:close/>
                  <a:moveTo>
                    <a:pt x="10800" y="6171"/>
                  </a:moveTo>
                  <a:cubicBezTo>
                    <a:pt x="13886" y="6171"/>
                    <a:pt x="15429" y="9257"/>
                    <a:pt x="15429" y="10800"/>
                  </a:cubicBezTo>
                  <a:cubicBezTo>
                    <a:pt x="15429" y="13886"/>
                    <a:pt x="13886" y="15429"/>
                    <a:pt x="10800" y="15429"/>
                  </a:cubicBezTo>
                  <a:cubicBezTo>
                    <a:pt x="7714" y="15429"/>
                    <a:pt x="6171" y="13886"/>
                    <a:pt x="6171" y="10800"/>
                  </a:cubicBezTo>
                  <a:cubicBezTo>
                    <a:pt x="6171" y="9257"/>
                    <a:pt x="7714" y="6171"/>
                    <a:pt x="10800" y="617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8" name="Freeform 198"/>
            <p:cNvSpPr/>
            <p:nvPr/>
          </p:nvSpPr>
          <p:spPr>
            <a:xfrm>
              <a:off x="4801726" y="3781295"/>
              <a:ext cx="85470" cy="85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971" y="21600"/>
                    <a:pt x="21600" y="16971"/>
                    <a:pt x="21600" y="10800"/>
                  </a:cubicBezTo>
                  <a:cubicBezTo>
                    <a:pt x="21600" y="4629"/>
                    <a:pt x="16971" y="0"/>
                    <a:pt x="10800" y="0"/>
                  </a:cubicBezTo>
                  <a:cubicBezTo>
                    <a:pt x="4629" y="0"/>
                    <a:pt x="0" y="4629"/>
                    <a:pt x="0" y="10800"/>
                  </a:cubicBezTo>
                  <a:cubicBezTo>
                    <a:pt x="0" y="16971"/>
                    <a:pt x="4629" y="21600"/>
                    <a:pt x="10800" y="21600"/>
                  </a:cubicBezTo>
                  <a:close/>
                  <a:moveTo>
                    <a:pt x="10800" y="6171"/>
                  </a:moveTo>
                  <a:cubicBezTo>
                    <a:pt x="13886" y="6171"/>
                    <a:pt x="15429" y="9257"/>
                    <a:pt x="15429" y="10800"/>
                  </a:cubicBezTo>
                  <a:cubicBezTo>
                    <a:pt x="15429" y="13886"/>
                    <a:pt x="13886" y="15429"/>
                    <a:pt x="10800" y="15429"/>
                  </a:cubicBezTo>
                  <a:cubicBezTo>
                    <a:pt x="7714" y="15429"/>
                    <a:pt x="6171" y="13886"/>
                    <a:pt x="6171" y="10800"/>
                  </a:cubicBezTo>
                  <a:cubicBezTo>
                    <a:pt x="6171" y="9257"/>
                    <a:pt x="7714" y="6171"/>
                    <a:pt x="10800" y="617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9" name="Freeform 199"/>
            <p:cNvSpPr/>
            <p:nvPr/>
          </p:nvSpPr>
          <p:spPr>
            <a:xfrm>
              <a:off x="4692949" y="3884892"/>
              <a:ext cx="85470" cy="8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971" y="21600"/>
                    <a:pt x="21600" y="16971"/>
                    <a:pt x="21600" y="10800"/>
                  </a:cubicBezTo>
                  <a:cubicBezTo>
                    <a:pt x="21600" y="4629"/>
                    <a:pt x="16971" y="0"/>
                    <a:pt x="10800" y="0"/>
                  </a:cubicBezTo>
                  <a:cubicBezTo>
                    <a:pt x="4629" y="0"/>
                    <a:pt x="0" y="4629"/>
                    <a:pt x="0" y="10800"/>
                  </a:cubicBezTo>
                  <a:cubicBezTo>
                    <a:pt x="0" y="16971"/>
                    <a:pt x="4629" y="21600"/>
                    <a:pt x="10800" y="21600"/>
                  </a:cubicBezTo>
                  <a:close/>
                  <a:moveTo>
                    <a:pt x="10800" y="6171"/>
                  </a:moveTo>
                  <a:cubicBezTo>
                    <a:pt x="13886" y="6171"/>
                    <a:pt x="15429" y="7714"/>
                    <a:pt x="15429" y="10800"/>
                  </a:cubicBezTo>
                  <a:cubicBezTo>
                    <a:pt x="15429" y="13886"/>
                    <a:pt x="13886" y="15429"/>
                    <a:pt x="10800" y="15429"/>
                  </a:cubicBezTo>
                  <a:cubicBezTo>
                    <a:pt x="7714" y="15429"/>
                    <a:pt x="6171" y="13886"/>
                    <a:pt x="6171" y="10800"/>
                  </a:cubicBezTo>
                  <a:cubicBezTo>
                    <a:pt x="6171" y="7714"/>
                    <a:pt x="7714" y="6171"/>
                    <a:pt x="10800" y="617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00" name="Freeform 200"/>
            <p:cNvSpPr/>
            <p:nvPr/>
          </p:nvSpPr>
          <p:spPr>
            <a:xfrm>
              <a:off x="4801726" y="3884892"/>
              <a:ext cx="85470" cy="8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971" y="21600"/>
                    <a:pt x="21600" y="16971"/>
                    <a:pt x="21600" y="10800"/>
                  </a:cubicBezTo>
                  <a:cubicBezTo>
                    <a:pt x="21600" y="4629"/>
                    <a:pt x="16971" y="0"/>
                    <a:pt x="10800" y="0"/>
                  </a:cubicBezTo>
                  <a:cubicBezTo>
                    <a:pt x="4629" y="0"/>
                    <a:pt x="0" y="4629"/>
                    <a:pt x="0" y="10800"/>
                  </a:cubicBezTo>
                  <a:cubicBezTo>
                    <a:pt x="0" y="16971"/>
                    <a:pt x="4629" y="21600"/>
                    <a:pt x="10800" y="21600"/>
                  </a:cubicBezTo>
                  <a:close/>
                  <a:moveTo>
                    <a:pt x="10800" y="6171"/>
                  </a:moveTo>
                  <a:cubicBezTo>
                    <a:pt x="13886" y="6171"/>
                    <a:pt x="15429" y="7714"/>
                    <a:pt x="15429" y="10800"/>
                  </a:cubicBezTo>
                  <a:cubicBezTo>
                    <a:pt x="15429" y="13886"/>
                    <a:pt x="13886" y="15429"/>
                    <a:pt x="10800" y="15429"/>
                  </a:cubicBezTo>
                  <a:cubicBezTo>
                    <a:pt x="7714" y="15429"/>
                    <a:pt x="6171" y="13886"/>
                    <a:pt x="6171" y="10800"/>
                  </a:cubicBezTo>
                  <a:cubicBezTo>
                    <a:pt x="6171" y="7714"/>
                    <a:pt x="7714" y="6171"/>
                    <a:pt x="10800" y="617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01" name="Freeform 201"/>
            <p:cNvSpPr/>
            <p:nvPr/>
          </p:nvSpPr>
          <p:spPr>
            <a:xfrm>
              <a:off x="4913094" y="3781295"/>
              <a:ext cx="90649" cy="191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80" y="21600"/>
                  </a:moveTo>
                  <a:cubicBezTo>
                    <a:pt x="15840" y="21600"/>
                    <a:pt x="21600" y="19510"/>
                    <a:pt x="21600" y="16723"/>
                  </a:cubicBezTo>
                  <a:cubicBezTo>
                    <a:pt x="21600" y="4877"/>
                    <a:pt x="21600" y="4877"/>
                    <a:pt x="21600" y="4877"/>
                  </a:cubicBezTo>
                  <a:cubicBezTo>
                    <a:pt x="21600" y="2090"/>
                    <a:pt x="15840" y="0"/>
                    <a:pt x="10080" y="0"/>
                  </a:cubicBezTo>
                  <a:cubicBezTo>
                    <a:pt x="5760" y="0"/>
                    <a:pt x="0" y="2090"/>
                    <a:pt x="0" y="4877"/>
                  </a:cubicBezTo>
                  <a:cubicBezTo>
                    <a:pt x="0" y="16723"/>
                    <a:pt x="0" y="16723"/>
                    <a:pt x="0" y="16723"/>
                  </a:cubicBezTo>
                  <a:cubicBezTo>
                    <a:pt x="0" y="19510"/>
                    <a:pt x="5760" y="21600"/>
                    <a:pt x="10080" y="21600"/>
                  </a:cubicBezTo>
                  <a:close/>
                  <a:moveTo>
                    <a:pt x="5760" y="4877"/>
                  </a:moveTo>
                  <a:cubicBezTo>
                    <a:pt x="5760" y="4181"/>
                    <a:pt x="8640" y="2787"/>
                    <a:pt x="10080" y="2787"/>
                  </a:cubicBezTo>
                  <a:cubicBezTo>
                    <a:pt x="12960" y="2787"/>
                    <a:pt x="15840" y="4181"/>
                    <a:pt x="15840" y="4877"/>
                  </a:cubicBezTo>
                  <a:cubicBezTo>
                    <a:pt x="15840" y="16723"/>
                    <a:pt x="15840" y="16723"/>
                    <a:pt x="15840" y="16723"/>
                  </a:cubicBezTo>
                  <a:cubicBezTo>
                    <a:pt x="15840" y="18116"/>
                    <a:pt x="12960" y="18813"/>
                    <a:pt x="10080" y="18813"/>
                  </a:cubicBezTo>
                  <a:cubicBezTo>
                    <a:pt x="8640" y="18813"/>
                    <a:pt x="5760" y="18116"/>
                    <a:pt x="5760" y="16723"/>
                  </a:cubicBezTo>
                  <a:lnTo>
                    <a:pt x="5760" y="487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02" name="Freeform 202"/>
            <p:cNvSpPr/>
            <p:nvPr/>
          </p:nvSpPr>
          <p:spPr>
            <a:xfrm>
              <a:off x="5747051" y="3543021"/>
              <a:ext cx="404029" cy="507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09" y="0"/>
                  </a:moveTo>
                  <a:cubicBezTo>
                    <a:pt x="2291" y="0"/>
                    <a:pt x="2291" y="0"/>
                    <a:pt x="2291" y="0"/>
                  </a:cubicBezTo>
                  <a:cubicBezTo>
                    <a:pt x="982" y="0"/>
                    <a:pt x="0" y="781"/>
                    <a:pt x="0" y="1822"/>
                  </a:cubicBezTo>
                  <a:cubicBezTo>
                    <a:pt x="0" y="15354"/>
                    <a:pt x="0" y="15354"/>
                    <a:pt x="0" y="15354"/>
                  </a:cubicBezTo>
                  <a:cubicBezTo>
                    <a:pt x="0" y="16395"/>
                    <a:pt x="982" y="17176"/>
                    <a:pt x="2291" y="17176"/>
                  </a:cubicBezTo>
                  <a:cubicBezTo>
                    <a:pt x="3927" y="17176"/>
                    <a:pt x="3927" y="17176"/>
                    <a:pt x="3927" y="17176"/>
                  </a:cubicBezTo>
                  <a:cubicBezTo>
                    <a:pt x="3600" y="18477"/>
                    <a:pt x="2291" y="19778"/>
                    <a:pt x="982" y="20559"/>
                  </a:cubicBezTo>
                  <a:cubicBezTo>
                    <a:pt x="655" y="20559"/>
                    <a:pt x="655" y="20819"/>
                    <a:pt x="655" y="21080"/>
                  </a:cubicBezTo>
                  <a:cubicBezTo>
                    <a:pt x="655" y="21340"/>
                    <a:pt x="655" y="21340"/>
                    <a:pt x="982" y="21340"/>
                  </a:cubicBezTo>
                  <a:cubicBezTo>
                    <a:pt x="1636" y="21600"/>
                    <a:pt x="1964" y="21600"/>
                    <a:pt x="2618" y="21600"/>
                  </a:cubicBezTo>
                  <a:cubicBezTo>
                    <a:pt x="5891" y="21600"/>
                    <a:pt x="8836" y="19778"/>
                    <a:pt x="9818" y="17176"/>
                  </a:cubicBezTo>
                  <a:cubicBezTo>
                    <a:pt x="19309" y="17176"/>
                    <a:pt x="19309" y="17176"/>
                    <a:pt x="19309" y="17176"/>
                  </a:cubicBezTo>
                  <a:cubicBezTo>
                    <a:pt x="20618" y="17176"/>
                    <a:pt x="21600" y="16395"/>
                    <a:pt x="21600" y="15354"/>
                  </a:cubicBezTo>
                  <a:cubicBezTo>
                    <a:pt x="21600" y="1822"/>
                    <a:pt x="21600" y="1822"/>
                    <a:pt x="21600" y="1822"/>
                  </a:cubicBezTo>
                  <a:cubicBezTo>
                    <a:pt x="21600" y="781"/>
                    <a:pt x="20618" y="0"/>
                    <a:pt x="19309" y="0"/>
                  </a:cubicBezTo>
                  <a:close/>
                  <a:moveTo>
                    <a:pt x="20291" y="15354"/>
                  </a:moveTo>
                  <a:cubicBezTo>
                    <a:pt x="20291" y="15875"/>
                    <a:pt x="19964" y="16135"/>
                    <a:pt x="19309" y="16135"/>
                  </a:cubicBezTo>
                  <a:cubicBezTo>
                    <a:pt x="9164" y="16135"/>
                    <a:pt x="9164" y="16135"/>
                    <a:pt x="9164" y="16135"/>
                  </a:cubicBezTo>
                  <a:cubicBezTo>
                    <a:pt x="8836" y="16135"/>
                    <a:pt x="8509" y="16395"/>
                    <a:pt x="8509" y="16655"/>
                  </a:cubicBezTo>
                  <a:cubicBezTo>
                    <a:pt x="8182" y="18737"/>
                    <a:pt x="5891" y="20559"/>
                    <a:pt x="2945" y="20559"/>
                  </a:cubicBezTo>
                  <a:cubicBezTo>
                    <a:pt x="4255" y="19518"/>
                    <a:pt x="5236" y="18217"/>
                    <a:pt x="5236" y="16655"/>
                  </a:cubicBezTo>
                  <a:cubicBezTo>
                    <a:pt x="5236" y="16655"/>
                    <a:pt x="5236" y="16395"/>
                    <a:pt x="4909" y="16395"/>
                  </a:cubicBezTo>
                  <a:cubicBezTo>
                    <a:pt x="4909" y="16135"/>
                    <a:pt x="4909" y="16135"/>
                    <a:pt x="4582" y="16135"/>
                  </a:cubicBezTo>
                  <a:cubicBezTo>
                    <a:pt x="2291" y="16135"/>
                    <a:pt x="2291" y="16135"/>
                    <a:pt x="2291" y="16135"/>
                  </a:cubicBezTo>
                  <a:cubicBezTo>
                    <a:pt x="1636" y="16135"/>
                    <a:pt x="1309" y="15875"/>
                    <a:pt x="1309" y="15354"/>
                  </a:cubicBezTo>
                  <a:cubicBezTo>
                    <a:pt x="1309" y="1822"/>
                    <a:pt x="1309" y="1822"/>
                    <a:pt x="1309" y="1822"/>
                  </a:cubicBezTo>
                  <a:cubicBezTo>
                    <a:pt x="1309" y="1301"/>
                    <a:pt x="1636" y="1041"/>
                    <a:pt x="2291" y="1041"/>
                  </a:cubicBezTo>
                  <a:cubicBezTo>
                    <a:pt x="19309" y="1041"/>
                    <a:pt x="19309" y="1041"/>
                    <a:pt x="19309" y="1041"/>
                  </a:cubicBezTo>
                  <a:cubicBezTo>
                    <a:pt x="19964" y="1041"/>
                    <a:pt x="20291" y="1301"/>
                    <a:pt x="20291" y="1822"/>
                  </a:cubicBezTo>
                  <a:lnTo>
                    <a:pt x="20291" y="1535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03" name="Freeform 203"/>
            <p:cNvSpPr/>
            <p:nvPr/>
          </p:nvSpPr>
          <p:spPr>
            <a:xfrm>
              <a:off x="6780431" y="3543021"/>
              <a:ext cx="473959" cy="471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0"/>
                  </a:moveTo>
                  <a:cubicBezTo>
                    <a:pt x="5049" y="0"/>
                    <a:pt x="5049" y="0"/>
                    <a:pt x="5049" y="0"/>
                  </a:cubicBezTo>
                  <a:cubicBezTo>
                    <a:pt x="3927" y="0"/>
                    <a:pt x="3086" y="842"/>
                    <a:pt x="3086" y="1964"/>
                  </a:cubicBezTo>
                  <a:cubicBezTo>
                    <a:pt x="3086" y="15990"/>
                    <a:pt x="3086" y="15990"/>
                    <a:pt x="3086" y="15990"/>
                  </a:cubicBezTo>
                  <a:cubicBezTo>
                    <a:pt x="3086" y="17953"/>
                    <a:pt x="1964" y="19636"/>
                    <a:pt x="281" y="20478"/>
                  </a:cubicBezTo>
                  <a:cubicBezTo>
                    <a:pt x="281" y="20478"/>
                    <a:pt x="0" y="20758"/>
                    <a:pt x="0" y="21039"/>
                  </a:cubicBezTo>
                  <a:cubicBezTo>
                    <a:pt x="0" y="21319"/>
                    <a:pt x="281" y="21319"/>
                    <a:pt x="561" y="21319"/>
                  </a:cubicBezTo>
                  <a:cubicBezTo>
                    <a:pt x="842" y="21600"/>
                    <a:pt x="1403" y="21600"/>
                    <a:pt x="1964" y="21600"/>
                  </a:cubicBezTo>
                  <a:cubicBezTo>
                    <a:pt x="4208" y="21600"/>
                    <a:pt x="6171" y="20478"/>
                    <a:pt x="7294" y="18514"/>
                  </a:cubicBezTo>
                  <a:cubicBezTo>
                    <a:pt x="19636" y="18514"/>
                    <a:pt x="19636" y="18514"/>
                    <a:pt x="19636" y="18514"/>
                  </a:cubicBezTo>
                  <a:cubicBezTo>
                    <a:pt x="20758" y="18514"/>
                    <a:pt x="21600" y="17673"/>
                    <a:pt x="21600" y="16551"/>
                  </a:cubicBezTo>
                  <a:cubicBezTo>
                    <a:pt x="21600" y="1964"/>
                    <a:pt x="21600" y="1964"/>
                    <a:pt x="21600" y="1964"/>
                  </a:cubicBezTo>
                  <a:cubicBezTo>
                    <a:pt x="21600" y="842"/>
                    <a:pt x="20758" y="0"/>
                    <a:pt x="19636" y="0"/>
                  </a:cubicBezTo>
                  <a:close/>
                  <a:moveTo>
                    <a:pt x="20478" y="16551"/>
                  </a:moveTo>
                  <a:cubicBezTo>
                    <a:pt x="20478" y="17112"/>
                    <a:pt x="20197" y="17392"/>
                    <a:pt x="19636" y="17392"/>
                  </a:cubicBezTo>
                  <a:cubicBezTo>
                    <a:pt x="7013" y="17392"/>
                    <a:pt x="7013" y="17392"/>
                    <a:pt x="7013" y="17392"/>
                  </a:cubicBezTo>
                  <a:cubicBezTo>
                    <a:pt x="6732" y="17392"/>
                    <a:pt x="6452" y="17673"/>
                    <a:pt x="6452" y="17673"/>
                  </a:cubicBezTo>
                  <a:cubicBezTo>
                    <a:pt x="5610" y="19356"/>
                    <a:pt x="3927" y="20478"/>
                    <a:pt x="2244" y="20478"/>
                  </a:cubicBezTo>
                  <a:cubicBezTo>
                    <a:pt x="3366" y="19356"/>
                    <a:pt x="4208" y="17673"/>
                    <a:pt x="4208" y="15990"/>
                  </a:cubicBezTo>
                  <a:cubicBezTo>
                    <a:pt x="4208" y="1964"/>
                    <a:pt x="4208" y="1964"/>
                    <a:pt x="4208" y="1964"/>
                  </a:cubicBezTo>
                  <a:cubicBezTo>
                    <a:pt x="4208" y="1403"/>
                    <a:pt x="4488" y="1122"/>
                    <a:pt x="5049" y="1122"/>
                  </a:cubicBezTo>
                  <a:cubicBezTo>
                    <a:pt x="19636" y="1122"/>
                    <a:pt x="19636" y="1122"/>
                    <a:pt x="19636" y="1122"/>
                  </a:cubicBezTo>
                  <a:cubicBezTo>
                    <a:pt x="20197" y="1122"/>
                    <a:pt x="20478" y="1403"/>
                    <a:pt x="20478" y="1964"/>
                  </a:cubicBezTo>
                  <a:lnTo>
                    <a:pt x="20478" y="1655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04" name="Freeform 204"/>
            <p:cNvSpPr/>
            <p:nvPr/>
          </p:nvSpPr>
          <p:spPr>
            <a:xfrm>
              <a:off x="7927770" y="3543021"/>
              <a:ext cx="427340" cy="435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17" y="0"/>
                  </a:moveTo>
                  <a:cubicBezTo>
                    <a:pt x="5863" y="0"/>
                    <a:pt x="1234" y="4563"/>
                    <a:pt x="1234" y="10039"/>
                  </a:cubicBezTo>
                  <a:cubicBezTo>
                    <a:pt x="1234" y="12169"/>
                    <a:pt x="1851" y="13994"/>
                    <a:pt x="3086" y="15820"/>
                  </a:cubicBezTo>
                  <a:cubicBezTo>
                    <a:pt x="3086" y="17645"/>
                    <a:pt x="1851" y="19470"/>
                    <a:pt x="309" y="20383"/>
                  </a:cubicBezTo>
                  <a:cubicBezTo>
                    <a:pt x="0" y="20383"/>
                    <a:pt x="0" y="20687"/>
                    <a:pt x="0" y="20992"/>
                  </a:cubicBezTo>
                  <a:cubicBezTo>
                    <a:pt x="0" y="20992"/>
                    <a:pt x="0" y="21296"/>
                    <a:pt x="309" y="21296"/>
                  </a:cubicBezTo>
                  <a:cubicBezTo>
                    <a:pt x="926" y="21600"/>
                    <a:pt x="1234" y="21600"/>
                    <a:pt x="1851" y="21600"/>
                  </a:cubicBezTo>
                  <a:cubicBezTo>
                    <a:pt x="4011" y="21600"/>
                    <a:pt x="5863" y="20687"/>
                    <a:pt x="7097" y="19166"/>
                  </a:cubicBezTo>
                  <a:cubicBezTo>
                    <a:pt x="8640" y="19775"/>
                    <a:pt x="9874" y="20079"/>
                    <a:pt x="11417" y="20079"/>
                  </a:cubicBezTo>
                  <a:cubicBezTo>
                    <a:pt x="16971" y="20079"/>
                    <a:pt x="21600" y="15515"/>
                    <a:pt x="21600" y="10039"/>
                  </a:cubicBezTo>
                  <a:cubicBezTo>
                    <a:pt x="21600" y="4563"/>
                    <a:pt x="16971" y="0"/>
                    <a:pt x="11417" y="0"/>
                  </a:cubicBezTo>
                  <a:close/>
                  <a:moveTo>
                    <a:pt x="11417" y="18862"/>
                  </a:moveTo>
                  <a:cubicBezTo>
                    <a:pt x="9874" y="18862"/>
                    <a:pt x="8640" y="18558"/>
                    <a:pt x="7406" y="17949"/>
                  </a:cubicBezTo>
                  <a:cubicBezTo>
                    <a:pt x="7097" y="17645"/>
                    <a:pt x="6789" y="17645"/>
                    <a:pt x="6480" y="17949"/>
                  </a:cubicBezTo>
                  <a:cubicBezTo>
                    <a:pt x="5554" y="19470"/>
                    <a:pt x="4011" y="20383"/>
                    <a:pt x="2160" y="20383"/>
                  </a:cubicBezTo>
                  <a:cubicBezTo>
                    <a:pt x="3394" y="19166"/>
                    <a:pt x="4320" y="17341"/>
                    <a:pt x="4320" y="15515"/>
                  </a:cubicBezTo>
                  <a:cubicBezTo>
                    <a:pt x="4320" y="15515"/>
                    <a:pt x="4320" y="15211"/>
                    <a:pt x="4320" y="15211"/>
                  </a:cubicBezTo>
                  <a:cubicBezTo>
                    <a:pt x="3086" y="13690"/>
                    <a:pt x="2469" y="11865"/>
                    <a:pt x="2469" y="10039"/>
                  </a:cubicBezTo>
                  <a:cubicBezTo>
                    <a:pt x="2469" y="5172"/>
                    <a:pt x="6480" y="1217"/>
                    <a:pt x="11417" y="1217"/>
                  </a:cubicBezTo>
                  <a:cubicBezTo>
                    <a:pt x="16354" y="1217"/>
                    <a:pt x="20366" y="5172"/>
                    <a:pt x="20366" y="10039"/>
                  </a:cubicBezTo>
                  <a:cubicBezTo>
                    <a:pt x="20366" y="14907"/>
                    <a:pt x="16354" y="18862"/>
                    <a:pt x="11417" y="1886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05" name="Freeform 206"/>
            <p:cNvSpPr/>
            <p:nvPr/>
          </p:nvSpPr>
          <p:spPr>
            <a:xfrm>
              <a:off x="8987050" y="3584460"/>
              <a:ext cx="520578" cy="362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7" y="0"/>
                  </a:moveTo>
                  <a:cubicBezTo>
                    <a:pt x="8132" y="0"/>
                    <a:pt x="8132" y="0"/>
                    <a:pt x="8132" y="0"/>
                  </a:cubicBezTo>
                  <a:cubicBezTo>
                    <a:pt x="4574" y="0"/>
                    <a:pt x="1779" y="4027"/>
                    <a:pt x="1779" y="9153"/>
                  </a:cubicBezTo>
                  <a:cubicBezTo>
                    <a:pt x="1779" y="9885"/>
                    <a:pt x="1779" y="9885"/>
                    <a:pt x="1779" y="9885"/>
                  </a:cubicBezTo>
                  <a:cubicBezTo>
                    <a:pt x="1779" y="11349"/>
                    <a:pt x="2033" y="13180"/>
                    <a:pt x="2541" y="14278"/>
                  </a:cubicBezTo>
                  <a:cubicBezTo>
                    <a:pt x="2541" y="16841"/>
                    <a:pt x="1525" y="18671"/>
                    <a:pt x="254" y="19769"/>
                  </a:cubicBezTo>
                  <a:cubicBezTo>
                    <a:pt x="0" y="20136"/>
                    <a:pt x="0" y="20502"/>
                    <a:pt x="0" y="20502"/>
                  </a:cubicBezTo>
                  <a:cubicBezTo>
                    <a:pt x="0" y="20868"/>
                    <a:pt x="0" y="21234"/>
                    <a:pt x="254" y="21234"/>
                  </a:cubicBezTo>
                  <a:cubicBezTo>
                    <a:pt x="762" y="21600"/>
                    <a:pt x="1016" y="21600"/>
                    <a:pt x="1525" y="21600"/>
                  </a:cubicBezTo>
                  <a:cubicBezTo>
                    <a:pt x="3304" y="21600"/>
                    <a:pt x="4828" y="20502"/>
                    <a:pt x="5845" y="18671"/>
                  </a:cubicBezTo>
                  <a:cubicBezTo>
                    <a:pt x="6607" y="18671"/>
                    <a:pt x="7369" y="19037"/>
                    <a:pt x="8132" y="19037"/>
                  </a:cubicBezTo>
                  <a:cubicBezTo>
                    <a:pt x="15247" y="19037"/>
                    <a:pt x="15247" y="19037"/>
                    <a:pt x="15247" y="19037"/>
                  </a:cubicBezTo>
                  <a:cubicBezTo>
                    <a:pt x="18805" y="19037"/>
                    <a:pt x="21600" y="15010"/>
                    <a:pt x="21600" y="9885"/>
                  </a:cubicBezTo>
                  <a:cubicBezTo>
                    <a:pt x="21600" y="9153"/>
                    <a:pt x="21600" y="9153"/>
                    <a:pt x="21600" y="9153"/>
                  </a:cubicBezTo>
                  <a:cubicBezTo>
                    <a:pt x="21600" y="4027"/>
                    <a:pt x="18805" y="0"/>
                    <a:pt x="15247" y="0"/>
                  </a:cubicBezTo>
                  <a:close/>
                  <a:moveTo>
                    <a:pt x="20584" y="9885"/>
                  </a:moveTo>
                  <a:cubicBezTo>
                    <a:pt x="20584" y="13912"/>
                    <a:pt x="18296" y="17573"/>
                    <a:pt x="15247" y="17573"/>
                  </a:cubicBezTo>
                  <a:cubicBezTo>
                    <a:pt x="8132" y="17573"/>
                    <a:pt x="8132" y="17573"/>
                    <a:pt x="8132" y="17573"/>
                  </a:cubicBezTo>
                  <a:cubicBezTo>
                    <a:pt x="7369" y="17573"/>
                    <a:pt x="6607" y="17207"/>
                    <a:pt x="6099" y="16841"/>
                  </a:cubicBezTo>
                  <a:cubicBezTo>
                    <a:pt x="5845" y="16841"/>
                    <a:pt x="5591" y="16841"/>
                    <a:pt x="5336" y="17207"/>
                  </a:cubicBezTo>
                  <a:cubicBezTo>
                    <a:pt x="4574" y="19037"/>
                    <a:pt x="3304" y="19769"/>
                    <a:pt x="1779" y="20136"/>
                  </a:cubicBezTo>
                  <a:cubicBezTo>
                    <a:pt x="2795" y="18671"/>
                    <a:pt x="3558" y="16475"/>
                    <a:pt x="3558" y="14278"/>
                  </a:cubicBezTo>
                  <a:cubicBezTo>
                    <a:pt x="3558" y="14278"/>
                    <a:pt x="3558" y="13912"/>
                    <a:pt x="3558" y="13912"/>
                  </a:cubicBezTo>
                  <a:cubicBezTo>
                    <a:pt x="3049" y="12814"/>
                    <a:pt x="2795" y="11349"/>
                    <a:pt x="2795" y="9885"/>
                  </a:cubicBezTo>
                  <a:cubicBezTo>
                    <a:pt x="2795" y="9153"/>
                    <a:pt x="2795" y="9153"/>
                    <a:pt x="2795" y="9153"/>
                  </a:cubicBezTo>
                  <a:cubicBezTo>
                    <a:pt x="2795" y="4759"/>
                    <a:pt x="5082" y="1464"/>
                    <a:pt x="8132" y="1464"/>
                  </a:cubicBezTo>
                  <a:cubicBezTo>
                    <a:pt x="15247" y="1464"/>
                    <a:pt x="15247" y="1464"/>
                    <a:pt x="15247" y="1464"/>
                  </a:cubicBezTo>
                  <a:cubicBezTo>
                    <a:pt x="18296" y="1464"/>
                    <a:pt x="20584" y="4759"/>
                    <a:pt x="20584" y="9153"/>
                  </a:cubicBezTo>
                  <a:lnTo>
                    <a:pt x="20584" y="988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06" name="Freeform 207"/>
            <p:cNvSpPr/>
            <p:nvPr/>
          </p:nvSpPr>
          <p:spPr>
            <a:xfrm>
              <a:off x="10279425" y="3664749"/>
              <a:ext cx="160576" cy="16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85" y="0"/>
                    <a:pt x="0" y="4985"/>
                    <a:pt x="0" y="10800"/>
                  </a:cubicBezTo>
                  <a:cubicBezTo>
                    <a:pt x="0" y="16615"/>
                    <a:pt x="4985" y="21600"/>
                    <a:pt x="10800" y="21600"/>
                  </a:cubicBezTo>
                  <a:cubicBezTo>
                    <a:pt x="16615" y="21600"/>
                    <a:pt x="21600" y="16615"/>
                    <a:pt x="21600" y="10800"/>
                  </a:cubicBezTo>
                  <a:cubicBezTo>
                    <a:pt x="21600" y="4985"/>
                    <a:pt x="16615" y="0"/>
                    <a:pt x="10800" y="0"/>
                  </a:cubicBezTo>
                  <a:close/>
                  <a:moveTo>
                    <a:pt x="10800" y="18277"/>
                  </a:moveTo>
                  <a:cubicBezTo>
                    <a:pt x="6646" y="18277"/>
                    <a:pt x="3323" y="14954"/>
                    <a:pt x="3323" y="10800"/>
                  </a:cubicBezTo>
                  <a:cubicBezTo>
                    <a:pt x="3323" y="6646"/>
                    <a:pt x="6646" y="3323"/>
                    <a:pt x="10800" y="3323"/>
                  </a:cubicBezTo>
                  <a:cubicBezTo>
                    <a:pt x="14954" y="3323"/>
                    <a:pt x="18277" y="6646"/>
                    <a:pt x="18277" y="10800"/>
                  </a:cubicBezTo>
                  <a:cubicBezTo>
                    <a:pt x="18277" y="14954"/>
                    <a:pt x="14954" y="18277"/>
                    <a:pt x="10800" y="1827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07" name="Freeform 208"/>
            <p:cNvSpPr/>
            <p:nvPr/>
          </p:nvSpPr>
          <p:spPr>
            <a:xfrm>
              <a:off x="10206907" y="3635216"/>
              <a:ext cx="65808" cy="221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450" extrusionOk="0">
                  <a:moveTo>
                    <a:pt x="19636" y="450"/>
                  </a:moveTo>
                  <a:cubicBezTo>
                    <a:pt x="17673" y="-150"/>
                    <a:pt x="15709" y="-150"/>
                    <a:pt x="13745" y="450"/>
                  </a:cubicBezTo>
                  <a:cubicBezTo>
                    <a:pt x="5891" y="2850"/>
                    <a:pt x="0" y="6450"/>
                    <a:pt x="0" y="10650"/>
                  </a:cubicBezTo>
                  <a:cubicBezTo>
                    <a:pt x="0" y="14250"/>
                    <a:pt x="5891" y="18450"/>
                    <a:pt x="13745" y="20850"/>
                  </a:cubicBezTo>
                  <a:cubicBezTo>
                    <a:pt x="15709" y="21450"/>
                    <a:pt x="15709" y="21450"/>
                    <a:pt x="17673" y="21450"/>
                  </a:cubicBezTo>
                  <a:cubicBezTo>
                    <a:pt x="17673" y="21450"/>
                    <a:pt x="19636" y="21450"/>
                    <a:pt x="19636" y="20850"/>
                  </a:cubicBezTo>
                  <a:cubicBezTo>
                    <a:pt x="21600" y="20250"/>
                    <a:pt x="21600" y="19650"/>
                    <a:pt x="19636" y="19050"/>
                  </a:cubicBezTo>
                  <a:cubicBezTo>
                    <a:pt x="11782" y="16650"/>
                    <a:pt x="7855" y="13650"/>
                    <a:pt x="7855" y="10650"/>
                  </a:cubicBezTo>
                  <a:cubicBezTo>
                    <a:pt x="7855" y="7050"/>
                    <a:pt x="11782" y="4050"/>
                    <a:pt x="19636" y="1650"/>
                  </a:cubicBezTo>
                  <a:cubicBezTo>
                    <a:pt x="21600" y="1650"/>
                    <a:pt x="21600" y="450"/>
                    <a:pt x="19636" y="4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08" name="Freeform 209"/>
            <p:cNvSpPr/>
            <p:nvPr/>
          </p:nvSpPr>
          <p:spPr>
            <a:xfrm>
              <a:off x="10446711" y="3635216"/>
              <a:ext cx="65809" cy="221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450" extrusionOk="0">
                  <a:moveTo>
                    <a:pt x="7364" y="450"/>
                  </a:moveTo>
                  <a:cubicBezTo>
                    <a:pt x="5400" y="-150"/>
                    <a:pt x="3436" y="-150"/>
                    <a:pt x="1473" y="450"/>
                  </a:cubicBezTo>
                  <a:cubicBezTo>
                    <a:pt x="-491" y="450"/>
                    <a:pt x="-491" y="1650"/>
                    <a:pt x="1473" y="1650"/>
                  </a:cubicBezTo>
                  <a:cubicBezTo>
                    <a:pt x="9327" y="4050"/>
                    <a:pt x="13254" y="7050"/>
                    <a:pt x="13254" y="10650"/>
                  </a:cubicBezTo>
                  <a:cubicBezTo>
                    <a:pt x="13254" y="13650"/>
                    <a:pt x="9327" y="16650"/>
                    <a:pt x="1473" y="19050"/>
                  </a:cubicBezTo>
                  <a:cubicBezTo>
                    <a:pt x="-491" y="19650"/>
                    <a:pt x="-491" y="20250"/>
                    <a:pt x="1473" y="20850"/>
                  </a:cubicBezTo>
                  <a:cubicBezTo>
                    <a:pt x="1473" y="21450"/>
                    <a:pt x="3436" y="21450"/>
                    <a:pt x="3436" y="21450"/>
                  </a:cubicBezTo>
                  <a:cubicBezTo>
                    <a:pt x="5400" y="21450"/>
                    <a:pt x="5400" y="21450"/>
                    <a:pt x="7364" y="20850"/>
                  </a:cubicBezTo>
                  <a:cubicBezTo>
                    <a:pt x="15218" y="18450"/>
                    <a:pt x="21109" y="14250"/>
                    <a:pt x="21109" y="10650"/>
                  </a:cubicBezTo>
                  <a:cubicBezTo>
                    <a:pt x="21109" y="6450"/>
                    <a:pt x="15218" y="2850"/>
                    <a:pt x="7364" y="4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09" name="Freeform 210"/>
            <p:cNvSpPr/>
            <p:nvPr/>
          </p:nvSpPr>
          <p:spPr>
            <a:xfrm>
              <a:off x="10139569" y="3586004"/>
              <a:ext cx="83943" cy="319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4" h="21496" extrusionOk="0">
                  <a:moveTo>
                    <a:pt x="6171" y="10696"/>
                  </a:moveTo>
                  <a:cubicBezTo>
                    <a:pt x="6171" y="6958"/>
                    <a:pt x="10800" y="3634"/>
                    <a:pt x="20057" y="1142"/>
                  </a:cubicBezTo>
                  <a:cubicBezTo>
                    <a:pt x="21600" y="1142"/>
                    <a:pt x="21600" y="311"/>
                    <a:pt x="20057" y="311"/>
                  </a:cubicBezTo>
                  <a:cubicBezTo>
                    <a:pt x="18514" y="-104"/>
                    <a:pt x="16971" y="-104"/>
                    <a:pt x="15429" y="311"/>
                  </a:cubicBezTo>
                  <a:cubicBezTo>
                    <a:pt x="6171" y="2804"/>
                    <a:pt x="0" y="6542"/>
                    <a:pt x="0" y="10696"/>
                  </a:cubicBezTo>
                  <a:cubicBezTo>
                    <a:pt x="0" y="14434"/>
                    <a:pt x="6171" y="18173"/>
                    <a:pt x="15429" y="21081"/>
                  </a:cubicBezTo>
                  <a:cubicBezTo>
                    <a:pt x="16971" y="21081"/>
                    <a:pt x="16971" y="21496"/>
                    <a:pt x="18514" y="21496"/>
                  </a:cubicBezTo>
                  <a:cubicBezTo>
                    <a:pt x="18514" y="21496"/>
                    <a:pt x="20057" y="21081"/>
                    <a:pt x="20057" y="21081"/>
                  </a:cubicBezTo>
                  <a:cubicBezTo>
                    <a:pt x="21600" y="20665"/>
                    <a:pt x="21600" y="20250"/>
                    <a:pt x="20057" y="19834"/>
                  </a:cubicBezTo>
                  <a:cubicBezTo>
                    <a:pt x="10800" y="17342"/>
                    <a:pt x="6171" y="14019"/>
                    <a:pt x="6171" y="1069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10" name="Freeform 211"/>
            <p:cNvSpPr/>
            <p:nvPr/>
          </p:nvSpPr>
          <p:spPr>
            <a:xfrm>
              <a:off x="10495915" y="3586004"/>
              <a:ext cx="83943" cy="319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4" h="21496" extrusionOk="0">
                  <a:moveTo>
                    <a:pt x="5785" y="311"/>
                  </a:moveTo>
                  <a:cubicBezTo>
                    <a:pt x="4243" y="-104"/>
                    <a:pt x="2700" y="-104"/>
                    <a:pt x="1157" y="311"/>
                  </a:cubicBezTo>
                  <a:cubicBezTo>
                    <a:pt x="-386" y="311"/>
                    <a:pt x="-386" y="1142"/>
                    <a:pt x="1157" y="1142"/>
                  </a:cubicBezTo>
                  <a:cubicBezTo>
                    <a:pt x="10414" y="3634"/>
                    <a:pt x="15043" y="6958"/>
                    <a:pt x="15043" y="10696"/>
                  </a:cubicBezTo>
                  <a:cubicBezTo>
                    <a:pt x="15043" y="14019"/>
                    <a:pt x="10414" y="17342"/>
                    <a:pt x="1157" y="19834"/>
                  </a:cubicBezTo>
                  <a:cubicBezTo>
                    <a:pt x="-386" y="20250"/>
                    <a:pt x="-386" y="20665"/>
                    <a:pt x="1157" y="21081"/>
                  </a:cubicBezTo>
                  <a:cubicBezTo>
                    <a:pt x="1157" y="21081"/>
                    <a:pt x="2700" y="21496"/>
                    <a:pt x="2700" y="21496"/>
                  </a:cubicBezTo>
                  <a:cubicBezTo>
                    <a:pt x="4243" y="21496"/>
                    <a:pt x="4243" y="21081"/>
                    <a:pt x="5785" y="21081"/>
                  </a:cubicBezTo>
                  <a:cubicBezTo>
                    <a:pt x="15043" y="18173"/>
                    <a:pt x="21214" y="14434"/>
                    <a:pt x="21214" y="10696"/>
                  </a:cubicBezTo>
                  <a:cubicBezTo>
                    <a:pt x="21214" y="6542"/>
                    <a:pt x="15043" y="2804"/>
                    <a:pt x="5785" y="31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11" name="Freeform 212"/>
            <p:cNvSpPr/>
            <p:nvPr/>
          </p:nvSpPr>
          <p:spPr>
            <a:xfrm>
              <a:off x="10072230" y="3539365"/>
              <a:ext cx="102075" cy="41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521" extrusionOk="0">
                  <a:moveTo>
                    <a:pt x="5082" y="10721"/>
                  </a:moveTo>
                  <a:cubicBezTo>
                    <a:pt x="5082" y="6909"/>
                    <a:pt x="10165" y="3733"/>
                    <a:pt x="20329" y="1192"/>
                  </a:cubicBezTo>
                  <a:cubicBezTo>
                    <a:pt x="21600" y="874"/>
                    <a:pt x="21600" y="239"/>
                    <a:pt x="20329" y="239"/>
                  </a:cubicBezTo>
                  <a:cubicBezTo>
                    <a:pt x="19059" y="-79"/>
                    <a:pt x="17788" y="-79"/>
                    <a:pt x="16518" y="239"/>
                  </a:cubicBezTo>
                  <a:cubicBezTo>
                    <a:pt x="5082" y="3097"/>
                    <a:pt x="0" y="6592"/>
                    <a:pt x="0" y="10721"/>
                  </a:cubicBezTo>
                  <a:cubicBezTo>
                    <a:pt x="0" y="14533"/>
                    <a:pt x="5082" y="18345"/>
                    <a:pt x="16518" y="21203"/>
                  </a:cubicBezTo>
                  <a:cubicBezTo>
                    <a:pt x="17788" y="21203"/>
                    <a:pt x="17788" y="21521"/>
                    <a:pt x="19059" y="21521"/>
                  </a:cubicBezTo>
                  <a:cubicBezTo>
                    <a:pt x="19059" y="21521"/>
                    <a:pt x="20329" y="21203"/>
                    <a:pt x="20329" y="21203"/>
                  </a:cubicBezTo>
                  <a:cubicBezTo>
                    <a:pt x="21600" y="20886"/>
                    <a:pt x="21600" y="20568"/>
                    <a:pt x="20329" y="20250"/>
                  </a:cubicBezTo>
                  <a:cubicBezTo>
                    <a:pt x="10165" y="17709"/>
                    <a:pt x="5082" y="14215"/>
                    <a:pt x="5082" y="1072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12" name="Freeform 213"/>
            <p:cNvSpPr/>
            <p:nvPr/>
          </p:nvSpPr>
          <p:spPr>
            <a:xfrm>
              <a:off x="10545122" y="3539365"/>
              <a:ext cx="102074" cy="41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521" extrusionOk="0">
                  <a:moveTo>
                    <a:pt x="953" y="239"/>
                  </a:moveTo>
                  <a:cubicBezTo>
                    <a:pt x="-318" y="239"/>
                    <a:pt x="-318" y="874"/>
                    <a:pt x="953" y="1192"/>
                  </a:cubicBezTo>
                  <a:cubicBezTo>
                    <a:pt x="11117" y="3733"/>
                    <a:pt x="16200" y="6909"/>
                    <a:pt x="16200" y="10721"/>
                  </a:cubicBezTo>
                  <a:cubicBezTo>
                    <a:pt x="16200" y="14215"/>
                    <a:pt x="11117" y="17709"/>
                    <a:pt x="953" y="20250"/>
                  </a:cubicBezTo>
                  <a:cubicBezTo>
                    <a:pt x="-318" y="20568"/>
                    <a:pt x="-318" y="20886"/>
                    <a:pt x="953" y="21203"/>
                  </a:cubicBezTo>
                  <a:cubicBezTo>
                    <a:pt x="953" y="21203"/>
                    <a:pt x="2223" y="21521"/>
                    <a:pt x="2223" y="21521"/>
                  </a:cubicBezTo>
                  <a:cubicBezTo>
                    <a:pt x="3494" y="21521"/>
                    <a:pt x="3494" y="21203"/>
                    <a:pt x="4764" y="21203"/>
                  </a:cubicBezTo>
                  <a:cubicBezTo>
                    <a:pt x="16200" y="18345"/>
                    <a:pt x="21282" y="14533"/>
                    <a:pt x="21282" y="10721"/>
                  </a:cubicBezTo>
                  <a:cubicBezTo>
                    <a:pt x="21282" y="6592"/>
                    <a:pt x="16200" y="3097"/>
                    <a:pt x="4764" y="239"/>
                  </a:cubicBezTo>
                  <a:cubicBezTo>
                    <a:pt x="3494" y="-79"/>
                    <a:pt x="2223" y="-79"/>
                    <a:pt x="953" y="23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13" name="Freeform 214"/>
            <p:cNvSpPr/>
            <p:nvPr/>
          </p:nvSpPr>
          <p:spPr>
            <a:xfrm>
              <a:off x="6789735" y="2477505"/>
              <a:ext cx="482785" cy="397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517" extrusionOk="0">
                  <a:moveTo>
                    <a:pt x="20165" y="15203"/>
                  </a:moveTo>
                  <a:cubicBezTo>
                    <a:pt x="20438" y="15203"/>
                    <a:pt x="20712" y="14871"/>
                    <a:pt x="20712" y="14539"/>
                  </a:cubicBezTo>
                  <a:cubicBezTo>
                    <a:pt x="21532" y="4902"/>
                    <a:pt x="21532" y="4902"/>
                    <a:pt x="21532" y="4902"/>
                  </a:cubicBezTo>
                  <a:cubicBezTo>
                    <a:pt x="21532" y="4569"/>
                    <a:pt x="21532" y="4237"/>
                    <a:pt x="21532" y="4237"/>
                  </a:cubicBezTo>
                  <a:cubicBezTo>
                    <a:pt x="21259" y="4237"/>
                    <a:pt x="21259" y="3905"/>
                    <a:pt x="20985" y="3905"/>
                  </a:cubicBezTo>
                  <a:cubicBezTo>
                    <a:pt x="3760" y="3905"/>
                    <a:pt x="3760" y="3905"/>
                    <a:pt x="3760" y="3905"/>
                  </a:cubicBezTo>
                  <a:cubicBezTo>
                    <a:pt x="3486" y="2575"/>
                    <a:pt x="3486" y="2575"/>
                    <a:pt x="3486" y="2575"/>
                  </a:cubicBezTo>
                  <a:cubicBezTo>
                    <a:pt x="3213" y="2575"/>
                    <a:pt x="3213" y="2243"/>
                    <a:pt x="3213" y="2243"/>
                  </a:cubicBezTo>
                  <a:cubicBezTo>
                    <a:pt x="752" y="249"/>
                    <a:pt x="752" y="249"/>
                    <a:pt x="752" y="249"/>
                  </a:cubicBezTo>
                  <a:cubicBezTo>
                    <a:pt x="752" y="-83"/>
                    <a:pt x="205" y="-83"/>
                    <a:pt x="205" y="249"/>
                  </a:cubicBezTo>
                  <a:cubicBezTo>
                    <a:pt x="-68" y="582"/>
                    <a:pt x="-68" y="914"/>
                    <a:pt x="205" y="1246"/>
                  </a:cubicBezTo>
                  <a:cubicBezTo>
                    <a:pt x="2393" y="3240"/>
                    <a:pt x="2393" y="3240"/>
                    <a:pt x="2393" y="3240"/>
                  </a:cubicBezTo>
                  <a:cubicBezTo>
                    <a:pt x="4580" y="14539"/>
                    <a:pt x="4580" y="14539"/>
                    <a:pt x="4580" y="14539"/>
                  </a:cubicBezTo>
                  <a:cubicBezTo>
                    <a:pt x="4580" y="16532"/>
                    <a:pt x="4580" y="16532"/>
                    <a:pt x="4580" y="16532"/>
                  </a:cubicBezTo>
                  <a:cubicBezTo>
                    <a:pt x="3760" y="16865"/>
                    <a:pt x="2940" y="17862"/>
                    <a:pt x="2940" y="18859"/>
                  </a:cubicBezTo>
                  <a:cubicBezTo>
                    <a:pt x="2940" y="20188"/>
                    <a:pt x="4033" y="21517"/>
                    <a:pt x="5127" y="21517"/>
                  </a:cubicBezTo>
                  <a:cubicBezTo>
                    <a:pt x="5947" y="21517"/>
                    <a:pt x="6767" y="20520"/>
                    <a:pt x="7041" y="19523"/>
                  </a:cubicBezTo>
                  <a:cubicBezTo>
                    <a:pt x="16610" y="19523"/>
                    <a:pt x="16610" y="19523"/>
                    <a:pt x="16610" y="19523"/>
                  </a:cubicBezTo>
                  <a:cubicBezTo>
                    <a:pt x="16884" y="20520"/>
                    <a:pt x="17704" y="21517"/>
                    <a:pt x="18524" y="21517"/>
                  </a:cubicBezTo>
                  <a:cubicBezTo>
                    <a:pt x="19618" y="21517"/>
                    <a:pt x="20712" y="20188"/>
                    <a:pt x="20712" y="18859"/>
                  </a:cubicBezTo>
                  <a:cubicBezTo>
                    <a:pt x="20712" y="17529"/>
                    <a:pt x="19618" y="16532"/>
                    <a:pt x="18524" y="16532"/>
                  </a:cubicBezTo>
                  <a:cubicBezTo>
                    <a:pt x="17704" y="16532"/>
                    <a:pt x="16884" y="17197"/>
                    <a:pt x="16610" y="18194"/>
                  </a:cubicBezTo>
                  <a:cubicBezTo>
                    <a:pt x="7041" y="18194"/>
                    <a:pt x="7041" y="18194"/>
                    <a:pt x="7041" y="18194"/>
                  </a:cubicBezTo>
                  <a:cubicBezTo>
                    <a:pt x="6767" y="17529"/>
                    <a:pt x="6221" y="16865"/>
                    <a:pt x="5674" y="16532"/>
                  </a:cubicBezTo>
                  <a:cubicBezTo>
                    <a:pt x="5674" y="15203"/>
                    <a:pt x="5674" y="15203"/>
                    <a:pt x="5674" y="15203"/>
                  </a:cubicBezTo>
                  <a:lnTo>
                    <a:pt x="20165" y="15203"/>
                  </a:lnTo>
                  <a:close/>
                  <a:moveTo>
                    <a:pt x="18524" y="17862"/>
                  </a:moveTo>
                  <a:cubicBezTo>
                    <a:pt x="19071" y="17862"/>
                    <a:pt x="19618" y="18194"/>
                    <a:pt x="19618" y="18859"/>
                  </a:cubicBezTo>
                  <a:cubicBezTo>
                    <a:pt x="19618" y="19523"/>
                    <a:pt x="19071" y="20188"/>
                    <a:pt x="18524" y="20188"/>
                  </a:cubicBezTo>
                  <a:cubicBezTo>
                    <a:pt x="17978" y="20188"/>
                    <a:pt x="17704" y="19523"/>
                    <a:pt x="17704" y="18859"/>
                  </a:cubicBezTo>
                  <a:cubicBezTo>
                    <a:pt x="17704" y="18194"/>
                    <a:pt x="17978" y="17862"/>
                    <a:pt x="18524" y="17862"/>
                  </a:cubicBezTo>
                  <a:close/>
                  <a:moveTo>
                    <a:pt x="3760" y="5234"/>
                  </a:moveTo>
                  <a:cubicBezTo>
                    <a:pt x="20438" y="5234"/>
                    <a:pt x="20438" y="5234"/>
                    <a:pt x="20438" y="5234"/>
                  </a:cubicBezTo>
                  <a:cubicBezTo>
                    <a:pt x="19618" y="13874"/>
                    <a:pt x="19618" y="13874"/>
                    <a:pt x="19618" y="13874"/>
                  </a:cubicBezTo>
                  <a:cubicBezTo>
                    <a:pt x="5674" y="13874"/>
                    <a:pt x="5674" y="13874"/>
                    <a:pt x="5674" y="13874"/>
                  </a:cubicBezTo>
                  <a:lnTo>
                    <a:pt x="3760" y="5234"/>
                  </a:lnTo>
                  <a:close/>
                  <a:moveTo>
                    <a:pt x="5947" y="18859"/>
                  </a:moveTo>
                  <a:cubicBezTo>
                    <a:pt x="5947" y="19523"/>
                    <a:pt x="5674" y="20188"/>
                    <a:pt x="5127" y="20188"/>
                  </a:cubicBezTo>
                  <a:cubicBezTo>
                    <a:pt x="4580" y="20188"/>
                    <a:pt x="4033" y="19523"/>
                    <a:pt x="4033" y="18859"/>
                  </a:cubicBezTo>
                  <a:cubicBezTo>
                    <a:pt x="4033" y="18194"/>
                    <a:pt x="4580" y="17862"/>
                    <a:pt x="5127" y="17862"/>
                  </a:cubicBezTo>
                  <a:cubicBezTo>
                    <a:pt x="5674" y="17862"/>
                    <a:pt x="5947" y="18194"/>
                    <a:pt x="5947" y="1885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14" name="Freeform 215"/>
            <p:cNvSpPr/>
            <p:nvPr/>
          </p:nvSpPr>
          <p:spPr>
            <a:xfrm>
              <a:off x="6953957" y="2587338"/>
              <a:ext cx="41440" cy="13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21600"/>
                  </a:moveTo>
                  <a:cubicBezTo>
                    <a:pt x="15429" y="21600"/>
                    <a:pt x="15429" y="21600"/>
                    <a:pt x="15429" y="21600"/>
                  </a:cubicBezTo>
                  <a:cubicBezTo>
                    <a:pt x="18514" y="21600"/>
                    <a:pt x="21600" y="20618"/>
                    <a:pt x="21600" y="19636"/>
                  </a:cubicBezTo>
                  <a:cubicBezTo>
                    <a:pt x="12343" y="1964"/>
                    <a:pt x="12343" y="1964"/>
                    <a:pt x="12343" y="1964"/>
                  </a:cubicBezTo>
                  <a:cubicBezTo>
                    <a:pt x="12343" y="982"/>
                    <a:pt x="9257" y="0"/>
                    <a:pt x="6171" y="0"/>
                  </a:cubicBezTo>
                  <a:cubicBezTo>
                    <a:pt x="3086" y="0"/>
                    <a:pt x="0" y="982"/>
                    <a:pt x="0" y="2945"/>
                  </a:cubicBezTo>
                  <a:cubicBezTo>
                    <a:pt x="9257" y="20618"/>
                    <a:pt x="9257" y="20618"/>
                    <a:pt x="9257" y="20618"/>
                  </a:cubicBezTo>
                  <a:cubicBezTo>
                    <a:pt x="9257" y="21600"/>
                    <a:pt x="12343" y="21600"/>
                    <a:pt x="15429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15" name="Freeform 216"/>
            <p:cNvSpPr/>
            <p:nvPr/>
          </p:nvSpPr>
          <p:spPr>
            <a:xfrm>
              <a:off x="7052374" y="2587338"/>
              <a:ext cx="28491" cy="13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21600"/>
                  </a:moveTo>
                  <a:cubicBezTo>
                    <a:pt x="12960" y="21600"/>
                    <a:pt x="12960" y="21600"/>
                    <a:pt x="12960" y="21600"/>
                  </a:cubicBezTo>
                  <a:cubicBezTo>
                    <a:pt x="17280" y="21600"/>
                    <a:pt x="21600" y="20618"/>
                    <a:pt x="21600" y="19636"/>
                  </a:cubicBezTo>
                  <a:cubicBezTo>
                    <a:pt x="17280" y="1964"/>
                    <a:pt x="17280" y="1964"/>
                    <a:pt x="17280" y="1964"/>
                  </a:cubicBezTo>
                  <a:cubicBezTo>
                    <a:pt x="17280" y="982"/>
                    <a:pt x="12960" y="0"/>
                    <a:pt x="8640" y="0"/>
                  </a:cubicBezTo>
                  <a:cubicBezTo>
                    <a:pt x="4320" y="0"/>
                    <a:pt x="0" y="982"/>
                    <a:pt x="0" y="1964"/>
                  </a:cubicBezTo>
                  <a:cubicBezTo>
                    <a:pt x="4320" y="19636"/>
                    <a:pt x="4320" y="19636"/>
                    <a:pt x="4320" y="19636"/>
                  </a:cubicBezTo>
                  <a:cubicBezTo>
                    <a:pt x="4320" y="20618"/>
                    <a:pt x="8640" y="21600"/>
                    <a:pt x="1296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16" name="Freeform 217"/>
            <p:cNvSpPr/>
            <p:nvPr/>
          </p:nvSpPr>
          <p:spPr>
            <a:xfrm>
              <a:off x="7143022" y="2587338"/>
              <a:ext cx="31080" cy="13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0" y="21600"/>
                  </a:moveTo>
                  <a:cubicBezTo>
                    <a:pt x="8640" y="21600"/>
                    <a:pt x="8640" y="21600"/>
                    <a:pt x="8640" y="21600"/>
                  </a:cubicBezTo>
                  <a:cubicBezTo>
                    <a:pt x="12960" y="21600"/>
                    <a:pt x="17280" y="20618"/>
                    <a:pt x="17280" y="19636"/>
                  </a:cubicBezTo>
                  <a:cubicBezTo>
                    <a:pt x="21600" y="1964"/>
                    <a:pt x="21600" y="1964"/>
                    <a:pt x="21600" y="1964"/>
                  </a:cubicBezTo>
                  <a:cubicBezTo>
                    <a:pt x="21600" y="982"/>
                    <a:pt x="17280" y="0"/>
                    <a:pt x="12960" y="0"/>
                  </a:cubicBezTo>
                  <a:cubicBezTo>
                    <a:pt x="8640" y="0"/>
                    <a:pt x="4320" y="982"/>
                    <a:pt x="4320" y="1964"/>
                  </a:cubicBezTo>
                  <a:cubicBezTo>
                    <a:pt x="0" y="19636"/>
                    <a:pt x="0" y="19636"/>
                    <a:pt x="0" y="19636"/>
                  </a:cubicBezTo>
                  <a:cubicBezTo>
                    <a:pt x="0" y="20618"/>
                    <a:pt x="4320" y="21600"/>
                    <a:pt x="864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17" name="Freeform 218"/>
            <p:cNvSpPr/>
            <p:nvPr/>
          </p:nvSpPr>
          <p:spPr>
            <a:xfrm>
              <a:off x="183885" y="4638562"/>
              <a:ext cx="499858" cy="41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93" y="4129"/>
                  </a:moveTo>
                  <a:cubicBezTo>
                    <a:pt x="15805" y="4129"/>
                    <a:pt x="15805" y="4129"/>
                    <a:pt x="15805" y="4129"/>
                  </a:cubicBezTo>
                  <a:cubicBezTo>
                    <a:pt x="15805" y="2224"/>
                    <a:pt x="15805" y="2224"/>
                    <a:pt x="15805" y="2224"/>
                  </a:cubicBezTo>
                  <a:cubicBezTo>
                    <a:pt x="15805" y="953"/>
                    <a:pt x="14751" y="0"/>
                    <a:pt x="13698" y="0"/>
                  </a:cubicBezTo>
                  <a:cubicBezTo>
                    <a:pt x="7902" y="0"/>
                    <a:pt x="7902" y="0"/>
                    <a:pt x="7902" y="0"/>
                  </a:cubicBezTo>
                  <a:cubicBezTo>
                    <a:pt x="6849" y="0"/>
                    <a:pt x="5795" y="953"/>
                    <a:pt x="5795" y="2224"/>
                  </a:cubicBezTo>
                  <a:cubicBezTo>
                    <a:pt x="5795" y="4129"/>
                    <a:pt x="5795" y="4129"/>
                    <a:pt x="5795" y="4129"/>
                  </a:cubicBezTo>
                  <a:cubicBezTo>
                    <a:pt x="2107" y="4129"/>
                    <a:pt x="2107" y="4129"/>
                    <a:pt x="2107" y="4129"/>
                  </a:cubicBezTo>
                  <a:cubicBezTo>
                    <a:pt x="1054" y="4129"/>
                    <a:pt x="0" y="5082"/>
                    <a:pt x="0" y="6353"/>
                  </a:cubicBezTo>
                  <a:cubicBezTo>
                    <a:pt x="0" y="19376"/>
                    <a:pt x="0" y="19376"/>
                    <a:pt x="0" y="19376"/>
                  </a:cubicBezTo>
                  <a:cubicBezTo>
                    <a:pt x="0" y="20647"/>
                    <a:pt x="1054" y="21600"/>
                    <a:pt x="2107" y="21600"/>
                  </a:cubicBezTo>
                  <a:cubicBezTo>
                    <a:pt x="19493" y="21600"/>
                    <a:pt x="19493" y="21600"/>
                    <a:pt x="19493" y="21600"/>
                  </a:cubicBezTo>
                  <a:cubicBezTo>
                    <a:pt x="20546" y="21600"/>
                    <a:pt x="21600" y="20647"/>
                    <a:pt x="21600" y="19376"/>
                  </a:cubicBezTo>
                  <a:cubicBezTo>
                    <a:pt x="21600" y="6353"/>
                    <a:pt x="21600" y="6353"/>
                    <a:pt x="21600" y="6353"/>
                  </a:cubicBezTo>
                  <a:cubicBezTo>
                    <a:pt x="21600" y="5082"/>
                    <a:pt x="20546" y="4129"/>
                    <a:pt x="19493" y="4129"/>
                  </a:cubicBezTo>
                  <a:close/>
                  <a:moveTo>
                    <a:pt x="6849" y="2224"/>
                  </a:moveTo>
                  <a:cubicBezTo>
                    <a:pt x="6849" y="1588"/>
                    <a:pt x="7376" y="1271"/>
                    <a:pt x="7902" y="1271"/>
                  </a:cubicBezTo>
                  <a:cubicBezTo>
                    <a:pt x="13698" y="1271"/>
                    <a:pt x="13698" y="1271"/>
                    <a:pt x="13698" y="1271"/>
                  </a:cubicBezTo>
                  <a:cubicBezTo>
                    <a:pt x="14224" y="1271"/>
                    <a:pt x="14751" y="1588"/>
                    <a:pt x="14751" y="2224"/>
                  </a:cubicBezTo>
                  <a:cubicBezTo>
                    <a:pt x="14751" y="4129"/>
                    <a:pt x="14751" y="4129"/>
                    <a:pt x="14751" y="4129"/>
                  </a:cubicBezTo>
                  <a:cubicBezTo>
                    <a:pt x="6849" y="4129"/>
                    <a:pt x="6849" y="4129"/>
                    <a:pt x="6849" y="4129"/>
                  </a:cubicBezTo>
                  <a:lnTo>
                    <a:pt x="6849" y="2224"/>
                  </a:lnTo>
                  <a:close/>
                  <a:moveTo>
                    <a:pt x="20546" y="19376"/>
                  </a:moveTo>
                  <a:cubicBezTo>
                    <a:pt x="20546" y="20012"/>
                    <a:pt x="20020" y="20329"/>
                    <a:pt x="19493" y="20329"/>
                  </a:cubicBezTo>
                  <a:cubicBezTo>
                    <a:pt x="2107" y="20329"/>
                    <a:pt x="2107" y="20329"/>
                    <a:pt x="2107" y="20329"/>
                  </a:cubicBezTo>
                  <a:cubicBezTo>
                    <a:pt x="1580" y="20329"/>
                    <a:pt x="1054" y="20012"/>
                    <a:pt x="1054" y="19376"/>
                  </a:cubicBezTo>
                  <a:cubicBezTo>
                    <a:pt x="1054" y="6353"/>
                    <a:pt x="1054" y="6353"/>
                    <a:pt x="1054" y="6353"/>
                  </a:cubicBezTo>
                  <a:cubicBezTo>
                    <a:pt x="1054" y="5718"/>
                    <a:pt x="1580" y="5400"/>
                    <a:pt x="2107" y="5400"/>
                  </a:cubicBezTo>
                  <a:cubicBezTo>
                    <a:pt x="6322" y="5400"/>
                    <a:pt x="6322" y="5400"/>
                    <a:pt x="6322" y="5400"/>
                  </a:cubicBezTo>
                  <a:cubicBezTo>
                    <a:pt x="15278" y="5400"/>
                    <a:pt x="15278" y="5400"/>
                    <a:pt x="15278" y="5400"/>
                  </a:cubicBezTo>
                  <a:cubicBezTo>
                    <a:pt x="19493" y="5400"/>
                    <a:pt x="19493" y="5400"/>
                    <a:pt x="19493" y="5400"/>
                  </a:cubicBezTo>
                  <a:cubicBezTo>
                    <a:pt x="20020" y="5400"/>
                    <a:pt x="20546" y="5718"/>
                    <a:pt x="20546" y="6353"/>
                  </a:cubicBezTo>
                  <a:lnTo>
                    <a:pt x="20546" y="1937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18" name="Freeform 219"/>
            <p:cNvSpPr/>
            <p:nvPr/>
          </p:nvSpPr>
          <p:spPr>
            <a:xfrm>
              <a:off x="279712" y="4762878"/>
              <a:ext cx="25900" cy="251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400" y="0"/>
                    <a:pt x="0" y="527"/>
                    <a:pt x="0" y="1054"/>
                  </a:cubicBezTo>
                  <a:cubicBezTo>
                    <a:pt x="0" y="20546"/>
                    <a:pt x="0" y="20546"/>
                    <a:pt x="0" y="20546"/>
                  </a:cubicBezTo>
                  <a:cubicBezTo>
                    <a:pt x="0" y="21073"/>
                    <a:pt x="5400" y="21600"/>
                    <a:pt x="10800" y="21600"/>
                  </a:cubicBezTo>
                  <a:cubicBezTo>
                    <a:pt x="16200" y="21600"/>
                    <a:pt x="21600" y="21073"/>
                    <a:pt x="21600" y="20546"/>
                  </a:cubicBezTo>
                  <a:cubicBezTo>
                    <a:pt x="21600" y="1054"/>
                    <a:pt x="21600" y="1054"/>
                    <a:pt x="21600" y="1054"/>
                  </a:cubicBezTo>
                  <a:cubicBezTo>
                    <a:pt x="21600" y="527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19" name="Freeform 220"/>
            <p:cNvSpPr/>
            <p:nvPr/>
          </p:nvSpPr>
          <p:spPr>
            <a:xfrm>
              <a:off x="372949" y="4762878"/>
              <a:ext cx="23311" cy="251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400" y="0"/>
                    <a:pt x="0" y="527"/>
                    <a:pt x="0" y="1054"/>
                  </a:cubicBezTo>
                  <a:cubicBezTo>
                    <a:pt x="0" y="20546"/>
                    <a:pt x="0" y="20546"/>
                    <a:pt x="0" y="20546"/>
                  </a:cubicBezTo>
                  <a:cubicBezTo>
                    <a:pt x="0" y="21073"/>
                    <a:pt x="5400" y="21600"/>
                    <a:pt x="10800" y="21600"/>
                  </a:cubicBezTo>
                  <a:cubicBezTo>
                    <a:pt x="16200" y="21600"/>
                    <a:pt x="21600" y="21073"/>
                    <a:pt x="21600" y="20546"/>
                  </a:cubicBezTo>
                  <a:cubicBezTo>
                    <a:pt x="21600" y="1054"/>
                    <a:pt x="21600" y="1054"/>
                    <a:pt x="21600" y="1054"/>
                  </a:cubicBezTo>
                  <a:cubicBezTo>
                    <a:pt x="21600" y="527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20" name="Freeform 221"/>
            <p:cNvSpPr/>
            <p:nvPr/>
          </p:nvSpPr>
          <p:spPr>
            <a:xfrm>
              <a:off x="471366" y="4762878"/>
              <a:ext cx="23312" cy="251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400" y="0"/>
                    <a:pt x="0" y="527"/>
                    <a:pt x="0" y="1054"/>
                  </a:cubicBezTo>
                  <a:cubicBezTo>
                    <a:pt x="0" y="20546"/>
                    <a:pt x="0" y="20546"/>
                    <a:pt x="0" y="20546"/>
                  </a:cubicBezTo>
                  <a:cubicBezTo>
                    <a:pt x="0" y="21073"/>
                    <a:pt x="5400" y="21600"/>
                    <a:pt x="10800" y="21600"/>
                  </a:cubicBezTo>
                  <a:cubicBezTo>
                    <a:pt x="16200" y="21600"/>
                    <a:pt x="21600" y="21073"/>
                    <a:pt x="21600" y="20546"/>
                  </a:cubicBezTo>
                  <a:cubicBezTo>
                    <a:pt x="21600" y="1054"/>
                    <a:pt x="21600" y="1054"/>
                    <a:pt x="21600" y="1054"/>
                  </a:cubicBezTo>
                  <a:cubicBezTo>
                    <a:pt x="21600" y="527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21" name="Freeform 222"/>
            <p:cNvSpPr/>
            <p:nvPr/>
          </p:nvSpPr>
          <p:spPr>
            <a:xfrm>
              <a:off x="562015" y="4762878"/>
              <a:ext cx="25900" cy="251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400" y="0"/>
                    <a:pt x="0" y="527"/>
                    <a:pt x="0" y="1054"/>
                  </a:cubicBezTo>
                  <a:cubicBezTo>
                    <a:pt x="0" y="20546"/>
                    <a:pt x="0" y="20546"/>
                    <a:pt x="0" y="20546"/>
                  </a:cubicBezTo>
                  <a:cubicBezTo>
                    <a:pt x="0" y="21073"/>
                    <a:pt x="5400" y="21600"/>
                    <a:pt x="10800" y="21600"/>
                  </a:cubicBezTo>
                  <a:cubicBezTo>
                    <a:pt x="16200" y="21600"/>
                    <a:pt x="21600" y="21073"/>
                    <a:pt x="21600" y="20546"/>
                  </a:cubicBezTo>
                  <a:cubicBezTo>
                    <a:pt x="21600" y="1054"/>
                    <a:pt x="21600" y="1054"/>
                    <a:pt x="21600" y="1054"/>
                  </a:cubicBezTo>
                  <a:cubicBezTo>
                    <a:pt x="21600" y="527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22" name="Freeform 223"/>
            <p:cNvSpPr/>
            <p:nvPr/>
          </p:nvSpPr>
          <p:spPr>
            <a:xfrm>
              <a:off x="2395684" y="147626"/>
              <a:ext cx="489498" cy="53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90" y="1738"/>
                  </a:moveTo>
                  <a:cubicBezTo>
                    <a:pt x="15390" y="1738"/>
                    <a:pt x="15390" y="1738"/>
                    <a:pt x="15390" y="1738"/>
                  </a:cubicBezTo>
                  <a:cubicBezTo>
                    <a:pt x="15390" y="497"/>
                    <a:pt x="15390" y="497"/>
                    <a:pt x="15390" y="497"/>
                  </a:cubicBezTo>
                  <a:cubicBezTo>
                    <a:pt x="15390" y="248"/>
                    <a:pt x="15120" y="0"/>
                    <a:pt x="14850" y="0"/>
                  </a:cubicBezTo>
                  <a:cubicBezTo>
                    <a:pt x="14310" y="0"/>
                    <a:pt x="14310" y="248"/>
                    <a:pt x="14310" y="497"/>
                  </a:cubicBezTo>
                  <a:cubicBezTo>
                    <a:pt x="14310" y="1738"/>
                    <a:pt x="14310" y="1738"/>
                    <a:pt x="14310" y="1738"/>
                  </a:cubicBezTo>
                  <a:cubicBezTo>
                    <a:pt x="7290" y="1738"/>
                    <a:pt x="7290" y="1738"/>
                    <a:pt x="7290" y="1738"/>
                  </a:cubicBezTo>
                  <a:cubicBezTo>
                    <a:pt x="7290" y="497"/>
                    <a:pt x="7290" y="497"/>
                    <a:pt x="7290" y="497"/>
                  </a:cubicBezTo>
                  <a:cubicBezTo>
                    <a:pt x="7290" y="248"/>
                    <a:pt x="7290" y="0"/>
                    <a:pt x="6750" y="0"/>
                  </a:cubicBezTo>
                  <a:cubicBezTo>
                    <a:pt x="6480" y="0"/>
                    <a:pt x="6210" y="248"/>
                    <a:pt x="6210" y="497"/>
                  </a:cubicBezTo>
                  <a:cubicBezTo>
                    <a:pt x="6210" y="1738"/>
                    <a:pt x="6210" y="1738"/>
                    <a:pt x="6210" y="1738"/>
                  </a:cubicBezTo>
                  <a:cubicBezTo>
                    <a:pt x="3510" y="1738"/>
                    <a:pt x="3510" y="1738"/>
                    <a:pt x="3510" y="1738"/>
                  </a:cubicBezTo>
                  <a:cubicBezTo>
                    <a:pt x="1620" y="1738"/>
                    <a:pt x="0" y="3228"/>
                    <a:pt x="0" y="4966"/>
                  </a:cubicBezTo>
                  <a:cubicBezTo>
                    <a:pt x="0" y="5710"/>
                    <a:pt x="0" y="5710"/>
                    <a:pt x="0" y="5710"/>
                  </a:cubicBezTo>
                  <a:cubicBezTo>
                    <a:pt x="0" y="6703"/>
                    <a:pt x="0" y="6703"/>
                    <a:pt x="0" y="6703"/>
                  </a:cubicBezTo>
                  <a:cubicBezTo>
                    <a:pt x="0" y="18124"/>
                    <a:pt x="0" y="18124"/>
                    <a:pt x="0" y="18124"/>
                  </a:cubicBezTo>
                  <a:cubicBezTo>
                    <a:pt x="0" y="20110"/>
                    <a:pt x="1620" y="21600"/>
                    <a:pt x="3510" y="21600"/>
                  </a:cubicBezTo>
                  <a:cubicBezTo>
                    <a:pt x="18090" y="21600"/>
                    <a:pt x="18090" y="21600"/>
                    <a:pt x="18090" y="21600"/>
                  </a:cubicBezTo>
                  <a:cubicBezTo>
                    <a:pt x="19980" y="21600"/>
                    <a:pt x="21600" y="20110"/>
                    <a:pt x="21600" y="18124"/>
                  </a:cubicBezTo>
                  <a:cubicBezTo>
                    <a:pt x="21600" y="6703"/>
                    <a:pt x="21600" y="6703"/>
                    <a:pt x="21600" y="6703"/>
                  </a:cubicBezTo>
                  <a:cubicBezTo>
                    <a:pt x="21600" y="5710"/>
                    <a:pt x="21600" y="5710"/>
                    <a:pt x="21600" y="5710"/>
                  </a:cubicBezTo>
                  <a:cubicBezTo>
                    <a:pt x="21600" y="4966"/>
                    <a:pt x="21600" y="4966"/>
                    <a:pt x="21600" y="4966"/>
                  </a:cubicBezTo>
                  <a:cubicBezTo>
                    <a:pt x="21600" y="3228"/>
                    <a:pt x="19980" y="1738"/>
                    <a:pt x="18090" y="1738"/>
                  </a:cubicBezTo>
                  <a:close/>
                  <a:moveTo>
                    <a:pt x="20520" y="18124"/>
                  </a:moveTo>
                  <a:cubicBezTo>
                    <a:pt x="20520" y="19614"/>
                    <a:pt x="19440" y="20607"/>
                    <a:pt x="18090" y="20607"/>
                  </a:cubicBezTo>
                  <a:cubicBezTo>
                    <a:pt x="3510" y="20607"/>
                    <a:pt x="3510" y="20607"/>
                    <a:pt x="3510" y="20607"/>
                  </a:cubicBezTo>
                  <a:cubicBezTo>
                    <a:pt x="2160" y="20607"/>
                    <a:pt x="1080" y="19614"/>
                    <a:pt x="1080" y="18124"/>
                  </a:cubicBezTo>
                  <a:cubicBezTo>
                    <a:pt x="1080" y="6703"/>
                    <a:pt x="1080" y="6703"/>
                    <a:pt x="1080" y="6703"/>
                  </a:cubicBezTo>
                  <a:cubicBezTo>
                    <a:pt x="20520" y="6703"/>
                    <a:pt x="20520" y="6703"/>
                    <a:pt x="20520" y="6703"/>
                  </a:cubicBezTo>
                  <a:lnTo>
                    <a:pt x="20520" y="18124"/>
                  </a:lnTo>
                  <a:close/>
                  <a:moveTo>
                    <a:pt x="1080" y="5710"/>
                  </a:moveTo>
                  <a:cubicBezTo>
                    <a:pt x="1080" y="4966"/>
                    <a:pt x="1080" y="4966"/>
                    <a:pt x="1080" y="4966"/>
                  </a:cubicBezTo>
                  <a:cubicBezTo>
                    <a:pt x="1080" y="3724"/>
                    <a:pt x="2160" y="2731"/>
                    <a:pt x="3510" y="2731"/>
                  </a:cubicBezTo>
                  <a:cubicBezTo>
                    <a:pt x="6210" y="2731"/>
                    <a:pt x="6210" y="2731"/>
                    <a:pt x="6210" y="2731"/>
                  </a:cubicBezTo>
                  <a:cubicBezTo>
                    <a:pt x="6210" y="3724"/>
                    <a:pt x="6210" y="3724"/>
                    <a:pt x="6210" y="3724"/>
                  </a:cubicBezTo>
                  <a:cubicBezTo>
                    <a:pt x="6210" y="3972"/>
                    <a:pt x="6480" y="4221"/>
                    <a:pt x="6750" y="4221"/>
                  </a:cubicBezTo>
                  <a:cubicBezTo>
                    <a:pt x="7290" y="4221"/>
                    <a:pt x="7290" y="3972"/>
                    <a:pt x="7290" y="3724"/>
                  </a:cubicBezTo>
                  <a:cubicBezTo>
                    <a:pt x="7290" y="2731"/>
                    <a:pt x="7290" y="2731"/>
                    <a:pt x="7290" y="2731"/>
                  </a:cubicBezTo>
                  <a:cubicBezTo>
                    <a:pt x="14310" y="2731"/>
                    <a:pt x="14310" y="2731"/>
                    <a:pt x="14310" y="2731"/>
                  </a:cubicBezTo>
                  <a:cubicBezTo>
                    <a:pt x="14310" y="3724"/>
                    <a:pt x="14310" y="3724"/>
                    <a:pt x="14310" y="3724"/>
                  </a:cubicBezTo>
                  <a:cubicBezTo>
                    <a:pt x="14310" y="3972"/>
                    <a:pt x="14310" y="4221"/>
                    <a:pt x="14850" y="4221"/>
                  </a:cubicBezTo>
                  <a:cubicBezTo>
                    <a:pt x="15120" y="4221"/>
                    <a:pt x="15390" y="3972"/>
                    <a:pt x="15390" y="3724"/>
                  </a:cubicBezTo>
                  <a:cubicBezTo>
                    <a:pt x="15390" y="2731"/>
                    <a:pt x="15390" y="2731"/>
                    <a:pt x="15390" y="2731"/>
                  </a:cubicBezTo>
                  <a:cubicBezTo>
                    <a:pt x="18090" y="2731"/>
                    <a:pt x="18090" y="2731"/>
                    <a:pt x="18090" y="2731"/>
                  </a:cubicBezTo>
                  <a:cubicBezTo>
                    <a:pt x="19440" y="2731"/>
                    <a:pt x="20520" y="3724"/>
                    <a:pt x="20520" y="4966"/>
                  </a:cubicBezTo>
                  <a:cubicBezTo>
                    <a:pt x="20520" y="5710"/>
                    <a:pt x="20520" y="5710"/>
                    <a:pt x="20520" y="5710"/>
                  </a:cubicBezTo>
                  <a:lnTo>
                    <a:pt x="1080" y="571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23" name="Freeform 224"/>
            <p:cNvSpPr/>
            <p:nvPr/>
          </p:nvSpPr>
          <p:spPr>
            <a:xfrm>
              <a:off x="2450071" y="356439"/>
              <a:ext cx="23312" cy="24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50" extrusionOk="0">
                  <a:moveTo>
                    <a:pt x="10800" y="20250"/>
                  </a:moveTo>
                  <a:cubicBezTo>
                    <a:pt x="10800" y="20250"/>
                    <a:pt x="16200" y="20250"/>
                    <a:pt x="16200" y="20250"/>
                  </a:cubicBezTo>
                  <a:cubicBezTo>
                    <a:pt x="21600" y="14850"/>
                    <a:pt x="21600" y="14850"/>
                    <a:pt x="21600" y="9450"/>
                  </a:cubicBezTo>
                  <a:cubicBezTo>
                    <a:pt x="21600" y="9450"/>
                    <a:pt x="21600" y="4050"/>
                    <a:pt x="16200" y="4050"/>
                  </a:cubicBezTo>
                  <a:cubicBezTo>
                    <a:pt x="16200" y="-1350"/>
                    <a:pt x="5400" y="-1350"/>
                    <a:pt x="0" y="4050"/>
                  </a:cubicBezTo>
                  <a:cubicBezTo>
                    <a:pt x="0" y="4050"/>
                    <a:pt x="0" y="9450"/>
                    <a:pt x="0" y="9450"/>
                  </a:cubicBezTo>
                  <a:cubicBezTo>
                    <a:pt x="0" y="14850"/>
                    <a:pt x="0" y="20250"/>
                    <a:pt x="0" y="20250"/>
                  </a:cubicBezTo>
                  <a:cubicBezTo>
                    <a:pt x="5400" y="20250"/>
                    <a:pt x="5400" y="20250"/>
                    <a:pt x="10800" y="202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24" name="Oval 225"/>
            <p:cNvSpPr/>
            <p:nvPr/>
          </p:nvSpPr>
          <p:spPr>
            <a:xfrm>
              <a:off x="2719424" y="354820"/>
              <a:ext cx="23311" cy="2590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25" name="Oval 226"/>
            <p:cNvSpPr/>
            <p:nvPr/>
          </p:nvSpPr>
          <p:spPr>
            <a:xfrm>
              <a:off x="2626187" y="354820"/>
              <a:ext cx="25902" cy="2590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26" name="Oval 227"/>
            <p:cNvSpPr/>
            <p:nvPr/>
          </p:nvSpPr>
          <p:spPr>
            <a:xfrm>
              <a:off x="2535540" y="354820"/>
              <a:ext cx="23311" cy="2590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27" name="Freeform 228"/>
            <p:cNvSpPr/>
            <p:nvPr/>
          </p:nvSpPr>
          <p:spPr>
            <a:xfrm>
              <a:off x="2804892" y="356439"/>
              <a:ext cx="25901" cy="24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50" extrusionOk="0">
                  <a:moveTo>
                    <a:pt x="10800" y="20250"/>
                  </a:moveTo>
                  <a:cubicBezTo>
                    <a:pt x="16200" y="20250"/>
                    <a:pt x="16200" y="20250"/>
                    <a:pt x="21600" y="20250"/>
                  </a:cubicBezTo>
                  <a:cubicBezTo>
                    <a:pt x="21600" y="20250"/>
                    <a:pt x="21600" y="14850"/>
                    <a:pt x="21600" y="9450"/>
                  </a:cubicBezTo>
                  <a:cubicBezTo>
                    <a:pt x="21600" y="9450"/>
                    <a:pt x="21600" y="4050"/>
                    <a:pt x="21600" y="4050"/>
                  </a:cubicBezTo>
                  <a:cubicBezTo>
                    <a:pt x="16200" y="-1350"/>
                    <a:pt x="10800" y="-1350"/>
                    <a:pt x="5400" y="4050"/>
                  </a:cubicBezTo>
                  <a:cubicBezTo>
                    <a:pt x="0" y="4050"/>
                    <a:pt x="0" y="9450"/>
                    <a:pt x="0" y="9450"/>
                  </a:cubicBezTo>
                  <a:cubicBezTo>
                    <a:pt x="0" y="14850"/>
                    <a:pt x="0" y="20250"/>
                    <a:pt x="5400" y="20250"/>
                  </a:cubicBezTo>
                  <a:cubicBezTo>
                    <a:pt x="5400" y="20250"/>
                    <a:pt x="10800" y="20250"/>
                    <a:pt x="10800" y="202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28" name="Freeform 229"/>
            <p:cNvSpPr/>
            <p:nvPr/>
          </p:nvSpPr>
          <p:spPr>
            <a:xfrm>
              <a:off x="2450071" y="416979"/>
              <a:ext cx="23312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0800" y="21600"/>
                    <a:pt x="16200" y="21600"/>
                    <a:pt x="16200" y="16200"/>
                  </a:cubicBezTo>
                  <a:cubicBezTo>
                    <a:pt x="21600" y="16200"/>
                    <a:pt x="21600" y="10800"/>
                    <a:pt x="21600" y="10800"/>
                  </a:cubicBezTo>
                  <a:cubicBezTo>
                    <a:pt x="21600" y="5400"/>
                    <a:pt x="21600" y="5400"/>
                    <a:pt x="16200" y="0"/>
                  </a:cubicBezTo>
                  <a:cubicBezTo>
                    <a:pt x="16200" y="0"/>
                    <a:pt x="5400" y="0"/>
                    <a:pt x="0" y="0"/>
                  </a:cubicBezTo>
                  <a:cubicBezTo>
                    <a:pt x="0" y="5400"/>
                    <a:pt x="0" y="5400"/>
                    <a:pt x="0" y="10800"/>
                  </a:cubicBezTo>
                  <a:cubicBezTo>
                    <a:pt x="0" y="10800"/>
                    <a:pt x="0" y="16200"/>
                    <a:pt x="0" y="16200"/>
                  </a:cubicBezTo>
                  <a:cubicBezTo>
                    <a:pt x="5400" y="21600"/>
                    <a:pt x="540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29" name="Oval 230"/>
            <p:cNvSpPr/>
            <p:nvPr/>
          </p:nvSpPr>
          <p:spPr>
            <a:xfrm>
              <a:off x="2719424" y="416979"/>
              <a:ext cx="23311" cy="2590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30" name="Oval 231"/>
            <p:cNvSpPr/>
            <p:nvPr/>
          </p:nvSpPr>
          <p:spPr>
            <a:xfrm>
              <a:off x="2626187" y="416979"/>
              <a:ext cx="25902" cy="2590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31" name="Oval 232"/>
            <p:cNvSpPr/>
            <p:nvPr/>
          </p:nvSpPr>
          <p:spPr>
            <a:xfrm>
              <a:off x="2535540" y="416979"/>
              <a:ext cx="23311" cy="2590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32" name="Freeform 233"/>
            <p:cNvSpPr/>
            <p:nvPr/>
          </p:nvSpPr>
          <p:spPr>
            <a:xfrm>
              <a:off x="2804892" y="416979"/>
              <a:ext cx="25901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200" y="21600"/>
                    <a:pt x="16200" y="21600"/>
                    <a:pt x="21600" y="16200"/>
                  </a:cubicBezTo>
                  <a:cubicBezTo>
                    <a:pt x="21600" y="16200"/>
                    <a:pt x="21600" y="10800"/>
                    <a:pt x="21600" y="10800"/>
                  </a:cubicBezTo>
                  <a:cubicBezTo>
                    <a:pt x="21600" y="5400"/>
                    <a:pt x="21600" y="5400"/>
                    <a:pt x="21600" y="0"/>
                  </a:cubicBezTo>
                  <a:cubicBezTo>
                    <a:pt x="16200" y="0"/>
                    <a:pt x="10800" y="0"/>
                    <a:pt x="5400" y="0"/>
                  </a:cubicBezTo>
                  <a:cubicBezTo>
                    <a:pt x="0" y="5400"/>
                    <a:pt x="0" y="5400"/>
                    <a:pt x="0" y="10800"/>
                  </a:cubicBezTo>
                  <a:cubicBezTo>
                    <a:pt x="0" y="10800"/>
                    <a:pt x="0" y="16200"/>
                    <a:pt x="5400" y="16200"/>
                  </a:cubicBezTo>
                  <a:cubicBezTo>
                    <a:pt x="5400" y="21600"/>
                    <a:pt x="1080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33" name="Freeform 234"/>
            <p:cNvSpPr/>
            <p:nvPr/>
          </p:nvSpPr>
          <p:spPr>
            <a:xfrm>
              <a:off x="2450071" y="472985"/>
              <a:ext cx="23312" cy="24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50" extrusionOk="0">
                  <a:moveTo>
                    <a:pt x="10800" y="20250"/>
                  </a:moveTo>
                  <a:cubicBezTo>
                    <a:pt x="10800" y="20250"/>
                    <a:pt x="16200" y="20250"/>
                    <a:pt x="16200" y="14850"/>
                  </a:cubicBezTo>
                  <a:cubicBezTo>
                    <a:pt x="21600" y="14850"/>
                    <a:pt x="21600" y="9450"/>
                    <a:pt x="21600" y="9450"/>
                  </a:cubicBezTo>
                  <a:cubicBezTo>
                    <a:pt x="21600" y="4050"/>
                    <a:pt x="21600" y="4050"/>
                    <a:pt x="16200" y="4050"/>
                  </a:cubicBezTo>
                  <a:cubicBezTo>
                    <a:pt x="16200" y="-1350"/>
                    <a:pt x="5400" y="-1350"/>
                    <a:pt x="0" y="4050"/>
                  </a:cubicBezTo>
                  <a:cubicBezTo>
                    <a:pt x="0" y="4050"/>
                    <a:pt x="0" y="4050"/>
                    <a:pt x="0" y="9450"/>
                  </a:cubicBezTo>
                  <a:cubicBezTo>
                    <a:pt x="0" y="14850"/>
                    <a:pt x="0" y="14850"/>
                    <a:pt x="0" y="14850"/>
                  </a:cubicBezTo>
                  <a:cubicBezTo>
                    <a:pt x="5400" y="20250"/>
                    <a:pt x="5400" y="20250"/>
                    <a:pt x="10800" y="202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34" name="Oval 235"/>
            <p:cNvSpPr/>
            <p:nvPr/>
          </p:nvSpPr>
          <p:spPr>
            <a:xfrm>
              <a:off x="2719424" y="471366"/>
              <a:ext cx="23311" cy="2590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35" name="Oval 236"/>
            <p:cNvSpPr/>
            <p:nvPr/>
          </p:nvSpPr>
          <p:spPr>
            <a:xfrm>
              <a:off x="2535540" y="471366"/>
              <a:ext cx="23311" cy="2590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36" name="Oval 237"/>
            <p:cNvSpPr/>
            <p:nvPr/>
          </p:nvSpPr>
          <p:spPr>
            <a:xfrm>
              <a:off x="2626187" y="471366"/>
              <a:ext cx="25902" cy="2590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37" name="Freeform 238"/>
            <p:cNvSpPr/>
            <p:nvPr/>
          </p:nvSpPr>
          <p:spPr>
            <a:xfrm>
              <a:off x="2804892" y="472985"/>
              <a:ext cx="25901" cy="24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50" extrusionOk="0">
                  <a:moveTo>
                    <a:pt x="10800" y="20250"/>
                  </a:moveTo>
                  <a:cubicBezTo>
                    <a:pt x="16200" y="20250"/>
                    <a:pt x="16200" y="20250"/>
                    <a:pt x="21600" y="14850"/>
                  </a:cubicBezTo>
                  <a:cubicBezTo>
                    <a:pt x="21600" y="14850"/>
                    <a:pt x="21600" y="14850"/>
                    <a:pt x="21600" y="9450"/>
                  </a:cubicBezTo>
                  <a:cubicBezTo>
                    <a:pt x="21600" y="4050"/>
                    <a:pt x="21600" y="4050"/>
                    <a:pt x="21600" y="4050"/>
                  </a:cubicBezTo>
                  <a:cubicBezTo>
                    <a:pt x="16200" y="-1350"/>
                    <a:pt x="10800" y="-1350"/>
                    <a:pt x="5400" y="4050"/>
                  </a:cubicBezTo>
                  <a:cubicBezTo>
                    <a:pt x="0" y="4050"/>
                    <a:pt x="0" y="4050"/>
                    <a:pt x="0" y="9450"/>
                  </a:cubicBezTo>
                  <a:cubicBezTo>
                    <a:pt x="0" y="14850"/>
                    <a:pt x="0" y="14850"/>
                    <a:pt x="5400" y="14850"/>
                  </a:cubicBezTo>
                  <a:cubicBezTo>
                    <a:pt x="5400" y="20250"/>
                    <a:pt x="10800" y="20250"/>
                    <a:pt x="10800" y="202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38" name="Freeform 239"/>
            <p:cNvSpPr/>
            <p:nvPr/>
          </p:nvSpPr>
          <p:spPr>
            <a:xfrm>
              <a:off x="2450071" y="529802"/>
              <a:ext cx="23312" cy="21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50" extrusionOk="0">
                  <a:moveTo>
                    <a:pt x="10800" y="20250"/>
                  </a:moveTo>
                  <a:cubicBezTo>
                    <a:pt x="10800" y="20250"/>
                    <a:pt x="16200" y="20250"/>
                    <a:pt x="16200" y="20250"/>
                  </a:cubicBezTo>
                  <a:cubicBezTo>
                    <a:pt x="21600" y="14850"/>
                    <a:pt x="21600" y="14850"/>
                    <a:pt x="21600" y="9450"/>
                  </a:cubicBezTo>
                  <a:cubicBezTo>
                    <a:pt x="21600" y="9450"/>
                    <a:pt x="21600" y="4050"/>
                    <a:pt x="16200" y="4050"/>
                  </a:cubicBezTo>
                  <a:cubicBezTo>
                    <a:pt x="16200" y="-1350"/>
                    <a:pt x="5400" y="-1350"/>
                    <a:pt x="0" y="4050"/>
                  </a:cubicBezTo>
                  <a:cubicBezTo>
                    <a:pt x="0" y="4050"/>
                    <a:pt x="0" y="9450"/>
                    <a:pt x="0" y="9450"/>
                  </a:cubicBezTo>
                  <a:cubicBezTo>
                    <a:pt x="0" y="14850"/>
                    <a:pt x="0" y="14850"/>
                    <a:pt x="0" y="20250"/>
                  </a:cubicBezTo>
                  <a:cubicBezTo>
                    <a:pt x="5400" y="20250"/>
                    <a:pt x="5400" y="20250"/>
                    <a:pt x="10800" y="202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39" name="Oval 240"/>
            <p:cNvSpPr/>
            <p:nvPr/>
          </p:nvSpPr>
          <p:spPr>
            <a:xfrm>
              <a:off x="2719424" y="528345"/>
              <a:ext cx="23311" cy="2331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40" name="Oval 241"/>
            <p:cNvSpPr/>
            <p:nvPr/>
          </p:nvSpPr>
          <p:spPr>
            <a:xfrm>
              <a:off x="2535540" y="528345"/>
              <a:ext cx="23311" cy="2331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41" name="Oval 242"/>
            <p:cNvSpPr/>
            <p:nvPr/>
          </p:nvSpPr>
          <p:spPr>
            <a:xfrm>
              <a:off x="2626187" y="528345"/>
              <a:ext cx="25902" cy="2331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42" name="Freeform 243"/>
            <p:cNvSpPr/>
            <p:nvPr/>
          </p:nvSpPr>
          <p:spPr>
            <a:xfrm>
              <a:off x="2804892" y="529802"/>
              <a:ext cx="25901" cy="21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50" extrusionOk="0">
                  <a:moveTo>
                    <a:pt x="10800" y="20250"/>
                  </a:moveTo>
                  <a:cubicBezTo>
                    <a:pt x="16200" y="20250"/>
                    <a:pt x="16200" y="20250"/>
                    <a:pt x="21600" y="20250"/>
                  </a:cubicBezTo>
                  <a:cubicBezTo>
                    <a:pt x="21600" y="14850"/>
                    <a:pt x="21600" y="14850"/>
                    <a:pt x="21600" y="9450"/>
                  </a:cubicBezTo>
                  <a:cubicBezTo>
                    <a:pt x="21600" y="9450"/>
                    <a:pt x="21600" y="4050"/>
                    <a:pt x="21600" y="4050"/>
                  </a:cubicBezTo>
                  <a:cubicBezTo>
                    <a:pt x="16200" y="-1350"/>
                    <a:pt x="10800" y="-1350"/>
                    <a:pt x="5400" y="4050"/>
                  </a:cubicBezTo>
                  <a:cubicBezTo>
                    <a:pt x="0" y="4050"/>
                    <a:pt x="0" y="9450"/>
                    <a:pt x="0" y="9450"/>
                  </a:cubicBezTo>
                  <a:cubicBezTo>
                    <a:pt x="0" y="14850"/>
                    <a:pt x="0" y="14850"/>
                    <a:pt x="5400" y="20250"/>
                  </a:cubicBezTo>
                  <a:cubicBezTo>
                    <a:pt x="5400" y="20250"/>
                    <a:pt x="10800" y="20250"/>
                    <a:pt x="10800" y="202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43" name="Freeform 244"/>
            <p:cNvSpPr/>
            <p:nvPr/>
          </p:nvSpPr>
          <p:spPr>
            <a:xfrm>
              <a:off x="2450071" y="584288"/>
              <a:ext cx="23312" cy="29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20" extrusionOk="0">
                  <a:moveTo>
                    <a:pt x="10800" y="20520"/>
                  </a:moveTo>
                  <a:cubicBezTo>
                    <a:pt x="10800" y="20520"/>
                    <a:pt x="16200" y="16200"/>
                    <a:pt x="16200" y="16200"/>
                  </a:cubicBezTo>
                  <a:cubicBezTo>
                    <a:pt x="21600" y="16200"/>
                    <a:pt x="21600" y="11880"/>
                    <a:pt x="21600" y="11880"/>
                  </a:cubicBezTo>
                  <a:cubicBezTo>
                    <a:pt x="21600" y="7560"/>
                    <a:pt x="21600" y="3240"/>
                    <a:pt x="16200" y="3240"/>
                  </a:cubicBezTo>
                  <a:cubicBezTo>
                    <a:pt x="16200" y="-1080"/>
                    <a:pt x="5400" y="-1080"/>
                    <a:pt x="0" y="3240"/>
                  </a:cubicBezTo>
                  <a:cubicBezTo>
                    <a:pt x="0" y="3240"/>
                    <a:pt x="0" y="7560"/>
                    <a:pt x="0" y="11880"/>
                  </a:cubicBezTo>
                  <a:cubicBezTo>
                    <a:pt x="0" y="11880"/>
                    <a:pt x="0" y="16200"/>
                    <a:pt x="0" y="16200"/>
                  </a:cubicBezTo>
                  <a:cubicBezTo>
                    <a:pt x="5400" y="16200"/>
                    <a:pt x="5400" y="20520"/>
                    <a:pt x="10800" y="2052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44" name="Oval 245"/>
            <p:cNvSpPr/>
            <p:nvPr/>
          </p:nvSpPr>
          <p:spPr>
            <a:xfrm>
              <a:off x="2535540" y="587914"/>
              <a:ext cx="23311" cy="2590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45" name="Freeform 246"/>
            <p:cNvSpPr/>
            <p:nvPr/>
          </p:nvSpPr>
          <p:spPr>
            <a:xfrm>
              <a:off x="2626187" y="584288"/>
              <a:ext cx="25900" cy="29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20" extrusionOk="0">
                  <a:moveTo>
                    <a:pt x="10800" y="20520"/>
                  </a:moveTo>
                  <a:cubicBezTo>
                    <a:pt x="16200" y="20520"/>
                    <a:pt x="16200" y="16200"/>
                    <a:pt x="16200" y="16200"/>
                  </a:cubicBezTo>
                  <a:cubicBezTo>
                    <a:pt x="21600" y="16200"/>
                    <a:pt x="21600" y="11880"/>
                    <a:pt x="21600" y="11880"/>
                  </a:cubicBezTo>
                  <a:cubicBezTo>
                    <a:pt x="21600" y="7560"/>
                    <a:pt x="21600" y="3240"/>
                    <a:pt x="16200" y="3240"/>
                  </a:cubicBezTo>
                  <a:cubicBezTo>
                    <a:pt x="16200" y="-1080"/>
                    <a:pt x="5400" y="-1080"/>
                    <a:pt x="5400" y="3240"/>
                  </a:cubicBezTo>
                  <a:cubicBezTo>
                    <a:pt x="0" y="3240"/>
                    <a:pt x="0" y="7560"/>
                    <a:pt x="0" y="11880"/>
                  </a:cubicBezTo>
                  <a:cubicBezTo>
                    <a:pt x="0" y="11880"/>
                    <a:pt x="0" y="16200"/>
                    <a:pt x="5400" y="16200"/>
                  </a:cubicBezTo>
                  <a:cubicBezTo>
                    <a:pt x="5400" y="16200"/>
                    <a:pt x="5400" y="20520"/>
                    <a:pt x="10800" y="2052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46" name="Freeform 247"/>
            <p:cNvSpPr/>
            <p:nvPr/>
          </p:nvSpPr>
          <p:spPr>
            <a:xfrm>
              <a:off x="1248345" y="4695540"/>
              <a:ext cx="538706" cy="305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09" y="7344"/>
                  </a:moveTo>
                  <a:cubicBezTo>
                    <a:pt x="18164" y="4320"/>
                    <a:pt x="16691" y="1728"/>
                    <a:pt x="14973" y="1728"/>
                  </a:cubicBezTo>
                  <a:cubicBezTo>
                    <a:pt x="14236" y="1728"/>
                    <a:pt x="13500" y="2160"/>
                    <a:pt x="13009" y="3024"/>
                  </a:cubicBezTo>
                  <a:cubicBezTo>
                    <a:pt x="12027" y="1296"/>
                    <a:pt x="10555" y="0"/>
                    <a:pt x="9327" y="0"/>
                  </a:cubicBezTo>
                  <a:cubicBezTo>
                    <a:pt x="6873" y="0"/>
                    <a:pt x="4909" y="3024"/>
                    <a:pt x="4664" y="6912"/>
                  </a:cubicBezTo>
                  <a:cubicBezTo>
                    <a:pt x="4418" y="6912"/>
                    <a:pt x="4173" y="6912"/>
                    <a:pt x="4173" y="6912"/>
                  </a:cubicBezTo>
                  <a:cubicBezTo>
                    <a:pt x="1964" y="6912"/>
                    <a:pt x="0" y="10368"/>
                    <a:pt x="0" y="14256"/>
                  </a:cubicBezTo>
                  <a:cubicBezTo>
                    <a:pt x="0" y="18144"/>
                    <a:pt x="1964" y="21600"/>
                    <a:pt x="4173" y="21600"/>
                  </a:cubicBezTo>
                  <a:cubicBezTo>
                    <a:pt x="17673" y="21600"/>
                    <a:pt x="17673" y="21600"/>
                    <a:pt x="17673" y="21600"/>
                  </a:cubicBezTo>
                  <a:cubicBezTo>
                    <a:pt x="19882" y="21600"/>
                    <a:pt x="21600" y="18144"/>
                    <a:pt x="21600" y="14256"/>
                  </a:cubicBezTo>
                  <a:cubicBezTo>
                    <a:pt x="21600" y="10800"/>
                    <a:pt x="20373" y="7776"/>
                    <a:pt x="18409" y="7344"/>
                  </a:cubicBezTo>
                  <a:close/>
                  <a:moveTo>
                    <a:pt x="17673" y="19872"/>
                  </a:moveTo>
                  <a:cubicBezTo>
                    <a:pt x="4173" y="19872"/>
                    <a:pt x="4173" y="19872"/>
                    <a:pt x="4173" y="19872"/>
                  </a:cubicBezTo>
                  <a:cubicBezTo>
                    <a:pt x="2455" y="19872"/>
                    <a:pt x="982" y="17280"/>
                    <a:pt x="982" y="14256"/>
                  </a:cubicBezTo>
                  <a:cubicBezTo>
                    <a:pt x="982" y="11232"/>
                    <a:pt x="2455" y="8640"/>
                    <a:pt x="4173" y="8640"/>
                  </a:cubicBezTo>
                  <a:cubicBezTo>
                    <a:pt x="4418" y="8640"/>
                    <a:pt x="4664" y="8640"/>
                    <a:pt x="4909" y="9072"/>
                  </a:cubicBezTo>
                  <a:cubicBezTo>
                    <a:pt x="4909" y="9072"/>
                    <a:pt x="5155" y="9072"/>
                    <a:pt x="5400" y="8640"/>
                  </a:cubicBezTo>
                  <a:cubicBezTo>
                    <a:pt x="5400" y="8640"/>
                    <a:pt x="5400" y="8208"/>
                    <a:pt x="5400" y="8208"/>
                  </a:cubicBezTo>
                  <a:cubicBezTo>
                    <a:pt x="5645" y="4752"/>
                    <a:pt x="7118" y="1728"/>
                    <a:pt x="9327" y="1728"/>
                  </a:cubicBezTo>
                  <a:cubicBezTo>
                    <a:pt x="10555" y="1728"/>
                    <a:pt x="11782" y="3024"/>
                    <a:pt x="12518" y="4752"/>
                  </a:cubicBezTo>
                  <a:cubicBezTo>
                    <a:pt x="12518" y="5184"/>
                    <a:pt x="12518" y="5184"/>
                    <a:pt x="12764" y="5184"/>
                  </a:cubicBezTo>
                  <a:cubicBezTo>
                    <a:pt x="13009" y="5184"/>
                    <a:pt x="13009" y="5184"/>
                    <a:pt x="13255" y="5184"/>
                  </a:cubicBezTo>
                  <a:cubicBezTo>
                    <a:pt x="13745" y="4320"/>
                    <a:pt x="14236" y="3456"/>
                    <a:pt x="14973" y="3456"/>
                  </a:cubicBezTo>
                  <a:cubicBezTo>
                    <a:pt x="16200" y="3456"/>
                    <a:pt x="17427" y="5616"/>
                    <a:pt x="17427" y="7776"/>
                  </a:cubicBezTo>
                  <a:cubicBezTo>
                    <a:pt x="17427" y="8208"/>
                    <a:pt x="17673" y="8640"/>
                    <a:pt x="17918" y="8640"/>
                  </a:cubicBezTo>
                  <a:cubicBezTo>
                    <a:pt x="19391" y="9072"/>
                    <a:pt x="20618" y="11232"/>
                    <a:pt x="20618" y="14256"/>
                  </a:cubicBezTo>
                  <a:cubicBezTo>
                    <a:pt x="20618" y="17280"/>
                    <a:pt x="19391" y="19872"/>
                    <a:pt x="17673" y="1987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47" name="Freeform 248"/>
            <p:cNvSpPr/>
            <p:nvPr/>
          </p:nvSpPr>
          <p:spPr>
            <a:xfrm>
              <a:off x="2486330" y="4602303"/>
              <a:ext cx="308775" cy="492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600" extrusionOk="0">
                  <a:moveTo>
                    <a:pt x="18212" y="4050"/>
                  </a:moveTo>
                  <a:cubicBezTo>
                    <a:pt x="16094" y="3240"/>
                    <a:pt x="15247" y="2700"/>
                    <a:pt x="14824" y="270"/>
                  </a:cubicBezTo>
                  <a:cubicBezTo>
                    <a:pt x="14824" y="0"/>
                    <a:pt x="14400" y="0"/>
                    <a:pt x="13976" y="0"/>
                  </a:cubicBezTo>
                  <a:cubicBezTo>
                    <a:pt x="13553" y="0"/>
                    <a:pt x="13129" y="270"/>
                    <a:pt x="13129" y="540"/>
                  </a:cubicBezTo>
                  <a:cubicBezTo>
                    <a:pt x="13129" y="15660"/>
                    <a:pt x="13129" y="15660"/>
                    <a:pt x="13129" y="15660"/>
                  </a:cubicBezTo>
                  <a:cubicBezTo>
                    <a:pt x="12282" y="15390"/>
                    <a:pt x="11435" y="15390"/>
                    <a:pt x="10165" y="15390"/>
                  </a:cubicBezTo>
                  <a:cubicBezTo>
                    <a:pt x="9318" y="15390"/>
                    <a:pt x="8047" y="15390"/>
                    <a:pt x="7200" y="15660"/>
                  </a:cubicBezTo>
                  <a:cubicBezTo>
                    <a:pt x="2965" y="16200"/>
                    <a:pt x="0" y="18090"/>
                    <a:pt x="0" y="19710"/>
                  </a:cubicBezTo>
                  <a:cubicBezTo>
                    <a:pt x="0" y="20790"/>
                    <a:pt x="1694" y="21600"/>
                    <a:pt x="4235" y="21600"/>
                  </a:cubicBezTo>
                  <a:cubicBezTo>
                    <a:pt x="5506" y="21600"/>
                    <a:pt x="6353" y="21600"/>
                    <a:pt x="7624" y="21330"/>
                  </a:cubicBezTo>
                  <a:cubicBezTo>
                    <a:pt x="11435" y="20520"/>
                    <a:pt x="14824" y="18900"/>
                    <a:pt x="14824" y="17280"/>
                  </a:cubicBezTo>
                  <a:cubicBezTo>
                    <a:pt x="14824" y="3780"/>
                    <a:pt x="14824" y="3780"/>
                    <a:pt x="14824" y="3780"/>
                  </a:cubicBezTo>
                  <a:cubicBezTo>
                    <a:pt x="15247" y="4320"/>
                    <a:pt x="16094" y="4590"/>
                    <a:pt x="17365" y="5130"/>
                  </a:cubicBezTo>
                  <a:cubicBezTo>
                    <a:pt x="18635" y="5400"/>
                    <a:pt x="19059" y="5940"/>
                    <a:pt x="19482" y="6480"/>
                  </a:cubicBezTo>
                  <a:cubicBezTo>
                    <a:pt x="19906" y="7290"/>
                    <a:pt x="19059" y="8640"/>
                    <a:pt x="17365" y="10260"/>
                  </a:cubicBezTo>
                  <a:cubicBezTo>
                    <a:pt x="16941" y="10530"/>
                    <a:pt x="16941" y="10800"/>
                    <a:pt x="17365" y="11070"/>
                  </a:cubicBezTo>
                  <a:cubicBezTo>
                    <a:pt x="17788" y="11070"/>
                    <a:pt x="18212" y="11070"/>
                    <a:pt x="18635" y="10800"/>
                  </a:cubicBezTo>
                  <a:cubicBezTo>
                    <a:pt x="20753" y="9180"/>
                    <a:pt x="21600" y="7560"/>
                    <a:pt x="21176" y="6210"/>
                  </a:cubicBezTo>
                  <a:cubicBezTo>
                    <a:pt x="20753" y="5400"/>
                    <a:pt x="19906" y="4590"/>
                    <a:pt x="18212" y="4050"/>
                  </a:cubicBezTo>
                  <a:close/>
                  <a:moveTo>
                    <a:pt x="7200" y="20250"/>
                  </a:moveTo>
                  <a:cubicBezTo>
                    <a:pt x="6353" y="20520"/>
                    <a:pt x="5082" y="20520"/>
                    <a:pt x="4235" y="20520"/>
                  </a:cubicBezTo>
                  <a:cubicBezTo>
                    <a:pt x="2965" y="20520"/>
                    <a:pt x="1694" y="20250"/>
                    <a:pt x="1694" y="19710"/>
                  </a:cubicBezTo>
                  <a:cubicBezTo>
                    <a:pt x="1694" y="18630"/>
                    <a:pt x="4235" y="17280"/>
                    <a:pt x="7624" y="16740"/>
                  </a:cubicBezTo>
                  <a:cubicBezTo>
                    <a:pt x="8471" y="16470"/>
                    <a:pt x="9318" y="16470"/>
                    <a:pt x="10165" y="16470"/>
                  </a:cubicBezTo>
                  <a:cubicBezTo>
                    <a:pt x="11435" y="16470"/>
                    <a:pt x="13129" y="16470"/>
                    <a:pt x="13129" y="17280"/>
                  </a:cubicBezTo>
                  <a:cubicBezTo>
                    <a:pt x="13129" y="18090"/>
                    <a:pt x="10588" y="19710"/>
                    <a:pt x="7200" y="202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48" name="Freeform 249"/>
            <p:cNvSpPr/>
            <p:nvPr/>
          </p:nvSpPr>
          <p:spPr>
            <a:xfrm>
              <a:off x="3491223" y="4547913"/>
              <a:ext cx="448059" cy="600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08" y="3306"/>
                  </a:moveTo>
                  <a:cubicBezTo>
                    <a:pt x="5918" y="0"/>
                    <a:pt x="5918" y="0"/>
                    <a:pt x="5918" y="0"/>
                  </a:cubicBezTo>
                  <a:cubicBezTo>
                    <a:pt x="5622" y="0"/>
                    <a:pt x="5622" y="0"/>
                    <a:pt x="5326" y="0"/>
                  </a:cubicBezTo>
                  <a:cubicBezTo>
                    <a:pt x="5326" y="220"/>
                    <a:pt x="5030" y="220"/>
                    <a:pt x="5030" y="441"/>
                  </a:cubicBezTo>
                  <a:cubicBezTo>
                    <a:pt x="5030" y="1543"/>
                    <a:pt x="5030" y="1543"/>
                    <a:pt x="5030" y="1543"/>
                  </a:cubicBezTo>
                  <a:cubicBezTo>
                    <a:pt x="4142" y="1322"/>
                    <a:pt x="4142" y="1322"/>
                    <a:pt x="4142" y="1322"/>
                  </a:cubicBezTo>
                  <a:cubicBezTo>
                    <a:pt x="4142" y="1322"/>
                    <a:pt x="3847" y="1322"/>
                    <a:pt x="3847" y="1322"/>
                  </a:cubicBezTo>
                  <a:cubicBezTo>
                    <a:pt x="3551" y="1543"/>
                    <a:pt x="3551" y="1543"/>
                    <a:pt x="3551" y="1763"/>
                  </a:cubicBezTo>
                  <a:cubicBezTo>
                    <a:pt x="3551" y="3306"/>
                    <a:pt x="3551" y="3306"/>
                    <a:pt x="3551" y="3306"/>
                  </a:cubicBezTo>
                  <a:cubicBezTo>
                    <a:pt x="2663" y="3086"/>
                    <a:pt x="2663" y="3086"/>
                    <a:pt x="2663" y="3086"/>
                  </a:cubicBezTo>
                  <a:cubicBezTo>
                    <a:pt x="2367" y="2865"/>
                    <a:pt x="2071" y="3086"/>
                    <a:pt x="2071" y="3086"/>
                  </a:cubicBezTo>
                  <a:cubicBezTo>
                    <a:pt x="1775" y="3086"/>
                    <a:pt x="1775" y="3306"/>
                    <a:pt x="1775" y="3527"/>
                  </a:cubicBezTo>
                  <a:cubicBezTo>
                    <a:pt x="1775" y="4849"/>
                    <a:pt x="1775" y="4849"/>
                    <a:pt x="1775" y="4849"/>
                  </a:cubicBezTo>
                  <a:cubicBezTo>
                    <a:pt x="888" y="4629"/>
                    <a:pt x="888" y="4629"/>
                    <a:pt x="888" y="4629"/>
                  </a:cubicBezTo>
                  <a:cubicBezTo>
                    <a:pt x="592" y="4629"/>
                    <a:pt x="592" y="4629"/>
                    <a:pt x="296" y="4849"/>
                  </a:cubicBezTo>
                  <a:cubicBezTo>
                    <a:pt x="296" y="4849"/>
                    <a:pt x="0" y="4849"/>
                    <a:pt x="0" y="5069"/>
                  </a:cubicBezTo>
                  <a:cubicBezTo>
                    <a:pt x="0" y="17412"/>
                    <a:pt x="0" y="17412"/>
                    <a:pt x="0" y="17412"/>
                  </a:cubicBezTo>
                  <a:cubicBezTo>
                    <a:pt x="0" y="17633"/>
                    <a:pt x="296" y="17853"/>
                    <a:pt x="592" y="17853"/>
                  </a:cubicBezTo>
                  <a:cubicBezTo>
                    <a:pt x="15682" y="21600"/>
                    <a:pt x="15682" y="21600"/>
                    <a:pt x="15682" y="21600"/>
                  </a:cubicBezTo>
                  <a:cubicBezTo>
                    <a:pt x="15682" y="21600"/>
                    <a:pt x="15978" y="21600"/>
                    <a:pt x="15978" y="21600"/>
                  </a:cubicBezTo>
                  <a:cubicBezTo>
                    <a:pt x="15978" y="21600"/>
                    <a:pt x="16274" y="21600"/>
                    <a:pt x="16274" y="21380"/>
                  </a:cubicBezTo>
                  <a:cubicBezTo>
                    <a:pt x="16274" y="21380"/>
                    <a:pt x="16570" y="21159"/>
                    <a:pt x="16570" y="21159"/>
                  </a:cubicBezTo>
                  <a:cubicBezTo>
                    <a:pt x="16570" y="19176"/>
                    <a:pt x="16570" y="19176"/>
                    <a:pt x="16570" y="19176"/>
                  </a:cubicBezTo>
                  <a:cubicBezTo>
                    <a:pt x="17458" y="19396"/>
                    <a:pt x="17458" y="19396"/>
                    <a:pt x="17458" y="19396"/>
                  </a:cubicBezTo>
                  <a:cubicBezTo>
                    <a:pt x="17458" y="19396"/>
                    <a:pt x="17458" y="19396"/>
                    <a:pt x="17458" y="19396"/>
                  </a:cubicBezTo>
                  <a:cubicBezTo>
                    <a:pt x="17753" y="19396"/>
                    <a:pt x="17753" y="19396"/>
                    <a:pt x="18049" y="19396"/>
                  </a:cubicBezTo>
                  <a:cubicBezTo>
                    <a:pt x="18049" y="19176"/>
                    <a:pt x="18049" y="19176"/>
                    <a:pt x="18049" y="18955"/>
                  </a:cubicBezTo>
                  <a:cubicBezTo>
                    <a:pt x="18049" y="17192"/>
                    <a:pt x="18049" y="17192"/>
                    <a:pt x="18049" y="17192"/>
                  </a:cubicBezTo>
                  <a:cubicBezTo>
                    <a:pt x="18937" y="17192"/>
                    <a:pt x="18937" y="17192"/>
                    <a:pt x="18937" y="17192"/>
                  </a:cubicBezTo>
                  <a:cubicBezTo>
                    <a:pt x="19233" y="17412"/>
                    <a:pt x="19233" y="17412"/>
                    <a:pt x="19233" y="17412"/>
                  </a:cubicBezTo>
                  <a:cubicBezTo>
                    <a:pt x="19233" y="17412"/>
                    <a:pt x="19529" y="17192"/>
                    <a:pt x="19529" y="17192"/>
                  </a:cubicBezTo>
                  <a:cubicBezTo>
                    <a:pt x="19825" y="17192"/>
                    <a:pt x="19825" y="16971"/>
                    <a:pt x="19825" y="16971"/>
                  </a:cubicBezTo>
                  <a:cubicBezTo>
                    <a:pt x="19825" y="14988"/>
                    <a:pt x="19825" y="14988"/>
                    <a:pt x="19825" y="14988"/>
                  </a:cubicBezTo>
                  <a:cubicBezTo>
                    <a:pt x="20712" y="15208"/>
                    <a:pt x="20712" y="15208"/>
                    <a:pt x="20712" y="15208"/>
                  </a:cubicBezTo>
                  <a:cubicBezTo>
                    <a:pt x="20712" y="15208"/>
                    <a:pt x="20712" y="15208"/>
                    <a:pt x="21008" y="15208"/>
                  </a:cubicBezTo>
                  <a:cubicBezTo>
                    <a:pt x="21008" y="15208"/>
                    <a:pt x="21304" y="15208"/>
                    <a:pt x="21304" y="15208"/>
                  </a:cubicBezTo>
                  <a:cubicBezTo>
                    <a:pt x="21304" y="14988"/>
                    <a:pt x="21600" y="14988"/>
                    <a:pt x="21600" y="14767"/>
                  </a:cubicBezTo>
                  <a:cubicBezTo>
                    <a:pt x="21600" y="3747"/>
                    <a:pt x="21600" y="3747"/>
                    <a:pt x="21600" y="3747"/>
                  </a:cubicBezTo>
                  <a:cubicBezTo>
                    <a:pt x="21600" y="3527"/>
                    <a:pt x="21304" y="3306"/>
                    <a:pt x="21008" y="3306"/>
                  </a:cubicBezTo>
                  <a:close/>
                  <a:moveTo>
                    <a:pt x="15386" y="20498"/>
                  </a:moveTo>
                  <a:cubicBezTo>
                    <a:pt x="1184" y="17192"/>
                    <a:pt x="1184" y="17192"/>
                    <a:pt x="1184" y="17192"/>
                  </a:cubicBezTo>
                  <a:cubicBezTo>
                    <a:pt x="1184" y="5731"/>
                    <a:pt x="1184" y="5731"/>
                    <a:pt x="1184" y="5731"/>
                  </a:cubicBezTo>
                  <a:cubicBezTo>
                    <a:pt x="15386" y="9037"/>
                    <a:pt x="15386" y="9037"/>
                    <a:pt x="15386" y="9037"/>
                  </a:cubicBezTo>
                  <a:lnTo>
                    <a:pt x="15386" y="20498"/>
                  </a:lnTo>
                  <a:close/>
                  <a:moveTo>
                    <a:pt x="16866" y="18294"/>
                  </a:moveTo>
                  <a:cubicBezTo>
                    <a:pt x="16570" y="18294"/>
                    <a:pt x="16570" y="18294"/>
                    <a:pt x="16570" y="18294"/>
                  </a:cubicBezTo>
                  <a:cubicBezTo>
                    <a:pt x="16570" y="8816"/>
                    <a:pt x="16570" y="8816"/>
                    <a:pt x="16570" y="8816"/>
                  </a:cubicBezTo>
                  <a:cubicBezTo>
                    <a:pt x="16570" y="8596"/>
                    <a:pt x="16274" y="8376"/>
                    <a:pt x="15978" y="8376"/>
                  </a:cubicBezTo>
                  <a:cubicBezTo>
                    <a:pt x="2959" y="5069"/>
                    <a:pt x="2959" y="5069"/>
                    <a:pt x="2959" y="5069"/>
                  </a:cubicBezTo>
                  <a:cubicBezTo>
                    <a:pt x="2959" y="3967"/>
                    <a:pt x="2959" y="3967"/>
                    <a:pt x="2959" y="3967"/>
                  </a:cubicBezTo>
                  <a:cubicBezTo>
                    <a:pt x="16866" y="7273"/>
                    <a:pt x="16866" y="7273"/>
                    <a:pt x="16866" y="7273"/>
                  </a:cubicBezTo>
                  <a:lnTo>
                    <a:pt x="16866" y="18294"/>
                  </a:lnTo>
                  <a:close/>
                  <a:moveTo>
                    <a:pt x="18641" y="16310"/>
                  </a:moveTo>
                  <a:cubicBezTo>
                    <a:pt x="18049" y="16090"/>
                    <a:pt x="18049" y="16090"/>
                    <a:pt x="18049" y="16090"/>
                  </a:cubicBezTo>
                  <a:cubicBezTo>
                    <a:pt x="18049" y="7053"/>
                    <a:pt x="18049" y="7053"/>
                    <a:pt x="18049" y="7053"/>
                  </a:cubicBezTo>
                  <a:cubicBezTo>
                    <a:pt x="18049" y="6833"/>
                    <a:pt x="18049" y="6612"/>
                    <a:pt x="17753" y="6612"/>
                  </a:cubicBezTo>
                  <a:cubicBezTo>
                    <a:pt x="4734" y="3527"/>
                    <a:pt x="4734" y="3527"/>
                    <a:pt x="4734" y="3527"/>
                  </a:cubicBezTo>
                  <a:cubicBezTo>
                    <a:pt x="4734" y="2424"/>
                    <a:pt x="4734" y="2424"/>
                    <a:pt x="4734" y="2424"/>
                  </a:cubicBezTo>
                  <a:cubicBezTo>
                    <a:pt x="18641" y="5510"/>
                    <a:pt x="18641" y="5510"/>
                    <a:pt x="18641" y="5510"/>
                  </a:cubicBezTo>
                  <a:lnTo>
                    <a:pt x="18641" y="16310"/>
                  </a:lnTo>
                  <a:close/>
                  <a:moveTo>
                    <a:pt x="20416" y="14106"/>
                  </a:moveTo>
                  <a:cubicBezTo>
                    <a:pt x="19825" y="14106"/>
                    <a:pt x="19825" y="14106"/>
                    <a:pt x="19825" y="14106"/>
                  </a:cubicBezTo>
                  <a:cubicBezTo>
                    <a:pt x="19825" y="5290"/>
                    <a:pt x="19825" y="5290"/>
                    <a:pt x="19825" y="5290"/>
                  </a:cubicBezTo>
                  <a:cubicBezTo>
                    <a:pt x="19825" y="5069"/>
                    <a:pt x="19529" y="4849"/>
                    <a:pt x="19529" y="4849"/>
                  </a:cubicBezTo>
                  <a:cubicBezTo>
                    <a:pt x="6214" y="1763"/>
                    <a:pt x="6214" y="1763"/>
                    <a:pt x="6214" y="1763"/>
                  </a:cubicBezTo>
                  <a:cubicBezTo>
                    <a:pt x="6214" y="1102"/>
                    <a:pt x="6214" y="1102"/>
                    <a:pt x="6214" y="1102"/>
                  </a:cubicBezTo>
                  <a:cubicBezTo>
                    <a:pt x="20416" y="3967"/>
                    <a:pt x="20416" y="3967"/>
                    <a:pt x="20416" y="3967"/>
                  </a:cubicBezTo>
                  <a:lnTo>
                    <a:pt x="20416" y="1410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49" name="Freeform 250"/>
            <p:cNvSpPr/>
            <p:nvPr/>
          </p:nvSpPr>
          <p:spPr>
            <a:xfrm>
              <a:off x="4576403" y="4651511"/>
              <a:ext cx="538707" cy="41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0"/>
                  </a:moveTo>
                  <a:cubicBezTo>
                    <a:pt x="491" y="0"/>
                    <a:pt x="491" y="0"/>
                    <a:pt x="491" y="0"/>
                  </a:cubicBezTo>
                  <a:cubicBezTo>
                    <a:pt x="245" y="0"/>
                    <a:pt x="0" y="0"/>
                    <a:pt x="0" y="635"/>
                  </a:cubicBezTo>
                  <a:cubicBezTo>
                    <a:pt x="0" y="5718"/>
                    <a:pt x="0" y="5718"/>
                    <a:pt x="0" y="5718"/>
                  </a:cubicBezTo>
                  <a:cubicBezTo>
                    <a:pt x="0" y="6035"/>
                    <a:pt x="245" y="6353"/>
                    <a:pt x="491" y="6353"/>
                  </a:cubicBezTo>
                  <a:cubicBezTo>
                    <a:pt x="1473" y="6353"/>
                    <a:pt x="1473" y="6353"/>
                    <a:pt x="1473" y="6353"/>
                  </a:cubicBezTo>
                  <a:cubicBezTo>
                    <a:pt x="1473" y="20965"/>
                    <a:pt x="1473" y="20965"/>
                    <a:pt x="1473" y="20965"/>
                  </a:cubicBezTo>
                  <a:cubicBezTo>
                    <a:pt x="1473" y="21600"/>
                    <a:pt x="1718" y="21600"/>
                    <a:pt x="1964" y="21600"/>
                  </a:cubicBezTo>
                  <a:cubicBezTo>
                    <a:pt x="19636" y="21600"/>
                    <a:pt x="19636" y="21600"/>
                    <a:pt x="19636" y="21600"/>
                  </a:cubicBezTo>
                  <a:cubicBezTo>
                    <a:pt x="19882" y="21600"/>
                    <a:pt x="20127" y="21600"/>
                    <a:pt x="20127" y="20965"/>
                  </a:cubicBezTo>
                  <a:cubicBezTo>
                    <a:pt x="20127" y="6353"/>
                    <a:pt x="20127" y="6353"/>
                    <a:pt x="20127" y="6353"/>
                  </a:cubicBezTo>
                  <a:cubicBezTo>
                    <a:pt x="21109" y="6353"/>
                    <a:pt x="21109" y="6353"/>
                    <a:pt x="21109" y="6353"/>
                  </a:cubicBezTo>
                  <a:cubicBezTo>
                    <a:pt x="21355" y="6353"/>
                    <a:pt x="21600" y="6035"/>
                    <a:pt x="21600" y="5718"/>
                  </a:cubicBezTo>
                  <a:cubicBezTo>
                    <a:pt x="21600" y="635"/>
                    <a:pt x="21600" y="635"/>
                    <a:pt x="21600" y="635"/>
                  </a:cubicBezTo>
                  <a:cubicBezTo>
                    <a:pt x="21600" y="0"/>
                    <a:pt x="21355" y="0"/>
                    <a:pt x="21109" y="0"/>
                  </a:cubicBezTo>
                  <a:close/>
                  <a:moveTo>
                    <a:pt x="19145" y="20329"/>
                  </a:moveTo>
                  <a:cubicBezTo>
                    <a:pt x="2455" y="20329"/>
                    <a:pt x="2455" y="20329"/>
                    <a:pt x="2455" y="20329"/>
                  </a:cubicBezTo>
                  <a:cubicBezTo>
                    <a:pt x="2455" y="6353"/>
                    <a:pt x="2455" y="6353"/>
                    <a:pt x="2455" y="6353"/>
                  </a:cubicBezTo>
                  <a:cubicBezTo>
                    <a:pt x="8100" y="6353"/>
                    <a:pt x="8100" y="6353"/>
                    <a:pt x="8100" y="6353"/>
                  </a:cubicBezTo>
                  <a:cubicBezTo>
                    <a:pt x="8100" y="8894"/>
                    <a:pt x="8100" y="8894"/>
                    <a:pt x="8100" y="8894"/>
                  </a:cubicBezTo>
                  <a:cubicBezTo>
                    <a:pt x="8100" y="9212"/>
                    <a:pt x="8345" y="9529"/>
                    <a:pt x="8591" y="9529"/>
                  </a:cubicBezTo>
                  <a:cubicBezTo>
                    <a:pt x="13009" y="9529"/>
                    <a:pt x="13009" y="9529"/>
                    <a:pt x="13009" y="9529"/>
                  </a:cubicBezTo>
                  <a:cubicBezTo>
                    <a:pt x="13255" y="9529"/>
                    <a:pt x="13500" y="9212"/>
                    <a:pt x="13500" y="8894"/>
                  </a:cubicBezTo>
                  <a:cubicBezTo>
                    <a:pt x="13500" y="6353"/>
                    <a:pt x="13500" y="6353"/>
                    <a:pt x="13500" y="6353"/>
                  </a:cubicBezTo>
                  <a:cubicBezTo>
                    <a:pt x="19145" y="6353"/>
                    <a:pt x="19145" y="6353"/>
                    <a:pt x="19145" y="6353"/>
                  </a:cubicBezTo>
                  <a:lnTo>
                    <a:pt x="19145" y="20329"/>
                  </a:lnTo>
                  <a:close/>
                  <a:moveTo>
                    <a:pt x="9082" y="6353"/>
                  </a:moveTo>
                  <a:cubicBezTo>
                    <a:pt x="12518" y="6353"/>
                    <a:pt x="12518" y="6353"/>
                    <a:pt x="12518" y="6353"/>
                  </a:cubicBezTo>
                  <a:cubicBezTo>
                    <a:pt x="12518" y="8259"/>
                    <a:pt x="12518" y="8259"/>
                    <a:pt x="12518" y="8259"/>
                  </a:cubicBezTo>
                  <a:cubicBezTo>
                    <a:pt x="9082" y="8259"/>
                    <a:pt x="9082" y="8259"/>
                    <a:pt x="9082" y="8259"/>
                  </a:cubicBezTo>
                  <a:lnTo>
                    <a:pt x="9082" y="6353"/>
                  </a:lnTo>
                  <a:close/>
                  <a:moveTo>
                    <a:pt x="20618" y="5082"/>
                  </a:moveTo>
                  <a:cubicBezTo>
                    <a:pt x="19636" y="5082"/>
                    <a:pt x="19636" y="5082"/>
                    <a:pt x="19636" y="5082"/>
                  </a:cubicBezTo>
                  <a:cubicBezTo>
                    <a:pt x="13009" y="5082"/>
                    <a:pt x="13009" y="5082"/>
                    <a:pt x="13009" y="5082"/>
                  </a:cubicBezTo>
                  <a:cubicBezTo>
                    <a:pt x="8591" y="5082"/>
                    <a:pt x="8591" y="5082"/>
                    <a:pt x="8591" y="5082"/>
                  </a:cubicBezTo>
                  <a:cubicBezTo>
                    <a:pt x="1964" y="5082"/>
                    <a:pt x="1964" y="5082"/>
                    <a:pt x="1964" y="5082"/>
                  </a:cubicBezTo>
                  <a:cubicBezTo>
                    <a:pt x="982" y="5082"/>
                    <a:pt x="982" y="5082"/>
                    <a:pt x="982" y="5082"/>
                  </a:cubicBezTo>
                  <a:cubicBezTo>
                    <a:pt x="982" y="1271"/>
                    <a:pt x="982" y="1271"/>
                    <a:pt x="982" y="1271"/>
                  </a:cubicBezTo>
                  <a:cubicBezTo>
                    <a:pt x="20618" y="1271"/>
                    <a:pt x="20618" y="1271"/>
                    <a:pt x="20618" y="1271"/>
                  </a:cubicBezTo>
                  <a:lnTo>
                    <a:pt x="20618" y="50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50" name="Freeform 251"/>
            <p:cNvSpPr/>
            <p:nvPr/>
          </p:nvSpPr>
          <p:spPr>
            <a:xfrm>
              <a:off x="5653813" y="4582389"/>
              <a:ext cx="587916" cy="58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6" extrusionOk="0">
                  <a:moveTo>
                    <a:pt x="20250" y="3662"/>
                  </a:moveTo>
                  <a:cubicBezTo>
                    <a:pt x="20250" y="3439"/>
                    <a:pt x="20250" y="3439"/>
                    <a:pt x="20250" y="3216"/>
                  </a:cubicBezTo>
                  <a:cubicBezTo>
                    <a:pt x="20250" y="3216"/>
                    <a:pt x="20025" y="2994"/>
                    <a:pt x="20025" y="2994"/>
                  </a:cubicBezTo>
                  <a:cubicBezTo>
                    <a:pt x="13500" y="99"/>
                    <a:pt x="13500" y="99"/>
                    <a:pt x="13500" y="99"/>
                  </a:cubicBezTo>
                  <a:cubicBezTo>
                    <a:pt x="13275" y="-124"/>
                    <a:pt x="13050" y="99"/>
                    <a:pt x="12825" y="99"/>
                  </a:cubicBezTo>
                  <a:cubicBezTo>
                    <a:pt x="10575" y="2994"/>
                    <a:pt x="10575" y="2994"/>
                    <a:pt x="10575" y="2994"/>
                  </a:cubicBezTo>
                  <a:cubicBezTo>
                    <a:pt x="8325" y="99"/>
                    <a:pt x="8325" y="99"/>
                    <a:pt x="8325" y="99"/>
                  </a:cubicBezTo>
                  <a:cubicBezTo>
                    <a:pt x="8325" y="99"/>
                    <a:pt x="8100" y="-124"/>
                    <a:pt x="7875" y="99"/>
                  </a:cubicBezTo>
                  <a:cubicBezTo>
                    <a:pt x="1350" y="2994"/>
                    <a:pt x="1350" y="2994"/>
                    <a:pt x="1350" y="2994"/>
                  </a:cubicBezTo>
                  <a:cubicBezTo>
                    <a:pt x="1125" y="2994"/>
                    <a:pt x="1125" y="3216"/>
                    <a:pt x="1125" y="3216"/>
                  </a:cubicBezTo>
                  <a:cubicBezTo>
                    <a:pt x="900" y="3439"/>
                    <a:pt x="1125" y="3439"/>
                    <a:pt x="1125" y="3662"/>
                  </a:cubicBezTo>
                  <a:cubicBezTo>
                    <a:pt x="3375" y="6556"/>
                    <a:pt x="3375" y="6556"/>
                    <a:pt x="3375" y="6556"/>
                  </a:cubicBezTo>
                  <a:cubicBezTo>
                    <a:pt x="0" y="9897"/>
                    <a:pt x="0" y="9897"/>
                    <a:pt x="0" y="9897"/>
                  </a:cubicBezTo>
                  <a:cubicBezTo>
                    <a:pt x="0" y="10119"/>
                    <a:pt x="0" y="10119"/>
                    <a:pt x="0" y="10342"/>
                  </a:cubicBezTo>
                  <a:cubicBezTo>
                    <a:pt x="0" y="10342"/>
                    <a:pt x="0" y="10565"/>
                    <a:pt x="225" y="10565"/>
                  </a:cubicBezTo>
                  <a:cubicBezTo>
                    <a:pt x="3600" y="13460"/>
                    <a:pt x="3600" y="13460"/>
                    <a:pt x="3600" y="13460"/>
                  </a:cubicBezTo>
                  <a:cubicBezTo>
                    <a:pt x="3600" y="16354"/>
                    <a:pt x="3600" y="16354"/>
                    <a:pt x="3600" y="16354"/>
                  </a:cubicBezTo>
                  <a:cubicBezTo>
                    <a:pt x="3600" y="16354"/>
                    <a:pt x="3825" y="16577"/>
                    <a:pt x="3825" y="16577"/>
                  </a:cubicBezTo>
                  <a:cubicBezTo>
                    <a:pt x="10350" y="21253"/>
                    <a:pt x="10350" y="21253"/>
                    <a:pt x="10350" y="21253"/>
                  </a:cubicBezTo>
                  <a:cubicBezTo>
                    <a:pt x="10350" y="21253"/>
                    <a:pt x="10350" y="21253"/>
                    <a:pt x="10350" y="21253"/>
                  </a:cubicBezTo>
                  <a:cubicBezTo>
                    <a:pt x="10350" y="21253"/>
                    <a:pt x="10350" y="21253"/>
                    <a:pt x="10350" y="21253"/>
                  </a:cubicBezTo>
                  <a:cubicBezTo>
                    <a:pt x="10575" y="21476"/>
                    <a:pt x="10575" y="21476"/>
                    <a:pt x="10575" y="21476"/>
                  </a:cubicBezTo>
                  <a:cubicBezTo>
                    <a:pt x="10800" y="21476"/>
                    <a:pt x="10800" y="21476"/>
                    <a:pt x="10800" y="21253"/>
                  </a:cubicBezTo>
                  <a:cubicBezTo>
                    <a:pt x="10800" y="21253"/>
                    <a:pt x="10800" y="21253"/>
                    <a:pt x="10800" y="21253"/>
                  </a:cubicBezTo>
                  <a:cubicBezTo>
                    <a:pt x="10800" y="21253"/>
                    <a:pt x="10800" y="21253"/>
                    <a:pt x="10800" y="21253"/>
                  </a:cubicBezTo>
                  <a:cubicBezTo>
                    <a:pt x="17550" y="16577"/>
                    <a:pt x="17550" y="16577"/>
                    <a:pt x="17550" y="16577"/>
                  </a:cubicBezTo>
                  <a:cubicBezTo>
                    <a:pt x="17550" y="16577"/>
                    <a:pt x="17550" y="16354"/>
                    <a:pt x="17550" y="16354"/>
                  </a:cubicBezTo>
                  <a:cubicBezTo>
                    <a:pt x="17550" y="13460"/>
                    <a:pt x="17550" y="13460"/>
                    <a:pt x="17550" y="13460"/>
                  </a:cubicBezTo>
                  <a:cubicBezTo>
                    <a:pt x="21375" y="10342"/>
                    <a:pt x="21375" y="10342"/>
                    <a:pt x="21375" y="10342"/>
                  </a:cubicBezTo>
                  <a:cubicBezTo>
                    <a:pt x="21600" y="10119"/>
                    <a:pt x="21600" y="10119"/>
                    <a:pt x="21600" y="9897"/>
                  </a:cubicBezTo>
                  <a:cubicBezTo>
                    <a:pt x="21600" y="9897"/>
                    <a:pt x="21600" y="9674"/>
                    <a:pt x="21375" y="9674"/>
                  </a:cubicBezTo>
                  <a:cubicBezTo>
                    <a:pt x="18000" y="6556"/>
                    <a:pt x="18000" y="6556"/>
                    <a:pt x="18000" y="6556"/>
                  </a:cubicBezTo>
                  <a:lnTo>
                    <a:pt x="20250" y="3662"/>
                  </a:lnTo>
                  <a:close/>
                  <a:moveTo>
                    <a:pt x="13500" y="989"/>
                  </a:moveTo>
                  <a:cubicBezTo>
                    <a:pt x="19125" y="3439"/>
                    <a:pt x="19125" y="3439"/>
                    <a:pt x="19125" y="3439"/>
                  </a:cubicBezTo>
                  <a:cubicBezTo>
                    <a:pt x="17100" y="5888"/>
                    <a:pt x="17100" y="5888"/>
                    <a:pt x="17100" y="5888"/>
                  </a:cubicBezTo>
                  <a:cubicBezTo>
                    <a:pt x="11475" y="3439"/>
                    <a:pt x="11475" y="3439"/>
                    <a:pt x="11475" y="3439"/>
                  </a:cubicBezTo>
                  <a:lnTo>
                    <a:pt x="13500" y="989"/>
                  </a:lnTo>
                  <a:close/>
                  <a:moveTo>
                    <a:pt x="16425" y="6556"/>
                  </a:moveTo>
                  <a:cubicBezTo>
                    <a:pt x="10800" y="10565"/>
                    <a:pt x="10800" y="10565"/>
                    <a:pt x="10800" y="10565"/>
                  </a:cubicBezTo>
                  <a:cubicBezTo>
                    <a:pt x="10800" y="4107"/>
                    <a:pt x="10800" y="4107"/>
                    <a:pt x="10800" y="4107"/>
                  </a:cubicBezTo>
                  <a:lnTo>
                    <a:pt x="16425" y="6556"/>
                  </a:lnTo>
                  <a:close/>
                  <a:moveTo>
                    <a:pt x="10350" y="4107"/>
                  </a:moveTo>
                  <a:cubicBezTo>
                    <a:pt x="10350" y="10565"/>
                    <a:pt x="10350" y="10565"/>
                    <a:pt x="10350" y="10565"/>
                  </a:cubicBezTo>
                  <a:cubicBezTo>
                    <a:pt x="4950" y="6556"/>
                    <a:pt x="4950" y="6556"/>
                    <a:pt x="4950" y="6556"/>
                  </a:cubicBezTo>
                  <a:lnTo>
                    <a:pt x="10350" y="4107"/>
                  </a:lnTo>
                  <a:close/>
                  <a:moveTo>
                    <a:pt x="2250" y="3439"/>
                  </a:moveTo>
                  <a:cubicBezTo>
                    <a:pt x="7875" y="989"/>
                    <a:pt x="7875" y="989"/>
                    <a:pt x="7875" y="989"/>
                  </a:cubicBezTo>
                  <a:cubicBezTo>
                    <a:pt x="9900" y="3439"/>
                    <a:pt x="9900" y="3439"/>
                    <a:pt x="9900" y="3439"/>
                  </a:cubicBezTo>
                  <a:cubicBezTo>
                    <a:pt x="4050" y="5888"/>
                    <a:pt x="4050" y="5888"/>
                    <a:pt x="4050" y="5888"/>
                  </a:cubicBezTo>
                  <a:lnTo>
                    <a:pt x="2250" y="3439"/>
                  </a:lnTo>
                  <a:close/>
                  <a:moveTo>
                    <a:pt x="1125" y="10119"/>
                  </a:moveTo>
                  <a:cubicBezTo>
                    <a:pt x="4050" y="7002"/>
                    <a:pt x="4050" y="7002"/>
                    <a:pt x="4050" y="7002"/>
                  </a:cubicBezTo>
                  <a:cubicBezTo>
                    <a:pt x="9900" y="11455"/>
                    <a:pt x="9900" y="11455"/>
                    <a:pt x="9900" y="11455"/>
                  </a:cubicBezTo>
                  <a:cubicBezTo>
                    <a:pt x="6975" y="15018"/>
                    <a:pt x="6975" y="15018"/>
                    <a:pt x="6975" y="15018"/>
                  </a:cubicBezTo>
                  <a:lnTo>
                    <a:pt x="1125" y="10119"/>
                  </a:lnTo>
                  <a:close/>
                  <a:moveTo>
                    <a:pt x="4500" y="14350"/>
                  </a:moveTo>
                  <a:cubicBezTo>
                    <a:pt x="6750" y="15909"/>
                    <a:pt x="6750" y="15909"/>
                    <a:pt x="6750" y="15909"/>
                  </a:cubicBezTo>
                  <a:cubicBezTo>
                    <a:pt x="6750" y="16132"/>
                    <a:pt x="6750" y="16132"/>
                    <a:pt x="6975" y="16132"/>
                  </a:cubicBezTo>
                  <a:cubicBezTo>
                    <a:pt x="6975" y="16132"/>
                    <a:pt x="6975" y="16132"/>
                    <a:pt x="6975" y="16132"/>
                  </a:cubicBezTo>
                  <a:cubicBezTo>
                    <a:pt x="7200" y="16132"/>
                    <a:pt x="7200" y="16132"/>
                    <a:pt x="7200" y="15909"/>
                  </a:cubicBezTo>
                  <a:cubicBezTo>
                    <a:pt x="10125" y="12569"/>
                    <a:pt x="10125" y="12569"/>
                    <a:pt x="10125" y="12569"/>
                  </a:cubicBezTo>
                  <a:cubicBezTo>
                    <a:pt x="10125" y="20140"/>
                    <a:pt x="10125" y="20140"/>
                    <a:pt x="10125" y="20140"/>
                  </a:cubicBezTo>
                  <a:cubicBezTo>
                    <a:pt x="4500" y="16132"/>
                    <a:pt x="4500" y="16132"/>
                    <a:pt x="4500" y="16132"/>
                  </a:cubicBezTo>
                  <a:lnTo>
                    <a:pt x="4500" y="14350"/>
                  </a:lnTo>
                  <a:close/>
                  <a:moveTo>
                    <a:pt x="16650" y="16132"/>
                  </a:moveTo>
                  <a:cubicBezTo>
                    <a:pt x="11025" y="20140"/>
                    <a:pt x="11025" y="20140"/>
                    <a:pt x="11025" y="20140"/>
                  </a:cubicBezTo>
                  <a:cubicBezTo>
                    <a:pt x="11025" y="12346"/>
                    <a:pt x="11025" y="12346"/>
                    <a:pt x="11025" y="12346"/>
                  </a:cubicBezTo>
                  <a:cubicBezTo>
                    <a:pt x="14400" y="15686"/>
                    <a:pt x="14400" y="15686"/>
                    <a:pt x="14400" y="15686"/>
                  </a:cubicBezTo>
                  <a:cubicBezTo>
                    <a:pt x="14400" y="15686"/>
                    <a:pt x="14625" y="15909"/>
                    <a:pt x="14625" y="15909"/>
                  </a:cubicBezTo>
                  <a:cubicBezTo>
                    <a:pt x="14850" y="15909"/>
                    <a:pt x="14850" y="15686"/>
                    <a:pt x="14850" y="15686"/>
                  </a:cubicBezTo>
                  <a:cubicBezTo>
                    <a:pt x="16650" y="14128"/>
                    <a:pt x="16650" y="14128"/>
                    <a:pt x="16650" y="14128"/>
                  </a:cubicBezTo>
                  <a:lnTo>
                    <a:pt x="16650" y="16132"/>
                  </a:lnTo>
                  <a:close/>
                  <a:moveTo>
                    <a:pt x="20475" y="9897"/>
                  </a:moveTo>
                  <a:cubicBezTo>
                    <a:pt x="14625" y="14796"/>
                    <a:pt x="14625" y="14796"/>
                    <a:pt x="14625" y="14796"/>
                  </a:cubicBezTo>
                  <a:cubicBezTo>
                    <a:pt x="11250" y="11455"/>
                    <a:pt x="11250" y="11455"/>
                    <a:pt x="11250" y="11455"/>
                  </a:cubicBezTo>
                  <a:cubicBezTo>
                    <a:pt x="17325" y="7002"/>
                    <a:pt x="17325" y="7002"/>
                    <a:pt x="17325" y="7002"/>
                  </a:cubicBezTo>
                  <a:lnTo>
                    <a:pt x="20475" y="989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51" name="Freeform 252"/>
            <p:cNvSpPr/>
            <p:nvPr/>
          </p:nvSpPr>
          <p:spPr>
            <a:xfrm>
              <a:off x="6946187" y="4669641"/>
              <a:ext cx="209786" cy="277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29" y="21120"/>
                  </a:moveTo>
                  <a:cubicBezTo>
                    <a:pt x="10165" y="21120"/>
                    <a:pt x="10165" y="21600"/>
                    <a:pt x="10800" y="21600"/>
                  </a:cubicBezTo>
                  <a:cubicBezTo>
                    <a:pt x="11435" y="21600"/>
                    <a:pt x="11435" y="21120"/>
                    <a:pt x="12071" y="21120"/>
                  </a:cubicBezTo>
                  <a:cubicBezTo>
                    <a:pt x="21600" y="12480"/>
                    <a:pt x="21600" y="12480"/>
                    <a:pt x="21600" y="12480"/>
                  </a:cubicBezTo>
                  <a:cubicBezTo>
                    <a:pt x="21600" y="12000"/>
                    <a:pt x="21600" y="11040"/>
                    <a:pt x="21600" y="11040"/>
                  </a:cubicBezTo>
                  <a:cubicBezTo>
                    <a:pt x="20965" y="10560"/>
                    <a:pt x="19694" y="10560"/>
                    <a:pt x="19694" y="11040"/>
                  </a:cubicBezTo>
                  <a:cubicBezTo>
                    <a:pt x="12071" y="17760"/>
                    <a:pt x="12071" y="17760"/>
                    <a:pt x="12071" y="17760"/>
                  </a:cubicBezTo>
                  <a:cubicBezTo>
                    <a:pt x="12071" y="960"/>
                    <a:pt x="12071" y="960"/>
                    <a:pt x="12071" y="960"/>
                  </a:cubicBezTo>
                  <a:cubicBezTo>
                    <a:pt x="12071" y="480"/>
                    <a:pt x="11435" y="0"/>
                    <a:pt x="10800" y="0"/>
                  </a:cubicBezTo>
                  <a:cubicBezTo>
                    <a:pt x="10165" y="0"/>
                    <a:pt x="9529" y="480"/>
                    <a:pt x="9529" y="960"/>
                  </a:cubicBezTo>
                  <a:cubicBezTo>
                    <a:pt x="9529" y="17760"/>
                    <a:pt x="9529" y="17760"/>
                    <a:pt x="9529" y="17760"/>
                  </a:cubicBezTo>
                  <a:cubicBezTo>
                    <a:pt x="1906" y="11040"/>
                    <a:pt x="1906" y="11040"/>
                    <a:pt x="1906" y="11040"/>
                  </a:cubicBezTo>
                  <a:cubicBezTo>
                    <a:pt x="1906" y="10560"/>
                    <a:pt x="635" y="10560"/>
                    <a:pt x="0" y="11040"/>
                  </a:cubicBezTo>
                  <a:cubicBezTo>
                    <a:pt x="0" y="11040"/>
                    <a:pt x="0" y="12000"/>
                    <a:pt x="0" y="12480"/>
                  </a:cubicBezTo>
                  <a:lnTo>
                    <a:pt x="9529" y="2112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52" name="Freeform 253"/>
            <p:cNvSpPr/>
            <p:nvPr/>
          </p:nvSpPr>
          <p:spPr>
            <a:xfrm>
              <a:off x="6780431" y="4853525"/>
              <a:ext cx="541297" cy="16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0"/>
                  </a:moveTo>
                  <a:cubicBezTo>
                    <a:pt x="20864" y="0"/>
                    <a:pt x="20618" y="831"/>
                    <a:pt x="20618" y="1662"/>
                  </a:cubicBezTo>
                  <a:cubicBezTo>
                    <a:pt x="20618" y="18277"/>
                    <a:pt x="20618" y="18277"/>
                    <a:pt x="20618" y="18277"/>
                  </a:cubicBezTo>
                  <a:cubicBezTo>
                    <a:pt x="982" y="18277"/>
                    <a:pt x="982" y="18277"/>
                    <a:pt x="982" y="18277"/>
                  </a:cubicBezTo>
                  <a:cubicBezTo>
                    <a:pt x="982" y="1662"/>
                    <a:pt x="982" y="1662"/>
                    <a:pt x="982" y="1662"/>
                  </a:cubicBezTo>
                  <a:cubicBezTo>
                    <a:pt x="982" y="831"/>
                    <a:pt x="736" y="0"/>
                    <a:pt x="491" y="0"/>
                  </a:cubicBezTo>
                  <a:cubicBezTo>
                    <a:pt x="245" y="0"/>
                    <a:pt x="0" y="831"/>
                    <a:pt x="0" y="1662"/>
                  </a:cubicBezTo>
                  <a:cubicBezTo>
                    <a:pt x="0" y="19938"/>
                    <a:pt x="0" y="19938"/>
                    <a:pt x="0" y="19938"/>
                  </a:cubicBezTo>
                  <a:cubicBezTo>
                    <a:pt x="0" y="20769"/>
                    <a:pt x="245" y="21600"/>
                    <a:pt x="491" y="21600"/>
                  </a:cubicBezTo>
                  <a:cubicBezTo>
                    <a:pt x="21109" y="21600"/>
                    <a:pt x="21109" y="21600"/>
                    <a:pt x="21109" y="21600"/>
                  </a:cubicBezTo>
                  <a:cubicBezTo>
                    <a:pt x="21355" y="21600"/>
                    <a:pt x="21600" y="20769"/>
                    <a:pt x="21600" y="19938"/>
                  </a:cubicBezTo>
                  <a:cubicBezTo>
                    <a:pt x="21600" y="1662"/>
                    <a:pt x="21600" y="1662"/>
                    <a:pt x="21600" y="1662"/>
                  </a:cubicBezTo>
                  <a:cubicBezTo>
                    <a:pt x="21600" y="831"/>
                    <a:pt x="21355" y="0"/>
                    <a:pt x="211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53" name="Freeform 254"/>
            <p:cNvSpPr/>
            <p:nvPr/>
          </p:nvSpPr>
          <p:spPr>
            <a:xfrm>
              <a:off x="3755395" y="5867723"/>
              <a:ext cx="207196" cy="16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0" extrusionOk="0">
                  <a:moveTo>
                    <a:pt x="20329" y="9400"/>
                  </a:moveTo>
                  <a:cubicBezTo>
                    <a:pt x="4447" y="9400"/>
                    <a:pt x="4447" y="9400"/>
                    <a:pt x="4447" y="9400"/>
                  </a:cubicBezTo>
                  <a:cubicBezTo>
                    <a:pt x="10800" y="3000"/>
                    <a:pt x="10800" y="3000"/>
                    <a:pt x="10800" y="3000"/>
                  </a:cubicBezTo>
                  <a:cubicBezTo>
                    <a:pt x="11435" y="2200"/>
                    <a:pt x="11435" y="1400"/>
                    <a:pt x="10800" y="600"/>
                  </a:cubicBezTo>
                  <a:cubicBezTo>
                    <a:pt x="10165" y="-200"/>
                    <a:pt x="9529" y="-200"/>
                    <a:pt x="8894" y="600"/>
                  </a:cubicBezTo>
                  <a:cubicBezTo>
                    <a:pt x="635" y="9400"/>
                    <a:pt x="635" y="9400"/>
                    <a:pt x="635" y="9400"/>
                  </a:cubicBezTo>
                  <a:cubicBezTo>
                    <a:pt x="0" y="10200"/>
                    <a:pt x="0" y="10200"/>
                    <a:pt x="0" y="11000"/>
                  </a:cubicBezTo>
                  <a:cubicBezTo>
                    <a:pt x="0" y="11000"/>
                    <a:pt x="0" y="11800"/>
                    <a:pt x="635" y="11800"/>
                  </a:cubicBezTo>
                  <a:cubicBezTo>
                    <a:pt x="8894" y="21400"/>
                    <a:pt x="8894" y="21400"/>
                    <a:pt x="8894" y="21400"/>
                  </a:cubicBezTo>
                  <a:cubicBezTo>
                    <a:pt x="9529" y="21400"/>
                    <a:pt x="9529" y="21400"/>
                    <a:pt x="10165" y="21400"/>
                  </a:cubicBezTo>
                  <a:cubicBezTo>
                    <a:pt x="10165" y="21400"/>
                    <a:pt x="10800" y="21400"/>
                    <a:pt x="10800" y="21400"/>
                  </a:cubicBezTo>
                  <a:cubicBezTo>
                    <a:pt x="11435" y="20600"/>
                    <a:pt x="11435" y="19000"/>
                    <a:pt x="10800" y="19000"/>
                  </a:cubicBezTo>
                  <a:cubicBezTo>
                    <a:pt x="4447" y="12600"/>
                    <a:pt x="4447" y="12600"/>
                    <a:pt x="4447" y="12600"/>
                  </a:cubicBezTo>
                  <a:cubicBezTo>
                    <a:pt x="20329" y="12600"/>
                    <a:pt x="20329" y="12600"/>
                    <a:pt x="20329" y="12600"/>
                  </a:cubicBezTo>
                  <a:cubicBezTo>
                    <a:pt x="20965" y="12600"/>
                    <a:pt x="21600" y="11800"/>
                    <a:pt x="21600" y="11000"/>
                  </a:cubicBezTo>
                  <a:cubicBezTo>
                    <a:pt x="21600" y="10200"/>
                    <a:pt x="20965" y="9400"/>
                    <a:pt x="20329" y="9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54" name="Freeform 255"/>
            <p:cNvSpPr/>
            <p:nvPr/>
          </p:nvSpPr>
          <p:spPr>
            <a:xfrm>
              <a:off x="7901871" y="4682590"/>
              <a:ext cx="502447" cy="331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93" y="0"/>
                  </a:moveTo>
                  <a:cubicBezTo>
                    <a:pt x="2107" y="0"/>
                    <a:pt x="2107" y="0"/>
                    <a:pt x="2107" y="0"/>
                  </a:cubicBezTo>
                  <a:cubicBezTo>
                    <a:pt x="790" y="0"/>
                    <a:pt x="0" y="1600"/>
                    <a:pt x="0" y="3200"/>
                  </a:cubicBezTo>
                  <a:cubicBezTo>
                    <a:pt x="0" y="18400"/>
                    <a:pt x="0" y="18400"/>
                    <a:pt x="0" y="18400"/>
                  </a:cubicBezTo>
                  <a:cubicBezTo>
                    <a:pt x="0" y="20000"/>
                    <a:pt x="790" y="21600"/>
                    <a:pt x="2107" y="21600"/>
                  </a:cubicBezTo>
                  <a:cubicBezTo>
                    <a:pt x="19493" y="21600"/>
                    <a:pt x="19493" y="21600"/>
                    <a:pt x="19493" y="21600"/>
                  </a:cubicBezTo>
                  <a:cubicBezTo>
                    <a:pt x="20810" y="21600"/>
                    <a:pt x="21600" y="20000"/>
                    <a:pt x="21600" y="18400"/>
                  </a:cubicBezTo>
                  <a:cubicBezTo>
                    <a:pt x="21600" y="3200"/>
                    <a:pt x="21600" y="3200"/>
                    <a:pt x="21600" y="3200"/>
                  </a:cubicBezTo>
                  <a:cubicBezTo>
                    <a:pt x="21600" y="1600"/>
                    <a:pt x="20810" y="0"/>
                    <a:pt x="19493" y="0"/>
                  </a:cubicBezTo>
                  <a:close/>
                  <a:moveTo>
                    <a:pt x="2107" y="1600"/>
                  </a:moveTo>
                  <a:cubicBezTo>
                    <a:pt x="19493" y="1600"/>
                    <a:pt x="19493" y="1600"/>
                    <a:pt x="19493" y="1600"/>
                  </a:cubicBezTo>
                  <a:cubicBezTo>
                    <a:pt x="19756" y="1600"/>
                    <a:pt x="19756" y="1600"/>
                    <a:pt x="20020" y="1600"/>
                  </a:cubicBezTo>
                  <a:cubicBezTo>
                    <a:pt x="19756" y="2000"/>
                    <a:pt x="19756" y="2000"/>
                    <a:pt x="19756" y="2000"/>
                  </a:cubicBezTo>
                  <a:cubicBezTo>
                    <a:pt x="11590" y="12400"/>
                    <a:pt x="11590" y="12400"/>
                    <a:pt x="11590" y="12400"/>
                  </a:cubicBezTo>
                  <a:cubicBezTo>
                    <a:pt x="11063" y="12800"/>
                    <a:pt x="10537" y="12800"/>
                    <a:pt x="10010" y="12400"/>
                  </a:cubicBezTo>
                  <a:cubicBezTo>
                    <a:pt x="1844" y="2000"/>
                    <a:pt x="1844" y="2000"/>
                    <a:pt x="1844" y="2000"/>
                  </a:cubicBezTo>
                  <a:cubicBezTo>
                    <a:pt x="1580" y="1600"/>
                    <a:pt x="1580" y="1600"/>
                    <a:pt x="1580" y="1600"/>
                  </a:cubicBezTo>
                  <a:cubicBezTo>
                    <a:pt x="1844" y="1600"/>
                    <a:pt x="1844" y="1600"/>
                    <a:pt x="2107" y="1600"/>
                  </a:cubicBezTo>
                  <a:close/>
                  <a:moveTo>
                    <a:pt x="1054" y="18400"/>
                  </a:moveTo>
                  <a:cubicBezTo>
                    <a:pt x="1054" y="3200"/>
                    <a:pt x="1054" y="3200"/>
                    <a:pt x="1054" y="3200"/>
                  </a:cubicBezTo>
                  <a:cubicBezTo>
                    <a:pt x="1054" y="3200"/>
                    <a:pt x="1054" y="3200"/>
                    <a:pt x="1054" y="3200"/>
                  </a:cubicBezTo>
                  <a:cubicBezTo>
                    <a:pt x="7639" y="11600"/>
                    <a:pt x="7639" y="11600"/>
                    <a:pt x="7639" y="11600"/>
                  </a:cubicBezTo>
                  <a:cubicBezTo>
                    <a:pt x="1054" y="18400"/>
                    <a:pt x="1054" y="18400"/>
                    <a:pt x="1054" y="18400"/>
                  </a:cubicBezTo>
                  <a:cubicBezTo>
                    <a:pt x="1054" y="18400"/>
                    <a:pt x="1054" y="18400"/>
                    <a:pt x="1054" y="18400"/>
                  </a:cubicBezTo>
                  <a:close/>
                  <a:moveTo>
                    <a:pt x="19493" y="20000"/>
                  </a:moveTo>
                  <a:cubicBezTo>
                    <a:pt x="2107" y="20000"/>
                    <a:pt x="2107" y="20000"/>
                    <a:pt x="2107" y="20000"/>
                  </a:cubicBezTo>
                  <a:cubicBezTo>
                    <a:pt x="1844" y="20000"/>
                    <a:pt x="1844" y="19600"/>
                    <a:pt x="1844" y="19600"/>
                  </a:cubicBezTo>
                  <a:cubicBezTo>
                    <a:pt x="1844" y="19600"/>
                    <a:pt x="1844" y="19600"/>
                    <a:pt x="1844" y="19600"/>
                  </a:cubicBezTo>
                  <a:cubicBezTo>
                    <a:pt x="8429" y="12400"/>
                    <a:pt x="8429" y="12400"/>
                    <a:pt x="8429" y="12400"/>
                  </a:cubicBezTo>
                  <a:cubicBezTo>
                    <a:pt x="9220" y="13600"/>
                    <a:pt x="9220" y="13600"/>
                    <a:pt x="9220" y="13600"/>
                  </a:cubicBezTo>
                  <a:cubicBezTo>
                    <a:pt x="9746" y="14000"/>
                    <a:pt x="10273" y="14400"/>
                    <a:pt x="10800" y="14400"/>
                  </a:cubicBezTo>
                  <a:cubicBezTo>
                    <a:pt x="11327" y="14400"/>
                    <a:pt x="11854" y="14000"/>
                    <a:pt x="12380" y="13600"/>
                  </a:cubicBezTo>
                  <a:cubicBezTo>
                    <a:pt x="13171" y="12400"/>
                    <a:pt x="13171" y="12400"/>
                    <a:pt x="13171" y="12400"/>
                  </a:cubicBezTo>
                  <a:cubicBezTo>
                    <a:pt x="19756" y="19600"/>
                    <a:pt x="19756" y="19600"/>
                    <a:pt x="19756" y="19600"/>
                  </a:cubicBezTo>
                  <a:cubicBezTo>
                    <a:pt x="19756" y="19600"/>
                    <a:pt x="19756" y="19600"/>
                    <a:pt x="19756" y="19600"/>
                  </a:cubicBezTo>
                  <a:cubicBezTo>
                    <a:pt x="19756" y="19600"/>
                    <a:pt x="19756" y="20000"/>
                    <a:pt x="19493" y="20000"/>
                  </a:cubicBezTo>
                  <a:close/>
                  <a:moveTo>
                    <a:pt x="20546" y="18400"/>
                  </a:moveTo>
                  <a:cubicBezTo>
                    <a:pt x="20546" y="18400"/>
                    <a:pt x="20546" y="18400"/>
                    <a:pt x="20546" y="18400"/>
                  </a:cubicBezTo>
                  <a:cubicBezTo>
                    <a:pt x="13961" y="11600"/>
                    <a:pt x="13961" y="11600"/>
                    <a:pt x="13961" y="11600"/>
                  </a:cubicBezTo>
                  <a:cubicBezTo>
                    <a:pt x="20546" y="3200"/>
                    <a:pt x="20546" y="3200"/>
                    <a:pt x="20546" y="3200"/>
                  </a:cubicBezTo>
                  <a:cubicBezTo>
                    <a:pt x="20546" y="3200"/>
                    <a:pt x="20546" y="3200"/>
                    <a:pt x="20546" y="3200"/>
                  </a:cubicBezTo>
                  <a:lnTo>
                    <a:pt x="20546" y="184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55" name="Freeform 256"/>
            <p:cNvSpPr/>
            <p:nvPr/>
          </p:nvSpPr>
          <p:spPr>
            <a:xfrm>
              <a:off x="9005180" y="4682590"/>
              <a:ext cx="502447" cy="331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93" y="0"/>
                  </a:moveTo>
                  <a:cubicBezTo>
                    <a:pt x="2107" y="0"/>
                    <a:pt x="2107" y="0"/>
                    <a:pt x="2107" y="0"/>
                  </a:cubicBezTo>
                  <a:cubicBezTo>
                    <a:pt x="790" y="0"/>
                    <a:pt x="0" y="1600"/>
                    <a:pt x="0" y="3200"/>
                  </a:cubicBezTo>
                  <a:cubicBezTo>
                    <a:pt x="0" y="18400"/>
                    <a:pt x="0" y="18400"/>
                    <a:pt x="0" y="18400"/>
                  </a:cubicBezTo>
                  <a:cubicBezTo>
                    <a:pt x="0" y="20000"/>
                    <a:pt x="790" y="21600"/>
                    <a:pt x="2107" y="21600"/>
                  </a:cubicBezTo>
                  <a:cubicBezTo>
                    <a:pt x="19493" y="21600"/>
                    <a:pt x="19493" y="21600"/>
                    <a:pt x="19493" y="21600"/>
                  </a:cubicBezTo>
                  <a:cubicBezTo>
                    <a:pt x="20810" y="21600"/>
                    <a:pt x="21600" y="20000"/>
                    <a:pt x="21600" y="18400"/>
                  </a:cubicBezTo>
                  <a:cubicBezTo>
                    <a:pt x="21600" y="3200"/>
                    <a:pt x="21600" y="3200"/>
                    <a:pt x="21600" y="3200"/>
                  </a:cubicBezTo>
                  <a:cubicBezTo>
                    <a:pt x="21600" y="1600"/>
                    <a:pt x="20810" y="0"/>
                    <a:pt x="19493" y="0"/>
                  </a:cubicBezTo>
                  <a:close/>
                  <a:moveTo>
                    <a:pt x="2107" y="1600"/>
                  </a:moveTo>
                  <a:cubicBezTo>
                    <a:pt x="19493" y="1600"/>
                    <a:pt x="19493" y="1600"/>
                    <a:pt x="19493" y="1600"/>
                  </a:cubicBezTo>
                  <a:cubicBezTo>
                    <a:pt x="19756" y="1600"/>
                    <a:pt x="19756" y="1600"/>
                    <a:pt x="20020" y="1600"/>
                  </a:cubicBezTo>
                  <a:cubicBezTo>
                    <a:pt x="19756" y="2000"/>
                    <a:pt x="19756" y="2000"/>
                    <a:pt x="19756" y="2000"/>
                  </a:cubicBezTo>
                  <a:cubicBezTo>
                    <a:pt x="11590" y="12400"/>
                    <a:pt x="11590" y="12400"/>
                    <a:pt x="11590" y="12400"/>
                  </a:cubicBezTo>
                  <a:cubicBezTo>
                    <a:pt x="11063" y="12800"/>
                    <a:pt x="10537" y="12800"/>
                    <a:pt x="10010" y="12400"/>
                  </a:cubicBezTo>
                  <a:cubicBezTo>
                    <a:pt x="1844" y="2000"/>
                    <a:pt x="1844" y="2000"/>
                    <a:pt x="1844" y="2000"/>
                  </a:cubicBezTo>
                  <a:cubicBezTo>
                    <a:pt x="1580" y="1600"/>
                    <a:pt x="1580" y="1600"/>
                    <a:pt x="1580" y="1600"/>
                  </a:cubicBezTo>
                  <a:cubicBezTo>
                    <a:pt x="1844" y="1600"/>
                    <a:pt x="1844" y="1600"/>
                    <a:pt x="2107" y="1600"/>
                  </a:cubicBezTo>
                  <a:close/>
                  <a:moveTo>
                    <a:pt x="20546" y="18400"/>
                  </a:moveTo>
                  <a:cubicBezTo>
                    <a:pt x="20546" y="19200"/>
                    <a:pt x="20020" y="20000"/>
                    <a:pt x="19493" y="20000"/>
                  </a:cubicBezTo>
                  <a:cubicBezTo>
                    <a:pt x="2107" y="20000"/>
                    <a:pt x="2107" y="20000"/>
                    <a:pt x="2107" y="20000"/>
                  </a:cubicBezTo>
                  <a:cubicBezTo>
                    <a:pt x="1580" y="20000"/>
                    <a:pt x="1054" y="19200"/>
                    <a:pt x="1054" y="18400"/>
                  </a:cubicBezTo>
                  <a:cubicBezTo>
                    <a:pt x="1054" y="3200"/>
                    <a:pt x="1054" y="3200"/>
                    <a:pt x="1054" y="3200"/>
                  </a:cubicBezTo>
                  <a:cubicBezTo>
                    <a:pt x="1054" y="3200"/>
                    <a:pt x="1054" y="3200"/>
                    <a:pt x="1054" y="3200"/>
                  </a:cubicBezTo>
                  <a:cubicBezTo>
                    <a:pt x="9220" y="13600"/>
                    <a:pt x="9220" y="13600"/>
                    <a:pt x="9220" y="13600"/>
                  </a:cubicBezTo>
                  <a:cubicBezTo>
                    <a:pt x="9746" y="14000"/>
                    <a:pt x="10273" y="14400"/>
                    <a:pt x="10800" y="14400"/>
                  </a:cubicBezTo>
                  <a:cubicBezTo>
                    <a:pt x="11327" y="14400"/>
                    <a:pt x="11854" y="14000"/>
                    <a:pt x="12380" y="13600"/>
                  </a:cubicBezTo>
                  <a:cubicBezTo>
                    <a:pt x="20546" y="3200"/>
                    <a:pt x="20546" y="3200"/>
                    <a:pt x="20546" y="3200"/>
                  </a:cubicBezTo>
                  <a:cubicBezTo>
                    <a:pt x="20546" y="3200"/>
                    <a:pt x="20546" y="3200"/>
                    <a:pt x="20546" y="3200"/>
                  </a:cubicBezTo>
                  <a:lnTo>
                    <a:pt x="20546" y="184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56" name="Freeform 257"/>
            <p:cNvSpPr/>
            <p:nvPr/>
          </p:nvSpPr>
          <p:spPr>
            <a:xfrm>
              <a:off x="10108489" y="4563928"/>
              <a:ext cx="502448" cy="499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8" extrusionOk="0">
                  <a:moveTo>
                    <a:pt x="12380" y="395"/>
                  </a:moveTo>
                  <a:cubicBezTo>
                    <a:pt x="11590" y="-132"/>
                    <a:pt x="10010" y="-132"/>
                    <a:pt x="9220" y="395"/>
                  </a:cubicBezTo>
                  <a:cubicBezTo>
                    <a:pt x="1317" y="6717"/>
                    <a:pt x="1317" y="6717"/>
                    <a:pt x="1317" y="6717"/>
                  </a:cubicBezTo>
                  <a:cubicBezTo>
                    <a:pt x="527" y="7244"/>
                    <a:pt x="0" y="8561"/>
                    <a:pt x="0" y="9614"/>
                  </a:cubicBezTo>
                  <a:cubicBezTo>
                    <a:pt x="0" y="19624"/>
                    <a:pt x="0" y="19624"/>
                    <a:pt x="0" y="19624"/>
                  </a:cubicBezTo>
                  <a:cubicBezTo>
                    <a:pt x="0" y="20678"/>
                    <a:pt x="790" y="21468"/>
                    <a:pt x="2107" y="21468"/>
                  </a:cubicBezTo>
                  <a:cubicBezTo>
                    <a:pt x="19493" y="21468"/>
                    <a:pt x="19493" y="21468"/>
                    <a:pt x="19493" y="21468"/>
                  </a:cubicBezTo>
                  <a:cubicBezTo>
                    <a:pt x="20810" y="21468"/>
                    <a:pt x="21600" y="20678"/>
                    <a:pt x="21600" y="19624"/>
                  </a:cubicBezTo>
                  <a:cubicBezTo>
                    <a:pt x="21600" y="9614"/>
                    <a:pt x="21600" y="9614"/>
                    <a:pt x="21600" y="9614"/>
                  </a:cubicBezTo>
                  <a:cubicBezTo>
                    <a:pt x="21600" y="8561"/>
                    <a:pt x="21073" y="7244"/>
                    <a:pt x="20283" y="6717"/>
                  </a:cubicBezTo>
                  <a:lnTo>
                    <a:pt x="12380" y="395"/>
                  </a:lnTo>
                  <a:close/>
                  <a:moveTo>
                    <a:pt x="20546" y="9614"/>
                  </a:moveTo>
                  <a:cubicBezTo>
                    <a:pt x="20546" y="19624"/>
                    <a:pt x="20546" y="19624"/>
                    <a:pt x="20546" y="19624"/>
                  </a:cubicBezTo>
                  <a:cubicBezTo>
                    <a:pt x="20546" y="19624"/>
                    <a:pt x="20546" y="19624"/>
                    <a:pt x="20546" y="19624"/>
                  </a:cubicBezTo>
                  <a:cubicBezTo>
                    <a:pt x="13961" y="14883"/>
                    <a:pt x="13961" y="14883"/>
                    <a:pt x="13961" y="14883"/>
                  </a:cubicBezTo>
                  <a:cubicBezTo>
                    <a:pt x="20546" y="9614"/>
                    <a:pt x="20546" y="9614"/>
                    <a:pt x="20546" y="9614"/>
                  </a:cubicBezTo>
                  <a:cubicBezTo>
                    <a:pt x="20546" y="9614"/>
                    <a:pt x="20546" y="9614"/>
                    <a:pt x="20546" y="9614"/>
                  </a:cubicBezTo>
                  <a:close/>
                  <a:moveTo>
                    <a:pt x="2107" y="7507"/>
                  </a:moveTo>
                  <a:cubicBezTo>
                    <a:pt x="10010" y="1185"/>
                    <a:pt x="10010" y="1185"/>
                    <a:pt x="10010" y="1185"/>
                  </a:cubicBezTo>
                  <a:cubicBezTo>
                    <a:pt x="10273" y="1185"/>
                    <a:pt x="10537" y="922"/>
                    <a:pt x="10800" y="922"/>
                  </a:cubicBezTo>
                  <a:cubicBezTo>
                    <a:pt x="11063" y="922"/>
                    <a:pt x="11327" y="1185"/>
                    <a:pt x="11590" y="1185"/>
                  </a:cubicBezTo>
                  <a:cubicBezTo>
                    <a:pt x="19493" y="7507"/>
                    <a:pt x="19493" y="7507"/>
                    <a:pt x="19493" y="7507"/>
                  </a:cubicBezTo>
                  <a:cubicBezTo>
                    <a:pt x="19756" y="7770"/>
                    <a:pt x="20020" y="8034"/>
                    <a:pt x="20283" y="8297"/>
                  </a:cubicBezTo>
                  <a:cubicBezTo>
                    <a:pt x="20283" y="8297"/>
                    <a:pt x="20283" y="8297"/>
                    <a:pt x="20283" y="8297"/>
                  </a:cubicBezTo>
                  <a:cubicBezTo>
                    <a:pt x="19756" y="8824"/>
                    <a:pt x="19756" y="8824"/>
                    <a:pt x="19756" y="8824"/>
                  </a:cubicBezTo>
                  <a:cubicBezTo>
                    <a:pt x="12907" y="14356"/>
                    <a:pt x="12907" y="14356"/>
                    <a:pt x="12907" y="14356"/>
                  </a:cubicBezTo>
                  <a:cubicBezTo>
                    <a:pt x="11063" y="13039"/>
                    <a:pt x="11063" y="13039"/>
                    <a:pt x="11063" y="13039"/>
                  </a:cubicBezTo>
                  <a:cubicBezTo>
                    <a:pt x="10800" y="12775"/>
                    <a:pt x="10800" y="12775"/>
                    <a:pt x="10537" y="13039"/>
                  </a:cubicBezTo>
                  <a:cubicBezTo>
                    <a:pt x="8693" y="14356"/>
                    <a:pt x="8693" y="14356"/>
                    <a:pt x="8693" y="14356"/>
                  </a:cubicBezTo>
                  <a:cubicBezTo>
                    <a:pt x="1844" y="8824"/>
                    <a:pt x="1844" y="8824"/>
                    <a:pt x="1844" y="8824"/>
                  </a:cubicBezTo>
                  <a:cubicBezTo>
                    <a:pt x="1317" y="8297"/>
                    <a:pt x="1317" y="8297"/>
                    <a:pt x="1317" y="8297"/>
                  </a:cubicBezTo>
                  <a:cubicBezTo>
                    <a:pt x="1317" y="8297"/>
                    <a:pt x="1317" y="8297"/>
                    <a:pt x="1317" y="8297"/>
                  </a:cubicBezTo>
                  <a:cubicBezTo>
                    <a:pt x="1580" y="8034"/>
                    <a:pt x="1844" y="7770"/>
                    <a:pt x="2107" y="7507"/>
                  </a:cubicBezTo>
                  <a:close/>
                  <a:moveTo>
                    <a:pt x="1054" y="19624"/>
                  </a:moveTo>
                  <a:cubicBezTo>
                    <a:pt x="1054" y="9614"/>
                    <a:pt x="1054" y="9614"/>
                    <a:pt x="1054" y="9614"/>
                  </a:cubicBezTo>
                  <a:cubicBezTo>
                    <a:pt x="1054" y="9614"/>
                    <a:pt x="1054" y="9614"/>
                    <a:pt x="1054" y="9614"/>
                  </a:cubicBezTo>
                  <a:cubicBezTo>
                    <a:pt x="7639" y="14883"/>
                    <a:pt x="7639" y="14883"/>
                    <a:pt x="7639" y="14883"/>
                  </a:cubicBezTo>
                  <a:cubicBezTo>
                    <a:pt x="1054" y="19624"/>
                    <a:pt x="1054" y="19624"/>
                    <a:pt x="1054" y="19624"/>
                  </a:cubicBezTo>
                  <a:cubicBezTo>
                    <a:pt x="1054" y="19624"/>
                    <a:pt x="1054" y="19624"/>
                    <a:pt x="1054" y="19624"/>
                  </a:cubicBezTo>
                  <a:close/>
                  <a:moveTo>
                    <a:pt x="19493" y="20414"/>
                  </a:moveTo>
                  <a:cubicBezTo>
                    <a:pt x="2107" y="20414"/>
                    <a:pt x="2107" y="20414"/>
                    <a:pt x="2107" y="20414"/>
                  </a:cubicBezTo>
                  <a:cubicBezTo>
                    <a:pt x="1844" y="20414"/>
                    <a:pt x="1844" y="20414"/>
                    <a:pt x="1844" y="20414"/>
                  </a:cubicBezTo>
                  <a:cubicBezTo>
                    <a:pt x="1844" y="20414"/>
                    <a:pt x="1844" y="20414"/>
                    <a:pt x="1844" y="20414"/>
                  </a:cubicBezTo>
                  <a:cubicBezTo>
                    <a:pt x="10800" y="14092"/>
                    <a:pt x="10800" y="14092"/>
                    <a:pt x="10800" y="14092"/>
                  </a:cubicBezTo>
                  <a:cubicBezTo>
                    <a:pt x="19756" y="20414"/>
                    <a:pt x="19756" y="20414"/>
                    <a:pt x="19756" y="20414"/>
                  </a:cubicBezTo>
                  <a:cubicBezTo>
                    <a:pt x="19756" y="20414"/>
                    <a:pt x="19756" y="20414"/>
                    <a:pt x="19756" y="20414"/>
                  </a:cubicBezTo>
                  <a:cubicBezTo>
                    <a:pt x="19756" y="20414"/>
                    <a:pt x="19756" y="20414"/>
                    <a:pt x="19493" y="2041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57" name="Freeform 258"/>
            <p:cNvSpPr/>
            <p:nvPr/>
          </p:nvSpPr>
          <p:spPr>
            <a:xfrm>
              <a:off x="207194" y="5723741"/>
              <a:ext cx="451708" cy="44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7" h="21600" extrusionOk="0">
                  <a:moveTo>
                    <a:pt x="14886" y="14203"/>
                  </a:moveTo>
                  <a:cubicBezTo>
                    <a:pt x="16346" y="12723"/>
                    <a:pt x="16930" y="10948"/>
                    <a:pt x="16930" y="8581"/>
                  </a:cubicBezTo>
                  <a:cubicBezTo>
                    <a:pt x="16930" y="3847"/>
                    <a:pt x="13135" y="0"/>
                    <a:pt x="8465" y="0"/>
                  </a:cubicBezTo>
                  <a:cubicBezTo>
                    <a:pt x="3795" y="0"/>
                    <a:pt x="0" y="3847"/>
                    <a:pt x="0" y="8581"/>
                  </a:cubicBezTo>
                  <a:cubicBezTo>
                    <a:pt x="0" y="13315"/>
                    <a:pt x="3795" y="17162"/>
                    <a:pt x="8465" y="17162"/>
                  </a:cubicBezTo>
                  <a:cubicBezTo>
                    <a:pt x="10800" y="17162"/>
                    <a:pt x="12551" y="16570"/>
                    <a:pt x="14011" y="15090"/>
                  </a:cubicBezTo>
                  <a:cubicBezTo>
                    <a:pt x="20432" y="21600"/>
                    <a:pt x="20432" y="21600"/>
                    <a:pt x="20432" y="21600"/>
                  </a:cubicBezTo>
                  <a:cubicBezTo>
                    <a:pt x="20724" y="21600"/>
                    <a:pt x="20724" y="21600"/>
                    <a:pt x="21016" y="21600"/>
                  </a:cubicBezTo>
                  <a:cubicBezTo>
                    <a:pt x="21016" y="21600"/>
                    <a:pt x="21308" y="21600"/>
                    <a:pt x="21308" y="21600"/>
                  </a:cubicBezTo>
                  <a:cubicBezTo>
                    <a:pt x="21600" y="21304"/>
                    <a:pt x="21600" y="21008"/>
                    <a:pt x="21308" y="20712"/>
                  </a:cubicBezTo>
                  <a:lnTo>
                    <a:pt x="14886" y="14203"/>
                  </a:lnTo>
                  <a:close/>
                  <a:moveTo>
                    <a:pt x="8465" y="15978"/>
                  </a:moveTo>
                  <a:cubicBezTo>
                    <a:pt x="4670" y="15978"/>
                    <a:pt x="1168" y="12723"/>
                    <a:pt x="1168" y="8581"/>
                  </a:cubicBezTo>
                  <a:cubicBezTo>
                    <a:pt x="1168" y="4438"/>
                    <a:pt x="4670" y="1184"/>
                    <a:pt x="8465" y="1184"/>
                  </a:cubicBezTo>
                  <a:cubicBezTo>
                    <a:pt x="12551" y="1184"/>
                    <a:pt x="15762" y="4438"/>
                    <a:pt x="15762" y="8581"/>
                  </a:cubicBezTo>
                  <a:cubicBezTo>
                    <a:pt x="15762" y="12723"/>
                    <a:pt x="12551" y="15978"/>
                    <a:pt x="8465" y="1597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58" name="Freeform 259"/>
            <p:cNvSpPr/>
            <p:nvPr/>
          </p:nvSpPr>
          <p:spPr>
            <a:xfrm>
              <a:off x="256403" y="5889496"/>
              <a:ext cx="139857" cy="147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22" y="18000"/>
                  </a:moveTo>
                  <a:cubicBezTo>
                    <a:pt x="11270" y="18000"/>
                    <a:pt x="3757" y="10800"/>
                    <a:pt x="3757" y="1800"/>
                  </a:cubicBezTo>
                  <a:cubicBezTo>
                    <a:pt x="3757" y="900"/>
                    <a:pt x="2817" y="0"/>
                    <a:pt x="1878" y="0"/>
                  </a:cubicBezTo>
                  <a:cubicBezTo>
                    <a:pt x="939" y="0"/>
                    <a:pt x="0" y="900"/>
                    <a:pt x="0" y="1800"/>
                  </a:cubicBezTo>
                  <a:cubicBezTo>
                    <a:pt x="0" y="12600"/>
                    <a:pt x="8452" y="21600"/>
                    <a:pt x="19722" y="21600"/>
                  </a:cubicBezTo>
                  <a:cubicBezTo>
                    <a:pt x="21600" y="21600"/>
                    <a:pt x="21600" y="20700"/>
                    <a:pt x="21600" y="19800"/>
                  </a:cubicBezTo>
                  <a:cubicBezTo>
                    <a:pt x="21600" y="18900"/>
                    <a:pt x="21600" y="18000"/>
                    <a:pt x="19722" y="180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59" name="Freeform 260"/>
            <p:cNvSpPr/>
            <p:nvPr/>
          </p:nvSpPr>
          <p:spPr>
            <a:xfrm>
              <a:off x="1212086" y="5848057"/>
              <a:ext cx="650074" cy="207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64" y="0"/>
                  </a:moveTo>
                  <a:cubicBezTo>
                    <a:pt x="1630" y="0"/>
                    <a:pt x="0" y="5082"/>
                    <a:pt x="0" y="10800"/>
                  </a:cubicBezTo>
                  <a:cubicBezTo>
                    <a:pt x="0" y="16518"/>
                    <a:pt x="1630" y="21600"/>
                    <a:pt x="3464" y="21600"/>
                  </a:cubicBezTo>
                  <a:cubicBezTo>
                    <a:pt x="18136" y="21600"/>
                    <a:pt x="18136" y="21600"/>
                    <a:pt x="18136" y="21600"/>
                  </a:cubicBezTo>
                  <a:cubicBezTo>
                    <a:pt x="19970" y="21600"/>
                    <a:pt x="21600" y="16518"/>
                    <a:pt x="21600" y="10800"/>
                  </a:cubicBezTo>
                  <a:cubicBezTo>
                    <a:pt x="21600" y="5082"/>
                    <a:pt x="19970" y="0"/>
                    <a:pt x="18136" y="0"/>
                  </a:cubicBezTo>
                  <a:lnTo>
                    <a:pt x="3464" y="0"/>
                  </a:lnTo>
                  <a:close/>
                  <a:moveTo>
                    <a:pt x="20785" y="10800"/>
                  </a:moveTo>
                  <a:cubicBezTo>
                    <a:pt x="20785" y="15247"/>
                    <a:pt x="19562" y="19059"/>
                    <a:pt x="18136" y="19059"/>
                  </a:cubicBezTo>
                  <a:cubicBezTo>
                    <a:pt x="3464" y="19059"/>
                    <a:pt x="3464" y="19059"/>
                    <a:pt x="3464" y="19059"/>
                  </a:cubicBezTo>
                  <a:cubicBezTo>
                    <a:pt x="2038" y="19059"/>
                    <a:pt x="815" y="15247"/>
                    <a:pt x="815" y="10800"/>
                  </a:cubicBezTo>
                  <a:cubicBezTo>
                    <a:pt x="815" y="6353"/>
                    <a:pt x="2038" y="2541"/>
                    <a:pt x="3464" y="2541"/>
                  </a:cubicBezTo>
                  <a:cubicBezTo>
                    <a:pt x="18136" y="2541"/>
                    <a:pt x="18136" y="2541"/>
                    <a:pt x="18136" y="2541"/>
                  </a:cubicBezTo>
                  <a:cubicBezTo>
                    <a:pt x="19562" y="2541"/>
                    <a:pt x="20785" y="6353"/>
                    <a:pt x="20785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60" name="Freeform 261"/>
            <p:cNvSpPr/>
            <p:nvPr/>
          </p:nvSpPr>
          <p:spPr>
            <a:xfrm>
              <a:off x="2524127" y="5692662"/>
              <a:ext cx="193760" cy="515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600" extrusionOk="0">
                  <a:moveTo>
                    <a:pt x="14681" y="6171"/>
                  </a:moveTo>
                  <a:cubicBezTo>
                    <a:pt x="19406" y="6171"/>
                    <a:pt x="19406" y="6171"/>
                    <a:pt x="20081" y="5914"/>
                  </a:cubicBezTo>
                  <a:cubicBezTo>
                    <a:pt x="20081" y="5914"/>
                    <a:pt x="20756" y="5657"/>
                    <a:pt x="20756" y="4629"/>
                  </a:cubicBezTo>
                  <a:cubicBezTo>
                    <a:pt x="21431" y="3857"/>
                    <a:pt x="21431" y="2829"/>
                    <a:pt x="20756" y="2057"/>
                  </a:cubicBezTo>
                  <a:cubicBezTo>
                    <a:pt x="20756" y="771"/>
                    <a:pt x="20081" y="771"/>
                    <a:pt x="20081" y="514"/>
                  </a:cubicBezTo>
                  <a:cubicBezTo>
                    <a:pt x="19406" y="514"/>
                    <a:pt x="19406" y="514"/>
                    <a:pt x="14681" y="0"/>
                  </a:cubicBezTo>
                  <a:cubicBezTo>
                    <a:pt x="14006" y="0"/>
                    <a:pt x="13331" y="0"/>
                    <a:pt x="12656" y="0"/>
                  </a:cubicBezTo>
                  <a:cubicBezTo>
                    <a:pt x="10631" y="0"/>
                    <a:pt x="7931" y="257"/>
                    <a:pt x="6581" y="771"/>
                  </a:cubicBezTo>
                  <a:cubicBezTo>
                    <a:pt x="4556" y="1029"/>
                    <a:pt x="3206" y="2314"/>
                    <a:pt x="1856" y="3600"/>
                  </a:cubicBezTo>
                  <a:cubicBezTo>
                    <a:pt x="1181" y="4629"/>
                    <a:pt x="506" y="6686"/>
                    <a:pt x="506" y="8229"/>
                  </a:cubicBezTo>
                  <a:cubicBezTo>
                    <a:pt x="-169" y="9514"/>
                    <a:pt x="-169" y="12086"/>
                    <a:pt x="506" y="13371"/>
                  </a:cubicBezTo>
                  <a:cubicBezTo>
                    <a:pt x="506" y="14914"/>
                    <a:pt x="1181" y="16971"/>
                    <a:pt x="1856" y="18000"/>
                  </a:cubicBezTo>
                  <a:cubicBezTo>
                    <a:pt x="3206" y="19029"/>
                    <a:pt x="4556" y="20314"/>
                    <a:pt x="6581" y="20829"/>
                  </a:cubicBezTo>
                  <a:cubicBezTo>
                    <a:pt x="7931" y="21343"/>
                    <a:pt x="9956" y="21600"/>
                    <a:pt x="11981" y="21600"/>
                  </a:cubicBezTo>
                  <a:cubicBezTo>
                    <a:pt x="13331" y="21600"/>
                    <a:pt x="14006" y="21343"/>
                    <a:pt x="14681" y="21343"/>
                  </a:cubicBezTo>
                  <a:cubicBezTo>
                    <a:pt x="15356" y="21343"/>
                    <a:pt x="18731" y="21086"/>
                    <a:pt x="19406" y="21086"/>
                  </a:cubicBezTo>
                  <a:cubicBezTo>
                    <a:pt x="20081" y="20829"/>
                    <a:pt x="20756" y="20829"/>
                    <a:pt x="20756" y="19286"/>
                  </a:cubicBezTo>
                  <a:cubicBezTo>
                    <a:pt x="21431" y="18771"/>
                    <a:pt x="21431" y="17743"/>
                    <a:pt x="20756" y="16971"/>
                  </a:cubicBezTo>
                  <a:cubicBezTo>
                    <a:pt x="20756" y="15686"/>
                    <a:pt x="20081" y="15686"/>
                    <a:pt x="20081" y="15686"/>
                  </a:cubicBezTo>
                  <a:cubicBezTo>
                    <a:pt x="19406" y="15429"/>
                    <a:pt x="19406" y="15429"/>
                    <a:pt x="14681" y="15429"/>
                  </a:cubicBezTo>
                  <a:cubicBezTo>
                    <a:pt x="12656" y="15429"/>
                    <a:pt x="11306" y="14400"/>
                    <a:pt x="10631" y="13371"/>
                  </a:cubicBezTo>
                  <a:cubicBezTo>
                    <a:pt x="10631" y="11829"/>
                    <a:pt x="10631" y="9514"/>
                    <a:pt x="10631" y="8229"/>
                  </a:cubicBezTo>
                  <a:cubicBezTo>
                    <a:pt x="11306" y="6943"/>
                    <a:pt x="12656" y="6171"/>
                    <a:pt x="14681" y="6171"/>
                  </a:cubicBezTo>
                  <a:close/>
                  <a:moveTo>
                    <a:pt x="7931" y="13371"/>
                  </a:moveTo>
                  <a:cubicBezTo>
                    <a:pt x="8606" y="15171"/>
                    <a:pt x="11306" y="16457"/>
                    <a:pt x="14681" y="16457"/>
                  </a:cubicBezTo>
                  <a:cubicBezTo>
                    <a:pt x="16031" y="16457"/>
                    <a:pt x="17381" y="16457"/>
                    <a:pt x="18056" y="16457"/>
                  </a:cubicBezTo>
                  <a:cubicBezTo>
                    <a:pt x="18056" y="16714"/>
                    <a:pt x="18056" y="16971"/>
                    <a:pt x="18056" y="17229"/>
                  </a:cubicBezTo>
                  <a:cubicBezTo>
                    <a:pt x="18731" y="17743"/>
                    <a:pt x="18731" y="18771"/>
                    <a:pt x="18056" y="19286"/>
                  </a:cubicBezTo>
                  <a:cubicBezTo>
                    <a:pt x="18056" y="19543"/>
                    <a:pt x="18056" y="19800"/>
                    <a:pt x="18056" y="20057"/>
                  </a:cubicBezTo>
                  <a:cubicBezTo>
                    <a:pt x="17381" y="20057"/>
                    <a:pt x="15356" y="20314"/>
                    <a:pt x="14006" y="20314"/>
                  </a:cubicBezTo>
                  <a:cubicBezTo>
                    <a:pt x="11981" y="20571"/>
                    <a:pt x="9281" y="20314"/>
                    <a:pt x="7931" y="20057"/>
                  </a:cubicBezTo>
                  <a:cubicBezTo>
                    <a:pt x="7256" y="19800"/>
                    <a:pt x="5231" y="18771"/>
                    <a:pt x="4556" y="17743"/>
                  </a:cubicBezTo>
                  <a:cubicBezTo>
                    <a:pt x="3881" y="16714"/>
                    <a:pt x="3206" y="14657"/>
                    <a:pt x="3206" y="13371"/>
                  </a:cubicBezTo>
                  <a:cubicBezTo>
                    <a:pt x="2531" y="11829"/>
                    <a:pt x="2531" y="9514"/>
                    <a:pt x="3206" y="8229"/>
                  </a:cubicBezTo>
                  <a:cubicBezTo>
                    <a:pt x="3206" y="6686"/>
                    <a:pt x="3881" y="4886"/>
                    <a:pt x="4556" y="3857"/>
                  </a:cubicBezTo>
                  <a:cubicBezTo>
                    <a:pt x="5231" y="2829"/>
                    <a:pt x="7256" y="1800"/>
                    <a:pt x="7931" y="1543"/>
                  </a:cubicBezTo>
                  <a:cubicBezTo>
                    <a:pt x="9281" y="1286"/>
                    <a:pt x="10631" y="1029"/>
                    <a:pt x="12656" y="1029"/>
                  </a:cubicBezTo>
                  <a:cubicBezTo>
                    <a:pt x="13331" y="1029"/>
                    <a:pt x="13331" y="1029"/>
                    <a:pt x="14006" y="1029"/>
                  </a:cubicBezTo>
                  <a:cubicBezTo>
                    <a:pt x="16031" y="1286"/>
                    <a:pt x="17381" y="1286"/>
                    <a:pt x="18056" y="1286"/>
                  </a:cubicBezTo>
                  <a:cubicBezTo>
                    <a:pt x="18056" y="1543"/>
                    <a:pt x="18056" y="1800"/>
                    <a:pt x="18056" y="2314"/>
                  </a:cubicBezTo>
                  <a:cubicBezTo>
                    <a:pt x="18731" y="2829"/>
                    <a:pt x="18731" y="3857"/>
                    <a:pt x="18056" y="4371"/>
                  </a:cubicBezTo>
                  <a:cubicBezTo>
                    <a:pt x="18056" y="4629"/>
                    <a:pt x="18056" y="4886"/>
                    <a:pt x="18056" y="5143"/>
                  </a:cubicBezTo>
                  <a:cubicBezTo>
                    <a:pt x="17381" y="5143"/>
                    <a:pt x="16031" y="5143"/>
                    <a:pt x="14681" y="5143"/>
                  </a:cubicBezTo>
                  <a:cubicBezTo>
                    <a:pt x="11306" y="5143"/>
                    <a:pt x="8606" y="6429"/>
                    <a:pt x="7931" y="8229"/>
                  </a:cubicBezTo>
                  <a:cubicBezTo>
                    <a:pt x="7931" y="9514"/>
                    <a:pt x="7931" y="11829"/>
                    <a:pt x="7931" y="1337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61" name="Freeform 262"/>
            <p:cNvSpPr/>
            <p:nvPr/>
          </p:nvSpPr>
          <p:spPr>
            <a:xfrm>
              <a:off x="3604115" y="5692662"/>
              <a:ext cx="187542" cy="515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600" extrusionOk="0">
                  <a:moveTo>
                    <a:pt x="20032" y="15686"/>
                  </a:moveTo>
                  <a:cubicBezTo>
                    <a:pt x="20032" y="15429"/>
                    <a:pt x="19336" y="15429"/>
                    <a:pt x="14458" y="15429"/>
                  </a:cubicBezTo>
                  <a:cubicBezTo>
                    <a:pt x="13065" y="15429"/>
                    <a:pt x="10974" y="14400"/>
                    <a:pt x="10974" y="13371"/>
                  </a:cubicBezTo>
                  <a:cubicBezTo>
                    <a:pt x="10974" y="11829"/>
                    <a:pt x="10974" y="9514"/>
                    <a:pt x="10974" y="8229"/>
                  </a:cubicBezTo>
                  <a:cubicBezTo>
                    <a:pt x="10974" y="6943"/>
                    <a:pt x="13065" y="6171"/>
                    <a:pt x="14458" y="6171"/>
                  </a:cubicBezTo>
                  <a:cubicBezTo>
                    <a:pt x="20032" y="6171"/>
                    <a:pt x="20032" y="6171"/>
                    <a:pt x="20729" y="5914"/>
                  </a:cubicBezTo>
                  <a:cubicBezTo>
                    <a:pt x="20729" y="5914"/>
                    <a:pt x="20729" y="5657"/>
                    <a:pt x="21426" y="4629"/>
                  </a:cubicBezTo>
                  <a:cubicBezTo>
                    <a:pt x="21426" y="3857"/>
                    <a:pt x="21426" y="2829"/>
                    <a:pt x="21426" y="2057"/>
                  </a:cubicBezTo>
                  <a:cubicBezTo>
                    <a:pt x="20729" y="771"/>
                    <a:pt x="20729" y="771"/>
                    <a:pt x="20032" y="514"/>
                  </a:cubicBezTo>
                  <a:cubicBezTo>
                    <a:pt x="20032" y="514"/>
                    <a:pt x="20032" y="514"/>
                    <a:pt x="15155" y="0"/>
                  </a:cubicBezTo>
                  <a:cubicBezTo>
                    <a:pt x="14458" y="0"/>
                    <a:pt x="13761" y="0"/>
                    <a:pt x="13065" y="0"/>
                  </a:cubicBezTo>
                  <a:cubicBezTo>
                    <a:pt x="10974" y="0"/>
                    <a:pt x="8187" y="257"/>
                    <a:pt x="6794" y="771"/>
                  </a:cubicBezTo>
                  <a:cubicBezTo>
                    <a:pt x="4703" y="1029"/>
                    <a:pt x="2613" y="2314"/>
                    <a:pt x="1916" y="3600"/>
                  </a:cubicBezTo>
                  <a:cubicBezTo>
                    <a:pt x="1220" y="4629"/>
                    <a:pt x="523" y="6686"/>
                    <a:pt x="523" y="8229"/>
                  </a:cubicBezTo>
                  <a:cubicBezTo>
                    <a:pt x="-174" y="9514"/>
                    <a:pt x="-174" y="12086"/>
                    <a:pt x="523" y="13371"/>
                  </a:cubicBezTo>
                  <a:cubicBezTo>
                    <a:pt x="523" y="14914"/>
                    <a:pt x="1220" y="16971"/>
                    <a:pt x="1916" y="18000"/>
                  </a:cubicBezTo>
                  <a:cubicBezTo>
                    <a:pt x="2613" y="19029"/>
                    <a:pt x="4703" y="20314"/>
                    <a:pt x="6794" y="20829"/>
                  </a:cubicBezTo>
                  <a:cubicBezTo>
                    <a:pt x="7491" y="21343"/>
                    <a:pt x="10278" y="21600"/>
                    <a:pt x="12368" y="21600"/>
                  </a:cubicBezTo>
                  <a:cubicBezTo>
                    <a:pt x="13065" y="21600"/>
                    <a:pt x="14458" y="21343"/>
                    <a:pt x="15155" y="21343"/>
                  </a:cubicBezTo>
                  <a:cubicBezTo>
                    <a:pt x="15852" y="21343"/>
                    <a:pt x="19336" y="21086"/>
                    <a:pt x="19336" y="21086"/>
                  </a:cubicBezTo>
                  <a:cubicBezTo>
                    <a:pt x="20729" y="20829"/>
                    <a:pt x="20729" y="20829"/>
                    <a:pt x="21426" y="19286"/>
                  </a:cubicBezTo>
                  <a:cubicBezTo>
                    <a:pt x="21426" y="18771"/>
                    <a:pt x="21426" y="17743"/>
                    <a:pt x="21426" y="16971"/>
                  </a:cubicBezTo>
                  <a:cubicBezTo>
                    <a:pt x="20729" y="15686"/>
                    <a:pt x="20729" y="15686"/>
                    <a:pt x="20032" y="15686"/>
                  </a:cubicBezTo>
                  <a:close/>
                  <a:moveTo>
                    <a:pt x="18639" y="19286"/>
                  </a:moveTo>
                  <a:cubicBezTo>
                    <a:pt x="18639" y="19543"/>
                    <a:pt x="18639" y="19800"/>
                    <a:pt x="17942" y="20057"/>
                  </a:cubicBezTo>
                  <a:cubicBezTo>
                    <a:pt x="17245" y="20057"/>
                    <a:pt x="15852" y="20314"/>
                    <a:pt x="14458" y="20314"/>
                  </a:cubicBezTo>
                  <a:cubicBezTo>
                    <a:pt x="12368" y="20571"/>
                    <a:pt x="9581" y="20314"/>
                    <a:pt x="8187" y="20057"/>
                  </a:cubicBezTo>
                  <a:cubicBezTo>
                    <a:pt x="6794" y="19800"/>
                    <a:pt x="5400" y="18771"/>
                    <a:pt x="4703" y="17743"/>
                  </a:cubicBezTo>
                  <a:cubicBezTo>
                    <a:pt x="4007" y="16714"/>
                    <a:pt x="3310" y="14657"/>
                    <a:pt x="2613" y="13371"/>
                  </a:cubicBezTo>
                  <a:cubicBezTo>
                    <a:pt x="2613" y="11829"/>
                    <a:pt x="2613" y="9514"/>
                    <a:pt x="2613" y="8229"/>
                  </a:cubicBezTo>
                  <a:cubicBezTo>
                    <a:pt x="3310" y="6686"/>
                    <a:pt x="4007" y="4886"/>
                    <a:pt x="4703" y="3857"/>
                  </a:cubicBezTo>
                  <a:cubicBezTo>
                    <a:pt x="5400" y="2829"/>
                    <a:pt x="6794" y="1800"/>
                    <a:pt x="8187" y="1543"/>
                  </a:cubicBezTo>
                  <a:cubicBezTo>
                    <a:pt x="8884" y="1286"/>
                    <a:pt x="10974" y="1029"/>
                    <a:pt x="13065" y="1029"/>
                  </a:cubicBezTo>
                  <a:cubicBezTo>
                    <a:pt x="13065" y="1029"/>
                    <a:pt x="13761" y="1029"/>
                    <a:pt x="14458" y="1029"/>
                  </a:cubicBezTo>
                  <a:cubicBezTo>
                    <a:pt x="15852" y="1286"/>
                    <a:pt x="17245" y="1286"/>
                    <a:pt x="17942" y="1286"/>
                  </a:cubicBezTo>
                  <a:cubicBezTo>
                    <a:pt x="18639" y="1543"/>
                    <a:pt x="18639" y="1800"/>
                    <a:pt x="18639" y="2314"/>
                  </a:cubicBezTo>
                  <a:cubicBezTo>
                    <a:pt x="18639" y="2829"/>
                    <a:pt x="18639" y="3857"/>
                    <a:pt x="18639" y="4371"/>
                  </a:cubicBezTo>
                  <a:cubicBezTo>
                    <a:pt x="18639" y="4629"/>
                    <a:pt x="18639" y="4886"/>
                    <a:pt x="18639" y="5143"/>
                  </a:cubicBezTo>
                  <a:cubicBezTo>
                    <a:pt x="17245" y="5143"/>
                    <a:pt x="16549" y="5143"/>
                    <a:pt x="14458" y="5143"/>
                  </a:cubicBezTo>
                  <a:cubicBezTo>
                    <a:pt x="11671" y="5143"/>
                    <a:pt x="8187" y="6429"/>
                    <a:pt x="8187" y="8229"/>
                  </a:cubicBezTo>
                  <a:cubicBezTo>
                    <a:pt x="8187" y="9514"/>
                    <a:pt x="8187" y="11829"/>
                    <a:pt x="8187" y="13371"/>
                  </a:cubicBezTo>
                  <a:cubicBezTo>
                    <a:pt x="8187" y="15171"/>
                    <a:pt x="11671" y="16457"/>
                    <a:pt x="14458" y="16457"/>
                  </a:cubicBezTo>
                  <a:cubicBezTo>
                    <a:pt x="16549" y="16457"/>
                    <a:pt x="17245" y="16457"/>
                    <a:pt x="18639" y="16457"/>
                  </a:cubicBezTo>
                  <a:cubicBezTo>
                    <a:pt x="18639" y="16714"/>
                    <a:pt x="18639" y="16971"/>
                    <a:pt x="18639" y="17229"/>
                  </a:cubicBezTo>
                  <a:cubicBezTo>
                    <a:pt x="18639" y="17743"/>
                    <a:pt x="18639" y="18771"/>
                    <a:pt x="18639" y="1928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62" name="Freeform 263"/>
            <p:cNvSpPr/>
            <p:nvPr/>
          </p:nvSpPr>
          <p:spPr>
            <a:xfrm>
              <a:off x="4819857" y="5867723"/>
              <a:ext cx="209786" cy="164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0" extrusionOk="0">
                  <a:moveTo>
                    <a:pt x="12071" y="600"/>
                  </a:moveTo>
                  <a:cubicBezTo>
                    <a:pt x="11435" y="-200"/>
                    <a:pt x="10800" y="-200"/>
                    <a:pt x="10165" y="600"/>
                  </a:cubicBezTo>
                  <a:cubicBezTo>
                    <a:pt x="10165" y="1400"/>
                    <a:pt x="10165" y="2200"/>
                    <a:pt x="10800" y="3000"/>
                  </a:cubicBezTo>
                  <a:cubicBezTo>
                    <a:pt x="16518" y="9400"/>
                    <a:pt x="16518" y="9400"/>
                    <a:pt x="16518" y="9400"/>
                  </a:cubicBezTo>
                  <a:cubicBezTo>
                    <a:pt x="1271" y="9400"/>
                    <a:pt x="1271" y="9400"/>
                    <a:pt x="1271" y="9400"/>
                  </a:cubicBezTo>
                  <a:cubicBezTo>
                    <a:pt x="0" y="9400"/>
                    <a:pt x="0" y="10200"/>
                    <a:pt x="0" y="11000"/>
                  </a:cubicBezTo>
                  <a:cubicBezTo>
                    <a:pt x="0" y="11800"/>
                    <a:pt x="0" y="12600"/>
                    <a:pt x="1271" y="12600"/>
                  </a:cubicBezTo>
                  <a:cubicBezTo>
                    <a:pt x="16518" y="12600"/>
                    <a:pt x="16518" y="12600"/>
                    <a:pt x="16518" y="12600"/>
                  </a:cubicBezTo>
                  <a:cubicBezTo>
                    <a:pt x="10800" y="19000"/>
                    <a:pt x="10800" y="19000"/>
                    <a:pt x="10800" y="19000"/>
                  </a:cubicBezTo>
                  <a:cubicBezTo>
                    <a:pt x="10165" y="19000"/>
                    <a:pt x="10165" y="20600"/>
                    <a:pt x="10165" y="21400"/>
                  </a:cubicBezTo>
                  <a:cubicBezTo>
                    <a:pt x="10800" y="21400"/>
                    <a:pt x="10800" y="21400"/>
                    <a:pt x="11435" y="21400"/>
                  </a:cubicBezTo>
                  <a:cubicBezTo>
                    <a:pt x="11435" y="21400"/>
                    <a:pt x="12071" y="21400"/>
                    <a:pt x="12071" y="21400"/>
                  </a:cubicBezTo>
                  <a:cubicBezTo>
                    <a:pt x="20965" y="11800"/>
                    <a:pt x="20965" y="11800"/>
                    <a:pt x="20965" y="11800"/>
                  </a:cubicBezTo>
                  <a:cubicBezTo>
                    <a:pt x="20965" y="11800"/>
                    <a:pt x="21600" y="11000"/>
                    <a:pt x="21600" y="11000"/>
                  </a:cubicBezTo>
                  <a:cubicBezTo>
                    <a:pt x="21600" y="10200"/>
                    <a:pt x="20965" y="10200"/>
                    <a:pt x="20965" y="9400"/>
                  </a:cubicBezTo>
                  <a:lnTo>
                    <a:pt x="12071" y="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63" name="Freeform 264"/>
            <p:cNvSpPr/>
            <p:nvPr/>
          </p:nvSpPr>
          <p:spPr>
            <a:xfrm>
              <a:off x="5988748" y="5838492"/>
              <a:ext cx="175283" cy="221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276" extrusionOk="0">
                  <a:moveTo>
                    <a:pt x="12248" y="10768"/>
                  </a:moveTo>
                  <a:cubicBezTo>
                    <a:pt x="21186" y="2011"/>
                    <a:pt x="21186" y="2011"/>
                    <a:pt x="21186" y="2011"/>
                  </a:cubicBezTo>
                  <a:cubicBezTo>
                    <a:pt x="21186" y="1427"/>
                    <a:pt x="21186" y="844"/>
                    <a:pt x="20441" y="260"/>
                  </a:cubicBezTo>
                  <a:cubicBezTo>
                    <a:pt x="19696" y="-324"/>
                    <a:pt x="18952" y="260"/>
                    <a:pt x="18207" y="260"/>
                  </a:cubicBezTo>
                  <a:cubicBezTo>
                    <a:pt x="10758" y="9017"/>
                    <a:pt x="10758" y="9017"/>
                    <a:pt x="10758" y="9017"/>
                  </a:cubicBezTo>
                  <a:cubicBezTo>
                    <a:pt x="2565" y="260"/>
                    <a:pt x="2565" y="260"/>
                    <a:pt x="2565" y="260"/>
                  </a:cubicBezTo>
                  <a:cubicBezTo>
                    <a:pt x="2565" y="260"/>
                    <a:pt x="1076" y="-324"/>
                    <a:pt x="1076" y="260"/>
                  </a:cubicBezTo>
                  <a:cubicBezTo>
                    <a:pt x="331" y="844"/>
                    <a:pt x="-414" y="1427"/>
                    <a:pt x="331" y="2011"/>
                  </a:cubicBezTo>
                  <a:cubicBezTo>
                    <a:pt x="8524" y="10768"/>
                    <a:pt x="8524" y="10768"/>
                    <a:pt x="8524" y="10768"/>
                  </a:cubicBezTo>
                  <a:cubicBezTo>
                    <a:pt x="331" y="19525"/>
                    <a:pt x="331" y="19525"/>
                    <a:pt x="331" y="19525"/>
                  </a:cubicBezTo>
                  <a:cubicBezTo>
                    <a:pt x="-414" y="20108"/>
                    <a:pt x="331" y="20692"/>
                    <a:pt x="331" y="21276"/>
                  </a:cubicBezTo>
                  <a:cubicBezTo>
                    <a:pt x="1076" y="21276"/>
                    <a:pt x="1076" y="21276"/>
                    <a:pt x="1820" y="21276"/>
                  </a:cubicBezTo>
                  <a:cubicBezTo>
                    <a:pt x="1820" y="21276"/>
                    <a:pt x="2565" y="21276"/>
                    <a:pt x="2565" y="20692"/>
                  </a:cubicBezTo>
                  <a:cubicBezTo>
                    <a:pt x="10758" y="12519"/>
                    <a:pt x="10758" y="12519"/>
                    <a:pt x="10758" y="12519"/>
                  </a:cubicBezTo>
                  <a:cubicBezTo>
                    <a:pt x="18207" y="20692"/>
                    <a:pt x="18207" y="20692"/>
                    <a:pt x="18207" y="20692"/>
                  </a:cubicBezTo>
                  <a:cubicBezTo>
                    <a:pt x="18952" y="21276"/>
                    <a:pt x="18952" y="21276"/>
                    <a:pt x="19696" y="21276"/>
                  </a:cubicBezTo>
                  <a:cubicBezTo>
                    <a:pt x="19696" y="21276"/>
                    <a:pt x="20441" y="21276"/>
                    <a:pt x="20441" y="21276"/>
                  </a:cubicBezTo>
                  <a:cubicBezTo>
                    <a:pt x="21186" y="20692"/>
                    <a:pt x="21186" y="20108"/>
                    <a:pt x="21186" y="19525"/>
                  </a:cubicBezTo>
                  <a:lnTo>
                    <a:pt x="12248" y="1076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64" name="Freeform 265"/>
            <p:cNvSpPr/>
            <p:nvPr/>
          </p:nvSpPr>
          <p:spPr>
            <a:xfrm>
              <a:off x="4667050" y="5692662"/>
              <a:ext cx="191656" cy="515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06" y="15686"/>
                  </a:moveTo>
                  <a:cubicBezTo>
                    <a:pt x="19510" y="15429"/>
                    <a:pt x="19510" y="15429"/>
                    <a:pt x="14632" y="15429"/>
                  </a:cubicBezTo>
                  <a:cubicBezTo>
                    <a:pt x="13239" y="15429"/>
                    <a:pt x="11148" y="14400"/>
                    <a:pt x="11148" y="13371"/>
                  </a:cubicBezTo>
                  <a:cubicBezTo>
                    <a:pt x="10452" y="11829"/>
                    <a:pt x="10452" y="9514"/>
                    <a:pt x="11148" y="8229"/>
                  </a:cubicBezTo>
                  <a:cubicBezTo>
                    <a:pt x="11148" y="6943"/>
                    <a:pt x="13239" y="6171"/>
                    <a:pt x="14632" y="6171"/>
                  </a:cubicBezTo>
                  <a:cubicBezTo>
                    <a:pt x="19510" y="6171"/>
                    <a:pt x="20206" y="6171"/>
                    <a:pt x="20206" y="5914"/>
                  </a:cubicBezTo>
                  <a:cubicBezTo>
                    <a:pt x="20903" y="5914"/>
                    <a:pt x="20903" y="5657"/>
                    <a:pt x="21600" y="4629"/>
                  </a:cubicBezTo>
                  <a:cubicBezTo>
                    <a:pt x="21600" y="3857"/>
                    <a:pt x="21600" y="2829"/>
                    <a:pt x="21600" y="2057"/>
                  </a:cubicBezTo>
                  <a:cubicBezTo>
                    <a:pt x="20903" y="771"/>
                    <a:pt x="20206" y="771"/>
                    <a:pt x="20206" y="514"/>
                  </a:cubicBezTo>
                  <a:cubicBezTo>
                    <a:pt x="20206" y="514"/>
                    <a:pt x="19510" y="514"/>
                    <a:pt x="14632" y="0"/>
                  </a:cubicBezTo>
                  <a:cubicBezTo>
                    <a:pt x="13935" y="0"/>
                    <a:pt x="13239" y="0"/>
                    <a:pt x="12542" y="0"/>
                  </a:cubicBezTo>
                  <a:cubicBezTo>
                    <a:pt x="10452" y="0"/>
                    <a:pt x="8361" y="257"/>
                    <a:pt x="6271" y="771"/>
                  </a:cubicBezTo>
                  <a:cubicBezTo>
                    <a:pt x="4877" y="1029"/>
                    <a:pt x="2787" y="2314"/>
                    <a:pt x="2090" y="3600"/>
                  </a:cubicBezTo>
                  <a:cubicBezTo>
                    <a:pt x="1394" y="4629"/>
                    <a:pt x="697" y="6686"/>
                    <a:pt x="0" y="8229"/>
                  </a:cubicBezTo>
                  <a:cubicBezTo>
                    <a:pt x="0" y="9514"/>
                    <a:pt x="0" y="12086"/>
                    <a:pt x="0" y="13371"/>
                  </a:cubicBezTo>
                  <a:cubicBezTo>
                    <a:pt x="697" y="14914"/>
                    <a:pt x="1394" y="16971"/>
                    <a:pt x="2090" y="18000"/>
                  </a:cubicBezTo>
                  <a:cubicBezTo>
                    <a:pt x="2787" y="19029"/>
                    <a:pt x="4877" y="20314"/>
                    <a:pt x="6271" y="20829"/>
                  </a:cubicBezTo>
                  <a:cubicBezTo>
                    <a:pt x="7665" y="21343"/>
                    <a:pt x="9755" y="21600"/>
                    <a:pt x="12542" y="21600"/>
                  </a:cubicBezTo>
                  <a:cubicBezTo>
                    <a:pt x="13239" y="21600"/>
                    <a:pt x="13935" y="21343"/>
                    <a:pt x="14632" y="21343"/>
                  </a:cubicBezTo>
                  <a:cubicBezTo>
                    <a:pt x="15329" y="21343"/>
                    <a:pt x="19510" y="21086"/>
                    <a:pt x="19510" y="21086"/>
                  </a:cubicBezTo>
                  <a:cubicBezTo>
                    <a:pt x="20206" y="20829"/>
                    <a:pt x="20903" y="20829"/>
                    <a:pt x="21600" y="19286"/>
                  </a:cubicBezTo>
                  <a:cubicBezTo>
                    <a:pt x="21600" y="18771"/>
                    <a:pt x="21600" y="17743"/>
                    <a:pt x="21600" y="16971"/>
                  </a:cubicBezTo>
                  <a:cubicBezTo>
                    <a:pt x="20903" y="15686"/>
                    <a:pt x="20206" y="15686"/>
                    <a:pt x="20206" y="15686"/>
                  </a:cubicBezTo>
                  <a:close/>
                  <a:moveTo>
                    <a:pt x="18813" y="19286"/>
                  </a:moveTo>
                  <a:cubicBezTo>
                    <a:pt x="18116" y="19543"/>
                    <a:pt x="18116" y="19800"/>
                    <a:pt x="18116" y="20057"/>
                  </a:cubicBezTo>
                  <a:cubicBezTo>
                    <a:pt x="17419" y="20057"/>
                    <a:pt x="16026" y="20314"/>
                    <a:pt x="13935" y="20314"/>
                  </a:cubicBezTo>
                  <a:cubicBezTo>
                    <a:pt x="12542" y="20571"/>
                    <a:pt x="9058" y="20314"/>
                    <a:pt x="8361" y="20057"/>
                  </a:cubicBezTo>
                  <a:cubicBezTo>
                    <a:pt x="6968" y="19800"/>
                    <a:pt x="5574" y="18771"/>
                    <a:pt x="4877" y="17743"/>
                  </a:cubicBezTo>
                  <a:cubicBezTo>
                    <a:pt x="4181" y="16714"/>
                    <a:pt x="3484" y="14657"/>
                    <a:pt x="2787" y="13371"/>
                  </a:cubicBezTo>
                  <a:cubicBezTo>
                    <a:pt x="2787" y="11829"/>
                    <a:pt x="2787" y="9514"/>
                    <a:pt x="2787" y="8229"/>
                  </a:cubicBezTo>
                  <a:cubicBezTo>
                    <a:pt x="3484" y="6686"/>
                    <a:pt x="4181" y="4886"/>
                    <a:pt x="4877" y="3857"/>
                  </a:cubicBezTo>
                  <a:cubicBezTo>
                    <a:pt x="5574" y="2829"/>
                    <a:pt x="6968" y="1800"/>
                    <a:pt x="8361" y="1543"/>
                  </a:cubicBezTo>
                  <a:cubicBezTo>
                    <a:pt x="9058" y="1286"/>
                    <a:pt x="11148" y="1029"/>
                    <a:pt x="12542" y="1029"/>
                  </a:cubicBezTo>
                  <a:cubicBezTo>
                    <a:pt x="13239" y="1029"/>
                    <a:pt x="13935" y="1029"/>
                    <a:pt x="13935" y="1029"/>
                  </a:cubicBezTo>
                  <a:cubicBezTo>
                    <a:pt x="16026" y="1286"/>
                    <a:pt x="17419" y="1286"/>
                    <a:pt x="18116" y="1286"/>
                  </a:cubicBezTo>
                  <a:cubicBezTo>
                    <a:pt x="18116" y="1543"/>
                    <a:pt x="18116" y="1800"/>
                    <a:pt x="18813" y="2314"/>
                  </a:cubicBezTo>
                  <a:cubicBezTo>
                    <a:pt x="18813" y="2829"/>
                    <a:pt x="18813" y="3857"/>
                    <a:pt x="18813" y="4371"/>
                  </a:cubicBezTo>
                  <a:cubicBezTo>
                    <a:pt x="18116" y="4629"/>
                    <a:pt x="18116" y="4886"/>
                    <a:pt x="18116" y="5143"/>
                  </a:cubicBezTo>
                  <a:cubicBezTo>
                    <a:pt x="17419" y="5143"/>
                    <a:pt x="16026" y="5143"/>
                    <a:pt x="14632" y="5143"/>
                  </a:cubicBezTo>
                  <a:cubicBezTo>
                    <a:pt x="11148" y="5143"/>
                    <a:pt x="8361" y="6429"/>
                    <a:pt x="8361" y="8229"/>
                  </a:cubicBezTo>
                  <a:cubicBezTo>
                    <a:pt x="7665" y="9514"/>
                    <a:pt x="7665" y="11829"/>
                    <a:pt x="8361" y="13371"/>
                  </a:cubicBezTo>
                  <a:cubicBezTo>
                    <a:pt x="8361" y="15171"/>
                    <a:pt x="11148" y="16457"/>
                    <a:pt x="14632" y="16457"/>
                  </a:cubicBezTo>
                  <a:cubicBezTo>
                    <a:pt x="16026" y="16457"/>
                    <a:pt x="17419" y="16457"/>
                    <a:pt x="18116" y="16457"/>
                  </a:cubicBezTo>
                  <a:cubicBezTo>
                    <a:pt x="18116" y="16714"/>
                    <a:pt x="18813" y="16971"/>
                    <a:pt x="18813" y="17229"/>
                  </a:cubicBezTo>
                  <a:cubicBezTo>
                    <a:pt x="18813" y="17743"/>
                    <a:pt x="18813" y="18771"/>
                    <a:pt x="18813" y="1928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65" name="Freeform 266"/>
            <p:cNvSpPr/>
            <p:nvPr/>
          </p:nvSpPr>
          <p:spPr>
            <a:xfrm>
              <a:off x="5790027" y="5692662"/>
              <a:ext cx="193760" cy="515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600" extrusionOk="0">
                  <a:moveTo>
                    <a:pt x="20081" y="15686"/>
                  </a:moveTo>
                  <a:cubicBezTo>
                    <a:pt x="19406" y="15429"/>
                    <a:pt x="19406" y="15429"/>
                    <a:pt x="14681" y="15429"/>
                  </a:cubicBezTo>
                  <a:cubicBezTo>
                    <a:pt x="12656" y="15429"/>
                    <a:pt x="11306" y="14400"/>
                    <a:pt x="10631" y="13371"/>
                  </a:cubicBezTo>
                  <a:cubicBezTo>
                    <a:pt x="10631" y="11829"/>
                    <a:pt x="10631" y="9514"/>
                    <a:pt x="10631" y="8229"/>
                  </a:cubicBezTo>
                  <a:cubicBezTo>
                    <a:pt x="11306" y="6943"/>
                    <a:pt x="12656" y="6171"/>
                    <a:pt x="14681" y="6171"/>
                  </a:cubicBezTo>
                  <a:cubicBezTo>
                    <a:pt x="19406" y="6171"/>
                    <a:pt x="19406" y="6171"/>
                    <a:pt x="20081" y="5914"/>
                  </a:cubicBezTo>
                  <a:cubicBezTo>
                    <a:pt x="20081" y="5914"/>
                    <a:pt x="20756" y="5657"/>
                    <a:pt x="20756" y="4629"/>
                  </a:cubicBezTo>
                  <a:cubicBezTo>
                    <a:pt x="21431" y="3857"/>
                    <a:pt x="21431" y="2829"/>
                    <a:pt x="20756" y="2057"/>
                  </a:cubicBezTo>
                  <a:cubicBezTo>
                    <a:pt x="20756" y="771"/>
                    <a:pt x="20081" y="771"/>
                    <a:pt x="20081" y="514"/>
                  </a:cubicBezTo>
                  <a:cubicBezTo>
                    <a:pt x="19406" y="514"/>
                    <a:pt x="19406" y="514"/>
                    <a:pt x="14681" y="0"/>
                  </a:cubicBezTo>
                  <a:cubicBezTo>
                    <a:pt x="14006" y="0"/>
                    <a:pt x="13331" y="0"/>
                    <a:pt x="12656" y="0"/>
                  </a:cubicBezTo>
                  <a:cubicBezTo>
                    <a:pt x="10631" y="0"/>
                    <a:pt x="7931" y="257"/>
                    <a:pt x="6581" y="771"/>
                  </a:cubicBezTo>
                  <a:cubicBezTo>
                    <a:pt x="4556" y="1029"/>
                    <a:pt x="3206" y="2314"/>
                    <a:pt x="2531" y="3600"/>
                  </a:cubicBezTo>
                  <a:cubicBezTo>
                    <a:pt x="1181" y="4629"/>
                    <a:pt x="506" y="6686"/>
                    <a:pt x="506" y="8229"/>
                  </a:cubicBezTo>
                  <a:cubicBezTo>
                    <a:pt x="-169" y="9514"/>
                    <a:pt x="-169" y="12086"/>
                    <a:pt x="506" y="13371"/>
                  </a:cubicBezTo>
                  <a:cubicBezTo>
                    <a:pt x="506" y="14914"/>
                    <a:pt x="1181" y="16971"/>
                    <a:pt x="2531" y="18000"/>
                  </a:cubicBezTo>
                  <a:cubicBezTo>
                    <a:pt x="3206" y="19029"/>
                    <a:pt x="4556" y="20314"/>
                    <a:pt x="6581" y="20829"/>
                  </a:cubicBezTo>
                  <a:cubicBezTo>
                    <a:pt x="7931" y="21343"/>
                    <a:pt x="9956" y="21600"/>
                    <a:pt x="11981" y="21600"/>
                  </a:cubicBezTo>
                  <a:cubicBezTo>
                    <a:pt x="13331" y="21600"/>
                    <a:pt x="14006" y="21343"/>
                    <a:pt x="14681" y="21343"/>
                  </a:cubicBezTo>
                  <a:cubicBezTo>
                    <a:pt x="15356" y="21343"/>
                    <a:pt x="19406" y="21086"/>
                    <a:pt x="19406" y="21086"/>
                  </a:cubicBezTo>
                  <a:cubicBezTo>
                    <a:pt x="20081" y="20829"/>
                    <a:pt x="20756" y="20829"/>
                    <a:pt x="20756" y="19286"/>
                  </a:cubicBezTo>
                  <a:cubicBezTo>
                    <a:pt x="21431" y="18771"/>
                    <a:pt x="21431" y="17743"/>
                    <a:pt x="20756" y="16971"/>
                  </a:cubicBezTo>
                  <a:cubicBezTo>
                    <a:pt x="20756" y="15686"/>
                    <a:pt x="20081" y="15686"/>
                    <a:pt x="20081" y="15686"/>
                  </a:cubicBezTo>
                  <a:close/>
                  <a:moveTo>
                    <a:pt x="18056" y="19286"/>
                  </a:moveTo>
                  <a:cubicBezTo>
                    <a:pt x="18056" y="19543"/>
                    <a:pt x="18056" y="19800"/>
                    <a:pt x="18056" y="20057"/>
                  </a:cubicBezTo>
                  <a:cubicBezTo>
                    <a:pt x="17381" y="20057"/>
                    <a:pt x="15356" y="20314"/>
                    <a:pt x="14006" y="20314"/>
                  </a:cubicBezTo>
                  <a:cubicBezTo>
                    <a:pt x="11981" y="20571"/>
                    <a:pt x="9281" y="20314"/>
                    <a:pt x="7931" y="20057"/>
                  </a:cubicBezTo>
                  <a:cubicBezTo>
                    <a:pt x="7256" y="19800"/>
                    <a:pt x="5231" y="18771"/>
                    <a:pt x="4556" y="17743"/>
                  </a:cubicBezTo>
                  <a:cubicBezTo>
                    <a:pt x="3881" y="16714"/>
                    <a:pt x="3206" y="14657"/>
                    <a:pt x="3206" y="13371"/>
                  </a:cubicBezTo>
                  <a:cubicBezTo>
                    <a:pt x="2531" y="11829"/>
                    <a:pt x="2531" y="9514"/>
                    <a:pt x="3206" y="8229"/>
                  </a:cubicBezTo>
                  <a:cubicBezTo>
                    <a:pt x="3206" y="6686"/>
                    <a:pt x="3881" y="4886"/>
                    <a:pt x="4556" y="3857"/>
                  </a:cubicBezTo>
                  <a:cubicBezTo>
                    <a:pt x="5231" y="2829"/>
                    <a:pt x="7256" y="1800"/>
                    <a:pt x="7931" y="1543"/>
                  </a:cubicBezTo>
                  <a:cubicBezTo>
                    <a:pt x="9281" y="1286"/>
                    <a:pt x="10631" y="1029"/>
                    <a:pt x="12656" y="1029"/>
                  </a:cubicBezTo>
                  <a:cubicBezTo>
                    <a:pt x="13331" y="1029"/>
                    <a:pt x="13331" y="1029"/>
                    <a:pt x="14006" y="1029"/>
                  </a:cubicBezTo>
                  <a:cubicBezTo>
                    <a:pt x="16031" y="1286"/>
                    <a:pt x="17381" y="1286"/>
                    <a:pt x="18056" y="1286"/>
                  </a:cubicBezTo>
                  <a:cubicBezTo>
                    <a:pt x="18056" y="1543"/>
                    <a:pt x="18056" y="1800"/>
                    <a:pt x="18056" y="2314"/>
                  </a:cubicBezTo>
                  <a:cubicBezTo>
                    <a:pt x="18731" y="2829"/>
                    <a:pt x="18731" y="3857"/>
                    <a:pt x="18056" y="4371"/>
                  </a:cubicBezTo>
                  <a:cubicBezTo>
                    <a:pt x="18056" y="4629"/>
                    <a:pt x="18056" y="4886"/>
                    <a:pt x="18056" y="5143"/>
                  </a:cubicBezTo>
                  <a:cubicBezTo>
                    <a:pt x="17381" y="5143"/>
                    <a:pt x="16031" y="5143"/>
                    <a:pt x="14681" y="5143"/>
                  </a:cubicBezTo>
                  <a:cubicBezTo>
                    <a:pt x="11306" y="5143"/>
                    <a:pt x="8606" y="6429"/>
                    <a:pt x="7931" y="8229"/>
                  </a:cubicBezTo>
                  <a:cubicBezTo>
                    <a:pt x="7931" y="9514"/>
                    <a:pt x="7931" y="11829"/>
                    <a:pt x="7931" y="13371"/>
                  </a:cubicBezTo>
                  <a:cubicBezTo>
                    <a:pt x="8606" y="15171"/>
                    <a:pt x="11306" y="16457"/>
                    <a:pt x="14681" y="16457"/>
                  </a:cubicBezTo>
                  <a:cubicBezTo>
                    <a:pt x="16031" y="16457"/>
                    <a:pt x="17381" y="16457"/>
                    <a:pt x="18056" y="16457"/>
                  </a:cubicBezTo>
                  <a:cubicBezTo>
                    <a:pt x="18056" y="16714"/>
                    <a:pt x="18056" y="16971"/>
                    <a:pt x="18056" y="17229"/>
                  </a:cubicBezTo>
                  <a:cubicBezTo>
                    <a:pt x="18731" y="17743"/>
                    <a:pt x="18731" y="18771"/>
                    <a:pt x="18056" y="1928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66" name="Freeform 267"/>
            <p:cNvSpPr/>
            <p:nvPr/>
          </p:nvSpPr>
          <p:spPr>
            <a:xfrm>
              <a:off x="6819281" y="5674533"/>
              <a:ext cx="445469" cy="453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33" y="4670"/>
                  </a:moveTo>
                  <a:cubicBezTo>
                    <a:pt x="13019" y="4670"/>
                    <a:pt x="13019" y="4670"/>
                    <a:pt x="13019" y="4670"/>
                  </a:cubicBezTo>
                  <a:cubicBezTo>
                    <a:pt x="15978" y="876"/>
                    <a:pt x="15978" y="876"/>
                    <a:pt x="15978" y="876"/>
                  </a:cubicBezTo>
                  <a:cubicBezTo>
                    <a:pt x="16274" y="584"/>
                    <a:pt x="16274" y="292"/>
                    <a:pt x="15978" y="0"/>
                  </a:cubicBezTo>
                  <a:cubicBezTo>
                    <a:pt x="15682" y="0"/>
                    <a:pt x="15386" y="0"/>
                    <a:pt x="15090" y="292"/>
                  </a:cubicBezTo>
                  <a:cubicBezTo>
                    <a:pt x="11540" y="4670"/>
                    <a:pt x="11540" y="4670"/>
                    <a:pt x="11540" y="4670"/>
                  </a:cubicBezTo>
                  <a:cubicBezTo>
                    <a:pt x="10060" y="4670"/>
                    <a:pt x="10060" y="4670"/>
                    <a:pt x="10060" y="4670"/>
                  </a:cubicBezTo>
                  <a:cubicBezTo>
                    <a:pt x="6510" y="292"/>
                    <a:pt x="6510" y="292"/>
                    <a:pt x="6510" y="292"/>
                  </a:cubicBezTo>
                  <a:cubicBezTo>
                    <a:pt x="6510" y="0"/>
                    <a:pt x="5918" y="0"/>
                    <a:pt x="5918" y="0"/>
                  </a:cubicBezTo>
                  <a:cubicBezTo>
                    <a:pt x="5622" y="292"/>
                    <a:pt x="5622" y="584"/>
                    <a:pt x="5622" y="876"/>
                  </a:cubicBezTo>
                  <a:cubicBezTo>
                    <a:pt x="8581" y="4670"/>
                    <a:pt x="8581" y="4670"/>
                    <a:pt x="8581" y="4670"/>
                  </a:cubicBezTo>
                  <a:cubicBezTo>
                    <a:pt x="2367" y="4670"/>
                    <a:pt x="2367" y="4670"/>
                    <a:pt x="2367" y="4670"/>
                  </a:cubicBezTo>
                  <a:cubicBezTo>
                    <a:pt x="1184" y="4670"/>
                    <a:pt x="0" y="5546"/>
                    <a:pt x="0" y="6714"/>
                  </a:cubicBezTo>
                  <a:cubicBezTo>
                    <a:pt x="0" y="19265"/>
                    <a:pt x="0" y="19265"/>
                    <a:pt x="0" y="19265"/>
                  </a:cubicBezTo>
                  <a:cubicBezTo>
                    <a:pt x="0" y="20724"/>
                    <a:pt x="1184" y="21600"/>
                    <a:pt x="2367" y="21600"/>
                  </a:cubicBezTo>
                  <a:cubicBezTo>
                    <a:pt x="19233" y="21600"/>
                    <a:pt x="19233" y="21600"/>
                    <a:pt x="19233" y="21600"/>
                  </a:cubicBezTo>
                  <a:cubicBezTo>
                    <a:pt x="20712" y="21600"/>
                    <a:pt x="21600" y="20724"/>
                    <a:pt x="21600" y="19265"/>
                  </a:cubicBezTo>
                  <a:cubicBezTo>
                    <a:pt x="21600" y="6714"/>
                    <a:pt x="21600" y="6714"/>
                    <a:pt x="21600" y="6714"/>
                  </a:cubicBezTo>
                  <a:cubicBezTo>
                    <a:pt x="21600" y="5546"/>
                    <a:pt x="20712" y="4670"/>
                    <a:pt x="19233" y="4670"/>
                  </a:cubicBezTo>
                  <a:close/>
                  <a:moveTo>
                    <a:pt x="20416" y="19265"/>
                  </a:moveTo>
                  <a:cubicBezTo>
                    <a:pt x="20416" y="19849"/>
                    <a:pt x="19825" y="20432"/>
                    <a:pt x="19233" y="20432"/>
                  </a:cubicBezTo>
                  <a:cubicBezTo>
                    <a:pt x="2367" y="20432"/>
                    <a:pt x="2367" y="20432"/>
                    <a:pt x="2367" y="20432"/>
                  </a:cubicBezTo>
                  <a:cubicBezTo>
                    <a:pt x="1775" y="20432"/>
                    <a:pt x="1184" y="19849"/>
                    <a:pt x="1184" y="19265"/>
                  </a:cubicBezTo>
                  <a:cubicBezTo>
                    <a:pt x="1184" y="6714"/>
                    <a:pt x="1184" y="6714"/>
                    <a:pt x="1184" y="6714"/>
                  </a:cubicBezTo>
                  <a:cubicBezTo>
                    <a:pt x="1184" y="6130"/>
                    <a:pt x="1775" y="5838"/>
                    <a:pt x="2367" y="5838"/>
                  </a:cubicBezTo>
                  <a:cubicBezTo>
                    <a:pt x="19233" y="5838"/>
                    <a:pt x="19233" y="5838"/>
                    <a:pt x="19233" y="5838"/>
                  </a:cubicBezTo>
                  <a:cubicBezTo>
                    <a:pt x="19825" y="5838"/>
                    <a:pt x="20416" y="6130"/>
                    <a:pt x="20416" y="6714"/>
                  </a:cubicBezTo>
                  <a:lnTo>
                    <a:pt x="20416" y="1926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67" name="Freeform 268"/>
            <p:cNvSpPr/>
            <p:nvPr/>
          </p:nvSpPr>
          <p:spPr>
            <a:xfrm>
              <a:off x="6878849" y="6140720"/>
              <a:ext cx="344462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29" y="0"/>
                  </a:moveTo>
                  <a:cubicBezTo>
                    <a:pt x="771" y="0"/>
                    <a:pt x="771" y="0"/>
                    <a:pt x="771" y="0"/>
                  </a:cubicBezTo>
                  <a:cubicBezTo>
                    <a:pt x="386" y="0"/>
                    <a:pt x="0" y="5400"/>
                    <a:pt x="0" y="10800"/>
                  </a:cubicBezTo>
                  <a:cubicBezTo>
                    <a:pt x="0" y="16200"/>
                    <a:pt x="386" y="21600"/>
                    <a:pt x="771" y="21600"/>
                  </a:cubicBezTo>
                  <a:cubicBezTo>
                    <a:pt x="20829" y="21600"/>
                    <a:pt x="20829" y="21600"/>
                    <a:pt x="20829" y="21600"/>
                  </a:cubicBezTo>
                  <a:cubicBezTo>
                    <a:pt x="21214" y="21600"/>
                    <a:pt x="21600" y="16200"/>
                    <a:pt x="21600" y="10800"/>
                  </a:cubicBezTo>
                  <a:cubicBezTo>
                    <a:pt x="21600" y="5400"/>
                    <a:pt x="21214" y="0"/>
                    <a:pt x="208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68" name="Freeform 269"/>
            <p:cNvSpPr/>
            <p:nvPr/>
          </p:nvSpPr>
          <p:spPr>
            <a:xfrm>
              <a:off x="7874908" y="5723741"/>
              <a:ext cx="558962" cy="453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19898" y="15762"/>
                  </a:moveTo>
                  <a:cubicBezTo>
                    <a:pt x="19663" y="15178"/>
                    <a:pt x="19193" y="14595"/>
                    <a:pt x="18724" y="14303"/>
                  </a:cubicBezTo>
                  <a:cubicBezTo>
                    <a:pt x="19193" y="14011"/>
                    <a:pt x="19193" y="13427"/>
                    <a:pt x="19193" y="12843"/>
                  </a:cubicBezTo>
                  <a:cubicBezTo>
                    <a:pt x="19193" y="2335"/>
                    <a:pt x="19193" y="2335"/>
                    <a:pt x="19193" y="2335"/>
                  </a:cubicBezTo>
                  <a:cubicBezTo>
                    <a:pt x="19193" y="876"/>
                    <a:pt x="18489" y="0"/>
                    <a:pt x="17550" y="0"/>
                  </a:cubicBezTo>
                  <a:cubicBezTo>
                    <a:pt x="3932" y="0"/>
                    <a:pt x="3932" y="0"/>
                    <a:pt x="3932" y="0"/>
                  </a:cubicBezTo>
                  <a:cubicBezTo>
                    <a:pt x="2993" y="0"/>
                    <a:pt x="2289" y="876"/>
                    <a:pt x="2289" y="2335"/>
                  </a:cubicBezTo>
                  <a:cubicBezTo>
                    <a:pt x="2289" y="12843"/>
                    <a:pt x="2289" y="12843"/>
                    <a:pt x="2289" y="12843"/>
                  </a:cubicBezTo>
                  <a:cubicBezTo>
                    <a:pt x="2289" y="13427"/>
                    <a:pt x="2524" y="14011"/>
                    <a:pt x="2758" y="14303"/>
                  </a:cubicBezTo>
                  <a:cubicBezTo>
                    <a:pt x="2289" y="14595"/>
                    <a:pt x="1819" y="15178"/>
                    <a:pt x="1584" y="15762"/>
                  </a:cubicBezTo>
                  <a:cubicBezTo>
                    <a:pt x="176" y="19265"/>
                    <a:pt x="176" y="19265"/>
                    <a:pt x="176" y="19265"/>
                  </a:cubicBezTo>
                  <a:cubicBezTo>
                    <a:pt x="-59" y="19849"/>
                    <a:pt x="-59" y="20432"/>
                    <a:pt x="176" y="21016"/>
                  </a:cubicBezTo>
                  <a:cubicBezTo>
                    <a:pt x="411" y="21308"/>
                    <a:pt x="880" y="21600"/>
                    <a:pt x="1350" y="21600"/>
                  </a:cubicBezTo>
                  <a:cubicBezTo>
                    <a:pt x="20132" y="21600"/>
                    <a:pt x="20132" y="21600"/>
                    <a:pt x="20132" y="21600"/>
                  </a:cubicBezTo>
                  <a:cubicBezTo>
                    <a:pt x="20602" y="21600"/>
                    <a:pt x="21071" y="21308"/>
                    <a:pt x="21306" y="21016"/>
                  </a:cubicBezTo>
                  <a:cubicBezTo>
                    <a:pt x="21541" y="20432"/>
                    <a:pt x="21541" y="19849"/>
                    <a:pt x="21306" y="19265"/>
                  </a:cubicBezTo>
                  <a:lnTo>
                    <a:pt x="19898" y="15762"/>
                  </a:lnTo>
                  <a:close/>
                  <a:moveTo>
                    <a:pt x="3228" y="12843"/>
                  </a:moveTo>
                  <a:cubicBezTo>
                    <a:pt x="3228" y="2335"/>
                    <a:pt x="3228" y="2335"/>
                    <a:pt x="3228" y="2335"/>
                  </a:cubicBezTo>
                  <a:cubicBezTo>
                    <a:pt x="3228" y="1751"/>
                    <a:pt x="3463" y="1168"/>
                    <a:pt x="3932" y="1168"/>
                  </a:cubicBezTo>
                  <a:cubicBezTo>
                    <a:pt x="17550" y="1168"/>
                    <a:pt x="17550" y="1168"/>
                    <a:pt x="17550" y="1168"/>
                  </a:cubicBezTo>
                  <a:cubicBezTo>
                    <a:pt x="18019" y="1168"/>
                    <a:pt x="18254" y="1751"/>
                    <a:pt x="18254" y="2335"/>
                  </a:cubicBezTo>
                  <a:cubicBezTo>
                    <a:pt x="18254" y="12843"/>
                    <a:pt x="18254" y="12843"/>
                    <a:pt x="18254" y="12843"/>
                  </a:cubicBezTo>
                  <a:cubicBezTo>
                    <a:pt x="18254" y="13427"/>
                    <a:pt x="18019" y="13719"/>
                    <a:pt x="17550" y="13719"/>
                  </a:cubicBezTo>
                  <a:cubicBezTo>
                    <a:pt x="3932" y="13719"/>
                    <a:pt x="3932" y="13719"/>
                    <a:pt x="3932" y="13719"/>
                  </a:cubicBezTo>
                  <a:cubicBezTo>
                    <a:pt x="3463" y="13719"/>
                    <a:pt x="3228" y="13427"/>
                    <a:pt x="3228" y="12843"/>
                  </a:cubicBezTo>
                  <a:close/>
                  <a:moveTo>
                    <a:pt x="20367" y="20432"/>
                  </a:moveTo>
                  <a:cubicBezTo>
                    <a:pt x="20367" y="20432"/>
                    <a:pt x="20132" y="20432"/>
                    <a:pt x="20132" y="20432"/>
                  </a:cubicBezTo>
                  <a:cubicBezTo>
                    <a:pt x="1350" y="20432"/>
                    <a:pt x="1350" y="20432"/>
                    <a:pt x="1350" y="20432"/>
                  </a:cubicBezTo>
                  <a:cubicBezTo>
                    <a:pt x="1350" y="20432"/>
                    <a:pt x="1115" y="20432"/>
                    <a:pt x="1115" y="20432"/>
                  </a:cubicBezTo>
                  <a:cubicBezTo>
                    <a:pt x="1115" y="20141"/>
                    <a:pt x="1115" y="20141"/>
                    <a:pt x="1115" y="19849"/>
                  </a:cubicBezTo>
                  <a:cubicBezTo>
                    <a:pt x="2524" y="16054"/>
                    <a:pt x="2524" y="16054"/>
                    <a:pt x="2524" y="16054"/>
                  </a:cubicBezTo>
                  <a:cubicBezTo>
                    <a:pt x="2758" y="15470"/>
                    <a:pt x="3463" y="14886"/>
                    <a:pt x="3932" y="14886"/>
                  </a:cubicBezTo>
                  <a:cubicBezTo>
                    <a:pt x="17550" y="14886"/>
                    <a:pt x="17550" y="14886"/>
                    <a:pt x="17550" y="14886"/>
                  </a:cubicBezTo>
                  <a:cubicBezTo>
                    <a:pt x="18019" y="14886"/>
                    <a:pt x="18724" y="15470"/>
                    <a:pt x="18958" y="16054"/>
                  </a:cubicBezTo>
                  <a:cubicBezTo>
                    <a:pt x="20367" y="19849"/>
                    <a:pt x="20367" y="19849"/>
                    <a:pt x="20367" y="19849"/>
                  </a:cubicBezTo>
                  <a:cubicBezTo>
                    <a:pt x="20367" y="20141"/>
                    <a:pt x="20367" y="20141"/>
                    <a:pt x="20367" y="2043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69" name="Freeform 270"/>
            <p:cNvSpPr/>
            <p:nvPr/>
          </p:nvSpPr>
          <p:spPr>
            <a:xfrm>
              <a:off x="8080575" y="6086331"/>
              <a:ext cx="147628" cy="62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0" y="2160"/>
                  </a:moveTo>
                  <a:cubicBezTo>
                    <a:pt x="19800" y="0"/>
                    <a:pt x="18900" y="0"/>
                    <a:pt x="18900" y="0"/>
                  </a:cubicBezTo>
                  <a:cubicBezTo>
                    <a:pt x="2700" y="0"/>
                    <a:pt x="2700" y="0"/>
                    <a:pt x="2700" y="0"/>
                  </a:cubicBezTo>
                  <a:cubicBezTo>
                    <a:pt x="2700" y="0"/>
                    <a:pt x="1800" y="0"/>
                    <a:pt x="1800" y="2160"/>
                  </a:cubicBezTo>
                  <a:cubicBezTo>
                    <a:pt x="0" y="17280"/>
                    <a:pt x="0" y="17280"/>
                    <a:pt x="0" y="17280"/>
                  </a:cubicBezTo>
                  <a:cubicBezTo>
                    <a:pt x="0" y="17280"/>
                    <a:pt x="0" y="19440"/>
                    <a:pt x="0" y="21600"/>
                  </a:cubicBezTo>
                  <a:cubicBezTo>
                    <a:pt x="0" y="21600"/>
                    <a:pt x="900" y="21600"/>
                    <a:pt x="1800" y="21600"/>
                  </a:cubicBezTo>
                  <a:cubicBezTo>
                    <a:pt x="19800" y="21600"/>
                    <a:pt x="19800" y="21600"/>
                    <a:pt x="19800" y="21600"/>
                  </a:cubicBezTo>
                  <a:cubicBezTo>
                    <a:pt x="20700" y="21600"/>
                    <a:pt x="21600" y="21600"/>
                    <a:pt x="21600" y="21600"/>
                  </a:cubicBezTo>
                  <a:cubicBezTo>
                    <a:pt x="21600" y="19440"/>
                    <a:pt x="21600" y="17280"/>
                    <a:pt x="21600" y="17280"/>
                  </a:cubicBezTo>
                  <a:lnTo>
                    <a:pt x="19800" y="2160"/>
                  </a:lnTo>
                  <a:close/>
                  <a:moveTo>
                    <a:pt x="3600" y="12960"/>
                  </a:moveTo>
                  <a:cubicBezTo>
                    <a:pt x="4500" y="8640"/>
                    <a:pt x="4500" y="8640"/>
                    <a:pt x="4500" y="8640"/>
                  </a:cubicBezTo>
                  <a:cubicBezTo>
                    <a:pt x="17100" y="8640"/>
                    <a:pt x="17100" y="8640"/>
                    <a:pt x="17100" y="8640"/>
                  </a:cubicBezTo>
                  <a:cubicBezTo>
                    <a:pt x="18000" y="12960"/>
                    <a:pt x="18000" y="12960"/>
                    <a:pt x="18000" y="12960"/>
                  </a:cubicBezTo>
                  <a:lnTo>
                    <a:pt x="3600" y="129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0" name="Freeform 271"/>
            <p:cNvSpPr/>
            <p:nvPr/>
          </p:nvSpPr>
          <p:spPr>
            <a:xfrm>
              <a:off x="10201727" y="5669353"/>
              <a:ext cx="360002" cy="53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03" y="9327"/>
                  </a:moveTo>
                  <a:cubicBezTo>
                    <a:pt x="20136" y="7364"/>
                    <a:pt x="20868" y="5645"/>
                    <a:pt x="21600" y="3927"/>
                  </a:cubicBezTo>
                  <a:cubicBezTo>
                    <a:pt x="21600" y="3682"/>
                    <a:pt x="21600" y="3436"/>
                    <a:pt x="21234" y="3191"/>
                  </a:cubicBezTo>
                  <a:cubicBezTo>
                    <a:pt x="20502" y="3191"/>
                    <a:pt x="20136" y="3436"/>
                    <a:pt x="20136" y="3682"/>
                  </a:cubicBezTo>
                  <a:cubicBezTo>
                    <a:pt x="19403" y="5155"/>
                    <a:pt x="18671" y="6873"/>
                    <a:pt x="18305" y="8591"/>
                  </a:cubicBezTo>
                  <a:cubicBezTo>
                    <a:pt x="3661" y="6627"/>
                    <a:pt x="3661" y="6627"/>
                    <a:pt x="3661" y="6627"/>
                  </a:cubicBezTo>
                  <a:cubicBezTo>
                    <a:pt x="4393" y="4664"/>
                    <a:pt x="5125" y="2700"/>
                    <a:pt x="5858" y="736"/>
                  </a:cubicBezTo>
                  <a:cubicBezTo>
                    <a:pt x="6224" y="491"/>
                    <a:pt x="5858" y="245"/>
                    <a:pt x="5492" y="0"/>
                  </a:cubicBezTo>
                  <a:cubicBezTo>
                    <a:pt x="5125" y="0"/>
                    <a:pt x="4759" y="245"/>
                    <a:pt x="4759" y="491"/>
                  </a:cubicBezTo>
                  <a:cubicBezTo>
                    <a:pt x="3661" y="2455"/>
                    <a:pt x="2929" y="4664"/>
                    <a:pt x="2197" y="6873"/>
                  </a:cubicBezTo>
                  <a:cubicBezTo>
                    <a:pt x="2197" y="6873"/>
                    <a:pt x="2197" y="6873"/>
                    <a:pt x="2197" y="6873"/>
                  </a:cubicBezTo>
                  <a:cubicBezTo>
                    <a:pt x="1464" y="9327"/>
                    <a:pt x="732" y="12027"/>
                    <a:pt x="366" y="14482"/>
                  </a:cubicBezTo>
                  <a:cubicBezTo>
                    <a:pt x="0" y="16691"/>
                    <a:pt x="0" y="18900"/>
                    <a:pt x="0" y="21109"/>
                  </a:cubicBezTo>
                  <a:cubicBezTo>
                    <a:pt x="0" y="21355"/>
                    <a:pt x="366" y="21600"/>
                    <a:pt x="732" y="21600"/>
                  </a:cubicBezTo>
                  <a:cubicBezTo>
                    <a:pt x="1098" y="21600"/>
                    <a:pt x="1464" y="21355"/>
                    <a:pt x="1464" y="21109"/>
                  </a:cubicBezTo>
                  <a:cubicBezTo>
                    <a:pt x="1464" y="19145"/>
                    <a:pt x="1464" y="16936"/>
                    <a:pt x="1831" y="14973"/>
                  </a:cubicBezTo>
                  <a:cubicBezTo>
                    <a:pt x="16475" y="15955"/>
                    <a:pt x="16475" y="15955"/>
                    <a:pt x="16475" y="15955"/>
                  </a:cubicBezTo>
                  <a:cubicBezTo>
                    <a:pt x="16475" y="17673"/>
                    <a:pt x="16108" y="19391"/>
                    <a:pt x="16108" y="21109"/>
                  </a:cubicBezTo>
                  <a:cubicBezTo>
                    <a:pt x="16108" y="21355"/>
                    <a:pt x="16475" y="21600"/>
                    <a:pt x="16841" y="21600"/>
                  </a:cubicBezTo>
                  <a:cubicBezTo>
                    <a:pt x="17207" y="21600"/>
                    <a:pt x="17573" y="21355"/>
                    <a:pt x="17573" y="21109"/>
                  </a:cubicBezTo>
                  <a:cubicBezTo>
                    <a:pt x="17573" y="19145"/>
                    <a:pt x="17939" y="17427"/>
                    <a:pt x="17939" y="15709"/>
                  </a:cubicBezTo>
                  <a:cubicBezTo>
                    <a:pt x="18305" y="13500"/>
                    <a:pt x="19037" y="11291"/>
                    <a:pt x="19403" y="9327"/>
                  </a:cubicBezTo>
                  <a:cubicBezTo>
                    <a:pt x="19403" y="9327"/>
                    <a:pt x="19403" y="9327"/>
                    <a:pt x="19403" y="9327"/>
                  </a:cubicBezTo>
                  <a:close/>
                  <a:moveTo>
                    <a:pt x="14644" y="14973"/>
                  </a:moveTo>
                  <a:cubicBezTo>
                    <a:pt x="1831" y="13991"/>
                    <a:pt x="1831" y="13991"/>
                    <a:pt x="1831" y="13991"/>
                  </a:cubicBezTo>
                  <a:cubicBezTo>
                    <a:pt x="2197" y="11782"/>
                    <a:pt x="2929" y="9573"/>
                    <a:pt x="3295" y="7609"/>
                  </a:cubicBezTo>
                  <a:cubicBezTo>
                    <a:pt x="17939" y="9573"/>
                    <a:pt x="17939" y="9573"/>
                    <a:pt x="17939" y="9573"/>
                  </a:cubicBezTo>
                  <a:cubicBezTo>
                    <a:pt x="17207" y="11291"/>
                    <a:pt x="16841" y="13255"/>
                    <a:pt x="16841" y="14973"/>
                  </a:cubicBezTo>
                  <a:lnTo>
                    <a:pt x="14644" y="1497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1" name="Freeform 272"/>
            <p:cNvSpPr/>
            <p:nvPr/>
          </p:nvSpPr>
          <p:spPr>
            <a:xfrm>
              <a:off x="10538417" y="5767770"/>
              <a:ext cx="85470" cy="44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0"/>
                  </a:moveTo>
                  <a:cubicBezTo>
                    <a:pt x="16971" y="0"/>
                    <a:pt x="15429" y="300"/>
                    <a:pt x="15429" y="600"/>
                  </a:cubicBezTo>
                  <a:cubicBezTo>
                    <a:pt x="4629" y="7200"/>
                    <a:pt x="0" y="14100"/>
                    <a:pt x="0" y="21000"/>
                  </a:cubicBezTo>
                  <a:cubicBezTo>
                    <a:pt x="0" y="21300"/>
                    <a:pt x="0" y="21600"/>
                    <a:pt x="3086" y="21600"/>
                  </a:cubicBezTo>
                  <a:cubicBezTo>
                    <a:pt x="4629" y="21600"/>
                    <a:pt x="6171" y="21300"/>
                    <a:pt x="6171" y="21000"/>
                  </a:cubicBezTo>
                  <a:cubicBezTo>
                    <a:pt x="6171" y="14100"/>
                    <a:pt x="10800" y="7500"/>
                    <a:pt x="21600" y="900"/>
                  </a:cubicBezTo>
                  <a:cubicBezTo>
                    <a:pt x="21600" y="600"/>
                    <a:pt x="20057" y="300"/>
                    <a:pt x="1851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2" name="Freeform 273"/>
            <p:cNvSpPr/>
            <p:nvPr/>
          </p:nvSpPr>
          <p:spPr>
            <a:xfrm>
              <a:off x="10139569" y="5651223"/>
              <a:ext cx="103598" cy="556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59" y="0"/>
                  </a:moveTo>
                  <a:cubicBezTo>
                    <a:pt x="17788" y="0"/>
                    <a:pt x="16518" y="237"/>
                    <a:pt x="16518" y="475"/>
                  </a:cubicBezTo>
                  <a:cubicBezTo>
                    <a:pt x="5082" y="7121"/>
                    <a:pt x="0" y="14004"/>
                    <a:pt x="0" y="21125"/>
                  </a:cubicBezTo>
                  <a:cubicBezTo>
                    <a:pt x="0" y="21363"/>
                    <a:pt x="1271" y="21600"/>
                    <a:pt x="2541" y="21600"/>
                  </a:cubicBezTo>
                  <a:cubicBezTo>
                    <a:pt x="3812" y="21600"/>
                    <a:pt x="5082" y="21363"/>
                    <a:pt x="5082" y="21125"/>
                  </a:cubicBezTo>
                  <a:cubicBezTo>
                    <a:pt x="5082" y="14242"/>
                    <a:pt x="10165" y="7358"/>
                    <a:pt x="21600" y="712"/>
                  </a:cubicBezTo>
                  <a:cubicBezTo>
                    <a:pt x="21600" y="475"/>
                    <a:pt x="20329" y="237"/>
                    <a:pt x="1905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3" name="Freeform 274"/>
            <p:cNvSpPr/>
            <p:nvPr/>
          </p:nvSpPr>
          <p:spPr>
            <a:xfrm>
              <a:off x="10193956" y="5848057"/>
              <a:ext cx="31080" cy="28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320"/>
                  </a:moveTo>
                  <a:cubicBezTo>
                    <a:pt x="4320" y="0"/>
                    <a:pt x="4320" y="0"/>
                    <a:pt x="4320" y="0"/>
                  </a:cubicBezTo>
                  <a:cubicBezTo>
                    <a:pt x="0" y="17280"/>
                    <a:pt x="0" y="17280"/>
                    <a:pt x="0" y="17280"/>
                  </a:cubicBezTo>
                  <a:cubicBezTo>
                    <a:pt x="17280" y="21600"/>
                    <a:pt x="0" y="17280"/>
                    <a:pt x="17280" y="21600"/>
                  </a:cubicBezTo>
                  <a:lnTo>
                    <a:pt x="21600" y="432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4" name="Freeform 275"/>
            <p:cNvSpPr/>
            <p:nvPr/>
          </p:nvSpPr>
          <p:spPr>
            <a:xfrm>
              <a:off x="10170648" y="6091511"/>
              <a:ext cx="23311" cy="3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640"/>
                  </a:moveTo>
                  <a:cubicBezTo>
                    <a:pt x="0" y="8640"/>
                    <a:pt x="0" y="8640"/>
                    <a:pt x="0" y="8640"/>
                  </a:cubicBezTo>
                  <a:cubicBezTo>
                    <a:pt x="0" y="17280"/>
                    <a:pt x="0" y="17280"/>
                    <a:pt x="0" y="17280"/>
                  </a:cubicBezTo>
                  <a:cubicBezTo>
                    <a:pt x="21600" y="21600"/>
                    <a:pt x="0" y="17280"/>
                    <a:pt x="21600" y="21600"/>
                  </a:cubicBezTo>
                  <a:cubicBezTo>
                    <a:pt x="21600" y="4320"/>
                    <a:pt x="21600" y="4320"/>
                    <a:pt x="21600" y="432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64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5" name="Freeform 276"/>
            <p:cNvSpPr/>
            <p:nvPr/>
          </p:nvSpPr>
          <p:spPr>
            <a:xfrm>
              <a:off x="10170648" y="6140720"/>
              <a:ext cx="23311" cy="3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280"/>
                  </a:moveTo>
                  <a:cubicBezTo>
                    <a:pt x="21600" y="21600"/>
                    <a:pt x="0" y="17280"/>
                    <a:pt x="21600" y="21600"/>
                  </a:cubicBezTo>
                  <a:cubicBezTo>
                    <a:pt x="21600" y="4320"/>
                    <a:pt x="21600" y="4320"/>
                    <a:pt x="21600" y="432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72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6" name="Freeform 277"/>
            <p:cNvSpPr/>
            <p:nvPr/>
          </p:nvSpPr>
          <p:spPr>
            <a:xfrm>
              <a:off x="10243166" y="5656403"/>
              <a:ext cx="31080" cy="3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0" y="12960"/>
                  </a:moveTo>
                  <a:cubicBezTo>
                    <a:pt x="21600" y="4320"/>
                    <a:pt x="21600" y="4320"/>
                    <a:pt x="21600" y="4320"/>
                  </a:cubicBezTo>
                  <a:cubicBezTo>
                    <a:pt x="4320" y="0"/>
                    <a:pt x="4320" y="0"/>
                    <a:pt x="4320" y="0"/>
                  </a:cubicBezTo>
                  <a:cubicBezTo>
                    <a:pt x="4320" y="8640"/>
                    <a:pt x="4320" y="8640"/>
                    <a:pt x="4320" y="8640"/>
                  </a:cubicBezTo>
                  <a:cubicBezTo>
                    <a:pt x="0" y="8640"/>
                    <a:pt x="0" y="8640"/>
                    <a:pt x="0" y="8640"/>
                  </a:cubicBezTo>
                  <a:cubicBezTo>
                    <a:pt x="0" y="17280"/>
                    <a:pt x="0" y="17280"/>
                    <a:pt x="0" y="17280"/>
                  </a:cubicBezTo>
                  <a:cubicBezTo>
                    <a:pt x="17280" y="21600"/>
                    <a:pt x="0" y="17280"/>
                    <a:pt x="17280" y="21600"/>
                  </a:cubicBezTo>
                  <a:lnTo>
                    <a:pt x="17280" y="129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7" name="Freeform 278"/>
            <p:cNvSpPr/>
            <p:nvPr/>
          </p:nvSpPr>
          <p:spPr>
            <a:xfrm>
              <a:off x="10181008" y="5943885"/>
              <a:ext cx="25900" cy="3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32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7280"/>
                    <a:pt x="0" y="17280"/>
                    <a:pt x="0" y="17280"/>
                  </a:cubicBezTo>
                  <a:cubicBezTo>
                    <a:pt x="21600" y="21600"/>
                    <a:pt x="0" y="17280"/>
                    <a:pt x="21600" y="21600"/>
                  </a:cubicBezTo>
                  <a:lnTo>
                    <a:pt x="21600" y="432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8" name="Freeform 279"/>
            <p:cNvSpPr/>
            <p:nvPr/>
          </p:nvSpPr>
          <p:spPr>
            <a:xfrm>
              <a:off x="10175828" y="5993093"/>
              <a:ext cx="25900" cy="31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280"/>
                  </a:moveTo>
                  <a:cubicBezTo>
                    <a:pt x="21600" y="21600"/>
                    <a:pt x="0" y="17280"/>
                    <a:pt x="21600" y="21600"/>
                  </a:cubicBezTo>
                  <a:cubicBezTo>
                    <a:pt x="21600" y="4320"/>
                    <a:pt x="21600" y="4320"/>
                    <a:pt x="21600" y="432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72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9" name="Freeform 280"/>
            <p:cNvSpPr/>
            <p:nvPr/>
          </p:nvSpPr>
          <p:spPr>
            <a:xfrm>
              <a:off x="10230215" y="5705612"/>
              <a:ext cx="31081" cy="3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320"/>
                  </a:moveTo>
                  <a:cubicBezTo>
                    <a:pt x="4320" y="0"/>
                    <a:pt x="4320" y="0"/>
                    <a:pt x="4320" y="0"/>
                  </a:cubicBezTo>
                  <a:cubicBezTo>
                    <a:pt x="0" y="17280"/>
                    <a:pt x="0" y="17280"/>
                    <a:pt x="0" y="17280"/>
                  </a:cubicBezTo>
                  <a:cubicBezTo>
                    <a:pt x="17280" y="21600"/>
                    <a:pt x="0" y="17280"/>
                    <a:pt x="17280" y="21600"/>
                  </a:cubicBezTo>
                  <a:lnTo>
                    <a:pt x="21600" y="432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0" name="Freeform 281"/>
            <p:cNvSpPr/>
            <p:nvPr/>
          </p:nvSpPr>
          <p:spPr>
            <a:xfrm>
              <a:off x="10188777" y="5897267"/>
              <a:ext cx="31080" cy="28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320"/>
                  </a:moveTo>
                  <a:cubicBezTo>
                    <a:pt x="4320" y="0"/>
                    <a:pt x="4320" y="0"/>
                    <a:pt x="4320" y="0"/>
                  </a:cubicBezTo>
                  <a:cubicBezTo>
                    <a:pt x="0" y="8640"/>
                    <a:pt x="0" y="8640"/>
                    <a:pt x="0" y="8640"/>
                  </a:cubicBezTo>
                  <a:cubicBezTo>
                    <a:pt x="0" y="8640"/>
                    <a:pt x="0" y="8640"/>
                    <a:pt x="0" y="8640"/>
                  </a:cubicBezTo>
                  <a:cubicBezTo>
                    <a:pt x="0" y="17280"/>
                    <a:pt x="0" y="17280"/>
                    <a:pt x="0" y="17280"/>
                  </a:cubicBezTo>
                  <a:cubicBezTo>
                    <a:pt x="17280" y="21600"/>
                    <a:pt x="0" y="17280"/>
                    <a:pt x="17280" y="21600"/>
                  </a:cubicBezTo>
                  <a:lnTo>
                    <a:pt x="21600" y="432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1" name="Freeform 282"/>
            <p:cNvSpPr/>
            <p:nvPr/>
          </p:nvSpPr>
          <p:spPr>
            <a:xfrm>
              <a:off x="10170648" y="6042302"/>
              <a:ext cx="31080" cy="31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280"/>
                  </a:moveTo>
                  <a:cubicBezTo>
                    <a:pt x="17280" y="21600"/>
                    <a:pt x="0" y="17280"/>
                    <a:pt x="17280" y="21600"/>
                  </a:cubicBezTo>
                  <a:cubicBezTo>
                    <a:pt x="17280" y="12960"/>
                    <a:pt x="17280" y="12960"/>
                    <a:pt x="17280" y="12960"/>
                  </a:cubicBezTo>
                  <a:cubicBezTo>
                    <a:pt x="21600" y="4320"/>
                    <a:pt x="21600" y="4320"/>
                    <a:pt x="21600" y="4320"/>
                  </a:cubicBezTo>
                  <a:cubicBezTo>
                    <a:pt x="4320" y="0"/>
                    <a:pt x="4320" y="0"/>
                    <a:pt x="4320" y="0"/>
                  </a:cubicBezTo>
                  <a:lnTo>
                    <a:pt x="0" y="172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2" name="Freeform 283"/>
            <p:cNvSpPr/>
            <p:nvPr/>
          </p:nvSpPr>
          <p:spPr>
            <a:xfrm>
              <a:off x="10206907" y="5804029"/>
              <a:ext cx="31080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4320" y="0"/>
                    <a:pt x="4320" y="0"/>
                    <a:pt x="4320" y="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7280" y="21600"/>
                    <a:pt x="0" y="21600"/>
                    <a:pt x="17280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3" name="Freeform 284"/>
            <p:cNvSpPr/>
            <p:nvPr/>
          </p:nvSpPr>
          <p:spPr>
            <a:xfrm>
              <a:off x="10219856" y="5754820"/>
              <a:ext cx="31080" cy="3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320"/>
                  </a:moveTo>
                  <a:cubicBezTo>
                    <a:pt x="4320" y="0"/>
                    <a:pt x="4320" y="0"/>
                    <a:pt x="4320" y="0"/>
                  </a:cubicBezTo>
                  <a:cubicBezTo>
                    <a:pt x="0" y="17280"/>
                    <a:pt x="0" y="17280"/>
                    <a:pt x="0" y="17280"/>
                  </a:cubicBezTo>
                  <a:cubicBezTo>
                    <a:pt x="17280" y="21600"/>
                    <a:pt x="0" y="17280"/>
                    <a:pt x="17280" y="21600"/>
                  </a:cubicBezTo>
                  <a:lnTo>
                    <a:pt x="21600" y="432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4" name="Freeform 285"/>
            <p:cNvSpPr/>
            <p:nvPr/>
          </p:nvSpPr>
          <p:spPr>
            <a:xfrm>
              <a:off x="10530647" y="5902447"/>
              <a:ext cx="25901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200"/>
                  </a:moveTo>
                  <a:cubicBezTo>
                    <a:pt x="21600" y="5400"/>
                    <a:pt x="21600" y="5400"/>
                    <a:pt x="21600" y="54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6200" y="21600"/>
                    <a:pt x="0" y="21600"/>
                    <a:pt x="16200" y="21600"/>
                  </a:cubicBezTo>
                  <a:lnTo>
                    <a:pt x="21600" y="162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5" name="Freeform 286"/>
            <p:cNvSpPr/>
            <p:nvPr/>
          </p:nvSpPr>
          <p:spPr>
            <a:xfrm>
              <a:off x="10561726" y="5754820"/>
              <a:ext cx="31080" cy="3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640"/>
                  </a:moveTo>
                  <a:cubicBezTo>
                    <a:pt x="4320" y="0"/>
                    <a:pt x="4320" y="0"/>
                    <a:pt x="4320" y="0"/>
                  </a:cubicBezTo>
                  <a:cubicBezTo>
                    <a:pt x="0" y="17280"/>
                    <a:pt x="0" y="17280"/>
                    <a:pt x="0" y="17280"/>
                  </a:cubicBezTo>
                  <a:cubicBezTo>
                    <a:pt x="17280" y="21600"/>
                    <a:pt x="0" y="17280"/>
                    <a:pt x="17280" y="21600"/>
                  </a:cubicBezTo>
                  <a:lnTo>
                    <a:pt x="21600" y="864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6" name="Freeform 287"/>
            <p:cNvSpPr/>
            <p:nvPr/>
          </p:nvSpPr>
          <p:spPr>
            <a:xfrm>
              <a:off x="10548777" y="5804029"/>
              <a:ext cx="31080" cy="3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320"/>
                  </a:moveTo>
                  <a:cubicBezTo>
                    <a:pt x="4320" y="0"/>
                    <a:pt x="4320" y="0"/>
                    <a:pt x="4320" y="0"/>
                  </a:cubicBezTo>
                  <a:cubicBezTo>
                    <a:pt x="4320" y="8640"/>
                    <a:pt x="4320" y="8640"/>
                    <a:pt x="4320" y="8640"/>
                  </a:cubicBezTo>
                  <a:cubicBezTo>
                    <a:pt x="0" y="17280"/>
                    <a:pt x="0" y="17280"/>
                    <a:pt x="0" y="17280"/>
                  </a:cubicBezTo>
                  <a:cubicBezTo>
                    <a:pt x="17280" y="21600"/>
                    <a:pt x="0" y="17280"/>
                    <a:pt x="17280" y="21600"/>
                  </a:cubicBezTo>
                  <a:lnTo>
                    <a:pt x="21600" y="432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7" name="Freeform 288"/>
            <p:cNvSpPr/>
            <p:nvPr/>
          </p:nvSpPr>
          <p:spPr>
            <a:xfrm>
              <a:off x="10507339" y="6050072"/>
              <a:ext cx="31080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20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17280" y="21600"/>
                    <a:pt x="0" y="21600"/>
                    <a:pt x="17280" y="21600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432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8" name="Freeform 289"/>
            <p:cNvSpPr/>
            <p:nvPr/>
          </p:nvSpPr>
          <p:spPr>
            <a:xfrm>
              <a:off x="10502158" y="6148489"/>
              <a:ext cx="28491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7280" y="21600"/>
                    <a:pt x="0" y="21600"/>
                    <a:pt x="1728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4320" y="0"/>
                    <a:pt x="4320" y="0"/>
                    <a:pt x="432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9" name="Freeform 290"/>
            <p:cNvSpPr/>
            <p:nvPr/>
          </p:nvSpPr>
          <p:spPr>
            <a:xfrm>
              <a:off x="10507339" y="6099281"/>
              <a:ext cx="23311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90" name="Freeform 291"/>
            <p:cNvSpPr/>
            <p:nvPr/>
          </p:nvSpPr>
          <p:spPr>
            <a:xfrm>
              <a:off x="10520288" y="5951654"/>
              <a:ext cx="28491" cy="23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4320" y="0"/>
                    <a:pt x="4320" y="0"/>
                    <a:pt x="4320" y="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7280" y="21600"/>
                    <a:pt x="0" y="21600"/>
                    <a:pt x="17280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91" name="Freeform 292"/>
            <p:cNvSpPr/>
            <p:nvPr/>
          </p:nvSpPr>
          <p:spPr>
            <a:xfrm>
              <a:off x="10538417" y="5853237"/>
              <a:ext cx="31081" cy="3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960"/>
                  </a:moveTo>
                  <a:cubicBezTo>
                    <a:pt x="21600" y="4320"/>
                    <a:pt x="21600" y="4320"/>
                    <a:pt x="21600" y="4320"/>
                  </a:cubicBezTo>
                  <a:cubicBezTo>
                    <a:pt x="4320" y="0"/>
                    <a:pt x="4320" y="0"/>
                    <a:pt x="4320" y="0"/>
                  </a:cubicBezTo>
                  <a:cubicBezTo>
                    <a:pt x="0" y="17280"/>
                    <a:pt x="0" y="17280"/>
                    <a:pt x="0" y="17280"/>
                  </a:cubicBezTo>
                  <a:cubicBezTo>
                    <a:pt x="17280" y="21600"/>
                    <a:pt x="0" y="17280"/>
                    <a:pt x="17280" y="21600"/>
                  </a:cubicBezTo>
                  <a:lnTo>
                    <a:pt x="21600" y="129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92" name="Freeform 293"/>
            <p:cNvSpPr/>
            <p:nvPr/>
          </p:nvSpPr>
          <p:spPr>
            <a:xfrm>
              <a:off x="10512518" y="6000864"/>
              <a:ext cx="31080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7280" y="21600"/>
                    <a:pt x="0" y="21600"/>
                    <a:pt x="1728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4320" y="0"/>
                    <a:pt x="4320" y="0"/>
                    <a:pt x="432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93" name="Freeform 294"/>
            <p:cNvSpPr/>
            <p:nvPr/>
          </p:nvSpPr>
          <p:spPr>
            <a:xfrm>
              <a:off x="9090647" y="5723741"/>
              <a:ext cx="331512" cy="435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0" y="0"/>
                  </a:moveTo>
                  <a:cubicBezTo>
                    <a:pt x="800" y="0"/>
                    <a:pt x="800" y="0"/>
                    <a:pt x="800" y="0"/>
                  </a:cubicBezTo>
                  <a:cubicBezTo>
                    <a:pt x="400" y="0"/>
                    <a:pt x="0" y="304"/>
                    <a:pt x="0" y="608"/>
                  </a:cubicBezTo>
                  <a:cubicBezTo>
                    <a:pt x="0" y="10648"/>
                    <a:pt x="0" y="10648"/>
                    <a:pt x="0" y="10648"/>
                  </a:cubicBezTo>
                  <a:cubicBezTo>
                    <a:pt x="0" y="20992"/>
                    <a:pt x="0" y="20992"/>
                    <a:pt x="0" y="20992"/>
                  </a:cubicBezTo>
                  <a:cubicBezTo>
                    <a:pt x="0" y="21296"/>
                    <a:pt x="400" y="21600"/>
                    <a:pt x="800" y="21600"/>
                  </a:cubicBezTo>
                  <a:cubicBezTo>
                    <a:pt x="20800" y="21600"/>
                    <a:pt x="20800" y="21600"/>
                    <a:pt x="20800" y="21600"/>
                  </a:cubicBezTo>
                  <a:cubicBezTo>
                    <a:pt x="21200" y="21600"/>
                    <a:pt x="21600" y="21296"/>
                    <a:pt x="21600" y="20992"/>
                  </a:cubicBezTo>
                  <a:cubicBezTo>
                    <a:pt x="21600" y="10648"/>
                    <a:pt x="21600" y="10648"/>
                    <a:pt x="21600" y="10648"/>
                  </a:cubicBezTo>
                  <a:cubicBezTo>
                    <a:pt x="21600" y="608"/>
                    <a:pt x="21600" y="608"/>
                    <a:pt x="21600" y="608"/>
                  </a:cubicBezTo>
                  <a:cubicBezTo>
                    <a:pt x="21600" y="304"/>
                    <a:pt x="21200" y="0"/>
                    <a:pt x="20800" y="0"/>
                  </a:cubicBezTo>
                  <a:close/>
                  <a:moveTo>
                    <a:pt x="1600" y="1217"/>
                  </a:moveTo>
                  <a:cubicBezTo>
                    <a:pt x="20000" y="1217"/>
                    <a:pt x="20000" y="1217"/>
                    <a:pt x="20000" y="1217"/>
                  </a:cubicBezTo>
                  <a:cubicBezTo>
                    <a:pt x="20000" y="10039"/>
                    <a:pt x="20000" y="10039"/>
                    <a:pt x="20000" y="10039"/>
                  </a:cubicBezTo>
                  <a:cubicBezTo>
                    <a:pt x="1600" y="10039"/>
                    <a:pt x="1600" y="10039"/>
                    <a:pt x="1600" y="10039"/>
                  </a:cubicBezTo>
                  <a:lnTo>
                    <a:pt x="1600" y="1217"/>
                  </a:lnTo>
                  <a:close/>
                  <a:moveTo>
                    <a:pt x="20000" y="20383"/>
                  </a:moveTo>
                  <a:cubicBezTo>
                    <a:pt x="1600" y="20383"/>
                    <a:pt x="1600" y="20383"/>
                    <a:pt x="1600" y="20383"/>
                  </a:cubicBezTo>
                  <a:cubicBezTo>
                    <a:pt x="1600" y="11256"/>
                    <a:pt x="1600" y="11256"/>
                    <a:pt x="1600" y="11256"/>
                  </a:cubicBezTo>
                  <a:cubicBezTo>
                    <a:pt x="20000" y="11256"/>
                    <a:pt x="20000" y="11256"/>
                    <a:pt x="20000" y="11256"/>
                  </a:cubicBezTo>
                  <a:lnTo>
                    <a:pt x="20000" y="2038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94" name="Freeform 295"/>
            <p:cNvSpPr/>
            <p:nvPr/>
          </p:nvSpPr>
          <p:spPr>
            <a:xfrm>
              <a:off x="9466188" y="5723741"/>
              <a:ext cx="23311" cy="435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400" y="0"/>
                    <a:pt x="0" y="304"/>
                    <a:pt x="0" y="608"/>
                  </a:cubicBezTo>
                  <a:cubicBezTo>
                    <a:pt x="0" y="20992"/>
                    <a:pt x="0" y="20992"/>
                    <a:pt x="0" y="20992"/>
                  </a:cubicBezTo>
                  <a:cubicBezTo>
                    <a:pt x="0" y="21296"/>
                    <a:pt x="5400" y="21600"/>
                    <a:pt x="10800" y="21600"/>
                  </a:cubicBezTo>
                  <a:cubicBezTo>
                    <a:pt x="16200" y="21600"/>
                    <a:pt x="21600" y="21296"/>
                    <a:pt x="21600" y="20992"/>
                  </a:cubicBezTo>
                  <a:cubicBezTo>
                    <a:pt x="21600" y="608"/>
                    <a:pt x="21600" y="608"/>
                    <a:pt x="21600" y="608"/>
                  </a:cubicBezTo>
                  <a:cubicBezTo>
                    <a:pt x="21600" y="304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95" name="Freeform 296"/>
            <p:cNvSpPr/>
            <p:nvPr/>
          </p:nvSpPr>
          <p:spPr>
            <a:xfrm>
              <a:off x="9023309" y="5723741"/>
              <a:ext cx="25900" cy="435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400" y="0"/>
                    <a:pt x="0" y="304"/>
                    <a:pt x="0" y="608"/>
                  </a:cubicBezTo>
                  <a:cubicBezTo>
                    <a:pt x="0" y="20992"/>
                    <a:pt x="0" y="20992"/>
                    <a:pt x="0" y="20992"/>
                  </a:cubicBezTo>
                  <a:cubicBezTo>
                    <a:pt x="0" y="21296"/>
                    <a:pt x="5400" y="21600"/>
                    <a:pt x="10800" y="21600"/>
                  </a:cubicBezTo>
                  <a:cubicBezTo>
                    <a:pt x="16200" y="21600"/>
                    <a:pt x="21600" y="21296"/>
                    <a:pt x="21600" y="20992"/>
                  </a:cubicBezTo>
                  <a:cubicBezTo>
                    <a:pt x="21600" y="608"/>
                    <a:pt x="21600" y="608"/>
                    <a:pt x="21600" y="608"/>
                  </a:cubicBezTo>
                  <a:cubicBezTo>
                    <a:pt x="21600" y="304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96" name="Freeform 297"/>
            <p:cNvSpPr/>
            <p:nvPr/>
          </p:nvSpPr>
          <p:spPr>
            <a:xfrm>
              <a:off x="9054389" y="6117410"/>
              <a:ext cx="31080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97" name="Freeform 298"/>
            <p:cNvSpPr/>
            <p:nvPr/>
          </p:nvSpPr>
          <p:spPr>
            <a:xfrm>
              <a:off x="9054389" y="6068202"/>
              <a:ext cx="31080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98" name="Freeform 299"/>
            <p:cNvSpPr/>
            <p:nvPr/>
          </p:nvSpPr>
          <p:spPr>
            <a:xfrm>
              <a:off x="9054389" y="6018993"/>
              <a:ext cx="31080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99" name="Freeform 300"/>
            <p:cNvSpPr/>
            <p:nvPr/>
          </p:nvSpPr>
          <p:spPr>
            <a:xfrm>
              <a:off x="9054389" y="5920575"/>
              <a:ext cx="31080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0" name="Freeform 301"/>
            <p:cNvSpPr/>
            <p:nvPr/>
          </p:nvSpPr>
          <p:spPr>
            <a:xfrm>
              <a:off x="9054389" y="5871367"/>
              <a:ext cx="31080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1" name="Freeform 302"/>
            <p:cNvSpPr/>
            <p:nvPr/>
          </p:nvSpPr>
          <p:spPr>
            <a:xfrm>
              <a:off x="9054389" y="5969785"/>
              <a:ext cx="31080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2" name="Freeform 303"/>
            <p:cNvSpPr/>
            <p:nvPr/>
          </p:nvSpPr>
          <p:spPr>
            <a:xfrm>
              <a:off x="9054389" y="5723741"/>
              <a:ext cx="31080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3" name="Freeform 304"/>
            <p:cNvSpPr/>
            <p:nvPr/>
          </p:nvSpPr>
          <p:spPr>
            <a:xfrm>
              <a:off x="9054389" y="5822158"/>
              <a:ext cx="31080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4" name="Freeform 305"/>
            <p:cNvSpPr/>
            <p:nvPr/>
          </p:nvSpPr>
          <p:spPr>
            <a:xfrm>
              <a:off x="9054389" y="5772950"/>
              <a:ext cx="31080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5" name="Freeform 306"/>
            <p:cNvSpPr/>
            <p:nvPr/>
          </p:nvSpPr>
          <p:spPr>
            <a:xfrm>
              <a:off x="9427338" y="5920575"/>
              <a:ext cx="25900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6" name="Freeform 307"/>
            <p:cNvSpPr/>
            <p:nvPr/>
          </p:nvSpPr>
          <p:spPr>
            <a:xfrm>
              <a:off x="9427338" y="5772950"/>
              <a:ext cx="25900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7" name="Freeform 308"/>
            <p:cNvSpPr/>
            <p:nvPr/>
          </p:nvSpPr>
          <p:spPr>
            <a:xfrm>
              <a:off x="9427338" y="6068202"/>
              <a:ext cx="25900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8" name="Freeform 309"/>
            <p:cNvSpPr/>
            <p:nvPr/>
          </p:nvSpPr>
          <p:spPr>
            <a:xfrm>
              <a:off x="9427338" y="6018993"/>
              <a:ext cx="25900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9" name="Freeform 310"/>
            <p:cNvSpPr/>
            <p:nvPr/>
          </p:nvSpPr>
          <p:spPr>
            <a:xfrm>
              <a:off x="9427338" y="5723741"/>
              <a:ext cx="25900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10" name="Freeform 311"/>
            <p:cNvSpPr/>
            <p:nvPr/>
          </p:nvSpPr>
          <p:spPr>
            <a:xfrm>
              <a:off x="9427338" y="5969785"/>
              <a:ext cx="25900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11" name="Freeform 312"/>
            <p:cNvSpPr/>
            <p:nvPr/>
          </p:nvSpPr>
          <p:spPr>
            <a:xfrm>
              <a:off x="9427338" y="5871367"/>
              <a:ext cx="25900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12" name="Freeform 313"/>
            <p:cNvSpPr/>
            <p:nvPr/>
          </p:nvSpPr>
          <p:spPr>
            <a:xfrm>
              <a:off x="9427338" y="6117410"/>
              <a:ext cx="25900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13" name="Freeform 314"/>
            <p:cNvSpPr/>
            <p:nvPr/>
          </p:nvSpPr>
          <p:spPr>
            <a:xfrm>
              <a:off x="9427338" y="5822158"/>
              <a:ext cx="25900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14" name="Freeform 315"/>
            <p:cNvSpPr/>
            <p:nvPr/>
          </p:nvSpPr>
          <p:spPr>
            <a:xfrm>
              <a:off x="8085756" y="7202590"/>
              <a:ext cx="134677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0"/>
                  </a:moveTo>
                  <a:cubicBezTo>
                    <a:pt x="982" y="0"/>
                    <a:pt x="0" y="0"/>
                    <a:pt x="0" y="10800"/>
                  </a:cubicBezTo>
                  <a:cubicBezTo>
                    <a:pt x="0" y="16200"/>
                    <a:pt x="982" y="21600"/>
                    <a:pt x="1964" y="21600"/>
                  </a:cubicBezTo>
                  <a:cubicBezTo>
                    <a:pt x="19636" y="21600"/>
                    <a:pt x="19636" y="21600"/>
                    <a:pt x="19636" y="21600"/>
                  </a:cubicBezTo>
                  <a:cubicBezTo>
                    <a:pt x="20618" y="21600"/>
                    <a:pt x="21600" y="16200"/>
                    <a:pt x="21600" y="10800"/>
                  </a:cubicBezTo>
                  <a:cubicBezTo>
                    <a:pt x="21600" y="0"/>
                    <a:pt x="20618" y="0"/>
                    <a:pt x="19636" y="0"/>
                  </a:cubicBezTo>
                  <a:lnTo>
                    <a:pt x="196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15" name="Freeform 316"/>
            <p:cNvSpPr/>
            <p:nvPr/>
          </p:nvSpPr>
          <p:spPr>
            <a:xfrm>
              <a:off x="7901871" y="7231079"/>
              <a:ext cx="502447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73" y="0"/>
                  </a:moveTo>
                  <a:cubicBezTo>
                    <a:pt x="527" y="0"/>
                    <a:pt x="527" y="0"/>
                    <a:pt x="527" y="0"/>
                  </a:cubicBezTo>
                  <a:cubicBezTo>
                    <a:pt x="263" y="0"/>
                    <a:pt x="0" y="5400"/>
                    <a:pt x="0" y="10800"/>
                  </a:cubicBezTo>
                  <a:cubicBezTo>
                    <a:pt x="0" y="16200"/>
                    <a:pt x="263" y="21600"/>
                    <a:pt x="527" y="21600"/>
                  </a:cubicBezTo>
                  <a:cubicBezTo>
                    <a:pt x="21073" y="21600"/>
                    <a:pt x="21073" y="21600"/>
                    <a:pt x="21073" y="21600"/>
                  </a:cubicBezTo>
                  <a:cubicBezTo>
                    <a:pt x="21337" y="21600"/>
                    <a:pt x="21600" y="16200"/>
                    <a:pt x="21600" y="10800"/>
                  </a:cubicBezTo>
                  <a:cubicBezTo>
                    <a:pt x="21600" y="5400"/>
                    <a:pt x="21337" y="0"/>
                    <a:pt x="210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16" name="Freeform 317"/>
            <p:cNvSpPr/>
            <p:nvPr/>
          </p:nvSpPr>
          <p:spPr>
            <a:xfrm>
              <a:off x="7932950" y="6876260"/>
              <a:ext cx="442880" cy="313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0" y="21600"/>
                  </a:moveTo>
                  <a:cubicBezTo>
                    <a:pt x="2100" y="21600"/>
                    <a:pt x="2100" y="21600"/>
                    <a:pt x="2100" y="21600"/>
                  </a:cubicBezTo>
                  <a:cubicBezTo>
                    <a:pt x="19500" y="21600"/>
                    <a:pt x="19500" y="21600"/>
                    <a:pt x="19500" y="21600"/>
                  </a:cubicBezTo>
                  <a:cubicBezTo>
                    <a:pt x="21000" y="21600"/>
                    <a:pt x="21000" y="21600"/>
                    <a:pt x="21000" y="21600"/>
                  </a:cubicBezTo>
                  <a:cubicBezTo>
                    <a:pt x="21300" y="21600"/>
                    <a:pt x="21600" y="21176"/>
                    <a:pt x="21600" y="20753"/>
                  </a:cubicBezTo>
                  <a:cubicBezTo>
                    <a:pt x="21600" y="18212"/>
                    <a:pt x="21600" y="18212"/>
                    <a:pt x="21600" y="18212"/>
                  </a:cubicBezTo>
                  <a:cubicBezTo>
                    <a:pt x="21600" y="2965"/>
                    <a:pt x="21600" y="2965"/>
                    <a:pt x="21600" y="2965"/>
                  </a:cubicBezTo>
                  <a:cubicBezTo>
                    <a:pt x="21600" y="847"/>
                    <a:pt x="21600" y="847"/>
                    <a:pt x="21600" y="847"/>
                  </a:cubicBezTo>
                  <a:cubicBezTo>
                    <a:pt x="21600" y="0"/>
                    <a:pt x="21300" y="0"/>
                    <a:pt x="21000" y="0"/>
                  </a:cubicBezTo>
                  <a:cubicBezTo>
                    <a:pt x="19500" y="0"/>
                    <a:pt x="19500" y="0"/>
                    <a:pt x="19500" y="0"/>
                  </a:cubicBezTo>
                  <a:cubicBezTo>
                    <a:pt x="2100" y="0"/>
                    <a:pt x="2100" y="0"/>
                    <a:pt x="2100" y="0"/>
                  </a:cubicBezTo>
                  <a:cubicBezTo>
                    <a:pt x="600" y="0"/>
                    <a:pt x="600" y="0"/>
                    <a:pt x="600" y="0"/>
                  </a:cubicBezTo>
                  <a:cubicBezTo>
                    <a:pt x="300" y="0"/>
                    <a:pt x="0" y="0"/>
                    <a:pt x="0" y="847"/>
                  </a:cubicBezTo>
                  <a:cubicBezTo>
                    <a:pt x="0" y="2965"/>
                    <a:pt x="0" y="2965"/>
                    <a:pt x="0" y="2965"/>
                  </a:cubicBezTo>
                  <a:cubicBezTo>
                    <a:pt x="0" y="18212"/>
                    <a:pt x="0" y="18212"/>
                    <a:pt x="0" y="18212"/>
                  </a:cubicBezTo>
                  <a:cubicBezTo>
                    <a:pt x="0" y="20753"/>
                    <a:pt x="0" y="20753"/>
                    <a:pt x="0" y="20753"/>
                  </a:cubicBezTo>
                  <a:cubicBezTo>
                    <a:pt x="0" y="21176"/>
                    <a:pt x="300" y="21600"/>
                    <a:pt x="600" y="21600"/>
                  </a:cubicBezTo>
                  <a:close/>
                  <a:moveTo>
                    <a:pt x="1200" y="18212"/>
                  </a:moveTo>
                  <a:cubicBezTo>
                    <a:pt x="1200" y="2965"/>
                    <a:pt x="1200" y="2965"/>
                    <a:pt x="1200" y="2965"/>
                  </a:cubicBezTo>
                  <a:cubicBezTo>
                    <a:pt x="1200" y="1694"/>
                    <a:pt x="1200" y="1694"/>
                    <a:pt x="1200" y="1694"/>
                  </a:cubicBezTo>
                  <a:cubicBezTo>
                    <a:pt x="2100" y="1694"/>
                    <a:pt x="2100" y="1694"/>
                    <a:pt x="2100" y="1694"/>
                  </a:cubicBezTo>
                  <a:cubicBezTo>
                    <a:pt x="19500" y="1694"/>
                    <a:pt x="19500" y="1694"/>
                    <a:pt x="19500" y="1694"/>
                  </a:cubicBezTo>
                  <a:cubicBezTo>
                    <a:pt x="20400" y="1694"/>
                    <a:pt x="20400" y="1694"/>
                    <a:pt x="20400" y="1694"/>
                  </a:cubicBezTo>
                  <a:cubicBezTo>
                    <a:pt x="20400" y="2965"/>
                    <a:pt x="20400" y="2965"/>
                    <a:pt x="20400" y="2965"/>
                  </a:cubicBezTo>
                  <a:cubicBezTo>
                    <a:pt x="20400" y="18212"/>
                    <a:pt x="20400" y="18212"/>
                    <a:pt x="20400" y="18212"/>
                  </a:cubicBezTo>
                  <a:cubicBezTo>
                    <a:pt x="20400" y="19906"/>
                    <a:pt x="20400" y="19906"/>
                    <a:pt x="20400" y="19906"/>
                  </a:cubicBezTo>
                  <a:cubicBezTo>
                    <a:pt x="19500" y="19906"/>
                    <a:pt x="19500" y="19906"/>
                    <a:pt x="19500" y="19906"/>
                  </a:cubicBezTo>
                  <a:cubicBezTo>
                    <a:pt x="2100" y="19906"/>
                    <a:pt x="2100" y="19906"/>
                    <a:pt x="2100" y="19906"/>
                  </a:cubicBezTo>
                  <a:cubicBezTo>
                    <a:pt x="1200" y="19906"/>
                    <a:pt x="1200" y="19906"/>
                    <a:pt x="1200" y="19906"/>
                  </a:cubicBezTo>
                  <a:lnTo>
                    <a:pt x="1200" y="1821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17" name="Freeform 318"/>
            <p:cNvSpPr/>
            <p:nvPr/>
          </p:nvSpPr>
          <p:spPr>
            <a:xfrm>
              <a:off x="157986" y="6778779"/>
              <a:ext cx="581202" cy="501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340" extrusionOk="0">
                  <a:moveTo>
                    <a:pt x="7958" y="260"/>
                  </a:moveTo>
                  <a:cubicBezTo>
                    <a:pt x="7048" y="-260"/>
                    <a:pt x="5912" y="0"/>
                    <a:pt x="5684" y="1041"/>
                  </a:cubicBezTo>
                  <a:cubicBezTo>
                    <a:pt x="3183" y="7027"/>
                    <a:pt x="3183" y="7027"/>
                    <a:pt x="3183" y="7027"/>
                  </a:cubicBezTo>
                  <a:cubicBezTo>
                    <a:pt x="1819" y="7027"/>
                    <a:pt x="1819" y="7027"/>
                    <a:pt x="1819" y="7027"/>
                  </a:cubicBezTo>
                  <a:cubicBezTo>
                    <a:pt x="909" y="7027"/>
                    <a:pt x="0" y="7807"/>
                    <a:pt x="0" y="8848"/>
                  </a:cubicBezTo>
                  <a:cubicBezTo>
                    <a:pt x="0" y="19518"/>
                    <a:pt x="0" y="19518"/>
                    <a:pt x="0" y="19518"/>
                  </a:cubicBezTo>
                  <a:cubicBezTo>
                    <a:pt x="0" y="20559"/>
                    <a:pt x="909" y="21340"/>
                    <a:pt x="1819" y="21340"/>
                  </a:cubicBezTo>
                  <a:cubicBezTo>
                    <a:pt x="17053" y="21340"/>
                    <a:pt x="17053" y="21340"/>
                    <a:pt x="17053" y="21340"/>
                  </a:cubicBezTo>
                  <a:cubicBezTo>
                    <a:pt x="17962" y="21340"/>
                    <a:pt x="18872" y="20559"/>
                    <a:pt x="18872" y="19518"/>
                  </a:cubicBezTo>
                  <a:cubicBezTo>
                    <a:pt x="18872" y="15875"/>
                    <a:pt x="18872" y="15875"/>
                    <a:pt x="18872" y="15875"/>
                  </a:cubicBezTo>
                  <a:cubicBezTo>
                    <a:pt x="21373" y="9889"/>
                    <a:pt x="21373" y="9889"/>
                    <a:pt x="21373" y="9889"/>
                  </a:cubicBezTo>
                  <a:cubicBezTo>
                    <a:pt x="21600" y="9369"/>
                    <a:pt x="21600" y="8848"/>
                    <a:pt x="21373" y="8328"/>
                  </a:cubicBezTo>
                  <a:cubicBezTo>
                    <a:pt x="21373" y="7807"/>
                    <a:pt x="20918" y="7547"/>
                    <a:pt x="20463" y="7287"/>
                  </a:cubicBezTo>
                  <a:lnTo>
                    <a:pt x="7958" y="260"/>
                  </a:lnTo>
                  <a:close/>
                  <a:moveTo>
                    <a:pt x="5457" y="3904"/>
                  </a:moveTo>
                  <a:cubicBezTo>
                    <a:pt x="10914" y="7027"/>
                    <a:pt x="10914" y="7027"/>
                    <a:pt x="10914" y="7027"/>
                  </a:cubicBezTo>
                  <a:cubicBezTo>
                    <a:pt x="4093" y="7027"/>
                    <a:pt x="4093" y="7027"/>
                    <a:pt x="4093" y="7027"/>
                  </a:cubicBezTo>
                  <a:lnTo>
                    <a:pt x="5457" y="3904"/>
                  </a:lnTo>
                  <a:close/>
                  <a:moveTo>
                    <a:pt x="17962" y="19518"/>
                  </a:moveTo>
                  <a:cubicBezTo>
                    <a:pt x="17962" y="20039"/>
                    <a:pt x="17507" y="20299"/>
                    <a:pt x="17053" y="20299"/>
                  </a:cubicBezTo>
                  <a:cubicBezTo>
                    <a:pt x="1819" y="20299"/>
                    <a:pt x="1819" y="20299"/>
                    <a:pt x="1819" y="20299"/>
                  </a:cubicBezTo>
                  <a:cubicBezTo>
                    <a:pt x="1364" y="20299"/>
                    <a:pt x="909" y="20039"/>
                    <a:pt x="909" y="19518"/>
                  </a:cubicBezTo>
                  <a:cubicBezTo>
                    <a:pt x="909" y="8848"/>
                    <a:pt x="909" y="8848"/>
                    <a:pt x="909" y="8848"/>
                  </a:cubicBezTo>
                  <a:cubicBezTo>
                    <a:pt x="909" y="8328"/>
                    <a:pt x="1364" y="8068"/>
                    <a:pt x="1819" y="8068"/>
                  </a:cubicBezTo>
                  <a:cubicBezTo>
                    <a:pt x="17053" y="8068"/>
                    <a:pt x="17053" y="8068"/>
                    <a:pt x="17053" y="8068"/>
                  </a:cubicBezTo>
                  <a:cubicBezTo>
                    <a:pt x="17507" y="8068"/>
                    <a:pt x="17962" y="8328"/>
                    <a:pt x="17962" y="8848"/>
                  </a:cubicBezTo>
                  <a:lnTo>
                    <a:pt x="17962" y="19518"/>
                  </a:lnTo>
                  <a:close/>
                  <a:moveTo>
                    <a:pt x="18872" y="13533"/>
                  </a:moveTo>
                  <a:cubicBezTo>
                    <a:pt x="18872" y="11451"/>
                    <a:pt x="18872" y="11451"/>
                    <a:pt x="18872" y="11451"/>
                  </a:cubicBezTo>
                  <a:cubicBezTo>
                    <a:pt x="19554" y="11711"/>
                    <a:pt x="19554" y="11711"/>
                    <a:pt x="19554" y="11711"/>
                  </a:cubicBezTo>
                  <a:lnTo>
                    <a:pt x="18872" y="13533"/>
                  </a:lnTo>
                  <a:close/>
                  <a:moveTo>
                    <a:pt x="20463" y="9369"/>
                  </a:moveTo>
                  <a:cubicBezTo>
                    <a:pt x="20008" y="10930"/>
                    <a:pt x="20008" y="10930"/>
                    <a:pt x="20008" y="10930"/>
                  </a:cubicBezTo>
                  <a:cubicBezTo>
                    <a:pt x="18872" y="10150"/>
                    <a:pt x="18872" y="10150"/>
                    <a:pt x="18872" y="10150"/>
                  </a:cubicBezTo>
                  <a:cubicBezTo>
                    <a:pt x="18872" y="8848"/>
                    <a:pt x="18872" y="8848"/>
                    <a:pt x="18872" y="8848"/>
                  </a:cubicBezTo>
                  <a:cubicBezTo>
                    <a:pt x="18872" y="7807"/>
                    <a:pt x="17962" y="7027"/>
                    <a:pt x="17053" y="7027"/>
                  </a:cubicBezTo>
                  <a:cubicBezTo>
                    <a:pt x="12960" y="7027"/>
                    <a:pt x="12960" y="7027"/>
                    <a:pt x="12960" y="7027"/>
                  </a:cubicBezTo>
                  <a:cubicBezTo>
                    <a:pt x="5912" y="2863"/>
                    <a:pt x="5912" y="2863"/>
                    <a:pt x="5912" y="2863"/>
                  </a:cubicBezTo>
                  <a:cubicBezTo>
                    <a:pt x="6366" y="1562"/>
                    <a:pt x="6366" y="1562"/>
                    <a:pt x="6366" y="1562"/>
                  </a:cubicBezTo>
                  <a:cubicBezTo>
                    <a:pt x="6594" y="1301"/>
                    <a:pt x="6821" y="1041"/>
                    <a:pt x="7276" y="1041"/>
                  </a:cubicBezTo>
                  <a:cubicBezTo>
                    <a:pt x="7276" y="1041"/>
                    <a:pt x="7503" y="1041"/>
                    <a:pt x="7503" y="1041"/>
                  </a:cubicBezTo>
                  <a:cubicBezTo>
                    <a:pt x="20236" y="8068"/>
                    <a:pt x="20236" y="8068"/>
                    <a:pt x="20236" y="8068"/>
                  </a:cubicBezTo>
                  <a:cubicBezTo>
                    <a:pt x="20236" y="8328"/>
                    <a:pt x="20463" y="8328"/>
                    <a:pt x="20463" y="8588"/>
                  </a:cubicBezTo>
                  <a:cubicBezTo>
                    <a:pt x="20691" y="8848"/>
                    <a:pt x="20691" y="9109"/>
                    <a:pt x="20463" y="93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18" name="Freeform 319"/>
            <p:cNvSpPr/>
            <p:nvPr/>
          </p:nvSpPr>
          <p:spPr>
            <a:xfrm>
              <a:off x="458418" y="7065323"/>
              <a:ext cx="152807" cy="93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88" y="0"/>
                  </a:moveTo>
                  <a:cubicBezTo>
                    <a:pt x="12960" y="0"/>
                    <a:pt x="12096" y="0"/>
                    <a:pt x="11232" y="1440"/>
                  </a:cubicBezTo>
                  <a:cubicBezTo>
                    <a:pt x="9504" y="0"/>
                    <a:pt x="8640" y="0"/>
                    <a:pt x="6912" y="0"/>
                  </a:cubicBezTo>
                  <a:cubicBezTo>
                    <a:pt x="3456" y="0"/>
                    <a:pt x="0" y="4320"/>
                    <a:pt x="0" y="11520"/>
                  </a:cubicBezTo>
                  <a:cubicBezTo>
                    <a:pt x="0" y="17280"/>
                    <a:pt x="3456" y="21600"/>
                    <a:pt x="6912" y="21600"/>
                  </a:cubicBezTo>
                  <a:cubicBezTo>
                    <a:pt x="8640" y="21600"/>
                    <a:pt x="9504" y="21600"/>
                    <a:pt x="11232" y="20160"/>
                  </a:cubicBezTo>
                  <a:cubicBezTo>
                    <a:pt x="12096" y="21600"/>
                    <a:pt x="12960" y="21600"/>
                    <a:pt x="14688" y="21600"/>
                  </a:cubicBezTo>
                  <a:cubicBezTo>
                    <a:pt x="18144" y="21600"/>
                    <a:pt x="21600" y="17280"/>
                    <a:pt x="21600" y="11520"/>
                  </a:cubicBezTo>
                  <a:cubicBezTo>
                    <a:pt x="21600" y="4320"/>
                    <a:pt x="18144" y="0"/>
                    <a:pt x="14688" y="0"/>
                  </a:cubicBezTo>
                  <a:close/>
                  <a:moveTo>
                    <a:pt x="6912" y="15840"/>
                  </a:moveTo>
                  <a:cubicBezTo>
                    <a:pt x="5184" y="15840"/>
                    <a:pt x="3456" y="14400"/>
                    <a:pt x="3456" y="11520"/>
                  </a:cubicBezTo>
                  <a:cubicBezTo>
                    <a:pt x="3456" y="7200"/>
                    <a:pt x="5184" y="5760"/>
                    <a:pt x="6912" y="5760"/>
                  </a:cubicBezTo>
                  <a:cubicBezTo>
                    <a:pt x="8640" y="5760"/>
                    <a:pt x="10368" y="7200"/>
                    <a:pt x="10368" y="11520"/>
                  </a:cubicBezTo>
                  <a:cubicBezTo>
                    <a:pt x="10368" y="14400"/>
                    <a:pt x="8640" y="15840"/>
                    <a:pt x="6912" y="15840"/>
                  </a:cubicBezTo>
                  <a:close/>
                  <a:moveTo>
                    <a:pt x="14688" y="15840"/>
                  </a:moveTo>
                  <a:cubicBezTo>
                    <a:pt x="13824" y="15840"/>
                    <a:pt x="13824" y="15840"/>
                    <a:pt x="12960" y="15840"/>
                  </a:cubicBezTo>
                  <a:cubicBezTo>
                    <a:pt x="13824" y="14400"/>
                    <a:pt x="13824" y="12960"/>
                    <a:pt x="13824" y="11520"/>
                  </a:cubicBezTo>
                  <a:cubicBezTo>
                    <a:pt x="13824" y="8640"/>
                    <a:pt x="13824" y="7200"/>
                    <a:pt x="12960" y="5760"/>
                  </a:cubicBezTo>
                  <a:cubicBezTo>
                    <a:pt x="13824" y="5760"/>
                    <a:pt x="13824" y="5760"/>
                    <a:pt x="14688" y="5760"/>
                  </a:cubicBezTo>
                  <a:cubicBezTo>
                    <a:pt x="16416" y="5760"/>
                    <a:pt x="18144" y="7200"/>
                    <a:pt x="18144" y="11520"/>
                  </a:cubicBezTo>
                  <a:cubicBezTo>
                    <a:pt x="18144" y="14400"/>
                    <a:pt x="16416" y="15840"/>
                    <a:pt x="14688" y="1584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19" name="Oval 320"/>
            <p:cNvSpPr/>
            <p:nvPr/>
          </p:nvSpPr>
          <p:spPr>
            <a:xfrm>
              <a:off x="458418" y="7189640"/>
              <a:ext cx="23311" cy="2331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0" name="Oval 321"/>
            <p:cNvSpPr/>
            <p:nvPr/>
          </p:nvSpPr>
          <p:spPr>
            <a:xfrm>
              <a:off x="212374" y="7189640"/>
              <a:ext cx="25901" cy="2331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1" name="Oval 322"/>
            <p:cNvSpPr/>
            <p:nvPr/>
          </p:nvSpPr>
          <p:spPr>
            <a:xfrm>
              <a:off x="409208" y="7189640"/>
              <a:ext cx="23311" cy="2331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2" name="Oval 323"/>
            <p:cNvSpPr/>
            <p:nvPr/>
          </p:nvSpPr>
          <p:spPr>
            <a:xfrm>
              <a:off x="261583" y="7189640"/>
              <a:ext cx="25902" cy="2331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3" name="Oval 324"/>
            <p:cNvSpPr/>
            <p:nvPr/>
          </p:nvSpPr>
          <p:spPr>
            <a:xfrm>
              <a:off x="310791" y="7189640"/>
              <a:ext cx="25902" cy="2331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4" name="Oval 325"/>
            <p:cNvSpPr/>
            <p:nvPr/>
          </p:nvSpPr>
          <p:spPr>
            <a:xfrm>
              <a:off x="360000" y="7189640"/>
              <a:ext cx="25902" cy="2331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5" name="Oval 326"/>
            <p:cNvSpPr/>
            <p:nvPr/>
          </p:nvSpPr>
          <p:spPr>
            <a:xfrm>
              <a:off x="556835" y="7189640"/>
              <a:ext cx="23311" cy="2331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6" name="Oval 327"/>
            <p:cNvSpPr/>
            <p:nvPr/>
          </p:nvSpPr>
          <p:spPr>
            <a:xfrm>
              <a:off x="507625" y="7189640"/>
              <a:ext cx="23312" cy="2331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7" name="Freeform 328"/>
            <p:cNvSpPr/>
            <p:nvPr/>
          </p:nvSpPr>
          <p:spPr>
            <a:xfrm>
              <a:off x="212374" y="7135252"/>
              <a:ext cx="214965" cy="23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4" y="21600"/>
                  </a:moveTo>
                  <a:cubicBezTo>
                    <a:pt x="20366" y="21600"/>
                    <a:pt x="20366" y="21600"/>
                    <a:pt x="20366" y="21600"/>
                  </a:cubicBezTo>
                  <a:cubicBezTo>
                    <a:pt x="20983" y="21600"/>
                    <a:pt x="21600" y="21600"/>
                    <a:pt x="21600" y="10800"/>
                  </a:cubicBezTo>
                  <a:cubicBezTo>
                    <a:pt x="21600" y="5400"/>
                    <a:pt x="20983" y="0"/>
                    <a:pt x="20366" y="0"/>
                  </a:cubicBezTo>
                  <a:cubicBezTo>
                    <a:pt x="1234" y="0"/>
                    <a:pt x="1234" y="0"/>
                    <a:pt x="1234" y="0"/>
                  </a:cubicBezTo>
                  <a:cubicBezTo>
                    <a:pt x="617" y="0"/>
                    <a:pt x="0" y="5400"/>
                    <a:pt x="0" y="10800"/>
                  </a:cubicBezTo>
                  <a:cubicBezTo>
                    <a:pt x="0" y="21600"/>
                    <a:pt x="617" y="21600"/>
                    <a:pt x="1234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8" name="Freeform 329"/>
            <p:cNvSpPr/>
            <p:nvPr/>
          </p:nvSpPr>
          <p:spPr>
            <a:xfrm>
              <a:off x="212374" y="7078274"/>
              <a:ext cx="134677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21600"/>
                  </a:moveTo>
                  <a:cubicBezTo>
                    <a:pt x="19636" y="21600"/>
                    <a:pt x="19636" y="21600"/>
                    <a:pt x="19636" y="21600"/>
                  </a:cubicBezTo>
                  <a:cubicBezTo>
                    <a:pt x="20618" y="21600"/>
                    <a:pt x="21600" y="16200"/>
                    <a:pt x="21600" y="10800"/>
                  </a:cubicBezTo>
                  <a:cubicBezTo>
                    <a:pt x="21600" y="5400"/>
                    <a:pt x="20618" y="0"/>
                    <a:pt x="19636" y="0"/>
                  </a:cubicBezTo>
                  <a:cubicBezTo>
                    <a:pt x="1964" y="0"/>
                    <a:pt x="1964" y="0"/>
                    <a:pt x="1964" y="0"/>
                  </a:cubicBezTo>
                  <a:cubicBezTo>
                    <a:pt x="982" y="0"/>
                    <a:pt x="0" y="5400"/>
                    <a:pt x="0" y="10800"/>
                  </a:cubicBezTo>
                  <a:cubicBezTo>
                    <a:pt x="0" y="16200"/>
                    <a:pt x="982" y="21600"/>
                    <a:pt x="1964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9" name="Freeform 330"/>
            <p:cNvSpPr/>
            <p:nvPr/>
          </p:nvSpPr>
          <p:spPr>
            <a:xfrm>
              <a:off x="1371607" y="9126906"/>
              <a:ext cx="328442" cy="32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extrusionOk="0">
                  <a:moveTo>
                    <a:pt x="21100" y="0"/>
                  </a:moveTo>
                  <a:cubicBezTo>
                    <a:pt x="20700" y="0"/>
                    <a:pt x="20300" y="0"/>
                    <a:pt x="19900" y="0"/>
                  </a:cubicBezTo>
                  <a:cubicBezTo>
                    <a:pt x="10700" y="9374"/>
                    <a:pt x="10700" y="9374"/>
                    <a:pt x="10700" y="9374"/>
                  </a:cubicBezTo>
                  <a:cubicBezTo>
                    <a:pt x="1500" y="0"/>
                    <a:pt x="1500" y="0"/>
                    <a:pt x="1500" y="0"/>
                  </a:cubicBezTo>
                  <a:cubicBezTo>
                    <a:pt x="1100" y="0"/>
                    <a:pt x="700" y="0"/>
                    <a:pt x="300" y="0"/>
                  </a:cubicBezTo>
                  <a:cubicBezTo>
                    <a:pt x="-100" y="408"/>
                    <a:pt x="-100" y="815"/>
                    <a:pt x="300" y="1223"/>
                  </a:cubicBezTo>
                  <a:cubicBezTo>
                    <a:pt x="9500" y="10596"/>
                    <a:pt x="9500" y="10596"/>
                    <a:pt x="9500" y="10596"/>
                  </a:cubicBezTo>
                  <a:cubicBezTo>
                    <a:pt x="300" y="19970"/>
                    <a:pt x="300" y="19970"/>
                    <a:pt x="300" y="19970"/>
                  </a:cubicBezTo>
                  <a:cubicBezTo>
                    <a:pt x="-100" y="20377"/>
                    <a:pt x="-100" y="20785"/>
                    <a:pt x="300" y="21192"/>
                  </a:cubicBezTo>
                  <a:cubicBezTo>
                    <a:pt x="300" y="21600"/>
                    <a:pt x="700" y="21600"/>
                    <a:pt x="700" y="21600"/>
                  </a:cubicBezTo>
                  <a:cubicBezTo>
                    <a:pt x="1100" y="21600"/>
                    <a:pt x="1500" y="21600"/>
                    <a:pt x="1500" y="21192"/>
                  </a:cubicBezTo>
                  <a:cubicBezTo>
                    <a:pt x="10700" y="11819"/>
                    <a:pt x="10700" y="11819"/>
                    <a:pt x="10700" y="11819"/>
                  </a:cubicBezTo>
                  <a:cubicBezTo>
                    <a:pt x="19900" y="21192"/>
                    <a:pt x="19900" y="21192"/>
                    <a:pt x="19900" y="21192"/>
                  </a:cubicBezTo>
                  <a:cubicBezTo>
                    <a:pt x="20300" y="21600"/>
                    <a:pt x="20300" y="21600"/>
                    <a:pt x="20700" y="21600"/>
                  </a:cubicBezTo>
                  <a:cubicBezTo>
                    <a:pt x="20700" y="21600"/>
                    <a:pt x="21100" y="21600"/>
                    <a:pt x="21100" y="21192"/>
                  </a:cubicBezTo>
                  <a:cubicBezTo>
                    <a:pt x="21500" y="20785"/>
                    <a:pt x="21500" y="20377"/>
                    <a:pt x="21100" y="19970"/>
                  </a:cubicBezTo>
                  <a:cubicBezTo>
                    <a:pt x="11900" y="10596"/>
                    <a:pt x="11900" y="10596"/>
                    <a:pt x="11900" y="10596"/>
                  </a:cubicBezTo>
                  <a:cubicBezTo>
                    <a:pt x="21100" y="1223"/>
                    <a:pt x="21100" y="1223"/>
                    <a:pt x="21100" y="1223"/>
                  </a:cubicBezTo>
                  <a:cubicBezTo>
                    <a:pt x="21500" y="815"/>
                    <a:pt x="21500" y="408"/>
                    <a:pt x="211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30" name="Freeform 331"/>
            <p:cNvSpPr/>
            <p:nvPr/>
          </p:nvSpPr>
          <p:spPr>
            <a:xfrm>
              <a:off x="3473094" y="6736403"/>
              <a:ext cx="538706" cy="65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27" y="14131"/>
                  </a:moveTo>
                  <a:cubicBezTo>
                    <a:pt x="19636" y="13929"/>
                    <a:pt x="19636" y="13929"/>
                    <a:pt x="19636" y="13929"/>
                  </a:cubicBezTo>
                  <a:cubicBezTo>
                    <a:pt x="18900" y="13525"/>
                    <a:pt x="17427" y="13121"/>
                    <a:pt x="16445" y="12920"/>
                  </a:cubicBezTo>
                  <a:cubicBezTo>
                    <a:pt x="16200" y="12920"/>
                    <a:pt x="16200" y="12920"/>
                    <a:pt x="16200" y="12920"/>
                  </a:cubicBezTo>
                  <a:cubicBezTo>
                    <a:pt x="15955" y="12920"/>
                    <a:pt x="15709" y="12920"/>
                    <a:pt x="15464" y="12718"/>
                  </a:cubicBezTo>
                  <a:cubicBezTo>
                    <a:pt x="17182" y="11708"/>
                    <a:pt x="18164" y="10295"/>
                    <a:pt x="18164" y="8479"/>
                  </a:cubicBezTo>
                  <a:cubicBezTo>
                    <a:pt x="18900" y="8277"/>
                    <a:pt x="19391" y="7873"/>
                    <a:pt x="19391" y="7065"/>
                  </a:cubicBezTo>
                  <a:cubicBezTo>
                    <a:pt x="19391" y="6460"/>
                    <a:pt x="18900" y="6056"/>
                    <a:pt x="18164" y="5854"/>
                  </a:cubicBezTo>
                  <a:cubicBezTo>
                    <a:pt x="17918" y="2624"/>
                    <a:pt x="14727" y="0"/>
                    <a:pt x="10800" y="0"/>
                  </a:cubicBezTo>
                  <a:cubicBezTo>
                    <a:pt x="6873" y="0"/>
                    <a:pt x="3682" y="2624"/>
                    <a:pt x="3436" y="5854"/>
                  </a:cubicBezTo>
                  <a:cubicBezTo>
                    <a:pt x="2700" y="6056"/>
                    <a:pt x="2209" y="6460"/>
                    <a:pt x="2209" y="7065"/>
                  </a:cubicBezTo>
                  <a:cubicBezTo>
                    <a:pt x="2209" y="7873"/>
                    <a:pt x="2945" y="8479"/>
                    <a:pt x="3927" y="8479"/>
                  </a:cubicBezTo>
                  <a:cubicBezTo>
                    <a:pt x="3927" y="8479"/>
                    <a:pt x="4418" y="8479"/>
                    <a:pt x="4664" y="8075"/>
                  </a:cubicBezTo>
                  <a:cubicBezTo>
                    <a:pt x="4909" y="7671"/>
                    <a:pt x="4909" y="7469"/>
                    <a:pt x="4909" y="7065"/>
                  </a:cubicBezTo>
                  <a:cubicBezTo>
                    <a:pt x="4909" y="6460"/>
                    <a:pt x="4664" y="6056"/>
                    <a:pt x="4418" y="5854"/>
                  </a:cubicBezTo>
                  <a:cubicBezTo>
                    <a:pt x="4418" y="3028"/>
                    <a:pt x="7364" y="807"/>
                    <a:pt x="10800" y="807"/>
                  </a:cubicBezTo>
                  <a:cubicBezTo>
                    <a:pt x="14236" y="807"/>
                    <a:pt x="17182" y="3028"/>
                    <a:pt x="17182" y="5854"/>
                  </a:cubicBezTo>
                  <a:cubicBezTo>
                    <a:pt x="17182" y="6056"/>
                    <a:pt x="16936" y="6056"/>
                    <a:pt x="16936" y="6258"/>
                  </a:cubicBezTo>
                  <a:cubicBezTo>
                    <a:pt x="16691" y="6460"/>
                    <a:pt x="16691" y="6864"/>
                    <a:pt x="16691" y="7065"/>
                  </a:cubicBezTo>
                  <a:cubicBezTo>
                    <a:pt x="16691" y="7671"/>
                    <a:pt x="16936" y="8075"/>
                    <a:pt x="17182" y="8479"/>
                  </a:cubicBezTo>
                  <a:cubicBezTo>
                    <a:pt x="17182" y="10093"/>
                    <a:pt x="15955" y="11708"/>
                    <a:pt x="14236" y="12516"/>
                  </a:cubicBezTo>
                  <a:cubicBezTo>
                    <a:pt x="14236" y="12516"/>
                    <a:pt x="13991" y="12516"/>
                    <a:pt x="13991" y="12516"/>
                  </a:cubicBezTo>
                  <a:cubicBezTo>
                    <a:pt x="13500" y="12314"/>
                    <a:pt x="13255" y="11910"/>
                    <a:pt x="13009" y="11708"/>
                  </a:cubicBezTo>
                  <a:cubicBezTo>
                    <a:pt x="13009" y="11708"/>
                    <a:pt x="13255" y="11305"/>
                    <a:pt x="13500" y="11103"/>
                  </a:cubicBezTo>
                  <a:cubicBezTo>
                    <a:pt x="13991" y="10901"/>
                    <a:pt x="14727" y="10295"/>
                    <a:pt x="14973" y="9690"/>
                  </a:cubicBezTo>
                  <a:cubicBezTo>
                    <a:pt x="14973" y="9286"/>
                    <a:pt x="15218" y="8680"/>
                    <a:pt x="15464" y="8277"/>
                  </a:cubicBezTo>
                  <a:cubicBezTo>
                    <a:pt x="15464" y="8075"/>
                    <a:pt x="15709" y="7873"/>
                    <a:pt x="15709" y="7873"/>
                  </a:cubicBezTo>
                  <a:cubicBezTo>
                    <a:pt x="16200" y="7671"/>
                    <a:pt x="16200" y="7065"/>
                    <a:pt x="16200" y="6662"/>
                  </a:cubicBezTo>
                  <a:cubicBezTo>
                    <a:pt x="16200" y="6258"/>
                    <a:pt x="15955" y="5652"/>
                    <a:pt x="15709" y="5450"/>
                  </a:cubicBezTo>
                  <a:cubicBezTo>
                    <a:pt x="15464" y="5450"/>
                    <a:pt x="15218" y="4845"/>
                    <a:pt x="14973" y="4239"/>
                  </a:cubicBezTo>
                  <a:cubicBezTo>
                    <a:pt x="14727" y="3432"/>
                    <a:pt x="13745" y="2422"/>
                    <a:pt x="12764" y="2221"/>
                  </a:cubicBezTo>
                  <a:cubicBezTo>
                    <a:pt x="12518" y="2221"/>
                    <a:pt x="12518" y="2221"/>
                    <a:pt x="12518" y="2221"/>
                  </a:cubicBezTo>
                  <a:cubicBezTo>
                    <a:pt x="11536" y="2019"/>
                    <a:pt x="10064" y="2019"/>
                    <a:pt x="9082" y="2221"/>
                  </a:cubicBezTo>
                  <a:cubicBezTo>
                    <a:pt x="8836" y="2221"/>
                    <a:pt x="8836" y="2221"/>
                    <a:pt x="8836" y="2221"/>
                  </a:cubicBezTo>
                  <a:cubicBezTo>
                    <a:pt x="7855" y="2422"/>
                    <a:pt x="6873" y="3432"/>
                    <a:pt x="6627" y="4239"/>
                  </a:cubicBezTo>
                  <a:cubicBezTo>
                    <a:pt x="6382" y="4845"/>
                    <a:pt x="6136" y="5450"/>
                    <a:pt x="5891" y="5450"/>
                  </a:cubicBezTo>
                  <a:cubicBezTo>
                    <a:pt x="5645" y="5652"/>
                    <a:pt x="5400" y="6258"/>
                    <a:pt x="5400" y="6662"/>
                  </a:cubicBezTo>
                  <a:cubicBezTo>
                    <a:pt x="5400" y="7065"/>
                    <a:pt x="5400" y="7671"/>
                    <a:pt x="5891" y="7873"/>
                  </a:cubicBezTo>
                  <a:cubicBezTo>
                    <a:pt x="5891" y="7873"/>
                    <a:pt x="6136" y="8075"/>
                    <a:pt x="6136" y="8277"/>
                  </a:cubicBezTo>
                  <a:cubicBezTo>
                    <a:pt x="6382" y="8680"/>
                    <a:pt x="6627" y="9286"/>
                    <a:pt x="6627" y="9690"/>
                  </a:cubicBezTo>
                  <a:cubicBezTo>
                    <a:pt x="6873" y="10295"/>
                    <a:pt x="7609" y="10901"/>
                    <a:pt x="8100" y="11103"/>
                  </a:cubicBezTo>
                  <a:cubicBezTo>
                    <a:pt x="8345" y="11305"/>
                    <a:pt x="8591" y="11708"/>
                    <a:pt x="8591" y="11708"/>
                  </a:cubicBezTo>
                  <a:cubicBezTo>
                    <a:pt x="8345" y="11910"/>
                    <a:pt x="8100" y="12314"/>
                    <a:pt x="7609" y="12516"/>
                  </a:cubicBezTo>
                  <a:cubicBezTo>
                    <a:pt x="7364" y="12516"/>
                    <a:pt x="6382" y="12718"/>
                    <a:pt x="5400" y="12920"/>
                  </a:cubicBezTo>
                  <a:cubicBezTo>
                    <a:pt x="5155" y="12920"/>
                    <a:pt x="5155" y="12920"/>
                    <a:pt x="5155" y="12920"/>
                  </a:cubicBezTo>
                  <a:cubicBezTo>
                    <a:pt x="4173" y="13121"/>
                    <a:pt x="2700" y="13525"/>
                    <a:pt x="1964" y="13929"/>
                  </a:cubicBezTo>
                  <a:cubicBezTo>
                    <a:pt x="1473" y="14131"/>
                    <a:pt x="1473" y="14131"/>
                    <a:pt x="1473" y="14131"/>
                  </a:cubicBezTo>
                  <a:cubicBezTo>
                    <a:pt x="736" y="14535"/>
                    <a:pt x="0" y="15544"/>
                    <a:pt x="0" y="16553"/>
                  </a:cubicBezTo>
                  <a:cubicBezTo>
                    <a:pt x="0" y="17563"/>
                    <a:pt x="736" y="18168"/>
                    <a:pt x="1473" y="18774"/>
                  </a:cubicBezTo>
                  <a:cubicBezTo>
                    <a:pt x="3927" y="20591"/>
                    <a:pt x="7118" y="21600"/>
                    <a:pt x="10800" y="21600"/>
                  </a:cubicBezTo>
                  <a:cubicBezTo>
                    <a:pt x="14482" y="21600"/>
                    <a:pt x="17673" y="20591"/>
                    <a:pt x="20127" y="18774"/>
                  </a:cubicBezTo>
                  <a:cubicBezTo>
                    <a:pt x="20864" y="18168"/>
                    <a:pt x="21600" y="17563"/>
                    <a:pt x="21600" y="16553"/>
                  </a:cubicBezTo>
                  <a:cubicBezTo>
                    <a:pt x="21600" y="15544"/>
                    <a:pt x="20864" y="14535"/>
                    <a:pt x="20127" y="14131"/>
                  </a:cubicBezTo>
                  <a:close/>
                  <a:moveTo>
                    <a:pt x="3682" y="7671"/>
                  </a:moveTo>
                  <a:cubicBezTo>
                    <a:pt x="3436" y="7671"/>
                    <a:pt x="3191" y="7469"/>
                    <a:pt x="3191" y="7065"/>
                  </a:cubicBezTo>
                  <a:cubicBezTo>
                    <a:pt x="3191" y="6864"/>
                    <a:pt x="3436" y="6662"/>
                    <a:pt x="3682" y="6460"/>
                  </a:cubicBezTo>
                  <a:cubicBezTo>
                    <a:pt x="3927" y="6864"/>
                    <a:pt x="3927" y="7469"/>
                    <a:pt x="3682" y="7671"/>
                  </a:cubicBezTo>
                  <a:close/>
                  <a:moveTo>
                    <a:pt x="18409" y="7065"/>
                  </a:moveTo>
                  <a:cubicBezTo>
                    <a:pt x="18409" y="7469"/>
                    <a:pt x="18164" y="7671"/>
                    <a:pt x="17918" y="7671"/>
                  </a:cubicBezTo>
                  <a:cubicBezTo>
                    <a:pt x="17673" y="7469"/>
                    <a:pt x="17673" y="6864"/>
                    <a:pt x="17918" y="6460"/>
                  </a:cubicBezTo>
                  <a:cubicBezTo>
                    <a:pt x="18164" y="6662"/>
                    <a:pt x="18409" y="6864"/>
                    <a:pt x="18409" y="7065"/>
                  </a:cubicBezTo>
                  <a:close/>
                  <a:moveTo>
                    <a:pt x="19391" y="18168"/>
                  </a:moveTo>
                  <a:cubicBezTo>
                    <a:pt x="17182" y="19783"/>
                    <a:pt x="14236" y="20793"/>
                    <a:pt x="10800" y="20793"/>
                  </a:cubicBezTo>
                  <a:cubicBezTo>
                    <a:pt x="7364" y="20793"/>
                    <a:pt x="4418" y="19783"/>
                    <a:pt x="2209" y="18168"/>
                  </a:cubicBezTo>
                  <a:cubicBezTo>
                    <a:pt x="1473" y="17764"/>
                    <a:pt x="982" y="17159"/>
                    <a:pt x="982" y="16553"/>
                  </a:cubicBezTo>
                  <a:cubicBezTo>
                    <a:pt x="982" y="15948"/>
                    <a:pt x="1473" y="15140"/>
                    <a:pt x="1964" y="14736"/>
                  </a:cubicBezTo>
                  <a:cubicBezTo>
                    <a:pt x="2455" y="14736"/>
                    <a:pt x="2455" y="14736"/>
                    <a:pt x="2455" y="14736"/>
                  </a:cubicBezTo>
                  <a:cubicBezTo>
                    <a:pt x="3191" y="14333"/>
                    <a:pt x="4418" y="13929"/>
                    <a:pt x="5400" y="13727"/>
                  </a:cubicBezTo>
                  <a:cubicBezTo>
                    <a:pt x="5400" y="13727"/>
                    <a:pt x="5400" y="13727"/>
                    <a:pt x="5400" y="13727"/>
                  </a:cubicBezTo>
                  <a:cubicBezTo>
                    <a:pt x="6382" y="13525"/>
                    <a:pt x="7609" y="13323"/>
                    <a:pt x="8100" y="13121"/>
                  </a:cubicBezTo>
                  <a:cubicBezTo>
                    <a:pt x="8591" y="12920"/>
                    <a:pt x="9327" y="12516"/>
                    <a:pt x="9327" y="12112"/>
                  </a:cubicBezTo>
                  <a:cubicBezTo>
                    <a:pt x="9573" y="11507"/>
                    <a:pt x="9327" y="10901"/>
                    <a:pt x="8591" y="10497"/>
                  </a:cubicBezTo>
                  <a:cubicBezTo>
                    <a:pt x="8345" y="10295"/>
                    <a:pt x="7855" y="9892"/>
                    <a:pt x="7609" y="9488"/>
                  </a:cubicBezTo>
                  <a:cubicBezTo>
                    <a:pt x="7364" y="9084"/>
                    <a:pt x="7364" y="8479"/>
                    <a:pt x="7118" y="8075"/>
                  </a:cubicBezTo>
                  <a:cubicBezTo>
                    <a:pt x="7118" y="7671"/>
                    <a:pt x="6873" y="7267"/>
                    <a:pt x="6382" y="7065"/>
                  </a:cubicBezTo>
                  <a:cubicBezTo>
                    <a:pt x="6382" y="7065"/>
                    <a:pt x="6382" y="6864"/>
                    <a:pt x="6382" y="6662"/>
                  </a:cubicBezTo>
                  <a:cubicBezTo>
                    <a:pt x="6382" y="6460"/>
                    <a:pt x="6382" y="6258"/>
                    <a:pt x="6382" y="6056"/>
                  </a:cubicBezTo>
                  <a:cubicBezTo>
                    <a:pt x="7118" y="5854"/>
                    <a:pt x="7364" y="4441"/>
                    <a:pt x="7609" y="4441"/>
                  </a:cubicBezTo>
                  <a:cubicBezTo>
                    <a:pt x="7609" y="3836"/>
                    <a:pt x="8345" y="3230"/>
                    <a:pt x="9082" y="3028"/>
                  </a:cubicBezTo>
                  <a:cubicBezTo>
                    <a:pt x="9327" y="3028"/>
                    <a:pt x="9327" y="3028"/>
                    <a:pt x="9327" y="3028"/>
                  </a:cubicBezTo>
                  <a:cubicBezTo>
                    <a:pt x="9818" y="2826"/>
                    <a:pt x="10309" y="2826"/>
                    <a:pt x="10800" y="2826"/>
                  </a:cubicBezTo>
                  <a:cubicBezTo>
                    <a:pt x="11291" y="2826"/>
                    <a:pt x="11782" y="2826"/>
                    <a:pt x="12273" y="3028"/>
                  </a:cubicBezTo>
                  <a:cubicBezTo>
                    <a:pt x="12518" y="3028"/>
                    <a:pt x="12518" y="3028"/>
                    <a:pt x="12518" y="3028"/>
                  </a:cubicBezTo>
                  <a:cubicBezTo>
                    <a:pt x="13255" y="3230"/>
                    <a:pt x="13991" y="3836"/>
                    <a:pt x="13991" y="4441"/>
                  </a:cubicBezTo>
                  <a:cubicBezTo>
                    <a:pt x="14236" y="4441"/>
                    <a:pt x="14482" y="5854"/>
                    <a:pt x="15218" y="6056"/>
                  </a:cubicBezTo>
                  <a:cubicBezTo>
                    <a:pt x="15218" y="6258"/>
                    <a:pt x="15218" y="6460"/>
                    <a:pt x="15218" y="6662"/>
                  </a:cubicBezTo>
                  <a:cubicBezTo>
                    <a:pt x="15218" y="6864"/>
                    <a:pt x="15218" y="7065"/>
                    <a:pt x="15218" y="7065"/>
                  </a:cubicBezTo>
                  <a:cubicBezTo>
                    <a:pt x="14727" y="7267"/>
                    <a:pt x="14482" y="7671"/>
                    <a:pt x="14482" y="8075"/>
                  </a:cubicBezTo>
                  <a:cubicBezTo>
                    <a:pt x="14482" y="8479"/>
                    <a:pt x="14236" y="9084"/>
                    <a:pt x="13991" y="9488"/>
                  </a:cubicBezTo>
                  <a:cubicBezTo>
                    <a:pt x="13745" y="9892"/>
                    <a:pt x="13255" y="10295"/>
                    <a:pt x="13009" y="10497"/>
                  </a:cubicBezTo>
                  <a:cubicBezTo>
                    <a:pt x="12273" y="10901"/>
                    <a:pt x="12027" y="11507"/>
                    <a:pt x="12273" y="12112"/>
                  </a:cubicBezTo>
                  <a:cubicBezTo>
                    <a:pt x="12273" y="12516"/>
                    <a:pt x="12764" y="12718"/>
                    <a:pt x="13255" y="13121"/>
                  </a:cubicBezTo>
                  <a:cubicBezTo>
                    <a:pt x="13009" y="13121"/>
                    <a:pt x="12764" y="13121"/>
                    <a:pt x="12273" y="13323"/>
                  </a:cubicBezTo>
                  <a:cubicBezTo>
                    <a:pt x="12027" y="12718"/>
                    <a:pt x="11536" y="12516"/>
                    <a:pt x="10800" y="12516"/>
                  </a:cubicBezTo>
                  <a:cubicBezTo>
                    <a:pt x="9818" y="12516"/>
                    <a:pt x="9082" y="13121"/>
                    <a:pt x="9082" y="13929"/>
                  </a:cubicBezTo>
                  <a:cubicBezTo>
                    <a:pt x="9082" y="14333"/>
                    <a:pt x="9818" y="14736"/>
                    <a:pt x="10800" y="14736"/>
                  </a:cubicBezTo>
                  <a:cubicBezTo>
                    <a:pt x="11782" y="14736"/>
                    <a:pt x="12273" y="14535"/>
                    <a:pt x="12518" y="14131"/>
                  </a:cubicBezTo>
                  <a:cubicBezTo>
                    <a:pt x="13255" y="13929"/>
                    <a:pt x="13745" y="13727"/>
                    <a:pt x="14482" y="13525"/>
                  </a:cubicBezTo>
                  <a:cubicBezTo>
                    <a:pt x="14973" y="13525"/>
                    <a:pt x="15709" y="13727"/>
                    <a:pt x="16200" y="13727"/>
                  </a:cubicBezTo>
                  <a:cubicBezTo>
                    <a:pt x="16200" y="13727"/>
                    <a:pt x="16200" y="13727"/>
                    <a:pt x="16200" y="13727"/>
                  </a:cubicBezTo>
                  <a:cubicBezTo>
                    <a:pt x="17182" y="13929"/>
                    <a:pt x="18409" y="14333"/>
                    <a:pt x="19145" y="14736"/>
                  </a:cubicBezTo>
                  <a:cubicBezTo>
                    <a:pt x="19636" y="14736"/>
                    <a:pt x="19636" y="14736"/>
                    <a:pt x="19636" y="14736"/>
                  </a:cubicBezTo>
                  <a:cubicBezTo>
                    <a:pt x="20127" y="15140"/>
                    <a:pt x="20618" y="15948"/>
                    <a:pt x="20618" y="16553"/>
                  </a:cubicBezTo>
                  <a:cubicBezTo>
                    <a:pt x="20618" y="17159"/>
                    <a:pt x="20127" y="17764"/>
                    <a:pt x="19391" y="18168"/>
                  </a:cubicBezTo>
                  <a:close/>
                  <a:moveTo>
                    <a:pt x="11536" y="13727"/>
                  </a:moveTo>
                  <a:cubicBezTo>
                    <a:pt x="11291" y="13727"/>
                    <a:pt x="11045" y="13929"/>
                    <a:pt x="10800" y="13929"/>
                  </a:cubicBezTo>
                  <a:cubicBezTo>
                    <a:pt x="10555" y="13929"/>
                    <a:pt x="10309" y="13727"/>
                    <a:pt x="10064" y="13727"/>
                  </a:cubicBezTo>
                  <a:cubicBezTo>
                    <a:pt x="10064" y="13525"/>
                    <a:pt x="10555" y="13323"/>
                    <a:pt x="10800" y="13323"/>
                  </a:cubicBezTo>
                  <a:cubicBezTo>
                    <a:pt x="11045" y="13323"/>
                    <a:pt x="11536" y="13525"/>
                    <a:pt x="11536" y="1372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31" name="Freeform 332"/>
            <p:cNvSpPr/>
            <p:nvPr/>
          </p:nvSpPr>
          <p:spPr>
            <a:xfrm>
              <a:off x="7842302" y="2354245"/>
              <a:ext cx="593096" cy="650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05" y="7132"/>
                  </a:moveTo>
                  <a:cubicBezTo>
                    <a:pt x="18037" y="2649"/>
                    <a:pt x="15365" y="0"/>
                    <a:pt x="11134" y="0"/>
                  </a:cubicBezTo>
                  <a:cubicBezTo>
                    <a:pt x="6680" y="0"/>
                    <a:pt x="4008" y="2649"/>
                    <a:pt x="3340" y="7132"/>
                  </a:cubicBezTo>
                  <a:cubicBezTo>
                    <a:pt x="1559" y="7336"/>
                    <a:pt x="0" y="8762"/>
                    <a:pt x="0" y="10392"/>
                  </a:cubicBezTo>
                  <a:cubicBezTo>
                    <a:pt x="0" y="12226"/>
                    <a:pt x="1559" y="13653"/>
                    <a:pt x="3340" y="13857"/>
                  </a:cubicBezTo>
                  <a:cubicBezTo>
                    <a:pt x="3786" y="17525"/>
                    <a:pt x="5790" y="19970"/>
                    <a:pt x="8907" y="20785"/>
                  </a:cubicBezTo>
                  <a:cubicBezTo>
                    <a:pt x="9130" y="21396"/>
                    <a:pt x="10021" y="21600"/>
                    <a:pt x="11134" y="21600"/>
                  </a:cubicBezTo>
                  <a:cubicBezTo>
                    <a:pt x="12025" y="21600"/>
                    <a:pt x="13138" y="21396"/>
                    <a:pt x="13138" y="20581"/>
                  </a:cubicBezTo>
                  <a:cubicBezTo>
                    <a:pt x="13138" y="19766"/>
                    <a:pt x="12025" y="19562"/>
                    <a:pt x="11134" y="19562"/>
                  </a:cubicBezTo>
                  <a:cubicBezTo>
                    <a:pt x="10466" y="19562"/>
                    <a:pt x="9575" y="19766"/>
                    <a:pt x="9353" y="19970"/>
                  </a:cubicBezTo>
                  <a:cubicBezTo>
                    <a:pt x="5790" y="19155"/>
                    <a:pt x="4676" y="16098"/>
                    <a:pt x="4231" y="13857"/>
                  </a:cubicBezTo>
                  <a:cubicBezTo>
                    <a:pt x="5344" y="13449"/>
                    <a:pt x="5567" y="11819"/>
                    <a:pt x="5567" y="10392"/>
                  </a:cubicBezTo>
                  <a:cubicBezTo>
                    <a:pt x="5567" y="9170"/>
                    <a:pt x="5344" y="7540"/>
                    <a:pt x="4231" y="7132"/>
                  </a:cubicBezTo>
                  <a:cubicBezTo>
                    <a:pt x="4676" y="4483"/>
                    <a:pt x="6012" y="815"/>
                    <a:pt x="11134" y="815"/>
                  </a:cubicBezTo>
                  <a:cubicBezTo>
                    <a:pt x="16033" y="815"/>
                    <a:pt x="17369" y="4483"/>
                    <a:pt x="17814" y="7132"/>
                  </a:cubicBezTo>
                  <a:cubicBezTo>
                    <a:pt x="17814" y="7132"/>
                    <a:pt x="17592" y="7132"/>
                    <a:pt x="17592" y="7132"/>
                  </a:cubicBezTo>
                  <a:cubicBezTo>
                    <a:pt x="17592" y="7132"/>
                    <a:pt x="17592" y="7132"/>
                    <a:pt x="17592" y="7132"/>
                  </a:cubicBezTo>
                  <a:cubicBezTo>
                    <a:pt x="17146" y="7336"/>
                    <a:pt x="16924" y="7540"/>
                    <a:pt x="16478" y="8355"/>
                  </a:cubicBezTo>
                  <a:cubicBezTo>
                    <a:pt x="16478" y="8762"/>
                    <a:pt x="16256" y="9374"/>
                    <a:pt x="16256" y="9985"/>
                  </a:cubicBezTo>
                  <a:cubicBezTo>
                    <a:pt x="16256" y="10189"/>
                    <a:pt x="16256" y="10392"/>
                    <a:pt x="16256" y="10392"/>
                  </a:cubicBezTo>
                  <a:cubicBezTo>
                    <a:pt x="16256" y="11819"/>
                    <a:pt x="16478" y="13449"/>
                    <a:pt x="17592" y="13857"/>
                  </a:cubicBezTo>
                  <a:cubicBezTo>
                    <a:pt x="17592" y="13857"/>
                    <a:pt x="17814" y="13857"/>
                    <a:pt x="18037" y="13857"/>
                  </a:cubicBezTo>
                  <a:cubicBezTo>
                    <a:pt x="18037" y="13857"/>
                    <a:pt x="18037" y="13857"/>
                    <a:pt x="18037" y="13857"/>
                  </a:cubicBezTo>
                  <a:cubicBezTo>
                    <a:pt x="18037" y="13857"/>
                    <a:pt x="18037" y="13857"/>
                    <a:pt x="18037" y="13857"/>
                  </a:cubicBezTo>
                  <a:cubicBezTo>
                    <a:pt x="20041" y="13857"/>
                    <a:pt x="21600" y="12430"/>
                    <a:pt x="21600" y="10392"/>
                  </a:cubicBezTo>
                  <a:cubicBezTo>
                    <a:pt x="21600" y="8762"/>
                    <a:pt x="20487" y="7540"/>
                    <a:pt x="18705" y="7132"/>
                  </a:cubicBezTo>
                  <a:close/>
                  <a:moveTo>
                    <a:pt x="11134" y="20377"/>
                  </a:moveTo>
                  <a:cubicBezTo>
                    <a:pt x="11802" y="20377"/>
                    <a:pt x="12247" y="20581"/>
                    <a:pt x="12247" y="20581"/>
                  </a:cubicBezTo>
                  <a:cubicBezTo>
                    <a:pt x="12247" y="20581"/>
                    <a:pt x="11802" y="20785"/>
                    <a:pt x="11134" y="20785"/>
                  </a:cubicBezTo>
                  <a:cubicBezTo>
                    <a:pt x="10243" y="20785"/>
                    <a:pt x="9798" y="20581"/>
                    <a:pt x="9798" y="20581"/>
                  </a:cubicBezTo>
                  <a:cubicBezTo>
                    <a:pt x="9798" y="20581"/>
                    <a:pt x="10243" y="20377"/>
                    <a:pt x="11134" y="20377"/>
                  </a:cubicBezTo>
                  <a:close/>
                  <a:moveTo>
                    <a:pt x="4676" y="10392"/>
                  </a:moveTo>
                  <a:cubicBezTo>
                    <a:pt x="4676" y="11208"/>
                    <a:pt x="4676" y="11819"/>
                    <a:pt x="4454" y="12430"/>
                  </a:cubicBezTo>
                  <a:cubicBezTo>
                    <a:pt x="4231" y="12634"/>
                    <a:pt x="4008" y="13042"/>
                    <a:pt x="3786" y="13042"/>
                  </a:cubicBezTo>
                  <a:cubicBezTo>
                    <a:pt x="2227" y="13042"/>
                    <a:pt x="891" y="11819"/>
                    <a:pt x="891" y="10392"/>
                  </a:cubicBezTo>
                  <a:cubicBezTo>
                    <a:pt x="891" y="9170"/>
                    <a:pt x="2227" y="7947"/>
                    <a:pt x="3786" y="7947"/>
                  </a:cubicBezTo>
                  <a:cubicBezTo>
                    <a:pt x="4231" y="7947"/>
                    <a:pt x="4676" y="8966"/>
                    <a:pt x="4676" y="10392"/>
                  </a:cubicBezTo>
                  <a:close/>
                  <a:moveTo>
                    <a:pt x="18037" y="13042"/>
                  </a:moveTo>
                  <a:cubicBezTo>
                    <a:pt x="17592" y="13042"/>
                    <a:pt x="17146" y="12226"/>
                    <a:pt x="17146" y="10392"/>
                  </a:cubicBezTo>
                  <a:cubicBezTo>
                    <a:pt x="17146" y="8762"/>
                    <a:pt x="17814" y="7947"/>
                    <a:pt x="18037" y="7947"/>
                  </a:cubicBezTo>
                  <a:cubicBezTo>
                    <a:pt x="18260" y="7947"/>
                    <a:pt x="18928" y="8762"/>
                    <a:pt x="18928" y="10392"/>
                  </a:cubicBezTo>
                  <a:cubicBezTo>
                    <a:pt x="18928" y="12226"/>
                    <a:pt x="18260" y="13042"/>
                    <a:pt x="18037" y="13042"/>
                  </a:cubicBezTo>
                  <a:close/>
                  <a:moveTo>
                    <a:pt x="19373" y="12838"/>
                  </a:moveTo>
                  <a:cubicBezTo>
                    <a:pt x="19596" y="12226"/>
                    <a:pt x="19819" y="11208"/>
                    <a:pt x="19819" y="10392"/>
                  </a:cubicBezTo>
                  <a:cubicBezTo>
                    <a:pt x="19819" y="9577"/>
                    <a:pt x="19596" y="8762"/>
                    <a:pt x="19373" y="8151"/>
                  </a:cubicBezTo>
                  <a:cubicBezTo>
                    <a:pt x="20264" y="8558"/>
                    <a:pt x="20709" y="9577"/>
                    <a:pt x="20709" y="10392"/>
                  </a:cubicBezTo>
                  <a:cubicBezTo>
                    <a:pt x="20709" y="11411"/>
                    <a:pt x="20264" y="12430"/>
                    <a:pt x="19373" y="1283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32" name="Freeform 333"/>
            <p:cNvSpPr/>
            <p:nvPr/>
          </p:nvSpPr>
          <p:spPr>
            <a:xfrm>
              <a:off x="4581583" y="6852949"/>
              <a:ext cx="461009" cy="404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24" y="0"/>
                  </a:moveTo>
                  <a:cubicBezTo>
                    <a:pt x="8352" y="1964"/>
                    <a:pt x="8352" y="1964"/>
                    <a:pt x="8352" y="1964"/>
                  </a:cubicBezTo>
                  <a:cubicBezTo>
                    <a:pt x="8064" y="1964"/>
                    <a:pt x="7776" y="2291"/>
                    <a:pt x="7776" y="2618"/>
                  </a:cubicBezTo>
                  <a:cubicBezTo>
                    <a:pt x="7776" y="15055"/>
                    <a:pt x="7776" y="15055"/>
                    <a:pt x="7776" y="15055"/>
                  </a:cubicBezTo>
                  <a:cubicBezTo>
                    <a:pt x="7200" y="14727"/>
                    <a:pt x="6912" y="14727"/>
                    <a:pt x="6336" y="14727"/>
                  </a:cubicBezTo>
                  <a:cubicBezTo>
                    <a:pt x="5472" y="14727"/>
                    <a:pt x="4896" y="14727"/>
                    <a:pt x="4320" y="15055"/>
                  </a:cubicBezTo>
                  <a:cubicBezTo>
                    <a:pt x="1728" y="15709"/>
                    <a:pt x="0" y="17673"/>
                    <a:pt x="0" y="19309"/>
                  </a:cubicBezTo>
                  <a:cubicBezTo>
                    <a:pt x="0" y="20618"/>
                    <a:pt x="1152" y="21600"/>
                    <a:pt x="2592" y="21600"/>
                  </a:cubicBezTo>
                  <a:cubicBezTo>
                    <a:pt x="3168" y="21600"/>
                    <a:pt x="4032" y="21600"/>
                    <a:pt x="4608" y="21273"/>
                  </a:cubicBezTo>
                  <a:cubicBezTo>
                    <a:pt x="6912" y="20618"/>
                    <a:pt x="8928" y="18655"/>
                    <a:pt x="8928" y="17018"/>
                  </a:cubicBezTo>
                  <a:cubicBezTo>
                    <a:pt x="8928" y="6545"/>
                    <a:pt x="8928" y="6545"/>
                    <a:pt x="8928" y="6545"/>
                  </a:cubicBezTo>
                  <a:cubicBezTo>
                    <a:pt x="20448" y="4909"/>
                    <a:pt x="20448" y="4909"/>
                    <a:pt x="20448" y="4909"/>
                  </a:cubicBezTo>
                  <a:cubicBezTo>
                    <a:pt x="20448" y="13091"/>
                    <a:pt x="20448" y="13091"/>
                    <a:pt x="20448" y="13091"/>
                  </a:cubicBezTo>
                  <a:cubicBezTo>
                    <a:pt x="20160" y="12764"/>
                    <a:pt x="19584" y="12764"/>
                    <a:pt x="19008" y="12764"/>
                  </a:cubicBezTo>
                  <a:cubicBezTo>
                    <a:pt x="18432" y="12764"/>
                    <a:pt x="17856" y="12764"/>
                    <a:pt x="16992" y="13091"/>
                  </a:cubicBezTo>
                  <a:cubicBezTo>
                    <a:pt x="14688" y="13745"/>
                    <a:pt x="12672" y="15709"/>
                    <a:pt x="12672" y="17345"/>
                  </a:cubicBezTo>
                  <a:cubicBezTo>
                    <a:pt x="12672" y="18655"/>
                    <a:pt x="13824" y="19636"/>
                    <a:pt x="15552" y="19636"/>
                  </a:cubicBezTo>
                  <a:cubicBezTo>
                    <a:pt x="16128" y="19636"/>
                    <a:pt x="16704" y="19309"/>
                    <a:pt x="17280" y="19309"/>
                  </a:cubicBezTo>
                  <a:cubicBezTo>
                    <a:pt x="19872" y="18327"/>
                    <a:pt x="21600" y="16691"/>
                    <a:pt x="21600" y="15055"/>
                  </a:cubicBezTo>
                  <a:cubicBezTo>
                    <a:pt x="21600" y="655"/>
                    <a:pt x="21600" y="655"/>
                    <a:pt x="21600" y="655"/>
                  </a:cubicBezTo>
                  <a:cubicBezTo>
                    <a:pt x="21600" y="327"/>
                    <a:pt x="21600" y="327"/>
                    <a:pt x="21600" y="0"/>
                  </a:cubicBezTo>
                  <a:cubicBezTo>
                    <a:pt x="21312" y="0"/>
                    <a:pt x="21312" y="0"/>
                    <a:pt x="21024" y="0"/>
                  </a:cubicBezTo>
                  <a:close/>
                  <a:moveTo>
                    <a:pt x="4320" y="19964"/>
                  </a:moveTo>
                  <a:cubicBezTo>
                    <a:pt x="3744" y="20291"/>
                    <a:pt x="3168" y="20291"/>
                    <a:pt x="2592" y="20291"/>
                  </a:cubicBezTo>
                  <a:cubicBezTo>
                    <a:pt x="2016" y="20291"/>
                    <a:pt x="1152" y="19964"/>
                    <a:pt x="1152" y="19309"/>
                  </a:cubicBezTo>
                  <a:cubicBezTo>
                    <a:pt x="1152" y="18655"/>
                    <a:pt x="2592" y="17018"/>
                    <a:pt x="4608" y="16364"/>
                  </a:cubicBezTo>
                  <a:cubicBezTo>
                    <a:pt x="5184" y="16036"/>
                    <a:pt x="5760" y="16036"/>
                    <a:pt x="6336" y="16036"/>
                  </a:cubicBezTo>
                  <a:cubicBezTo>
                    <a:pt x="6912" y="16036"/>
                    <a:pt x="7776" y="16364"/>
                    <a:pt x="7776" y="17018"/>
                  </a:cubicBezTo>
                  <a:cubicBezTo>
                    <a:pt x="7776" y="18000"/>
                    <a:pt x="6336" y="19309"/>
                    <a:pt x="4320" y="19964"/>
                  </a:cubicBezTo>
                  <a:close/>
                  <a:moveTo>
                    <a:pt x="8928" y="5236"/>
                  </a:moveTo>
                  <a:cubicBezTo>
                    <a:pt x="8928" y="3273"/>
                    <a:pt x="8928" y="3273"/>
                    <a:pt x="8928" y="3273"/>
                  </a:cubicBezTo>
                  <a:cubicBezTo>
                    <a:pt x="20448" y="1309"/>
                    <a:pt x="20448" y="1309"/>
                    <a:pt x="20448" y="1309"/>
                  </a:cubicBezTo>
                  <a:cubicBezTo>
                    <a:pt x="20448" y="3600"/>
                    <a:pt x="20448" y="3600"/>
                    <a:pt x="20448" y="3600"/>
                  </a:cubicBezTo>
                  <a:lnTo>
                    <a:pt x="8928" y="5236"/>
                  </a:lnTo>
                  <a:close/>
                  <a:moveTo>
                    <a:pt x="16992" y="18000"/>
                  </a:moveTo>
                  <a:cubicBezTo>
                    <a:pt x="16416" y="18327"/>
                    <a:pt x="15840" y="18327"/>
                    <a:pt x="15552" y="18327"/>
                  </a:cubicBezTo>
                  <a:cubicBezTo>
                    <a:pt x="14688" y="18327"/>
                    <a:pt x="13824" y="18000"/>
                    <a:pt x="13824" y="17345"/>
                  </a:cubicBezTo>
                  <a:cubicBezTo>
                    <a:pt x="13824" y="16364"/>
                    <a:pt x="15264" y="15055"/>
                    <a:pt x="17280" y="14400"/>
                  </a:cubicBezTo>
                  <a:cubicBezTo>
                    <a:pt x="17856" y="14073"/>
                    <a:pt x="18432" y="14073"/>
                    <a:pt x="19008" y="14073"/>
                  </a:cubicBezTo>
                  <a:cubicBezTo>
                    <a:pt x="19584" y="14073"/>
                    <a:pt x="20448" y="14400"/>
                    <a:pt x="20448" y="15055"/>
                  </a:cubicBezTo>
                  <a:cubicBezTo>
                    <a:pt x="20448" y="15709"/>
                    <a:pt x="19008" y="17345"/>
                    <a:pt x="16992" y="180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33" name="Freeform 334"/>
            <p:cNvSpPr/>
            <p:nvPr/>
          </p:nvSpPr>
          <p:spPr>
            <a:xfrm>
              <a:off x="5697842" y="6858129"/>
              <a:ext cx="543886" cy="38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01" y="1714"/>
                  </a:moveTo>
                  <a:cubicBezTo>
                    <a:pt x="11164" y="1714"/>
                    <a:pt x="11164" y="1714"/>
                    <a:pt x="11164" y="1714"/>
                  </a:cubicBezTo>
                  <a:cubicBezTo>
                    <a:pt x="10679" y="686"/>
                    <a:pt x="9951" y="0"/>
                    <a:pt x="9222" y="0"/>
                  </a:cubicBezTo>
                  <a:cubicBezTo>
                    <a:pt x="2912" y="0"/>
                    <a:pt x="2912" y="0"/>
                    <a:pt x="2912" y="0"/>
                  </a:cubicBezTo>
                  <a:cubicBezTo>
                    <a:pt x="1942" y="0"/>
                    <a:pt x="971" y="1029"/>
                    <a:pt x="485" y="2400"/>
                  </a:cubicBezTo>
                  <a:cubicBezTo>
                    <a:pt x="485" y="2743"/>
                    <a:pt x="485" y="2743"/>
                    <a:pt x="485" y="2743"/>
                  </a:cubicBezTo>
                  <a:cubicBezTo>
                    <a:pt x="243" y="4114"/>
                    <a:pt x="0" y="5829"/>
                    <a:pt x="0" y="6857"/>
                  </a:cubicBezTo>
                  <a:cubicBezTo>
                    <a:pt x="0" y="19200"/>
                    <a:pt x="0" y="19200"/>
                    <a:pt x="0" y="19200"/>
                  </a:cubicBezTo>
                  <a:cubicBezTo>
                    <a:pt x="0" y="20571"/>
                    <a:pt x="728" y="21600"/>
                    <a:pt x="1942" y="21600"/>
                  </a:cubicBezTo>
                  <a:cubicBezTo>
                    <a:pt x="17960" y="21600"/>
                    <a:pt x="17960" y="21600"/>
                    <a:pt x="17960" y="21600"/>
                  </a:cubicBezTo>
                  <a:cubicBezTo>
                    <a:pt x="18930" y="21600"/>
                    <a:pt x="19658" y="20914"/>
                    <a:pt x="19901" y="19886"/>
                  </a:cubicBezTo>
                  <a:cubicBezTo>
                    <a:pt x="20387" y="19200"/>
                    <a:pt x="20629" y="18514"/>
                    <a:pt x="20629" y="17829"/>
                  </a:cubicBezTo>
                  <a:cubicBezTo>
                    <a:pt x="21600" y="4457"/>
                    <a:pt x="21600" y="4457"/>
                    <a:pt x="21600" y="4457"/>
                  </a:cubicBezTo>
                  <a:cubicBezTo>
                    <a:pt x="21600" y="3771"/>
                    <a:pt x="21357" y="3086"/>
                    <a:pt x="21115" y="2743"/>
                  </a:cubicBezTo>
                  <a:cubicBezTo>
                    <a:pt x="20872" y="2057"/>
                    <a:pt x="20387" y="1714"/>
                    <a:pt x="19901" y="1714"/>
                  </a:cubicBezTo>
                  <a:close/>
                  <a:moveTo>
                    <a:pt x="18930" y="19200"/>
                  </a:moveTo>
                  <a:cubicBezTo>
                    <a:pt x="18930" y="19886"/>
                    <a:pt x="18445" y="20229"/>
                    <a:pt x="17960" y="20229"/>
                  </a:cubicBezTo>
                  <a:cubicBezTo>
                    <a:pt x="2427" y="20229"/>
                    <a:pt x="2427" y="20229"/>
                    <a:pt x="2427" y="20229"/>
                  </a:cubicBezTo>
                  <a:cubicBezTo>
                    <a:pt x="1942" y="20229"/>
                    <a:pt x="1942" y="20229"/>
                    <a:pt x="1942" y="20229"/>
                  </a:cubicBezTo>
                  <a:cubicBezTo>
                    <a:pt x="1456" y="20229"/>
                    <a:pt x="971" y="19886"/>
                    <a:pt x="971" y="19200"/>
                  </a:cubicBezTo>
                  <a:cubicBezTo>
                    <a:pt x="971" y="6857"/>
                    <a:pt x="971" y="6857"/>
                    <a:pt x="971" y="6857"/>
                  </a:cubicBezTo>
                  <a:cubicBezTo>
                    <a:pt x="971" y="5829"/>
                    <a:pt x="1213" y="4114"/>
                    <a:pt x="1456" y="3429"/>
                  </a:cubicBezTo>
                  <a:cubicBezTo>
                    <a:pt x="1456" y="2743"/>
                    <a:pt x="1456" y="2743"/>
                    <a:pt x="1456" y="2743"/>
                  </a:cubicBezTo>
                  <a:cubicBezTo>
                    <a:pt x="1699" y="2057"/>
                    <a:pt x="2184" y="1371"/>
                    <a:pt x="2912" y="1371"/>
                  </a:cubicBezTo>
                  <a:cubicBezTo>
                    <a:pt x="9222" y="1371"/>
                    <a:pt x="9222" y="1371"/>
                    <a:pt x="9222" y="1371"/>
                  </a:cubicBezTo>
                  <a:cubicBezTo>
                    <a:pt x="9708" y="1371"/>
                    <a:pt x="10436" y="2057"/>
                    <a:pt x="10436" y="2743"/>
                  </a:cubicBezTo>
                  <a:cubicBezTo>
                    <a:pt x="10679" y="3429"/>
                    <a:pt x="10679" y="3429"/>
                    <a:pt x="10679" y="3429"/>
                  </a:cubicBezTo>
                  <a:cubicBezTo>
                    <a:pt x="10921" y="4457"/>
                    <a:pt x="11892" y="5486"/>
                    <a:pt x="12863" y="5486"/>
                  </a:cubicBezTo>
                  <a:cubicBezTo>
                    <a:pt x="17960" y="5486"/>
                    <a:pt x="17960" y="5486"/>
                    <a:pt x="17960" y="5486"/>
                  </a:cubicBezTo>
                  <a:cubicBezTo>
                    <a:pt x="18445" y="5486"/>
                    <a:pt x="18930" y="6171"/>
                    <a:pt x="18930" y="6857"/>
                  </a:cubicBezTo>
                  <a:lnTo>
                    <a:pt x="18930" y="19200"/>
                  </a:lnTo>
                  <a:close/>
                  <a:moveTo>
                    <a:pt x="19901" y="14743"/>
                  </a:moveTo>
                  <a:cubicBezTo>
                    <a:pt x="19901" y="6857"/>
                    <a:pt x="19901" y="6857"/>
                    <a:pt x="19901" y="6857"/>
                  </a:cubicBezTo>
                  <a:cubicBezTo>
                    <a:pt x="19901" y="5486"/>
                    <a:pt x="19173" y="4114"/>
                    <a:pt x="17960" y="4114"/>
                  </a:cubicBezTo>
                  <a:cubicBezTo>
                    <a:pt x="12863" y="4114"/>
                    <a:pt x="12863" y="4114"/>
                    <a:pt x="12863" y="4114"/>
                  </a:cubicBezTo>
                  <a:cubicBezTo>
                    <a:pt x="12378" y="4114"/>
                    <a:pt x="11892" y="3771"/>
                    <a:pt x="11649" y="3086"/>
                  </a:cubicBezTo>
                  <a:cubicBezTo>
                    <a:pt x="19901" y="3086"/>
                    <a:pt x="19901" y="3086"/>
                    <a:pt x="19901" y="3086"/>
                  </a:cubicBezTo>
                  <a:cubicBezTo>
                    <a:pt x="20144" y="3086"/>
                    <a:pt x="20144" y="3429"/>
                    <a:pt x="20387" y="3429"/>
                  </a:cubicBezTo>
                  <a:cubicBezTo>
                    <a:pt x="20629" y="3771"/>
                    <a:pt x="20629" y="4114"/>
                    <a:pt x="20629" y="4457"/>
                  </a:cubicBezTo>
                  <a:lnTo>
                    <a:pt x="19901" y="1474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34" name="Freeform 335"/>
            <p:cNvSpPr/>
            <p:nvPr/>
          </p:nvSpPr>
          <p:spPr>
            <a:xfrm>
              <a:off x="6886619" y="6785611"/>
              <a:ext cx="360002" cy="48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76" y="270"/>
                  </a:moveTo>
                  <a:cubicBezTo>
                    <a:pt x="15376" y="0"/>
                    <a:pt x="15376" y="0"/>
                    <a:pt x="15010" y="0"/>
                  </a:cubicBezTo>
                  <a:cubicBezTo>
                    <a:pt x="15010" y="0"/>
                    <a:pt x="15010" y="0"/>
                    <a:pt x="15010" y="0"/>
                  </a:cubicBezTo>
                  <a:cubicBezTo>
                    <a:pt x="15010" y="0"/>
                    <a:pt x="15010" y="0"/>
                    <a:pt x="15010" y="0"/>
                  </a:cubicBezTo>
                  <a:cubicBezTo>
                    <a:pt x="6956" y="0"/>
                    <a:pt x="6956" y="0"/>
                    <a:pt x="6956" y="0"/>
                  </a:cubicBezTo>
                  <a:cubicBezTo>
                    <a:pt x="6590" y="0"/>
                    <a:pt x="6224" y="270"/>
                    <a:pt x="6224" y="540"/>
                  </a:cubicBezTo>
                  <a:cubicBezTo>
                    <a:pt x="6224" y="3780"/>
                    <a:pt x="6224" y="3780"/>
                    <a:pt x="6224" y="3780"/>
                  </a:cubicBezTo>
                  <a:cubicBezTo>
                    <a:pt x="732" y="3780"/>
                    <a:pt x="732" y="3780"/>
                    <a:pt x="732" y="3780"/>
                  </a:cubicBezTo>
                  <a:cubicBezTo>
                    <a:pt x="366" y="3780"/>
                    <a:pt x="0" y="4050"/>
                    <a:pt x="0" y="4320"/>
                  </a:cubicBezTo>
                  <a:cubicBezTo>
                    <a:pt x="0" y="21060"/>
                    <a:pt x="0" y="21060"/>
                    <a:pt x="0" y="21060"/>
                  </a:cubicBezTo>
                  <a:cubicBezTo>
                    <a:pt x="0" y="21600"/>
                    <a:pt x="366" y="21600"/>
                    <a:pt x="732" y="21600"/>
                  </a:cubicBezTo>
                  <a:cubicBezTo>
                    <a:pt x="16108" y="21600"/>
                    <a:pt x="16108" y="21600"/>
                    <a:pt x="16108" y="21600"/>
                  </a:cubicBezTo>
                  <a:cubicBezTo>
                    <a:pt x="16475" y="21600"/>
                    <a:pt x="16841" y="21600"/>
                    <a:pt x="16841" y="21060"/>
                  </a:cubicBezTo>
                  <a:cubicBezTo>
                    <a:pt x="16841" y="16740"/>
                    <a:pt x="16841" y="16740"/>
                    <a:pt x="16841" y="16740"/>
                  </a:cubicBezTo>
                  <a:cubicBezTo>
                    <a:pt x="20868" y="16740"/>
                    <a:pt x="20868" y="16740"/>
                    <a:pt x="20868" y="16740"/>
                  </a:cubicBezTo>
                  <a:cubicBezTo>
                    <a:pt x="21234" y="16740"/>
                    <a:pt x="21600" y="16470"/>
                    <a:pt x="21600" y="16200"/>
                  </a:cubicBezTo>
                  <a:cubicBezTo>
                    <a:pt x="21600" y="5130"/>
                    <a:pt x="21600" y="5130"/>
                    <a:pt x="21600" y="5130"/>
                  </a:cubicBezTo>
                  <a:cubicBezTo>
                    <a:pt x="21600" y="5130"/>
                    <a:pt x="21600" y="5130"/>
                    <a:pt x="21600" y="5130"/>
                  </a:cubicBezTo>
                  <a:cubicBezTo>
                    <a:pt x="21600" y="4860"/>
                    <a:pt x="21600" y="4590"/>
                    <a:pt x="21234" y="4590"/>
                  </a:cubicBezTo>
                  <a:lnTo>
                    <a:pt x="15376" y="270"/>
                  </a:lnTo>
                  <a:close/>
                  <a:moveTo>
                    <a:pt x="15742" y="1890"/>
                  </a:moveTo>
                  <a:cubicBezTo>
                    <a:pt x="19403" y="4590"/>
                    <a:pt x="19403" y="4590"/>
                    <a:pt x="19403" y="4590"/>
                  </a:cubicBezTo>
                  <a:cubicBezTo>
                    <a:pt x="15742" y="4590"/>
                    <a:pt x="15742" y="4590"/>
                    <a:pt x="15742" y="4590"/>
                  </a:cubicBezTo>
                  <a:lnTo>
                    <a:pt x="15742" y="1890"/>
                  </a:lnTo>
                  <a:close/>
                  <a:moveTo>
                    <a:pt x="15376" y="20520"/>
                  </a:moveTo>
                  <a:cubicBezTo>
                    <a:pt x="1464" y="20520"/>
                    <a:pt x="1464" y="20520"/>
                    <a:pt x="1464" y="20520"/>
                  </a:cubicBezTo>
                  <a:cubicBezTo>
                    <a:pt x="1464" y="4860"/>
                    <a:pt x="1464" y="4860"/>
                    <a:pt x="1464" y="4860"/>
                  </a:cubicBezTo>
                  <a:cubicBezTo>
                    <a:pt x="8786" y="4860"/>
                    <a:pt x="8786" y="4860"/>
                    <a:pt x="8786" y="4860"/>
                  </a:cubicBezTo>
                  <a:cubicBezTo>
                    <a:pt x="8786" y="9180"/>
                    <a:pt x="8786" y="9180"/>
                    <a:pt x="8786" y="9180"/>
                  </a:cubicBezTo>
                  <a:cubicBezTo>
                    <a:pt x="8786" y="9450"/>
                    <a:pt x="9153" y="9720"/>
                    <a:pt x="9519" y="9720"/>
                  </a:cubicBezTo>
                  <a:cubicBezTo>
                    <a:pt x="15376" y="9720"/>
                    <a:pt x="15376" y="9720"/>
                    <a:pt x="15376" y="9720"/>
                  </a:cubicBezTo>
                  <a:lnTo>
                    <a:pt x="15376" y="20520"/>
                  </a:lnTo>
                  <a:close/>
                  <a:moveTo>
                    <a:pt x="10251" y="8640"/>
                  </a:moveTo>
                  <a:cubicBezTo>
                    <a:pt x="10251" y="5670"/>
                    <a:pt x="10251" y="5670"/>
                    <a:pt x="10251" y="5670"/>
                  </a:cubicBezTo>
                  <a:cubicBezTo>
                    <a:pt x="14278" y="8640"/>
                    <a:pt x="14278" y="8640"/>
                    <a:pt x="14278" y="8640"/>
                  </a:cubicBezTo>
                  <a:lnTo>
                    <a:pt x="10251" y="8640"/>
                  </a:lnTo>
                  <a:close/>
                  <a:moveTo>
                    <a:pt x="20136" y="15660"/>
                  </a:moveTo>
                  <a:cubicBezTo>
                    <a:pt x="16841" y="15660"/>
                    <a:pt x="16841" y="15660"/>
                    <a:pt x="16841" y="15660"/>
                  </a:cubicBezTo>
                  <a:cubicBezTo>
                    <a:pt x="16841" y="9180"/>
                    <a:pt x="16841" y="9180"/>
                    <a:pt x="16841" y="9180"/>
                  </a:cubicBezTo>
                  <a:cubicBezTo>
                    <a:pt x="16841" y="9180"/>
                    <a:pt x="16841" y="9180"/>
                    <a:pt x="16841" y="9180"/>
                  </a:cubicBezTo>
                  <a:cubicBezTo>
                    <a:pt x="16841" y="8910"/>
                    <a:pt x="16475" y="8640"/>
                    <a:pt x="16475" y="8640"/>
                  </a:cubicBezTo>
                  <a:cubicBezTo>
                    <a:pt x="9885" y="3780"/>
                    <a:pt x="9885" y="3780"/>
                    <a:pt x="9885" y="3780"/>
                  </a:cubicBezTo>
                  <a:cubicBezTo>
                    <a:pt x="9885" y="3780"/>
                    <a:pt x="9885" y="3780"/>
                    <a:pt x="9519" y="3780"/>
                  </a:cubicBezTo>
                  <a:cubicBezTo>
                    <a:pt x="9519" y="3780"/>
                    <a:pt x="9519" y="3780"/>
                    <a:pt x="9519" y="3780"/>
                  </a:cubicBezTo>
                  <a:cubicBezTo>
                    <a:pt x="9519" y="3780"/>
                    <a:pt x="9519" y="3780"/>
                    <a:pt x="9519" y="3780"/>
                  </a:cubicBezTo>
                  <a:cubicBezTo>
                    <a:pt x="7688" y="3780"/>
                    <a:pt x="7688" y="3780"/>
                    <a:pt x="7688" y="3780"/>
                  </a:cubicBezTo>
                  <a:cubicBezTo>
                    <a:pt x="7688" y="1080"/>
                    <a:pt x="7688" y="1080"/>
                    <a:pt x="7688" y="1080"/>
                  </a:cubicBezTo>
                  <a:cubicBezTo>
                    <a:pt x="14278" y="1080"/>
                    <a:pt x="14278" y="1080"/>
                    <a:pt x="14278" y="1080"/>
                  </a:cubicBezTo>
                  <a:cubicBezTo>
                    <a:pt x="14278" y="5130"/>
                    <a:pt x="14278" y="5130"/>
                    <a:pt x="14278" y="5130"/>
                  </a:cubicBezTo>
                  <a:cubicBezTo>
                    <a:pt x="14278" y="5400"/>
                    <a:pt x="14644" y="5670"/>
                    <a:pt x="15010" y="5670"/>
                  </a:cubicBezTo>
                  <a:cubicBezTo>
                    <a:pt x="20136" y="5670"/>
                    <a:pt x="20136" y="5670"/>
                    <a:pt x="20136" y="5670"/>
                  </a:cubicBezTo>
                  <a:lnTo>
                    <a:pt x="20136" y="156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35" name="Freeform 336"/>
            <p:cNvSpPr/>
            <p:nvPr/>
          </p:nvSpPr>
          <p:spPr>
            <a:xfrm>
              <a:off x="9116547" y="6852949"/>
              <a:ext cx="282304" cy="409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78" y="322"/>
                  </a:moveTo>
                  <a:cubicBezTo>
                    <a:pt x="12678" y="0"/>
                    <a:pt x="12678" y="0"/>
                    <a:pt x="12209" y="0"/>
                  </a:cubicBezTo>
                  <a:cubicBezTo>
                    <a:pt x="12209" y="0"/>
                    <a:pt x="12209" y="0"/>
                    <a:pt x="12209" y="0"/>
                  </a:cubicBezTo>
                  <a:cubicBezTo>
                    <a:pt x="12209" y="0"/>
                    <a:pt x="12209" y="0"/>
                    <a:pt x="12209" y="0"/>
                  </a:cubicBezTo>
                  <a:cubicBezTo>
                    <a:pt x="939" y="0"/>
                    <a:pt x="939" y="0"/>
                    <a:pt x="939" y="0"/>
                  </a:cubicBezTo>
                  <a:cubicBezTo>
                    <a:pt x="470" y="0"/>
                    <a:pt x="0" y="322"/>
                    <a:pt x="0" y="645"/>
                  </a:cubicBezTo>
                  <a:cubicBezTo>
                    <a:pt x="0" y="20955"/>
                    <a:pt x="0" y="20955"/>
                    <a:pt x="0" y="20955"/>
                  </a:cubicBezTo>
                  <a:cubicBezTo>
                    <a:pt x="0" y="21278"/>
                    <a:pt x="470" y="21600"/>
                    <a:pt x="939" y="21600"/>
                  </a:cubicBezTo>
                  <a:cubicBezTo>
                    <a:pt x="20661" y="21600"/>
                    <a:pt x="20661" y="21600"/>
                    <a:pt x="20661" y="21600"/>
                  </a:cubicBezTo>
                  <a:cubicBezTo>
                    <a:pt x="21130" y="21600"/>
                    <a:pt x="21600" y="21278"/>
                    <a:pt x="21600" y="20955"/>
                  </a:cubicBezTo>
                  <a:cubicBezTo>
                    <a:pt x="21600" y="6448"/>
                    <a:pt x="21600" y="6448"/>
                    <a:pt x="21600" y="6448"/>
                  </a:cubicBezTo>
                  <a:cubicBezTo>
                    <a:pt x="21600" y="6448"/>
                    <a:pt x="21600" y="6448"/>
                    <a:pt x="21600" y="6448"/>
                  </a:cubicBezTo>
                  <a:cubicBezTo>
                    <a:pt x="21600" y="6125"/>
                    <a:pt x="21130" y="5803"/>
                    <a:pt x="21130" y="5803"/>
                  </a:cubicBezTo>
                  <a:lnTo>
                    <a:pt x="12678" y="322"/>
                  </a:lnTo>
                  <a:close/>
                  <a:moveTo>
                    <a:pt x="13148" y="2257"/>
                  </a:moveTo>
                  <a:cubicBezTo>
                    <a:pt x="18313" y="5803"/>
                    <a:pt x="18313" y="5803"/>
                    <a:pt x="18313" y="5803"/>
                  </a:cubicBezTo>
                  <a:cubicBezTo>
                    <a:pt x="13148" y="5803"/>
                    <a:pt x="13148" y="5803"/>
                    <a:pt x="13148" y="5803"/>
                  </a:cubicBezTo>
                  <a:lnTo>
                    <a:pt x="13148" y="2257"/>
                  </a:lnTo>
                  <a:close/>
                  <a:moveTo>
                    <a:pt x="19722" y="20310"/>
                  </a:moveTo>
                  <a:cubicBezTo>
                    <a:pt x="1878" y="20310"/>
                    <a:pt x="1878" y="20310"/>
                    <a:pt x="1878" y="20310"/>
                  </a:cubicBezTo>
                  <a:cubicBezTo>
                    <a:pt x="1878" y="1290"/>
                    <a:pt x="1878" y="1290"/>
                    <a:pt x="1878" y="1290"/>
                  </a:cubicBezTo>
                  <a:cubicBezTo>
                    <a:pt x="11270" y="1290"/>
                    <a:pt x="11270" y="1290"/>
                    <a:pt x="11270" y="1290"/>
                  </a:cubicBezTo>
                  <a:cubicBezTo>
                    <a:pt x="11270" y="6448"/>
                    <a:pt x="11270" y="6448"/>
                    <a:pt x="11270" y="6448"/>
                  </a:cubicBezTo>
                  <a:cubicBezTo>
                    <a:pt x="11270" y="6770"/>
                    <a:pt x="11739" y="7093"/>
                    <a:pt x="12209" y="7093"/>
                  </a:cubicBezTo>
                  <a:cubicBezTo>
                    <a:pt x="19722" y="7093"/>
                    <a:pt x="19722" y="7093"/>
                    <a:pt x="19722" y="7093"/>
                  </a:cubicBezTo>
                  <a:lnTo>
                    <a:pt x="19722" y="2031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36" name="Freeform 337"/>
            <p:cNvSpPr/>
            <p:nvPr/>
          </p:nvSpPr>
          <p:spPr>
            <a:xfrm>
              <a:off x="10113670" y="6938418"/>
              <a:ext cx="551656" cy="274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80" y="0"/>
                  </a:moveTo>
                  <a:cubicBezTo>
                    <a:pt x="2880" y="0"/>
                    <a:pt x="2640" y="0"/>
                    <a:pt x="2640" y="0"/>
                  </a:cubicBezTo>
                  <a:cubicBezTo>
                    <a:pt x="2640" y="0"/>
                    <a:pt x="2640" y="0"/>
                    <a:pt x="2640" y="0"/>
                  </a:cubicBezTo>
                  <a:cubicBezTo>
                    <a:pt x="2640" y="0"/>
                    <a:pt x="2640" y="0"/>
                    <a:pt x="2640" y="0"/>
                  </a:cubicBezTo>
                  <a:cubicBezTo>
                    <a:pt x="2400" y="0"/>
                    <a:pt x="2400" y="480"/>
                    <a:pt x="2400" y="480"/>
                  </a:cubicBezTo>
                  <a:cubicBezTo>
                    <a:pt x="2400" y="480"/>
                    <a:pt x="2400" y="480"/>
                    <a:pt x="2400" y="960"/>
                  </a:cubicBezTo>
                  <a:cubicBezTo>
                    <a:pt x="2400" y="960"/>
                    <a:pt x="2400" y="960"/>
                    <a:pt x="2400" y="960"/>
                  </a:cubicBezTo>
                  <a:cubicBezTo>
                    <a:pt x="2400" y="960"/>
                    <a:pt x="2400" y="960"/>
                    <a:pt x="2400" y="960"/>
                  </a:cubicBezTo>
                  <a:cubicBezTo>
                    <a:pt x="2400" y="960"/>
                    <a:pt x="2400" y="960"/>
                    <a:pt x="2400" y="960"/>
                  </a:cubicBezTo>
                  <a:cubicBezTo>
                    <a:pt x="2400" y="960"/>
                    <a:pt x="2400" y="960"/>
                    <a:pt x="2400" y="960"/>
                  </a:cubicBezTo>
                  <a:cubicBezTo>
                    <a:pt x="3120" y="8160"/>
                    <a:pt x="3120" y="8160"/>
                    <a:pt x="3120" y="8160"/>
                  </a:cubicBezTo>
                  <a:cubicBezTo>
                    <a:pt x="240" y="18240"/>
                    <a:pt x="240" y="18240"/>
                    <a:pt x="240" y="18240"/>
                  </a:cubicBezTo>
                  <a:cubicBezTo>
                    <a:pt x="240" y="18240"/>
                    <a:pt x="240" y="18240"/>
                    <a:pt x="240" y="18240"/>
                  </a:cubicBezTo>
                  <a:cubicBezTo>
                    <a:pt x="240" y="18240"/>
                    <a:pt x="240" y="18240"/>
                    <a:pt x="240" y="18240"/>
                  </a:cubicBezTo>
                  <a:cubicBezTo>
                    <a:pt x="240" y="18240"/>
                    <a:pt x="240" y="18240"/>
                    <a:pt x="240" y="18240"/>
                  </a:cubicBezTo>
                  <a:cubicBezTo>
                    <a:pt x="0" y="18240"/>
                    <a:pt x="0" y="18240"/>
                    <a:pt x="0" y="18240"/>
                  </a:cubicBezTo>
                  <a:cubicBezTo>
                    <a:pt x="0" y="18720"/>
                    <a:pt x="0" y="18720"/>
                    <a:pt x="0" y="18720"/>
                  </a:cubicBezTo>
                  <a:cubicBezTo>
                    <a:pt x="0" y="18720"/>
                    <a:pt x="0" y="18720"/>
                    <a:pt x="0" y="18720"/>
                  </a:cubicBezTo>
                  <a:cubicBezTo>
                    <a:pt x="0" y="18720"/>
                    <a:pt x="0" y="18720"/>
                    <a:pt x="0" y="18720"/>
                  </a:cubicBezTo>
                  <a:cubicBezTo>
                    <a:pt x="240" y="19200"/>
                    <a:pt x="240" y="19200"/>
                    <a:pt x="240" y="19200"/>
                  </a:cubicBezTo>
                  <a:cubicBezTo>
                    <a:pt x="240" y="19200"/>
                    <a:pt x="240" y="19200"/>
                    <a:pt x="240" y="19200"/>
                  </a:cubicBezTo>
                  <a:cubicBezTo>
                    <a:pt x="240" y="19200"/>
                    <a:pt x="240" y="19200"/>
                    <a:pt x="240" y="19200"/>
                  </a:cubicBezTo>
                  <a:cubicBezTo>
                    <a:pt x="480" y="19680"/>
                    <a:pt x="480" y="19680"/>
                    <a:pt x="480" y="19680"/>
                  </a:cubicBezTo>
                  <a:cubicBezTo>
                    <a:pt x="480" y="19680"/>
                    <a:pt x="720" y="19680"/>
                    <a:pt x="720" y="19680"/>
                  </a:cubicBezTo>
                  <a:cubicBezTo>
                    <a:pt x="4560" y="17760"/>
                    <a:pt x="4560" y="17760"/>
                    <a:pt x="4560" y="17760"/>
                  </a:cubicBezTo>
                  <a:cubicBezTo>
                    <a:pt x="5040" y="21120"/>
                    <a:pt x="5040" y="21120"/>
                    <a:pt x="5040" y="21120"/>
                  </a:cubicBezTo>
                  <a:cubicBezTo>
                    <a:pt x="5040" y="21120"/>
                    <a:pt x="5040" y="21120"/>
                    <a:pt x="5040" y="21120"/>
                  </a:cubicBezTo>
                  <a:cubicBezTo>
                    <a:pt x="5040" y="21120"/>
                    <a:pt x="5040" y="21120"/>
                    <a:pt x="5040" y="21120"/>
                  </a:cubicBezTo>
                  <a:cubicBezTo>
                    <a:pt x="5040" y="21120"/>
                    <a:pt x="5040" y="21120"/>
                    <a:pt x="5280" y="21120"/>
                  </a:cubicBezTo>
                  <a:cubicBezTo>
                    <a:pt x="5280" y="21120"/>
                    <a:pt x="5280" y="21600"/>
                    <a:pt x="5280" y="21600"/>
                  </a:cubicBezTo>
                  <a:cubicBezTo>
                    <a:pt x="5280" y="21600"/>
                    <a:pt x="5520" y="21600"/>
                    <a:pt x="5520" y="21600"/>
                  </a:cubicBezTo>
                  <a:cubicBezTo>
                    <a:pt x="5520" y="21600"/>
                    <a:pt x="5520" y="21600"/>
                    <a:pt x="5760" y="21600"/>
                  </a:cubicBezTo>
                  <a:cubicBezTo>
                    <a:pt x="5760" y="21600"/>
                    <a:pt x="5760" y="21600"/>
                    <a:pt x="5760" y="21600"/>
                  </a:cubicBezTo>
                  <a:cubicBezTo>
                    <a:pt x="5760" y="21600"/>
                    <a:pt x="5760" y="21600"/>
                    <a:pt x="5760" y="21600"/>
                  </a:cubicBezTo>
                  <a:cubicBezTo>
                    <a:pt x="21360" y="9120"/>
                    <a:pt x="21360" y="9120"/>
                    <a:pt x="21360" y="9120"/>
                  </a:cubicBezTo>
                  <a:cubicBezTo>
                    <a:pt x="21360" y="9120"/>
                    <a:pt x="21360" y="9120"/>
                    <a:pt x="21360" y="9120"/>
                  </a:cubicBezTo>
                  <a:cubicBezTo>
                    <a:pt x="21360" y="9120"/>
                    <a:pt x="21360" y="9120"/>
                    <a:pt x="21360" y="9120"/>
                  </a:cubicBezTo>
                  <a:cubicBezTo>
                    <a:pt x="21360" y="9120"/>
                    <a:pt x="21360" y="9120"/>
                    <a:pt x="21360" y="9120"/>
                  </a:cubicBezTo>
                  <a:cubicBezTo>
                    <a:pt x="21360" y="9120"/>
                    <a:pt x="21360" y="9120"/>
                    <a:pt x="21360" y="9120"/>
                  </a:cubicBezTo>
                  <a:cubicBezTo>
                    <a:pt x="21360" y="9120"/>
                    <a:pt x="21360" y="9120"/>
                    <a:pt x="21360" y="8640"/>
                  </a:cubicBezTo>
                  <a:cubicBezTo>
                    <a:pt x="21360" y="8640"/>
                    <a:pt x="21360" y="8640"/>
                    <a:pt x="21360" y="8640"/>
                  </a:cubicBezTo>
                  <a:cubicBezTo>
                    <a:pt x="21360" y="8640"/>
                    <a:pt x="21360" y="8640"/>
                    <a:pt x="21600" y="8640"/>
                  </a:cubicBezTo>
                  <a:cubicBezTo>
                    <a:pt x="21600" y="8640"/>
                    <a:pt x="21600" y="8640"/>
                    <a:pt x="21600" y="8640"/>
                  </a:cubicBezTo>
                  <a:cubicBezTo>
                    <a:pt x="21600" y="8640"/>
                    <a:pt x="21600" y="8640"/>
                    <a:pt x="21600" y="8640"/>
                  </a:cubicBezTo>
                  <a:cubicBezTo>
                    <a:pt x="21600" y="8640"/>
                    <a:pt x="21600" y="8640"/>
                    <a:pt x="21600" y="8640"/>
                  </a:cubicBezTo>
                  <a:cubicBezTo>
                    <a:pt x="21600" y="8640"/>
                    <a:pt x="21600" y="8640"/>
                    <a:pt x="21600" y="8640"/>
                  </a:cubicBezTo>
                  <a:cubicBezTo>
                    <a:pt x="21600" y="8640"/>
                    <a:pt x="21600" y="8160"/>
                    <a:pt x="21600" y="8160"/>
                  </a:cubicBezTo>
                  <a:cubicBezTo>
                    <a:pt x="21600" y="8160"/>
                    <a:pt x="21600" y="8160"/>
                    <a:pt x="21600" y="8160"/>
                  </a:cubicBezTo>
                  <a:cubicBezTo>
                    <a:pt x="21600" y="8160"/>
                    <a:pt x="21600" y="8160"/>
                    <a:pt x="21600" y="8160"/>
                  </a:cubicBezTo>
                  <a:cubicBezTo>
                    <a:pt x="21600" y="8160"/>
                    <a:pt x="21600" y="8160"/>
                    <a:pt x="21600" y="8160"/>
                  </a:cubicBezTo>
                  <a:cubicBezTo>
                    <a:pt x="21600" y="8160"/>
                    <a:pt x="21600" y="8160"/>
                    <a:pt x="21600" y="8160"/>
                  </a:cubicBezTo>
                  <a:cubicBezTo>
                    <a:pt x="21600" y="8160"/>
                    <a:pt x="21600" y="8160"/>
                    <a:pt x="21600" y="8160"/>
                  </a:cubicBezTo>
                  <a:cubicBezTo>
                    <a:pt x="21600" y="8160"/>
                    <a:pt x="21600" y="8160"/>
                    <a:pt x="21600" y="8160"/>
                  </a:cubicBezTo>
                  <a:cubicBezTo>
                    <a:pt x="21600" y="8160"/>
                    <a:pt x="21600" y="8160"/>
                    <a:pt x="21600" y="8160"/>
                  </a:cubicBezTo>
                  <a:cubicBezTo>
                    <a:pt x="21600" y="7680"/>
                    <a:pt x="21600" y="7680"/>
                    <a:pt x="21600" y="7680"/>
                  </a:cubicBezTo>
                  <a:cubicBezTo>
                    <a:pt x="21600" y="7680"/>
                    <a:pt x="21600" y="7680"/>
                    <a:pt x="21600" y="7680"/>
                  </a:cubicBezTo>
                  <a:cubicBezTo>
                    <a:pt x="21600" y="7680"/>
                    <a:pt x="21600" y="7680"/>
                    <a:pt x="21600" y="7680"/>
                  </a:cubicBezTo>
                  <a:cubicBezTo>
                    <a:pt x="21600" y="7680"/>
                    <a:pt x="21600" y="7680"/>
                    <a:pt x="21600" y="7680"/>
                  </a:cubicBezTo>
                  <a:cubicBezTo>
                    <a:pt x="21600" y="7680"/>
                    <a:pt x="21600" y="7680"/>
                    <a:pt x="21600" y="7680"/>
                  </a:cubicBezTo>
                  <a:cubicBezTo>
                    <a:pt x="21600" y="7680"/>
                    <a:pt x="21600" y="7680"/>
                    <a:pt x="21360" y="7680"/>
                  </a:cubicBezTo>
                  <a:cubicBezTo>
                    <a:pt x="21360" y="7680"/>
                    <a:pt x="21360" y="7680"/>
                    <a:pt x="21360" y="7680"/>
                  </a:cubicBezTo>
                  <a:cubicBezTo>
                    <a:pt x="21360" y="7680"/>
                    <a:pt x="21360" y="7680"/>
                    <a:pt x="21360" y="7200"/>
                  </a:cubicBezTo>
                  <a:cubicBezTo>
                    <a:pt x="21360" y="7200"/>
                    <a:pt x="21360" y="7200"/>
                    <a:pt x="21360" y="7200"/>
                  </a:cubicBezTo>
                  <a:cubicBezTo>
                    <a:pt x="21360" y="7200"/>
                    <a:pt x="21360" y="7200"/>
                    <a:pt x="21360" y="7200"/>
                  </a:cubicBezTo>
                  <a:cubicBezTo>
                    <a:pt x="21360" y="7200"/>
                    <a:pt x="21360" y="7200"/>
                    <a:pt x="21360" y="7200"/>
                  </a:cubicBezTo>
                  <a:cubicBezTo>
                    <a:pt x="21360" y="7200"/>
                    <a:pt x="21360" y="7200"/>
                    <a:pt x="21120" y="7200"/>
                  </a:cubicBezTo>
                  <a:cubicBezTo>
                    <a:pt x="21120" y="7200"/>
                    <a:pt x="21120" y="7200"/>
                    <a:pt x="21120" y="7200"/>
                  </a:cubicBezTo>
                  <a:cubicBezTo>
                    <a:pt x="21120" y="7200"/>
                    <a:pt x="21120" y="7200"/>
                    <a:pt x="21120" y="7200"/>
                  </a:cubicBezTo>
                  <a:cubicBezTo>
                    <a:pt x="21120" y="7200"/>
                    <a:pt x="21120" y="7200"/>
                    <a:pt x="21120" y="7200"/>
                  </a:cubicBezTo>
                  <a:cubicBezTo>
                    <a:pt x="2880" y="0"/>
                    <a:pt x="2880" y="0"/>
                    <a:pt x="2880" y="0"/>
                  </a:cubicBezTo>
                  <a:cubicBezTo>
                    <a:pt x="2880" y="0"/>
                    <a:pt x="2880" y="0"/>
                    <a:pt x="2880" y="0"/>
                  </a:cubicBezTo>
                  <a:close/>
                  <a:moveTo>
                    <a:pt x="3840" y="9120"/>
                  </a:moveTo>
                  <a:cubicBezTo>
                    <a:pt x="17280" y="9120"/>
                    <a:pt x="17280" y="9120"/>
                    <a:pt x="17280" y="9120"/>
                  </a:cubicBezTo>
                  <a:cubicBezTo>
                    <a:pt x="1440" y="17280"/>
                    <a:pt x="1440" y="17280"/>
                    <a:pt x="1440" y="17280"/>
                  </a:cubicBezTo>
                  <a:lnTo>
                    <a:pt x="3840" y="9120"/>
                  </a:lnTo>
                  <a:close/>
                  <a:moveTo>
                    <a:pt x="5760" y="19200"/>
                  </a:moveTo>
                  <a:cubicBezTo>
                    <a:pt x="5520" y="17280"/>
                    <a:pt x="5520" y="17280"/>
                    <a:pt x="5520" y="17280"/>
                  </a:cubicBezTo>
                  <a:cubicBezTo>
                    <a:pt x="14160" y="12480"/>
                    <a:pt x="14160" y="12480"/>
                    <a:pt x="14160" y="12480"/>
                  </a:cubicBezTo>
                  <a:lnTo>
                    <a:pt x="5760" y="19200"/>
                  </a:lnTo>
                  <a:close/>
                  <a:moveTo>
                    <a:pt x="16080" y="7200"/>
                  </a:moveTo>
                  <a:cubicBezTo>
                    <a:pt x="3840" y="7200"/>
                    <a:pt x="3840" y="7200"/>
                    <a:pt x="3840" y="7200"/>
                  </a:cubicBezTo>
                  <a:cubicBezTo>
                    <a:pt x="3360" y="2400"/>
                    <a:pt x="3360" y="2400"/>
                    <a:pt x="3360" y="2400"/>
                  </a:cubicBezTo>
                  <a:lnTo>
                    <a:pt x="16080" y="72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37" name="Freeform 338"/>
            <p:cNvSpPr/>
            <p:nvPr/>
          </p:nvSpPr>
          <p:spPr>
            <a:xfrm>
              <a:off x="287482" y="7894101"/>
              <a:ext cx="269354" cy="556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91" y="12105"/>
                  </a:moveTo>
                  <a:cubicBezTo>
                    <a:pt x="16691" y="2848"/>
                    <a:pt x="16691" y="2848"/>
                    <a:pt x="16691" y="2848"/>
                  </a:cubicBezTo>
                  <a:cubicBezTo>
                    <a:pt x="16691" y="1424"/>
                    <a:pt x="14236" y="0"/>
                    <a:pt x="10800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7364" y="0"/>
                    <a:pt x="4909" y="1424"/>
                    <a:pt x="4909" y="2848"/>
                  </a:cubicBezTo>
                  <a:cubicBezTo>
                    <a:pt x="4909" y="12105"/>
                    <a:pt x="4909" y="12105"/>
                    <a:pt x="4909" y="12105"/>
                  </a:cubicBezTo>
                  <a:cubicBezTo>
                    <a:pt x="1964" y="13055"/>
                    <a:pt x="0" y="14716"/>
                    <a:pt x="0" y="16378"/>
                  </a:cubicBezTo>
                  <a:cubicBezTo>
                    <a:pt x="0" y="19226"/>
                    <a:pt x="4909" y="21600"/>
                    <a:pt x="10800" y="21600"/>
                  </a:cubicBezTo>
                  <a:cubicBezTo>
                    <a:pt x="16691" y="21600"/>
                    <a:pt x="21600" y="19226"/>
                    <a:pt x="21600" y="16378"/>
                  </a:cubicBezTo>
                  <a:cubicBezTo>
                    <a:pt x="21600" y="14716"/>
                    <a:pt x="19636" y="13055"/>
                    <a:pt x="16691" y="12105"/>
                  </a:cubicBezTo>
                  <a:close/>
                  <a:moveTo>
                    <a:pt x="10800" y="20651"/>
                  </a:moveTo>
                  <a:cubicBezTo>
                    <a:pt x="5891" y="20651"/>
                    <a:pt x="1964" y="18752"/>
                    <a:pt x="1964" y="16378"/>
                  </a:cubicBezTo>
                  <a:cubicBezTo>
                    <a:pt x="1964" y="14954"/>
                    <a:pt x="3436" y="13530"/>
                    <a:pt x="6382" y="12818"/>
                  </a:cubicBezTo>
                  <a:cubicBezTo>
                    <a:pt x="6382" y="12580"/>
                    <a:pt x="6873" y="12580"/>
                    <a:pt x="6873" y="12343"/>
                  </a:cubicBezTo>
                  <a:cubicBezTo>
                    <a:pt x="6873" y="2848"/>
                    <a:pt x="6873" y="2848"/>
                    <a:pt x="6873" y="2848"/>
                  </a:cubicBezTo>
                  <a:cubicBezTo>
                    <a:pt x="6873" y="1899"/>
                    <a:pt x="8345" y="949"/>
                    <a:pt x="10800" y="949"/>
                  </a:cubicBezTo>
                  <a:cubicBezTo>
                    <a:pt x="10800" y="949"/>
                    <a:pt x="10800" y="949"/>
                    <a:pt x="10800" y="949"/>
                  </a:cubicBezTo>
                  <a:cubicBezTo>
                    <a:pt x="13255" y="949"/>
                    <a:pt x="14727" y="1899"/>
                    <a:pt x="14727" y="2848"/>
                  </a:cubicBezTo>
                  <a:cubicBezTo>
                    <a:pt x="14727" y="12343"/>
                    <a:pt x="14727" y="12343"/>
                    <a:pt x="14727" y="12343"/>
                  </a:cubicBezTo>
                  <a:cubicBezTo>
                    <a:pt x="14727" y="12580"/>
                    <a:pt x="15218" y="12580"/>
                    <a:pt x="15218" y="12818"/>
                  </a:cubicBezTo>
                  <a:cubicBezTo>
                    <a:pt x="18164" y="13530"/>
                    <a:pt x="19636" y="14954"/>
                    <a:pt x="19636" y="16378"/>
                  </a:cubicBezTo>
                  <a:cubicBezTo>
                    <a:pt x="19636" y="18752"/>
                    <a:pt x="15709" y="20651"/>
                    <a:pt x="10800" y="2065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38" name="Freeform 339"/>
            <p:cNvSpPr/>
            <p:nvPr/>
          </p:nvSpPr>
          <p:spPr>
            <a:xfrm>
              <a:off x="365180" y="8090935"/>
              <a:ext cx="111369" cy="282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00" y="13148"/>
                  </a:moveTo>
                  <a:cubicBezTo>
                    <a:pt x="13200" y="939"/>
                    <a:pt x="13200" y="939"/>
                    <a:pt x="13200" y="939"/>
                  </a:cubicBezTo>
                  <a:cubicBezTo>
                    <a:pt x="13200" y="470"/>
                    <a:pt x="12000" y="0"/>
                    <a:pt x="10800" y="0"/>
                  </a:cubicBezTo>
                  <a:cubicBezTo>
                    <a:pt x="9600" y="0"/>
                    <a:pt x="8400" y="470"/>
                    <a:pt x="8400" y="939"/>
                  </a:cubicBezTo>
                  <a:cubicBezTo>
                    <a:pt x="8400" y="13148"/>
                    <a:pt x="8400" y="13148"/>
                    <a:pt x="8400" y="13148"/>
                  </a:cubicBezTo>
                  <a:cubicBezTo>
                    <a:pt x="3600" y="13617"/>
                    <a:pt x="0" y="15496"/>
                    <a:pt x="0" y="17374"/>
                  </a:cubicBezTo>
                  <a:cubicBezTo>
                    <a:pt x="0" y="19722"/>
                    <a:pt x="4800" y="21600"/>
                    <a:pt x="10800" y="21600"/>
                  </a:cubicBezTo>
                  <a:cubicBezTo>
                    <a:pt x="16800" y="21600"/>
                    <a:pt x="21600" y="19722"/>
                    <a:pt x="21600" y="17374"/>
                  </a:cubicBezTo>
                  <a:cubicBezTo>
                    <a:pt x="21600" y="15496"/>
                    <a:pt x="18000" y="13617"/>
                    <a:pt x="13200" y="13148"/>
                  </a:cubicBezTo>
                  <a:close/>
                  <a:moveTo>
                    <a:pt x="10800" y="19722"/>
                  </a:moveTo>
                  <a:cubicBezTo>
                    <a:pt x="7200" y="19722"/>
                    <a:pt x="4800" y="18783"/>
                    <a:pt x="4800" y="17374"/>
                  </a:cubicBezTo>
                  <a:cubicBezTo>
                    <a:pt x="4800" y="15965"/>
                    <a:pt x="7200" y="15026"/>
                    <a:pt x="10800" y="15026"/>
                  </a:cubicBezTo>
                  <a:cubicBezTo>
                    <a:pt x="14400" y="15026"/>
                    <a:pt x="16800" y="15965"/>
                    <a:pt x="16800" y="17374"/>
                  </a:cubicBezTo>
                  <a:cubicBezTo>
                    <a:pt x="16800" y="18783"/>
                    <a:pt x="14400" y="19722"/>
                    <a:pt x="10800" y="1972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39" name="Freeform 340"/>
            <p:cNvSpPr/>
            <p:nvPr/>
          </p:nvSpPr>
          <p:spPr>
            <a:xfrm>
              <a:off x="1274244" y="7894101"/>
              <a:ext cx="525757" cy="52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35" y="3265"/>
                  </a:moveTo>
                  <a:cubicBezTo>
                    <a:pt x="18335" y="3265"/>
                    <a:pt x="18335" y="3265"/>
                    <a:pt x="18335" y="3265"/>
                  </a:cubicBezTo>
                  <a:cubicBezTo>
                    <a:pt x="16326" y="1256"/>
                    <a:pt x="13814" y="0"/>
                    <a:pt x="10800" y="0"/>
                  </a:cubicBezTo>
                  <a:cubicBezTo>
                    <a:pt x="5777" y="0"/>
                    <a:pt x="1758" y="3265"/>
                    <a:pt x="502" y="7786"/>
                  </a:cubicBezTo>
                  <a:cubicBezTo>
                    <a:pt x="502" y="7786"/>
                    <a:pt x="502" y="8037"/>
                    <a:pt x="502" y="8037"/>
                  </a:cubicBezTo>
                  <a:cubicBezTo>
                    <a:pt x="502" y="8037"/>
                    <a:pt x="502" y="8037"/>
                    <a:pt x="502" y="8037"/>
                  </a:cubicBezTo>
                  <a:cubicBezTo>
                    <a:pt x="251" y="8791"/>
                    <a:pt x="0" y="9795"/>
                    <a:pt x="0" y="10800"/>
                  </a:cubicBezTo>
                  <a:cubicBezTo>
                    <a:pt x="0" y="16577"/>
                    <a:pt x="4772" y="21600"/>
                    <a:pt x="10800" y="21600"/>
                  </a:cubicBezTo>
                  <a:cubicBezTo>
                    <a:pt x="12307" y="21600"/>
                    <a:pt x="13563" y="21098"/>
                    <a:pt x="14819" y="20595"/>
                  </a:cubicBezTo>
                  <a:cubicBezTo>
                    <a:pt x="14819" y="20595"/>
                    <a:pt x="14819" y="20595"/>
                    <a:pt x="14819" y="20595"/>
                  </a:cubicBezTo>
                  <a:cubicBezTo>
                    <a:pt x="14819" y="20595"/>
                    <a:pt x="14819" y="20595"/>
                    <a:pt x="14819" y="20595"/>
                  </a:cubicBezTo>
                  <a:cubicBezTo>
                    <a:pt x="16326" y="20093"/>
                    <a:pt x="17581" y="19088"/>
                    <a:pt x="18586" y="18084"/>
                  </a:cubicBezTo>
                  <a:cubicBezTo>
                    <a:pt x="18586" y="18084"/>
                    <a:pt x="18586" y="18084"/>
                    <a:pt x="18586" y="18084"/>
                  </a:cubicBezTo>
                  <a:cubicBezTo>
                    <a:pt x="18837" y="18084"/>
                    <a:pt x="18837" y="17833"/>
                    <a:pt x="18837" y="17833"/>
                  </a:cubicBezTo>
                  <a:cubicBezTo>
                    <a:pt x="20344" y="16074"/>
                    <a:pt x="21600" y="13563"/>
                    <a:pt x="21600" y="10800"/>
                  </a:cubicBezTo>
                  <a:cubicBezTo>
                    <a:pt x="21600" y="7786"/>
                    <a:pt x="20344" y="5274"/>
                    <a:pt x="18335" y="3265"/>
                  </a:cubicBezTo>
                  <a:cubicBezTo>
                    <a:pt x="18335" y="3265"/>
                    <a:pt x="18335" y="3265"/>
                    <a:pt x="18335" y="3265"/>
                  </a:cubicBezTo>
                  <a:close/>
                  <a:moveTo>
                    <a:pt x="11302" y="1005"/>
                  </a:moveTo>
                  <a:cubicBezTo>
                    <a:pt x="13563" y="1256"/>
                    <a:pt x="15572" y="2009"/>
                    <a:pt x="17330" y="3516"/>
                  </a:cubicBezTo>
                  <a:cubicBezTo>
                    <a:pt x="11302" y="9544"/>
                    <a:pt x="11302" y="9544"/>
                    <a:pt x="11302" y="9544"/>
                  </a:cubicBezTo>
                  <a:lnTo>
                    <a:pt x="11302" y="1005"/>
                  </a:lnTo>
                  <a:close/>
                  <a:moveTo>
                    <a:pt x="10298" y="1005"/>
                  </a:moveTo>
                  <a:cubicBezTo>
                    <a:pt x="10298" y="10047"/>
                    <a:pt x="10298" y="10047"/>
                    <a:pt x="10298" y="10047"/>
                  </a:cubicBezTo>
                  <a:cubicBezTo>
                    <a:pt x="1507" y="7786"/>
                    <a:pt x="1507" y="7786"/>
                    <a:pt x="1507" y="7786"/>
                  </a:cubicBezTo>
                  <a:cubicBezTo>
                    <a:pt x="2763" y="4019"/>
                    <a:pt x="6279" y="1256"/>
                    <a:pt x="10298" y="1005"/>
                  </a:cubicBezTo>
                  <a:close/>
                  <a:moveTo>
                    <a:pt x="10800" y="20595"/>
                  </a:moveTo>
                  <a:cubicBezTo>
                    <a:pt x="5526" y="20595"/>
                    <a:pt x="1005" y="16074"/>
                    <a:pt x="1005" y="10800"/>
                  </a:cubicBezTo>
                  <a:cubicBezTo>
                    <a:pt x="1005" y="10047"/>
                    <a:pt x="1256" y="9293"/>
                    <a:pt x="1256" y="8791"/>
                  </a:cubicBezTo>
                  <a:cubicBezTo>
                    <a:pt x="10549" y="11302"/>
                    <a:pt x="10549" y="11302"/>
                    <a:pt x="10549" y="11302"/>
                  </a:cubicBezTo>
                  <a:cubicBezTo>
                    <a:pt x="14065" y="19842"/>
                    <a:pt x="14065" y="19842"/>
                    <a:pt x="14065" y="19842"/>
                  </a:cubicBezTo>
                  <a:cubicBezTo>
                    <a:pt x="13060" y="20344"/>
                    <a:pt x="12056" y="20595"/>
                    <a:pt x="10800" y="20595"/>
                  </a:cubicBezTo>
                  <a:close/>
                  <a:moveTo>
                    <a:pt x="15070" y="19591"/>
                  </a:moveTo>
                  <a:cubicBezTo>
                    <a:pt x="12056" y="12558"/>
                    <a:pt x="12056" y="12558"/>
                    <a:pt x="12056" y="12558"/>
                  </a:cubicBezTo>
                  <a:cubicBezTo>
                    <a:pt x="17581" y="17581"/>
                    <a:pt x="17581" y="17581"/>
                    <a:pt x="17581" y="17581"/>
                  </a:cubicBezTo>
                  <a:cubicBezTo>
                    <a:pt x="16828" y="18335"/>
                    <a:pt x="15823" y="19088"/>
                    <a:pt x="15070" y="19591"/>
                  </a:cubicBezTo>
                  <a:close/>
                  <a:moveTo>
                    <a:pt x="18335" y="16828"/>
                  </a:moveTo>
                  <a:cubicBezTo>
                    <a:pt x="11553" y="10800"/>
                    <a:pt x="11553" y="10800"/>
                    <a:pt x="11553" y="10800"/>
                  </a:cubicBezTo>
                  <a:cubicBezTo>
                    <a:pt x="18084" y="4270"/>
                    <a:pt x="18084" y="4270"/>
                    <a:pt x="18084" y="4270"/>
                  </a:cubicBezTo>
                  <a:cubicBezTo>
                    <a:pt x="19591" y="6028"/>
                    <a:pt x="20595" y="8288"/>
                    <a:pt x="20595" y="10800"/>
                  </a:cubicBezTo>
                  <a:cubicBezTo>
                    <a:pt x="20595" y="13060"/>
                    <a:pt x="19591" y="15321"/>
                    <a:pt x="18335" y="168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40" name="Freeform 341"/>
            <p:cNvSpPr/>
            <p:nvPr/>
          </p:nvSpPr>
          <p:spPr>
            <a:xfrm>
              <a:off x="2437123" y="8077986"/>
              <a:ext cx="25900" cy="214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34"/>
                  </a:moveTo>
                  <a:cubicBezTo>
                    <a:pt x="0" y="20366"/>
                    <a:pt x="0" y="20366"/>
                    <a:pt x="0" y="20366"/>
                  </a:cubicBezTo>
                  <a:cubicBezTo>
                    <a:pt x="0" y="21600"/>
                    <a:pt x="5400" y="21600"/>
                    <a:pt x="10800" y="21600"/>
                  </a:cubicBezTo>
                  <a:cubicBezTo>
                    <a:pt x="16200" y="21600"/>
                    <a:pt x="21600" y="21600"/>
                    <a:pt x="21600" y="20366"/>
                  </a:cubicBezTo>
                  <a:cubicBezTo>
                    <a:pt x="21600" y="1234"/>
                    <a:pt x="21600" y="1234"/>
                    <a:pt x="21600" y="1234"/>
                  </a:cubicBezTo>
                  <a:cubicBezTo>
                    <a:pt x="21600" y="617"/>
                    <a:pt x="16200" y="0"/>
                    <a:pt x="10800" y="0"/>
                  </a:cubicBezTo>
                  <a:cubicBezTo>
                    <a:pt x="5400" y="0"/>
                    <a:pt x="0" y="617"/>
                    <a:pt x="0" y="12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41" name="Freeform 342"/>
            <p:cNvSpPr/>
            <p:nvPr/>
          </p:nvSpPr>
          <p:spPr>
            <a:xfrm>
              <a:off x="2530360" y="8077986"/>
              <a:ext cx="23311" cy="214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34"/>
                  </a:moveTo>
                  <a:cubicBezTo>
                    <a:pt x="0" y="20366"/>
                    <a:pt x="0" y="20366"/>
                    <a:pt x="0" y="20366"/>
                  </a:cubicBezTo>
                  <a:cubicBezTo>
                    <a:pt x="0" y="21600"/>
                    <a:pt x="5400" y="21600"/>
                    <a:pt x="10800" y="21600"/>
                  </a:cubicBezTo>
                  <a:cubicBezTo>
                    <a:pt x="16200" y="21600"/>
                    <a:pt x="21600" y="21600"/>
                    <a:pt x="21600" y="20366"/>
                  </a:cubicBezTo>
                  <a:cubicBezTo>
                    <a:pt x="21600" y="1234"/>
                    <a:pt x="21600" y="1234"/>
                    <a:pt x="21600" y="1234"/>
                  </a:cubicBezTo>
                  <a:cubicBezTo>
                    <a:pt x="21600" y="617"/>
                    <a:pt x="16200" y="0"/>
                    <a:pt x="10800" y="0"/>
                  </a:cubicBezTo>
                  <a:cubicBezTo>
                    <a:pt x="5400" y="0"/>
                    <a:pt x="0" y="617"/>
                    <a:pt x="0" y="12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42" name="Freeform 343"/>
            <p:cNvSpPr/>
            <p:nvPr/>
          </p:nvSpPr>
          <p:spPr>
            <a:xfrm>
              <a:off x="2626187" y="8077986"/>
              <a:ext cx="25900" cy="214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34"/>
                  </a:moveTo>
                  <a:cubicBezTo>
                    <a:pt x="0" y="20366"/>
                    <a:pt x="0" y="20366"/>
                    <a:pt x="0" y="20366"/>
                  </a:cubicBezTo>
                  <a:cubicBezTo>
                    <a:pt x="0" y="21600"/>
                    <a:pt x="5400" y="21600"/>
                    <a:pt x="10800" y="21600"/>
                  </a:cubicBezTo>
                  <a:cubicBezTo>
                    <a:pt x="16200" y="21600"/>
                    <a:pt x="21600" y="21600"/>
                    <a:pt x="21600" y="20366"/>
                  </a:cubicBezTo>
                  <a:cubicBezTo>
                    <a:pt x="21600" y="1234"/>
                    <a:pt x="21600" y="1234"/>
                    <a:pt x="21600" y="1234"/>
                  </a:cubicBezTo>
                  <a:cubicBezTo>
                    <a:pt x="21600" y="617"/>
                    <a:pt x="16200" y="0"/>
                    <a:pt x="10800" y="0"/>
                  </a:cubicBezTo>
                  <a:cubicBezTo>
                    <a:pt x="5400" y="0"/>
                    <a:pt x="0" y="617"/>
                    <a:pt x="0" y="12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43" name="Freeform 344"/>
            <p:cNvSpPr/>
            <p:nvPr/>
          </p:nvSpPr>
          <p:spPr>
            <a:xfrm>
              <a:off x="2724604" y="8077986"/>
              <a:ext cx="25900" cy="214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34"/>
                  </a:moveTo>
                  <a:cubicBezTo>
                    <a:pt x="0" y="20366"/>
                    <a:pt x="0" y="20366"/>
                    <a:pt x="0" y="20366"/>
                  </a:cubicBezTo>
                  <a:cubicBezTo>
                    <a:pt x="0" y="21600"/>
                    <a:pt x="5400" y="21600"/>
                    <a:pt x="10800" y="21600"/>
                  </a:cubicBezTo>
                  <a:cubicBezTo>
                    <a:pt x="16200" y="21600"/>
                    <a:pt x="21600" y="21600"/>
                    <a:pt x="21600" y="20366"/>
                  </a:cubicBezTo>
                  <a:cubicBezTo>
                    <a:pt x="21600" y="1234"/>
                    <a:pt x="21600" y="1234"/>
                    <a:pt x="21600" y="1234"/>
                  </a:cubicBezTo>
                  <a:cubicBezTo>
                    <a:pt x="21600" y="617"/>
                    <a:pt x="16200" y="0"/>
                    <a:pt x="10800" y="0"/>
                  </a:cubicBezTo>
                  <a:cubicBezTo>
                    <a:pt x="5400" y="0"/>
                    <a:pt x="0" y="617"/>
                    <a:pt x="0" y="12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44" name="Freeform 345"/>
            <p:cNvSpPr/>
            <p:nvPr/>
          </p:nvSpPr>
          <p:spPr>
            <a:xfrm>
              <a:off x="2817841" y="8077986"/>
              <a:ext cx="23311" cy="214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400" y="0"/>
                    <a:pt x="0" y="617"/>
                    <a:pt x="0" y="1234"/>
                  </a:cubicBezTo>
                  <a:cubicBezTo>
                    <a:pt x="0" y="20366"/>
                    <a:pt x="0" y="20366"/>
                    <a:pt x="0" y="20366"/>
                  </a:cubicBezTo>
                  <a:cubicBezTo>
                    <a:pt x="0" y="21600"/>
                    <a:pt x="5400" y="21600"/>
                    <a:pt x="10800" y="21600"/>
                  </a:cubicBezTo>
                  <a:cubicBezTo>
                    <a:pt x="16200" y="21600"/>
                    <a:pt x="21600" y="21600"/>
                    <a:pt x="21600" y="20366"/>
                  </a:cubicBezTo>
                  <a:cubicBezTo>
                    <a:pt x="21600" y="1234"/>
                    <a:pt x="21600" y="1234"/>
                    <a:pt x="21600" y="1234"/>
                  </a:cubicBezTo>
                  <a:cubicBezTo>
                    <a:pt x="21600" y="617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45" name="Freeform 346"/>
            <p:cNvSpPr/>
            <p:nvPr/>
          </p:nvSpPr>
          <p:spPr>
            <a:xfrm>
              <a:off x="2424172" y="8303309"/>
              <a:ext cx="429929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" y="21600"/>
                  </a:moveTo>
                  <a:cubicBezTo>
                    <a:pt x="20983" y="21600"/>
                    <a:pt x="20983" y="21600"/>
                    <a:pt x="20983" y="21600"/>
                  </a:cubicBezTo>
                  <a:cubicBezTo>
                    <a:pt x="21291" y="21600"/>
                    <a:pt x="21600" y="16200"/>
                    <a:pt x="21600" y="10800"/>
                  </a:cubicBezTo>
                  <a:cubicBezTo>
                    <a:pt x="21600" y="5400"/>
                    <a:pt x="21291" y="0"/>
                    <a:pt x="20983" y="0"/>
                  </a:cubicBezTo>
                  <a:cubicBezTo>
                    <a:pt x="617" y="0"/>
                    <a:pt x="617" y="0"/>
                    <a:pt x="617" y="0"/>
                  </a:cubicBezTo>
                  <a:cubicBezTo>
                    <a:pt x="309" y="0"/>
                    <a:pt x="0" y="5400"/>
                    <a:pt x="0" y="10800"/>
                  </a:cubicBezTo>
                  <a:cubicBezTo>
                    <a:pt x="0" y="16200"/>
                    <a:pt x="309" y="21600"/>
                    <a:pt x="617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46" name="Freeform 347"/>
            <p:cNvSpPr/>
            <p:nvPr/>
          </p:nvSpPr>
          <p:spPr>
            <a:xfrm>
              <a:off x="2387913" y="8347339"/>
              <a:ext cx="502447" cy="2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73" y="0"/>
                  </a:moveTo>
                  <a:cubicBezTo>
                    <a:pt x="527" y="0"/>
                    <a:pt x="527" y="0"/>
                    <a:pt x="527" y="0"/>
                  </a:cubicBezTo>
                  <a:cubicBezTo>
                    <a:pt x="263" y="0"/>
                    <a:pt x="0" y="5400"/>
                    <a:pt x="0" y="10800"/>
                  </a:cubicBezTo>
                  <a:cubicBezTo>
                    <a:pt x="0" y="16200"/>
                    <a:pt x="263" y="21600"/>
                    <a:pt x="527" y="21600"/>
                  </a:cubicBezTo>
                  <a:cubicBezTo>
                    <a:pt x="21073" y="21600"/>
                    <a:pt x="21073" y="21600"/>
                    <a:pt x="21073" y="21600"/>
                  </a:cubicBezTo>
                  <a:cubicBezTo>
                    <a:pt x="21337" y="21600"/>
                    <a:pt x="21600" y="16200"/>
                    <a:pt x="21600" y="10800"/>
                  </a:cubicBezTo>
                  <a:cubicBezTo>
                    <a:pt x="21600" y="5400"/>
                    <a:pt x="21337" y="0"/>
                    <a:pt x="210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47" name="Freeform 348"/>
            <p:cNvSpPr/>
            <p:nvPr/>
          </p:nvSpPr>
          <p:spPr>
            <a:xfrm>
              <a:off x="2424172" y="8041727"/>
              <a:ext cx="429929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5400"/>
                    <a:pt x="21291" y="0"/>
                    <a:pt x="20983" y="0"/>
                  </a:cubicBezTo>
                  <a:cubicBezTo>
                    <a:pt x="617" y="0"/>
                    <a:pt x="617" y="0"/>
                    <a:pt x="617" y="0"/>
                  </a:cubicBezTo>
                  <a:cubicBezTo>
                    <a:pt x="309" y="0"/>
                    <a:pt x="0" y="5400"/>
                    <a:pt x="0" y="10800"/>
                  </a:cubicBezTo>
                  <a:cubicBezTo>
                    <a:pt x="0" y="16200"/>
                    <a:pt x="309" y="21600"/>
                    <a:pt x="617" y="21600"/>
                  </a:cubicBezTo>
                  <a:cubicBezTo>
                    <a:pt x="20983" y="21600"/>
                    <a:pt x="20983" y="21600"/>
                    <a:pt x="20983" y="21600"/>
                  </a:cubicBezTo>
                  <a:cubicBezTo>
                    <a:pt x="21291" y="21600"/>
                    <a:pt x="21600" y="16200"/>
                    <a:pt x="21600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48" name="Freeform 349"/>
            <p:cNvSpPr/>
            <p:nvPr/>
          </p:nvSpPr>
          <p:spPr>
            <a:xfrm>
              <a:off x="2387913" y="7997697"/>
              <a:ext cx="502447" cy="2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73" y="0"/>
                  </a:moveTo>
                  <a:cubicBezTo>
                    <a:pt x="527" y="0"/>
                    <a:pt x="527" y="0"/>
                    <a:pt x="527" y="0"/>
                  </a:cubicBezTo>
                  <a:cubicBezTo>
                    <a:pt x="263" y="0"/>
                    <a:pt x="0" y="5400"/>
                    <a:pt x="0" y="10800"/>
                  </a:cubicBezTo>
                  <a:cubicBezTo>
                    <a:pt x="0" y="16200"/>
                    <a:pt x="263" y="21600"/>
                    <a:pt x="527" y="21600"/>
                  </a:cubicBezTo>
                  <a:cubicBezTo>
                    <a:pt x="21073" y="21600"/>
                    <a:pt x="21073" y="21600"/>
                    <a:pt x="21073" y="21600"/>
                  </a:cubicBezTo>
                  <a:cubicBezTo>
                    <a:pt x="21337" y="21600"/>
                    <a:pt x="21600" y="16200"/>
                    <a:pt x="21600" y="10800"/>
                  </a:cubicBezTo>
                  <a:cubicBezTo>
                    <a:pt x="21600" y="5400"/>
                    <a:pt x="21337" y="0"/>
                    <a:pt x="210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49" name="Freeform 350"/>
            <p:cNvSpPr/>
            <p:nvPr/>
          </p:nvSpPr>
          <p:spPr>
            <a:xfrm>
              <a:off x="2424172" y="7912230"/>
              <a:ext cx="429929" cy="80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" y="21600"/>
                  </a:moveTo>
                  <a:cubicBezTo>
                    <a:pt x="10800" y="6646"/>
                    <a:pt x="10800" y="6646"/>
                    <a:pt x="10800" y="6646"/>
                  </a:cubicBezTo>
                  <a:cubicBezTo>
                    <a:pt x="20983" y="21600"/>
                    <a:pt x="20983" y="21600"/>
                    <a:pt x="20983" y="21600"/>
                  </a:cubicBezTo>
                  <a:cubicBezTo>
                    <a:pt x="20983" y="21600"/>
                    <a:pt x="20983" y="21600"/>
                    <a:pt x="20983" y="21600"/>
                  </a:cubicBezTo>
                  <a:cubicBezTo>
                    <a:pt x="21291" y="21600"/>
                    <a:pt x="21600" y="19938"/>
                    <a:pt x="21600" y="18277"/>
                  </a:cubicBezTo>
                  <a:cubicBezTo>
                    <a:pt x="21600" y="16615"/>
                    <a:pt x="21600" y="14954"/>
                    <a:pt x="21291" y="14954"/>
                  </a:cubicBezTo>
                  <a:cubicBezTo>
                    <a:pt x="11109" y="0"/>
                    <a:pt x="11109" y="0"/>
                    <a:pt x="11109" y="0"/>
                  </a:cubicBezTo>
                  <a:cubicBezTo>
                    <a:pt x="10800" y="0"/>
                    <a:pt x="10800" y="0"/>
                    <a:pt x="10491" y="0"/>
                  </a:cubicBezTo>
                  <a:cubicBezTo>
                    <a:pt x="309" y="14954"/>
                    <a:pt x="309" y="14954"/>
                    <a:pt x="309" y="14954"/>
                  </a:cubicBezTo>
                  <a:cubicBezTo>
                    <a:pt x="0" y="14954"/>
                    <a:pt x="0" y="16615"/>
                    <a:pt x="0" y="18277"/>
                  </a:cubicBezTo>
                  <a:cubicBezTo>
                    <a:pt x="0" y="19938"/>
                    <a:pt x="309" y="21600"/>
                    <a:pt x="617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50" name="Freeform 351"/>
            <p:cNvSpPr/>
            <p:nvPr/>
          </p:nvSpPr>
          <p:spPr>
            <a:xfrm>
              <a:off x="3509353" y="8101295"/>
              <a:ext cx="466188" cy="17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32" y="0"/>
                  </a:moveTo>
                  <a:cubicBezTo>
                    <a:pt x="20747" y="0"/>
                    <a:pt x="20463" y="771"/>
                    <a:pt x="20463" y="1543"/>
                  </a:cubicBezTo>
                  <a:cubicBezTo>
                    <a:pt x="20463" y="1543"/>
                    <a:pt x="20463" y="1543"/>
                    <a:pt x="20463" y="1543"/>
                  </a:cubicBezTo>
                  <a:cubicBezTo>
                    <a:pt x="19895" y="3857"/>
                    <a:pt x="16484" y="7714"/>
                    <a:pt x="10800" y="7714"/>
                  </a:cubicBezTo>
                  <a:cubicBezTo>
                    <a:pt x="5116" y="7714"/>
                    <a:pt x="1421" y="3086"/>
                    <a:pt x="1137" y="1543"/>
                  </a:cubicBezTo>
                  <a:cubicBezTo>
                    <a:pt x="1137" y="771"/>
                    <a:pt x="853" y="0"/>
                    <a:pt x="568" y="0"/>
                  </a:cubicBezTo>
                  <a:cubicBezTo>
                    <a:pt x="284" y="0"/>
                    <a:pt x="0" y="771"/>
                    <a:pt x="0" y="1543"/>
                  </a:cubicBezTo>
                  <a:cubicBezTo>
                    <a:pt x="0" y="13114"/>
                    <a:pt x="0" y="13114"/>
                    <a:pt x="0" y="13114"/>
                  </a:cubicBezTo>
                  <a:cubicBezTo>
                    <a:pt x="0" y="17743"/>
                    <a:pt x="5684" y="21600"/>
                    <a:pt x="10800" y="21600"/>
                  </a:cubicBezTo>
                  <a:cubicBezTo>
                    <a:pt x="15916" y="21600"/>
                    <a:pt x="21600" y="17743"/>
                    <a:pt x="21600" y="13114"/>
                  </a:cubicBezTo>
                  <a:cubicBezTo>
                    <a:pt x="21600" y="1543"/>
                    <a:pt x="21600" y="1543"/>
                    <a:pt x="21600" y="1543"/>
                  </a:cubicBezTo>
                  <a:cubicBezTo>
                    <a:pt x="21600" y="771"/>
                    <a:pt x="21316" y="0"/>
                    <a:pt x="21032" y="0"/>
                  </a:cubicBezTo>
                  <a:close/>
                  <a:moveTo>
                    <a:pt x="10800" y="18514"/>
                  </a:moveTo>
                  <a:cubicBezTo>
                    <a:pt x="5116" y="18514"/>
                    <a:pt x="1421" y="13886"/>
                    <a:pt x="1137" y="13114"/>
                  </a:cubicBezTo>
                  <a:cubicBezTo>
                    <a:pt x="1137" y="5400"/>
                    <a:pt x="1137" y="5400"/>
                    <a:pt x="1137" y="5400"/>
                  </a:cubicBezTo>
                  <a:cubicBezTo>
                    <a:pt x="3126" y="8486"/>
                    <a:pt x="7105" y="10800"/>
                    <a:pt x="10800" y="10800"/>
                  </a:cubicBezTo>
                  <a:cubicBezTo>
                    <a:pt x="14495" y="10800"/>
                    <a:pt x="18474" y="8486"/>
                    <a:pt x="20463" y="5400"/>
                  </a:cubicBezTo>
                  <a:cubicBezTo>
                    <a:pt x="20463" y="12343"/>
                    <a:pt x="20463" y="12343"/>
                    <a:pt x="20463" y="12343"/>
                  </a:cubicBezTo>
                  <a:cubicBezTo>
                    <a:pt x="20179" y="13886"/>
                    <a:pt x="16484" y="18514"/>
                    <a:pt x="10800" y="1851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51" name="Freeform 352"/>
            <p:cNvSpPr/>
            <p:nvPr/>
          </p:nvSpPr>
          <p:spPr>
            <a:xfrm>
              <a:off x="3509353" y="8261870"/>
              <a:ext cx="466188" cy="17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32" y="0"/>
                  </a:moveTo>
                  <a:cubicBezTo>
                    <a:pt x="20747" y="0"/>
                    <a:pt x="20463" y="771"/>
                    <a:pt x="20463" y="1543"/>
                  </a:cubicBezTo>
                  <a:cubicBezTo>
                    <a:pt x="20463" y="1543"/>
                    <a:pt x="20463" y="1543"/>
                    <a:pt x="20463" y="2314"/>
                  </a:cubicBezTo>
                  <a:cubicBezTo>
                    <a:pt x="19895" y="3857"/>
                    <a:pt x="16484" y="7714"/>
                    <a:pt x="10800" y="7714"/>
                  </a:cubicBezTo>
                  <a:cubicBezTo>
                    <a:pt x="5116" y="7714"/>
                    <a:pt x="1421" y="3086"/>
                    <a:pt x="1137" y="2314"/>
                  </a:cubicBezTo>
                  <a:cubicBezTo>
                    <a:pt x="1137" y="771"/>
                    <a:pt x="853" y="771"/>
                    <a:pt x="568" y="771"/>
                  </a:cubicBezTo>
                  <a:cubicBezTo>
                    <a:pt x="284" y="771"/>
                    <a:pt x="0" y="771"/>
                    <a:pt x="0" y="2314"/>
                  </a:cubicBezTo>
                  <a:cubicBezTo>
                    <a:pt x="0" y="13114"/>
                    <a:pt x="0" y="13114"/>
                    <a:pt x="0" y="13114"/>
                  </a:cubicBezTo>
                  <a:cubicBezTo>
                    <a:pt x="0" y="17743"/>
                    <a:pt x="5684" y="21600"/>
                    <a:pt x="10800" y="21600"/>
                  </a:cubicBezTo>
                  <a:cubicBezTo>
                    <a:pt x="15916" y="21600"/>
                    <a:pt x="21600" y="17743"/>
                    <a:pt x="21600" y="13114"/>
                  </a:cubicBezTo>
                  <a:cubicBezTo>
                    <a:pt x="21600" y="2314"/>
                    <a:pt x="21600" y="2314"/>
                    <a:pt x="21600" y="2314"/>
                  </a:cubicBezTo>
                  <a:cubicBezTo>
                    <a:pt x="21600" y="771"/>
                    <a:pt x="21316" y="0"/>
                    <a:pt x="21032" y="0"/>
                  </a:cubicBezTo>
                  <a:close/>
                  <a:moveTo>
                    <a:pt x="10800" y="18514"/>
                  </a:moveTo>
                  <a:cubicBezTo>
                    <a:pt x="5116" y="18514"/>
                    <a:pt x="1421" y="14657"/>
                    <a:pt x="1137" y="13114"/>
                  </a:cubicBezTo>
                  <a:cubicBezTo>
                    <a:pt x="1137" y="5400"/>
                    <a:pt x="1137" y="5400"/>
                    <a:pt x="1137" y="5400"/>
                  </a:cubicBezTo>
                  <a:cubicBezTo>
                    <a:pt x="3126" y="8486"/>
                    <a:pt x="7105" y="10800"/>
                    <a:pt x="10800" y="10800"/>
                  </a:cubicBezTo>
                  <a:cubicBezTo>
                    <a:pt x="14495" y="10800"/>
                    <a:pt x="18474" y="8486"/>
                    <a:pt x="20463" y="5400"/>
                  </a:cubicBezTo>
                  <a:cubicBezTo>
                    <a:pt x="20463" y="12343"/>
                    <a:pt x="20463" y="12343"/>
                    <a:pt x="20463" y="12343"/>
                  </a:cubicBezTo>
                  <a:cubicBezTo>
                    <a:pt x="20179" y="14657"/>
                    <a:pt x="16484" y="18514"/>
                    <a:pt x="10800" y="1851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52" name="Freeform 353"/>
            <p:cNvSpPr/>
            <p:nvPr/>
          </p:nvSpPr>
          <p:spPr>
            <a:xfrm>
              <a:off x="3509353" y="7894101"/>
              <a:ext cx="466188" cy="22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684" y="0"/>
                    <a:pt x="0" y="2400"/>
                    <a:pt x="0" y="6000"/>
                  </a:cubicBezTo>
                  <a:cubicBezTo>
                    <a:pt x="0" y="14400"/>
                    <a:pt x="0" y="14400"/>
                    <a:pt x="0" y="14400"/>
                  </a:cubicBezTo>
                  <a:cubicBezTo>
                    <a:pt x="0" y="18600"/>
                    <a:pt x="5684" y="21600"/>
                    <a:pt x="10800" y="21600"/>
                  </a:cubicBezTo>
                  <a:cubicBezTo>
                    <a:pt x="15916" y="21600"/>
                    <a:pt x="21600" y="18600"/>
                    <a:pt x="21600" y="14400"/>
                  </a:cubicBezTo>
                  <a:cubicBezTo>
                    <a:pt x="21600" y="6000"/>
                    <a:pt x="21600" y="6000"/>
                    <a:pt x="21600" y="6000"/>
                  </a:cubicBezTo>
                  <a:cubicBezTo>
                    <a:pt x="21600" y="2400"/>
                    <a:pt x="15916" y="0"/>
                    <a:pt x="10800" y="0"/>
                  </a:cubicBezTo>
                  <a:close/>
                  <a:moveTo>
                    <a:pt x="1137" y="6000"/>
                  </a:moveTo>
                  <a:cubicBezTo>
                    <a:pt x="1705" y="4800"/>
                    <a:pt x="5116" y="2400"/>
                    <a:pt x="10800" y="2400"/>
                  </a:cubicBezTo>
                  <a:cubicBezTo>
                    <a:pt x="16484" y="2400"/>
                    <a:pt x="20179" y="5400"/>
                    <a:pt x="20463" y="6000"/>
                  </a:cubicBezTo>
                  <a:cubicBezTo>
                    <a:pt x="20463" y="6000"/>
                    <a:pt x="20463" y="6000"/>
                    <a:pt x="20463" y="6000"/>
                  </a:cubicBezTo>
                  <a:cubicBezTo>
                    <a:pt x="19895" y="7800"/>
                    <a:pt x="16484" y="10800"/>
                    <a:pt x="10800" y="10800"/>
                  </a:cubicBezTo>
                  <a:cubicBezTo>
                    <a:pt x="5116" y="10800"/>
                    <a:pt x="1421" y="7200"/>
                    <a:pt x="1137" y="6600"/>
                  </a:cubicBezTo>
                  <a:cubicBezTo>
                    <a:pt x="1137" y="6600"/>
                    <a:pt x="1137" y="6600"/>
                    <a:pt x="1137" y="6600"/>
                  </a:cubicBezTo>
                  <a:cubicBezTo>
                    <a:pt x="1137" y="6600"/>
                    <a:pt x="1137" y="6000"/>
                    <a:pt x="1137" y="6000"/>
                  </a:cubicBezTo>
                  <a:close/>
                  <a:moveTo>
                    <a:pt x="10800" y="19200"/>
                  </a:moveTo>
                  <a:cubicBezTo>
                    <a:pt x="5116" y="19200"/>
                    <a:pt x="1421" y="15600"/>
                    <a:pt x="1137" y="14400"/>
                  </a:cubicBezTo>
                  <a:cubicBezTo>
                    <a:pt x="1137" y="9000"/>
                    <a:pt x="1137" y="9000"/>
                    <a:pt x="1137" y="9000"/>
                  </a:cubicBezTo>
                  <a:cubicBezTo>
                    <a:pt x="3126" y="11400"/>
                    <a:pt x="7105" y="13200"/>
                    <a:pt x="10800" y="13200"/>
                  </a:cubicBezTo>
                  <a:cubicBezTo>
                    <a:pt x="14495" y="13200"/>
                    <a:pt x="18474" y="11400"/>
                    <a:pt x="20463" y="9000"/>
                  </a:cubicBezTo>
                  <a:cubicBezTo>
                    <a:pt x="20463" y="14400"/>
                    <a:pt x="20463" y="14400"/>
                    <a:pt x="20463" y="14400"/>
                  </a:cubicBezTo>
                  <a:cubicBezTo>
                    <a:pt x="20179" y="15600"/>
                    <a:pt x="16484" y="19200"/>
                    <a:pt x="10800" y="192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53" name="Freeform 354"/>
            <p:cNvSpPr/>
            <p:nvPr/>
          </p:nvSpPr>
          <p:spPr>
            <a:xfrm>
              <a:off x="4545324" y="7899280"/>
              <a:ext cx="556837" cy="559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31" y="0"/>
                  </a:moveTo>
                  <a:cubicBezTo>
                    <a:pt x="6171" y="0"/>
                    <a:pt x="1662" y="4510"/>
                    <a:pt x="1662" y="9969"/>
                  </a:cubicBezTo>
                  <a:cubicBezTo>
                    <a:pt x="1662" y="12580"/>
                    <a:pt x="2611" y="14716"/>
                    <a:pt x="4273" y="16615"/>
                  </a:cubicBezTo>
                  <a:cubicBezTo>
                    <a:pt x="4035" y="16853"/>
                    <a:pt x="4035" y="16853"/>
                    <a:pt x="4035" y="16853"/>
                  </a:cubicBezTo>
                  <a:cubicBezTo>
                    <a:pt x="1662" y="17327"/>
                    <a:pt x="1662" y="17327"/>
                    <a:pt x="1662" y="17327"/>
                  </a:cubicBezTo>
                  <a:cubicBezTo>
                    <a:pt x="1424" y="17327"/>
                    <a:pt x="1424" y="17565"/>
                    <a:pt x="1424" y="17802"/>
                  </a:cubicBezTo>
                  <a:cubicBezTo>
                    <a:pt x="1424" y="18040"/>
                    <a:pt x="1662" y="18277"/>
                    <a:pt x="1899" y="18277"/>
                  </a:cubicBezTo>
                  <a:cubicBezTo>
                    <a:pt x="1899" y="18277"/>
                    <a:pt x="1899" y="18277"/>
                    <a:pt x="1899" y="18277"/>
                  </a:cubicBezTo>
                  <a:cubicBezTo>
                    <a:pt x="2848" y="18040"/>
                    <a:pt x="2848" y="18040"/>
                    <a:pt x="2848" y="18040"/>
                  </a:cubicBezTo>
                  <a:cubicBezTo>
                    <a:pt x="2611" y="18277"/>
                    <a:pt x="2611" y="18277"/>
                    <a:pt x="2611" y="18277"/>
                  </a:cubicBezTo>
                  <a:cubicBezTo>
                    <a:pt x="2611" y="18277"/>
                    <a:pt x="2611" y="18277"/>
                    <a:pt x="2611" y="18277"/>
                  </a:cubicBezTo>
                  <a:cubicBezTo>
                    <a:pt x="237" y="18752"/>
                    <a:pt x="237" y="18752"/>
                    <a:pt x="237" y="18752"/>
                  </a:cubicBezTo>
                  <a:cubicBezTo>
                    <a:pt x="0" y="18752"/>
                    <a:pt x="0" y="18989"/>
                    <a:pt x="0" y="19226"/>
                  </a:cubicBezTo>
                  <a:cubicBezTo>
                    <a:pt x="0" y="19464"/>
                    <a:pt x="237" y="19701"/>
                    <a:pt x="475" y="19701"/>
                  </a:cubicBezTo>
                  <a:cubicBezTo>
                    <a:pt x="475" y="19701"/>
                    <a:pt x="475" y="19701"/>
                    <a:pt x="475" y="19701"/>
                  </a:cubicBezTo>
                  <a:cubicBezTo>
                    <a:pt x="2374" y="19226"/>
                    <a:pt x="2374" y="19226"/>
                    <a:pt x="2374" y="19226"/>
                  </a:cubicBezTo>
                  <a:cubicBezTo>
                    <a:pt x="1899" y="21125"/>
                    <a:pt x="1899" y="21125"/>
                    <a:pt x="1899" y="21125"/>
                  </a:cubicBezTo>
                  <a:cubicBezTo>
                    <a:pt x="1899" y="21363"/>
                    <a:pt x="2136" y="21600"/>
                    <a:pt x="2374" y="21600"/>
                  </a:cubicBezTo>
                  <a:cubicBezTo>
                    <a:pt x="2374" y="21600"/>
                    <a:pt x="2374" y="21600"/>
                    <a:pt x="2374" y="21600"/>
                  </a:cubicBezTo>
                  <a:cubicBezTo>
                    <a:pt x="2611" y="21600"/>
                    <a:pt x="2848" y="21363"/>
                    <a:pt x="2848" y="21125"/>
                  </a:cubicBezTo>
                  <a:cubicBezTo>
                    <a:pt x="3323" y="18989"/>
                    <a:pt x="3323" y="18989"/>
                    <a:pt x="3323" y="18989"/>
                  </a:cubicBezTo>
                  <a:cubicBezTo>
                    <a:pt x="3323" y="18989"/>
                    <a:pt x="3323" y="18989"/>
                    <a:pt x="3323" y="18989"/>
                  </a:cubicBezTo>
                  <a:cubicBezTo>
                    <a:pt x="3560" y="18752"/>
                    <a:pt x="3560" y="18752"/>
                    <a:pt x="3560" y="18752"/>
                  </a:cubicBezTo>
                  <a:cubicBezTo>
                    <a:pt x="3323" y="19701"/>
                    <a:pt x="3323" y="19701"/>
                    <a:pt x="3323" y="19701"/>
                  </a:cubicBezTo>
                  <a:cubicBezTo>
                    <a:pt x="3323" y="19938"/>
                    <a:pt x="3560" y="20176"/>
                    <a:pt x="3798" y="20176"/>
                  </a:cubicBezTo>
                  <a:cubicBezTo>
                    <a:pt x="3798" y="20176"/>
                    <a:pt x="3798" y="20176"/>
                    <a:pt x="3798" y="20176"/>
                  </a:cubicBezTo>
                  <a:cubicBezTo>
                    <a:pt x="4035" y="20176"/>
                    <a:pt x="4273" y="19938"/>
                    <a:pt x="4273" y="19701"/>
                  </a:cubicBezTo>
                  <a:cubicBezTo>
                    <a:pt x="4747" y="17565"/>
                    <a:pt x="4747" y="17565"/>
                    <a:pt x="4747" y="17565"/>
                  </a:cubicBezTo>
                  <a:cubicBezTo>
                    <a:pt x="4985" y="17327"/>
                    <a:pt x="4985" y="17327"/>
                    <a:pt x="4985" y="17327"/>
                  </a:cubicBezTo>
                  <a:cubicBezTo>
                    <a:pt x="6646" y="18752"/>
                    <a:pt x="9020" y="19938"/>
                    <a:pt x="11631" y="19938"/>
                  </a:cubicBezTo>
                  <a:cubicBezTo>
                    <a:pt x="17090" y="19938"/>
                    <a:pt x="21600" y="15429"/>
                    <a:pt x="21600" y="9969"/>
                  </a:cubicBezTo>
                  <a:cubicBezTo>
                    <a:pt x="21600" y="4510"/>
                    <a:pt x="17090" y="0"/>
                    <a:pt x="11631" y="0"/>
                  </a:cubicBezTo>
                  <a:close/>
                  <a:moveTo>
                    <a:pt x="11631" y="18989"/>
                  </a:moveTo>
                  <a:cubicBezTo>
                    <a:pt x="9257" y="18989"/>
                    <a:pt x="7358" y="18040"/>
                    <a:pt x="5697" y="16615"/>
                  </a:cubicBezTo>
                  <a:cubicBezTo>
                    <a:pt x="6884" y="15429"/>
                    <a:pt x="6884" y="15429"/>
                    <a:pt x="6884" y="15429"/>
                  </a:cubicBezTo>
                  <a:cubicBezTo>
                    <a:pt x="8070" y="16378"/>
                    <a:pt x="9732" y="17090"/>
                    <a:pt x="11631" y="17090"/>
                  </a:cubicBezTo>
                  <a:cubicBezTo>
                    <a:pt x="15666" y="17090"/>
                    <a:pt x="18752" y="14004"/>
                    <a:pt x="18752" y="9969"/>
                  </a:cubicBezTo>
                  <a:cubicBezTo>
                    <a:pt x="18752" y="5934"/>
                    <a:pt x="15666" y="2848"/>
                    <a:pt x="11631" y="2848"/>
                  </a:cubicBezTo>
                  <a:cubicBezTo>
                    <a:pt x="7596" y="2848"/>
                    <a:pt x="4510" y="5934"/>
                    <a:pt x="4510" y="9969"/>
                  </a:cubicBezTo>
                  <a:cubicBezTo>
                    <a:pt x="4510" y="11868"/>
                    <a:pt x="5222" y="13292"/>
                    <a:pt x="6171" y="14716"/>
                  </a:cubicBezTo>
                  <a:cubicBezTo>
                    <a:pt x="4985" y="15903"/>
                    <a:pt x="4985" y="15903"/>
                    <a:pt x="4985" y="15903"/>
                  </a:cubicBezTo>
                  <a:cubicBezTo>
                    <a:pt x="3560" y="14242"/>
                    <a:pt x="2611" y="12343"/>
                    <a:pt x="2611" y="9969"/>
                  </a:cubicBezTo>
                  <a:cubicBezTo>
                    <a:pt x="2611" y="4985"/>
                    <a:pt x="6646" y="949"/>
                    <a:pt x="11631" y="949"/>
                  </a:cubicBezTo>
                  <a:cubicBezTo>
                    <a:pt x="16615" y="949"/>
                    <a:pt x="20651" y="4985"/>
                    <a:pt x="20651" y="9969"/>
                  </a:cubicBezTo>
                  <a:cubicBezTo>
                    <a:pt x="20651" y="14954"/>
                    <a:pt x="16615" y="18989"/>
                    <a:pt x="11631" y="18989"/>
                  </a:cubicBezTo>
                  <a:close/>
                  <a:moveTo>
                    <a:pt x="12105" y="9969"/>
                  </a:moveTo>
                  <a:cubicBezTo>
                    <a:pt x="12105" y="9969"/>
                    <a:pt x="12105" y="9969"/>
                    <a:pt x="12105" y="9969"/>
                  </a:cubicBezTo>
                  <a:cubicBezTo>
                    <a:pt x="12105" y="9969"/>
                    <a:pt x="12105" y="9969"/>
                    <a:pt x="12105" y="9969"/>
                  </a:cubicBezTo>
                  <a:cubicBezTo>
                    <a:pt x="12105" y="9969"/>
                    <a:pt x="12105" y="9969"/>
                    <a:pt x="12105" y="9969"/>
                  </a:cubicBezTo>
                  <a:cubicBezTo>
                    <a:pt x="12105" y="9732"/>
                    <a:pt x="12105" y="9732"/>
                    <a:pt x="12105" y="9732"/>
                  </a:cubicBezTo>
                  <a:cubicBezTo>
                    <a:pt x="12105" y="9732"/>
                    <a:pt x="12105" y="9732"/>
                    <a:pt x="12105" y="9732"/>
                  </a:cubicBezTo>
                  <a:cubicBezTo>
                    <a:pt x="12105" y="9732"/>
                    <a:pt x="12105" y="9732"/>
                    <a:pt x="12105" y="9732"/>
                  </a:cubicBezTo>
                  <a:cubicBezTo>
                    <a:pt x="12105" y="9732"/>
                    <a:pt x="12105" y="9732"/>
                    <a:pt x="12105" y="9732"/>
                  </a:cubicBezTo>
                  <a:cubicBezTo>
                    <a:pt x="12105" y="9732"/>
                    <a:pt x="12105" y="9732"/>
                    <a:pt x="12105" y="9732"/>
                  </a:cubicBezTo>
                  <a:cubicBezTo>
                    <a:pt x="11868" y="9732"/>
                    <a:pt x="11868" y="9495"/>
                    <a:pt x="11868" y="9495"/>
                  </a:cubicBezTo>
                  <a:cubicBezTo>
                    <a:pt x="11868" y="9495"/>
                    <a:pt x="11868" y="9495"/>
                    <a:pt x="11868" y="9495"/>
                  </a:cubicBezTo>
                  <a:cubicBezTo>
                    <a:pt x="11868" y="9495"/>
                    <a:pt x="11868" y="9495"/>
                    <a:pt x="11868" y="9495"/>
                  </a:cubicBezTo>
                  <a:cubicBezTo>
                    <a:pt x="11868" y="9495"/>
                    <a:pt x="11868" y="9495"/>
                    <a:pt x="11868" y="9495"/>
                  </a:cubicBezTo>
                  <a:cubicBezTo>
                    <a:pt x="11868" y="9495"/>
                    <a:pt x="11868" y="9495"/>
                    <a:pt x="11868" y="9495"/>
                  </a:cubicBezTo>
                  <a:cubicBezTo>
                    <a:pt x="11868" y="9495"/>
                    <a:pt x="11868" y="9495"/>
                    <a:pt x="11868" y="9495"/>
                  </a:cubicBezTo>
                  <a:cubicBezTo>
                    <a:pt x="11868" y="9495"/>
                    <a:pt x="11631" y="9495"/>
                    <a:pt x="11631" y="9495"/>
                  </a:cubicBezTo>
                  <a:cubicBezTo>
                    <a:pt x="11631" y="9495"/>
                    <a:pt x="11631" y="9495"/>
                    <a:pt x="11631" y="9495"/>
                  </a:cubicBezTo>
                  <a:cubicBezTo>
                    <a:pt x="11631" y="9495"/>
                    <a:pt x="11631" y="9495"/>
                    <a:pt x="11631" y="9495"/>
                  </a:cubicBezTo>
                  <a:cubicBezTo>
                    <a:pt x="11631" y="9495"/>
                    <a:pt x="11631" y="9495"/>
                    <a:pt x="11631" y="9495"/>
                  </a:cubicBezTo>
                  <a:cubicBezTo>
                    <a:pt x="11631" y="9495"/>
                    <a:pt x="11631" y="9495"/>
                    <a:pt x="11631" y="9495"/>
                  </a:cubicBezTo>
                  <a:cubicBezTo>
                    <a:pt x="11631" y="9495"/>
                    <a:pt x="11631" y="9495"/>
                    <a:pt x="11631" y="9495"/>
                  </a:cubicBezTo>
                  <a:cubicBezTo>
                    <a:pt x="11631" y="9495"/>
                    <a:pt x="11631" y="9495"/>
                    <a:pt x="11631" y="9495"/>
                  </a:cubicBezTo>
                  <a:cubicBezTo>
                    <a:pt x="11631" y="9495"/>
                    <a:pt x="11631" y="9495"/>
                    <a:pt x="11393" y="9495"/>
                  </a:cubicBezTo>
                  <a:cubicBezTo>
                    <a:pt x="10919" y="9495"/>
                    <a:pt x="10919" y="9495"/>
                    <a:pt x="10919" y="9495"/>
                  </a:cubicBezTo>
                  <a:cubicBezTo>
                    <a:pt x="10919" y="9257"/>
                    <a:pt x="11156" y="9020"/>
                    <a:pt x="11631" y="9020"/>
                  </a:cubicBezTo>
                  <a:cubicBezTo>
                    <a:pt x="12105" y="9020"/>
                    <a:pt x="12580" y="9495"/>
                    <a:pt x="12580" y="9969"/>
                  </a:cubicBezTo>
                  <a:cubicBezTo>
                    <a:pt x="12580" y="10207"/>
                    <a:pt x="12343" y="10681"/>
                    <a:pt x="11868" y="10681"/>
                  </a:cubicBezTo>
                  <a:lnTo>
                    <a:pt x="12105" y="9969"/>
                  </a:lnTo>
                  <a:close/>
                  <a:moveTo>
                    <a:pt x="10681" y="11393"/>
                  </a:moveTo>
                  <a:cubicBezTo>
                    <a:pt x="10681" y="11631"/>
                    <a:pt x="10919" y="11631"/>
                    <a:pt x="10919" y="11631"/>
                  </a:cubicBezTo>
                  <a:cubicBezTo>
                    <a:pt x="10681" y="12343"/>
                    <a:pt x="10681" y="12343"/>
                    <a:pt x="10681" y="12343"/>
                  </a:cubicBezTo>
                  <a:cubicBezTo>
                    <a:pt x="10681" y="12580"/>
                    <a:pt x="10919" y="12818"/>
                    <a:pt x="11156" y="12818"/>
                  </a:cubicBezTo>
                  <a:cubicBezTo>
                    <a:pt x="11156" y="12818"/>
                    <a:pt x="11156" y="12818"/>
                    <a:pt x="11156" y="12818"/>
                  </a:cubicBezTo>
                  <a:cubicBezTo>
                    <a:pt x="11393" y="12818"/>
                    <a:pt x="11631" y="12580"/>
                    <a:pt x="11631" y="12343"/>
                  </a:cubicBezTo>
                  <a:cubicBezTo>
                    <a:pt x="11868" y="11631"/>
                    <a:pt x="11868" y="11631"/>
                    <a:pt x="11868" y="11631"/>
                  </a:cubicBezTo>
                  <a:cubicBezTo>
                    <a:pt x="12818" y="11631"/>
                    <a:pt x="13530" y="10919"/>
                    <a:pt x="13530" y="9969"/>
                  </a:cubicBezTo>
                  <a:cubicBezTo>
                    <a:pt x="13530" y="9020"/>
                    <a:pt x="12580" y="8070"/>
                    <a:pt x="11631" y="8070"/>
                  </a:cubicBezTo>
                  <a:cubicBezTo>
                    <a:pt x="10681" y="8070"/>
                    <a:pt x="9969" y="8782"/>
                    <a:pt x="9732" y="9732"/>
                  </a:cubicBezTo>
                  <a:cubicBezTo>
                    <a:pt x="9020" y="9969"/>
                    <a:pt x="9020" y="9969"/>
                    <a:pt x="9020" y="9969"/>
                  </a:cubicBezTo>
                  <a:cubicBezTo>
                    <a:pt x="8782" y="9969"/>
                    <a:pt x="8782" y="10207"/>
                    <a:pt x="8782" y="10444"/>
                  </a:cubicBezTo>
                  <a:cubicBezTo>
                    <a:pt x="8782" y="10681"/>
                    <a:pt x="9020" y="10919"/>
                    <a:pt x="9257" y="10919"/>
                  </a:cubicBezTo>
                  <a:cubicBezTo>
                    <a:pt x="9257" y="10919"/>
                    <a:pt x="9257" y="10919"/>
                    <a:pt x="9257" y="10919"/>
                  </a:cubicBezTo>
                  <a:cubicBezTo>
                    <a:pt x="9969" y="10681"/>
                    <a:pt x="9969" y="10681"/>
                    <a:pt x="9969" y="10681"/>
                  </a:cubicBezTo>
                  <a:cubicBezTo>
                    <a:pt x="9969" y="10681"/>
                    <a:pt x="9969" y="10681"/>
                    <a:pt x="9969" y="10919"/>
                  </a:cubicBezTo>
                  <a:cubicBezTo>
                    <a:pt x="8782" y="12105"/>
                    <a:pt x="8782" y="12105"/>
                    <a:pt x="8782" y="12105"/>
                  </a:cubicBezTo>
                  <a:cubicBezTo>
                    <a:pt x="8308" y="11393"/>
                    <a:pt x="8070" y="10681"/>
                    <a:pt x="8070" y="9969"/>
                  </a:cubicBezTo>
                  <a:cubicBezTo>
                    <a:pt x="8070" y="8070"/>
                    <a:pt x="9732" y="6409"/>
                    <a:pt x="11631" y="6409"/>
                  </a:cubicBezTo>
                  <a:cubicBezTo>
                    <a:pt x="13530" y="6409"/>
                    <a:pt x="15191" y="8070"/>
                    <a:pt x="15191" y="9969"/>
                  </a:cubicBezTo>
                  <a:cubicBezTo>
                    <a:pt x="15191" y="11868"/>
                    <a:pt x="13530" y="13530"/>
                    <a:pt x="11631" y="13530"/>
                  </a:cubicBezTo>
                  <a:cubicBezTo>
                    <a:pt x="10919" y="13530"/>
                    <a:pt x="9969" y="13292"/>
                    <a:pt x="9495" y="12818"/>
                  </a:cubicBezTo>
                  <a:lnTo>
                    <a:pt x="10681" y="11393"/>
                  </a:lnTo>
                  <a:close/>
                  <a:moveTo>
                    <a:pt x="11631" y="14479"/>
                  </a:moveTo>
                  <a:cubicBezTo>
                    <a:pt x="14004" y="14479"/>
                    <a:pt x="16141" y="12343"/>
                    <a:pt x="16141" y="9969"/>
                  </a:cubicBezTo>
                  <a:cubicBezTo>
                    <a:pt x="16141" y="7358"/>
                    <a:pt x="14004" y="5459"/>
                    <a:pt x="11631" y="5459"/>
                  </a:cubicBezTo>
                  <a:cubicBezTo>
                    <a:pt x="9257" y="5459"/>
                    <a:pt x="7121" y="7358"/>
                    <a:pt x="7121" y="9969"/>
                  </a:cubicBezTo>
                  <a:cubicBezTo>
                    <a:pt x="7121" y="10919"/>
                    <a:pt x="7596" y="11868"/>
                    <a:pt x="8070" y="12818"/>
                  </a:cubicBezTo>
                  <a:cubicBezTo>
                    <a:pt x="6884" y="14004"/>
                    <a:pt x="6884" y="14004"/>
                    <a:pt x="6884" y="14004"/>
                  </a:cubicBezTo>
                  <a:cubicBezTo>
                    <a:pt x="5934" y="12818"/>
                    <a:pt x="5459" y="11393"/>
                    <a:pt x="5459" y="9969"/>
                  </a:cubicBezTo>
                  <a:cubicBezTo>
                    <a:pt x="5459" y="6409"/>
                    <a:pt x="8070" y="3798"/>
                    <a:pt x="11631" y="3798"/>
                  </a:cubicBezTo>
                  <a:cubicBezTo>
                    <a:pt x="15191" y="3798"/>
                    <a:pt x="17802" y="6409"/>
                    <a:pt x="17802" y="9969"/>
                  </a:cubicBezTo>
                  <a:cubicBezTo>
                    <a:pt x="17802" y="13292"/>
                    <a:pt x="15191" y="16141"/>
                    <a:pt x="11631" y="16141"/>
                  </a:cubicBezTo>
                  <a:cubicBezTo>
                    <a:pt x="9969" y="16141"/>
                    <a:pt x="8545" y="15666"/>
                    <a:pt x="7596" y="14716"/>
                  </a:cubicBezTo>
                  <a:cubicBezTo>
                    <a:pt x="8782" y="13530"/>
                    <a:pt x="8782" y="13530"/>
                    <a:pt x="8782" y="13530"/>
                  </a:cubicBezTo>
                  <a:cubicBezTo>
                    <a:pt x="9495" y="14004"/>
                    <a:pt x="10444" y="14479"/>
                    <a:pt x="11631" y="1447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54" name="Freeform 355"/>
            <p:cNvSpPr/>
            <p:nvPr/>
          </p:nvSpPr>
          <p:spPr>
            <a:xfrm>
              <a:off x="6886619" y="7974389"/>
              <a:ext cx="373557" cy="458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extrusionOk="0">
                  <a:moveTo>
                    <a:pt x="20903" y="2880"/>
                  </a:moveTo>
                  <a:cubicBezTo>
                    <a:pt x="21600" y="2016"/>
                    <a:pt x="21252" y="1728"/>
                    <a:pt x="21252" y="1440"/>
                  </a:cubicBezTo>
                  <a:cubicBezTo>
                    <a:pt x="21252" y="1152"/>
                    <a:pt x="20903" y="864"/>
                    <a:pt x="20206" y="864"/>
                  </a:cubicBezTo>
                  <a:cubicBezTo>
                    <a:pt x="19858" y="864"/>
                    <a:pt x="19510" y="864"/>
                    <a:pt x="19510" y="864"/>
                  </a:cubicBezTo>
                  <a:cubicBezTo>
                    <a:pt x="17768" y="1440"/>
                    <a:pt x="17768" y="1440"/>
                    <a:pt x="17768" y="1440"/>
                  </a:cubicBezTo>
                  <a:cubicBezTo>
                    <a:pt x="16723" y="1440"/>
                    <a:pt x="14981" y="1440"/>
                    <a:pt x="14284" y="1152"/>
                  </a:cubicBezTo>
                  <a:cubicBezTo>
                    <a:pt x="13239" y="1152"/>
                    <a:pt x="13239" y="1152"/>
                    <a:pt x="13239" y="1152"/>
                  </a:cubicBezTo>
                  <a:cubicBezTo>
                    <a:pt x="12194" y="864"/>
                    <a:pt x="10103" y="864"/>
                    <a:pt x="9058" y="864"/>
                  </a:cubicBezTo>
                  <a:cubicBezTo>
                    <a:pt x="8013" y="1152"/>
                    <a:pt x="8013" y="1152"/>
                    <a:pt x="8013" y="1152"/>
                  </a:cubicBezTo>
                  <a:cubicBezTo>
                    <a:pt x="7316" y="1440"/>
                    <a:pt x="5574" y="1440"/>
                    <a:pt x="4529" y="1440"/>
                  </a:cubicBezTo>
                  <a:cubicBezTo>
                    <a:pt x="2787" y="864"/>
                    <a:pt x="2787" y="864"/>
                    <a:pt x="2787" y="864"/>
                  </a:cubicBezTo>
                  <a:cubicBezTo>
                    <a:pt x="2439" y="864"/>
                    <a:pt x="2090" y="864"/>
                    <a:pt x="1394" y="1152"/>
                  </a:cubicBezTo>
                  <a:cubicBezTo>
                    <a:pt x="1394" y="576"/>
                    <a:pt x="1394" y="576"/>
                    <a:pt x="1394" y="576"/>
                  </a:cubicBezTo>
                  <a:cubicBezTo>
                    <a:pt x="1394" y="0"/>
                    <a:pt x="1045" y="0"/>
                    <a:pt x="697" y="0"/>
                  </a:cubicBezTo>
                  <a:cubicBezTo>
                    <a:pt x="348" y="0"/>
                    <a:pt x="0" y="0"/>
                    <a:pt x="0" y="576"/>
                  </a:cubicBezTo>
                  <a:cubicBezTo>
                    <a:pt x="0" y="2592"/>
                    <a:pt x="0" y="2592"/>
                    <a:pt x="0" y="2592"/>
                  </a:cubicBezTo>
                  <a:cubicBezTo>
                    <a:pt x="0" y="9792"/>
                    <a:pt x="0" y="9792"/>
                    <a:pt x="0" y="9792"/>
                  </a:cubicBezTo>
                  <a:cubicBezTo>
                    <a:pt x="0" y="21024"/>
                    <a:pt x="0" y="21024"/>
                    <a:pt x="0" y="21024"/>
                  </a:cubicBezTo>
                  <a:cubicBezTo>
                    <a:pt x="0" y="21312"/>
                    <a:pt x="348" y="21600"/>
                    <a:pt x="697" y="21600"/>
                  </a:cubicBezTo>
                  <a:cubicBezTo>
                    <a:pt x="1045" y="21600"/>
                    <a:pt x="1394" y="21312"/>
                    <a:pt x="1394" y="21024"/>
                  </a:cubicBezTo>
                  <a:cubicBezTo>
                    <a:pt x="1394" y="11808"/>
                    <a:pt x="1394" y="11808"/>
                    <a:pt x="1394" y="11808"/>
                  </a:cubicBezTo>
                  <a:cubicBezTo>
                    <a:pt x="1742" y="12096"/>
                    <a:pt x="2090" y="12096"/>
                    <a:pt x="2439" y="12384"/>
                  </a:cubicBezTo>
                  <a:cubicBezTo>
                    <a:pt x="4181" y="12672"/>
                    <a:pt x="4181" y="12672"/>
                    <a:pt x="4181" y="12672"/>
                  </a:cubicBezTo>
                  <a:cubicBezTo>
                    <a:pt x="4877" y="12672"/>
                    <a:pt x="5574" y="12672"/>
                    <a:pt x="6271" y="12672"/>
                  </a:cubicBezTo>
                  <a:cubicBezTo>
                    <a:pt x="6968" y="12672"/>
                    <a:pt x="8013" y="12672"/>
                    <a:pt x="8361" y="12672"/>
                  </a:cubicBezTo>
                  <a:cubicBezTo>
                    <a:pt x="9406" y="12384"/>
                    <a:pt x="9406" y="12384"/>
                    <a:pt x="9406" y="12384"/>
                  </a:cubicBezTo>
                  <a:cubicBezTo>
                    <a:pt x="10452" y="12096"/>
                    <a:pt x="11845" y="12096"/>
                    <a:pt x="12890" y="12384"/>
                  </a:cubicBezTo>
                  <a:cubicBezTo>
                    <a:pt x="13935" y="12672"/>
                    <a:pt x="13935" y="12672"/>
                    <a:pt x="13935" y="12672"/>
                  </a:cubicBezTo>
                  <a:cubicBezTo>
                    <a:pt x="14632" y="12672"/>
                    <a:pt x="15329" y="12672"/>
                    <a:pt x="16026" y="12672"/>
                  </a:cubicBezTo>
                  <a:cubicBezTo>
                    <a:pt x="16723" y="12672"/>
                    <a:pt x="17419" y="12672"/>
                    <a:pt x="18116" y="12672"/>
                  </a:cubicBezTo>
                  <a:cubicBezTo>
                    <a:pt x="19858" y="12384"/>
                    <a:pt x="19858" y="12384"/>
                    <a:pt x="19858" y="12384"/>
                  </a:cubicBezTo>
                  <a:cubicBezTo>
                    <a:pt x="20555" y="12096"/>
                    <a:pt x="20903" y="11808"/>
                    <a:pt x="21252" y="11232"/>
                  </a:cubicBezTo>
                  <a:cubicBezTo>
                    <a:pt x="21252" y="10656"/>
                    <a:pt x="20903" y="10368"/>
                    <a:pt x="20555" y="9792"/>
                  </a:cubicBezTo>
                  <a:cubicBezTo>
                    <a:pt x="17768" y="8064"/>
                    <a:pt x="17768" y="8064"/>
                    <a:pt x="17768" y="8064"/>
                  </a:cubicBezTo>
                  <a:cubicBezTo>
                    <a:pt x="17419" y="7488"/>
                    <a:pt x="17071" y="6912"/>
                    <a:pt x="17768" y="6336"/>
                  </a:cubicBezTo>
                  <a:lnTo>
                    <a:pt x="20903" y="2880"/>
                  </a:lnTo>
                  <a:close/>
                  <a:moveTo>
                    <a:pt x="17071" y="8928"/>
                  </a:moveTo>
                  <a:cubicBezTo>
                    <a:pt x="19510" y="10656"/>
                    <a:pt x="19510" y="10656"/>
                    <a:pt x="19510" y="10656"/>
                  </a:cubicBezTo>
                  <a:cubicBezTo>
                    <a:pt x="19858" y="10944"/>
                    <a:pt x="19858" y="10944"/>
                    <a:pt x="19858" y="10944"/>
                  </a:cubicBezTo>
                  <a:cubicBezTo>
                    <a:pt x="19858" y="10944"/>
                    <a:pt x="19858" y="11232"/>
                    <a:pt x="19510" y="11232"/>
                  </a:cubicBezTo>
                  <a:cubicBezTo>
                    <a:pt x="17768" y="11520"/>
                    <a:pt x="17768" y="11520"/>
                    <a:pt x="17768" y="11520"/>
                  </a:cubicBezTo>
                  <a:cubicBezTo>
                    <a:pt x="17419" y="11520"/>
                    <a:pt x="16723" y="11520"/>
                    <a:pt x="16026" y="11520"/>
                  </a:cubicBezTo>
                  <a:cubicBezTo>
                    <a:pt x="15329" y="11520"/>
                    <a:pt x="14632" y="11520"/>
                    <a:pt x="14284" y="11520"/>
                  </a:cubicBezTo>
                  <a:cubicBezTo>
                    <a:pt x="13239" y="11232"/>
                    <a:pt x="13239" y="11232"/>
                    <a:pt x="13239" y="11232"/>
                  </a:cubicBezTo>
                  <a:cubicBezTo>
                    <a:pt x="12542" y="11232"/>
                    <a:pt x="11845" y="10944"/>
                    <a:pt x="11148" y="10944"/>
                  </a:cubicBezTo>
                  <a:cubicBezTo>
                    <a:pt x="10452" y="10944"/>
                    <a:pt x="9755" y="11232"/>
                    <a:pt x="9058" y="11232"/>
                  </a:cubicBezTo>
                  <a:cubicBezTo>
                    <a:pt x="8013" y="11520"/>
                    <a:pt x="8013" y="11520"/>
                    <a:pt x="8013" y="11520"/>
                  </a:cubicBezTo>
                  <a:cubicBezTo>
                    <a:pt x="7316" y="11808"/>
                    <a:pt x="5574" y="11808"/>
                    <a:pt x="4529" y="11520"/>
                  </a:cubicBezTo>
                  <a:cubicBezTo>
                    <a:pt x="2787" y="11232"/>
                    <a:pt x="2787" y="11232"/>
                    <a:pt x="2787" y="11232"/>
                  </a:cubicBezTo>
                  <a:cubicBezTo>
                    <a:pt x="2090" y="10944"/>
                    <a:pt x="1394" y="10368"/>
                    <a:pt x="1394" y="9792"/>
                  </a:cubicBezTo>
                  <a:cubicBezTo>
                    <a:pt x="1394" y="2592"/>
                    <a:pt x="1394" y="2592"/>
                    <a:pt x="1394" y="2592"/>
                  </a:cubicBezTo>
                  <a:cubicBezTo>
                    <a:pt x="1394" y="2304"/>
                    <a:pt x="2090" y="2016"/>
                    <a:pt x="2439" y="2016"/>
                  </a:cubicBezTo>
                  <a:cubicBezTo>
                    <a:pt x="4181" y="2304"/>
                    <a:pt x="4181" y="2304"/>
                    <a:pt x="4181" y="2304"/>
                  </a:cubicBezTo>
                  <a:cubicBezTo>
                    <a:pt x="4877" y="2592"/>
                    <a:pt x="5574" y="2592"/>
                    <a:pt x="6271" y="2592"/>
                  </a:cubicBezTo>
                  <a:cubicBezTo>
                    <a:pt x="6968" y="2592"/>
                    <a:pt x="8013" y="2592"/>
                    <a:pt x="8361" y="2304"/>
                  </a:cubicBezTo>
                  <a:cubicBezTo>
                    <a:pt x="9406" y="2016"/>
                    <a:pt x="9406" y="2016"/>
                    <a:pt x="9406" y="2016"/>
                  </a:cubicBezTo>
                  <a:cubicBezTo>
                    <a:pt x="10452" y="2016"/>
                    <a:pt x="11845" y="2016"/>
                    <a:pt x="12890" y="2016"/>
                  </a:cubicBezTo>
                  <a:cubicBezTo>
                    <a:pt x="13935" y="2304"/>
                    <a:pt x="13935" y="2304"/>
                    <a:pt x="13935" y="2304"/>
                  </a:cubicBezTo>
                  <a:cubicBezTo>
                    <a:pt x="14632" y="2592"/>
                    <a:pt x="15329" y="2592"/>
                    <a:pt x="16026" y="2592"/>
                  </a:cubicBezTo>
                  <a:cubicBezTo>
                    <a:pt x="16723" y="2592"/>
                    <a:pt x="17419" y="2592"/>
                    <a:pt x="18116" y="2304"/>
                  </a:cubicBezTo>
                  <a:cubicBezTo>
                    <a:pt x="19858" y="2016"/>
                    <a:pt x="19858" y="2016"/>
                    <a:pt x="19858" y="2016"/>
                  </a:cubicBezTo>
                  <a:cubicBezTo>
                    <a:pt x="19858" y="2016"/>
                    <a:pt x="19858" y="2016"/>
                    <a:pt x="19858" y="2016"/>
                  </a:cubicBezTo>
                  <a:cubicBezTo>
                    <a:pt x="19858" y="2016"/>
                    <a:pt x="19858" y="2016"/>
                    <a:pt x="19858" y="2016"/>
                  </a:cubicBezTo>
                  <a:cubicBezTo>
                    <a:pt x="16374" y="5760"/>
                    <a:pt x="16374" y="5760"/>
                    <a:pt x="16374" y="5760"/>
                  </a:cubicBezTo>
                  <a:cubicBezTo>
                    <a:pt x="15677" y="6624"/>
                    <a:pt x="16026" y="8064"/>
                    <a:pt x="17071" y="89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55" name="Freeform 356"/>
            <p:cNvSpPr/>
            <p:nvPr/>
          </p:nvSpPr>
          <p:spPr>
            <a:xfrm>
              <a:off x="8000288" y="8101295"/>
              <a:ext cx="308203" cy="313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76" y="0"/>
                  </a:moveTo>
                  <a:cubicBezTo>
                    <a:pt x="3024" y="0"/>
                    <a:pt x="3024" y="0"/>
                    <a:pt x="3024" y="0"/>
                  </a:cubicBezTo>
                  <a:cubicBezTo>
                    <a:pt x="1296" y="0"/>
                    <a:pt x="0" y="1694"/>
                    <a:pt x="0" y="3388"/>
                  </a:cubicBezTo>
                  <a:cubicBezTo>
                    <a:pt x="0" y="18635"/>
                    <a:pt x="0" y="18635"/>
                    <a:pt x="0" y="18635"/>
                  </a:cubicBezTo>
                  <a:cubicBezTo>
                    <a:pt x="0" y="20329"/>
                    <a:pt x="1296" y="21600"/>
                    <a:pt x="3024" y="21600"/>
                  </a:cubicBezTo>
                  <a:cubicBezTo>
                    <a:pt x="18576" y="21600"/>
                    <a:pt x="18576" y="21600"/>
                    <a:pt x="18576" y="21600"/>
                  </a:cubicBezTo>
                  <a:cubicBezTo>
                    <a:pt x="20304" y="21600"/>
                    <a:pt x="21600" y="20329"/>
                    <a:pt x="21600" y="18635"/>
                  </a:cubicBezTo>
                  <a:cubicBezTo>
                    <a:pt x="21600" y="3388"/>
                    <a:pt x="21600" y="3388"/>
                    <a:pt x="21600" y="3388"/>
                  </a:cubicBezTo>
                  <a:cubicBezTo>
                    <a:pt x="21600" y="1694"/>
                    <a:pt x="20304" y="0"/>
                    <a:pt x="18576" y="0"/>
                  </a:cubicBezTo>
                  <a:close/>
                  <a:moveTo>
                    <a:pt x="19872" y="3388"/>
                  </a:moveTo>
                  <a:cubicBezTo>
                    <a:pt x="19872" y="5929"/>
                    <a:pt x="19872" y="5929"/>
                    <a:pt x="19872" y="5929"/>
                  </a:cubicBezTo>
                  <a:cubicBezTo>
                    <a:pt x="16416" y="5929"/>
                    <a:pt x="16416" y="5929"/>
                    <a:pt x="16416" y="5929"/>
                  </a:cubicBezTo>
                  <a:cubicBezTo>
                    <a:pt x="16416" y="1694"/>
                    <a:pt x="16416" y="1694"/>
                    <a:pt x="16416" y="1694"/>
                  </a:cubicBezTo>
                  <a:cubicBezTo>
                    <a:pt x="18576" y="1694"/>
                    <a:pt x="18576" y="1694"/>
                    <a:pt x="18576" y="1694"/>
                  </a:cubicBezTo>
                  <a:cubicBezTo>
                    <a:pt x="19440" y="1694"/>
                    <a:pt x="19872" y="2541"/>
                    <a:pt x="19872" y="3388"/>
                  </a:cubicBezTo>
                  <a:close/>
                  <a:moveTo>
                    <a:pt x="14688" y="5929"/>
                  </a:moveTo>
                  <a:cubicBezTo>
                    <a:pt x="11664" y="5929"/>
                    <a:pt x="11664" y="5929"/>
                    <a:pt x="11664" y="5929"/>
                  </a:cubicBezTo>
                  <a:cubicBezTo>
                    <a:pt x="11664" y="1694"/>
                    <a:pt x="11664" y="1694"/>
                    <a:pt x="11664" y="1694"/>
                  </a:cubicBezTo>
                  <a:cubicBezTo>
                    <a:pt x="14688" y="1694"/>
                    <a:pt x="14688" y="1694"/>
                    <a:pt x="14688" y="1694"/>
                  </a:cubicBezTo>
                  <a:lnTo>
                    <a:pt x="14688" y="5929"/>
                  </a:lnTo>
                  <a:close/>
                  <a:moveTo>
                    <a:pt x="9936" y="5929"/>
                  </a:moveTo>
                  <a:cubicBezTo>
                    <a:pt x="8640" y="5929"/>
                    <a:pt x="8640" y="5929"/>
                    <a:pt x="8640" y="5929"/>
                  </a:cubicBezTo>
                  <a:cubicBezTo>
                    <a:pt x="7776" y="5929"/>
                    <a:pt x="6912" y="5082"/>
                    <a:pt x="6912" y="4235"/>
                  </a:cubicBezTo>
                  <a:cubicBezTo>
                    <a:pt x="6912" y="1694"/>
                    <a:pt x="6912" y="1694"/>
                    <a:pt x="6912" y="1694"/>
                  </a:cubicBezTo>
                  <a:cubicBezTo>
                    <a:pt x="9936" y="1694"/>
                    <a:pt x="9936" y="1694"/>
                    <a:pt x="9936" y="1694"/>
                  </a:cubicBezTo>
                  <a:lnTo>
                    <a:pt x="9936" y="5929"/>
                  </a:lnTo>
                  <a:close/>
                  <a:moveTo>
                    <a:pt x="1728" y="3388"/>
                  </a:moveTo>
                  <a:cubicBezTo>
                    <a:pt x="1728" y="2541"/>
                    <a:pt x="2160" y="1694"/>
                    <a:pt x="3024" y="1694"/>
                  </a:cubicBezTo>
                  <a:cubicBezTo>
                    <a:pt x="5184" y="1694"/>
                    <a:pt x="5184" y="1694"/>
                    <a:pt x="5184" y="1694"/>
                  </a:cubicBezTo>
                  <a:cubicBezTo>
                    <a:pt x="5184" y="4235"/>
                    <a:pt x="5184" y="4235"/>
                    <a:pt x="5184" y="4235"/>
                  </a:cubicBezTo>
                  <a:cubicBezTo>
                    <a:pt x="5184" y="6353"/>
                    <a:pt x="6912" y="7624"/>
                    <a:pt x="8640" y="7624"/>
                  </a:cubicBezTo>
                  <a:cubicBezTo>
                    <a:pt x="19872" y="7624"/>
                    <a:pt x="19872" y="7624"/>
                    <a:pt x="19872" y="7624"/>
                  </a:cubicBezTo>
                  <a:cubicBezTo>
                    <a:pt x="19872" y="13976"/>
                    <a:pt x="19872" y="13976"/>
                    <a:pt x="19872" y="13976"/>
                  </a:cubicBezTo>
                  <a:cubicBezTo>
                    <a:pt x="1728" y="13976"/>
                    <a:pt x="1728" y="13976"/>
                    <a:pt x="1728" y="13976"/>
                  </a:cubicBezTo>
                  <a:lnTo>
                    <a:pt x="1728" y="3388"/>
                  </a:lnTo>
                  <a:close/>
                  <a:moveTo>
                    <a:pt x="1728" y="18635"/>
                  </a:moveTo>
                  <a:cubicBezTo>
                    <a:pt x="1728" y="15671"/>
                    <a:pt x="1728" y="15671"/>
                    <a:pt x="1728" y="15671"/>
                  </a:cubicBezTo>
                  <a:cubicBezTo>
                    <a:pt x="5184" y="15671"/>
                    <a:pt x="5184" y="15671"/>
                    <a:pt x="5184" y="15671"/>
                  </a:cubicBezTo>
                  <a:cubicBezTo>
                    <a:pt x="5184" y="19906"/>
                    <a:pt x="5184" y="19906"/>
                    <a:pt x="5184" y="19906"/>
                  </a:cubicBezTo>
                  <a:cubicBezTo>
                    <a:pt x="3024" y="19906"/>
                    <a:pt x="3024" y="19906"/>
                    <a:pt x="3024" y="19906"/>
                  </a:cubicBezTo>
                  <a:cubicBezTo>
                    <a:pt x="2160" y="19906"/>
                    <a:pt x="1728" y="19482"/>
                    <a:pt x="1728" y="18635"/>
                  </a:cubicBezTo>
                  <a:close/>
                  <a:moveTo>
                    <a:pt x="6912" y="15671"/>
                  </a:moveTo>
                  <a:cubicBezTo>
                    <a:pt x="9936" y="15671"/>
                    <a:pt x="9936" y="15671"/>
                    <a:pt x="9936" y="15671"/>
                  </a:cubicBezTo>
                  <a:cubicBezTo>
                    <a:pt x="9936" y="19906"/>
                    <a:pt x="9936" y="19906"/>
                    <a:pt x="9936" y="19906"/>
                  </a:cubicBezTo>
                  <a:cubicBezTo>
                    <a:pt x="6912" y="19906"/>
                    <a:pt x="6912" y="19906"/>
                    <a:pt x="6912" y="19906"/>
                  </a:cubicBezTo>
                  <a:lnTo>
                    <a:pt x="6912" y="15671"/>
                  </a:lnTo>
                  <a:close/>
                  <a:moveTo>
                    <a:pt x="11664" y="15671"/>
                  </a:moveTo>
                  <a:cubicBezTo>
                    <a:pt x="14688" y="15671"/>
                    <a:pt x="14688" y="15671"/>
                    <a:pt x="14688" y="15671"/>
                  </a:cubicBezTo>
                  <a:cubicBezTo>
                    <a:pt x="14688" y="19906"/>
                    <a:pt x="14688" y="19906"/>
                    <a:pt x="14688" y="19906"/>
                  </a:cubicBezTo>
                  <a:cubicBezTo>
                    <a:pt x="11664" y="19906"/>
                    <a:pt x="11664" y="19906"/>
                    <a:pt x="11664" y="19906"/>
                  </a:cubicBezTo>
                  <a:lnTo>
                    <a:pt x="11664" y="15671"/>
                  </a:lnTo>
                  <a:close/>
                  <a:moveTo>
                    <a:pt x="19872" y="18635"/>
                  </a:moveTo>
                  <a:cubicBezTo>
                    <a:pt x="19872" y="19482"/>
                    <a:pt x="19440" y="19906"/>
                    <a:pt x="18576" y="19906"/>
                  </a:cubicBezTo>
                  <a:cubicBezTo>
                    <a:pt x="16416" y="19906"/>
                    <a:pt x="16416" y="19906"/>
                    <a:pt x="16416" y="19906"/>
                  </a:cubicBezTo>
                  <a:cubicBezTo>
                    <a:pt x="16416" y="15671"/>
                    <a:pt x="16416" y="15671"/>
                    <a:pt x="16416" y="15671"/>
                  </a:cubicBezTo>
                  <a:cubicBezTo>
                    <a:pt x="19872" y="15671"/>
                    <a:pt x="19872" y="15671"/>
                    <a:pt x="19872" y="15671"/>
                  </a:cubicBezTo>
                  <a:lnTo>
                    <a:pt x="19872" y="1863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56" name="Freeform 357"/>
            <p:cNvSpPr/>
            <p:nvPr/>
          </p:nvSpPr>
          <p:spPr>
            <a:xfrm>
              <a:off x="7951079" y="7912230"/>
              <a:ext cx="404030" cy="54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45" y="0"/>
                  </a:moveTo>
                  <a:cubicBezTo>
                    <a:pt x="6873" y="0"/>
                    <a:pt x="6873" y="0"/>
                    <a:pt x="6873" y="0"/>
                  </a:cubicBezTo>
                  <a:cubicBezTo>
                    <a:pt x="6545" y="0"/>
                    <a:pt x="5891" y="243"/>
                    <a:pt x="5236" y="485"/>
                  </a:cubicBezTo>
                  <a:cubicBezTo>
                    <a:pt x="655" y="4369"/>
                    <a:pt x="655" y="4369"/>
                    <a:pt x="655" y="4369"/>
                  </a:cubicBezTo>
                  <a:cubicBezTo>
                    <a:pt x="327" y="4611"/>
                    <a:pt x="0" y="5097"/>
                    <a:pt x="0" y="5582"/>
                  </a:cubicBezTo>
                  <a:cubicBezTo>
                    <a:pt x="0" y="18445"/>
                    <a:pt x="0" y="18445"/>
                    <a:pt x="0" y="18445"/>
                  </a:cubicBezTo>
                  <a:cubicBezTo>
                    <a:pt x="0" y="20144"/>
                    <a:pt x="1964" y="21600"/>
                    <a:pt x="4255" y="21600"/>
                  </a:cubicBezTo>
                  <a:cubicBezTo>
                    <a:pt x="17345" y="21600"/>
                    <a:pt x="17345" y="21600"/>
                    <a:pt x="17345" y="21600"/>
                  </a:cubicBezTo>
                  <a:cubicBezTo>
                    <a:pt x="19636" y="21600"/>
                    <a:pt x="21600" y="20144"/>
                    <a:pt x="21600" y="18445"/>
                  </a:cubicBezTo>
                  <a:cubicBezTo>
                    <a:pt x="21600" y="3398"/>
                    <a:pt x="21600" y="3398"/>
                    <a:pt x="21600" y="3398"/>
                  </a:cubicBezTo>
                  <a:cubicBezTo>
                    <a:pt x="21600" y="1456"/>
                    <a:pt x="19636" y="0"/>
                    <a:pt x="17345" y="0"/>
                  </a:cubicBezTo>
                  <a:close/>
                  <a:moveTo>
                    <a:pt x="20291" y="18445"/>
                  </a:moveTo>
                  <a:cubicBezTo>
                    <a:pt x="20291" y="19658"/>
                    <a:pt x="18982" y="20629"/>
                    <a:pt x="17345" y="20629"/>
                  </a:cubicBezTo>
                  <a:cubicBezTo>
                    <a:pt x="4255" y="20629"/>
                    <a:pt x="4255" y="20629"/>
                    <a:pt x="4255" y="20629"/>
                  </a:cubicBezTo>
                  <a:cubicBezTo>
                    <a:pt x="2618" y="20629"/>
                    <a:pt x="1309" y="19658"/>
                    <a:pt x="1309" y="18445"/>
                  </a:cubicBezTo>
                  <a:cubicBezTo>
                    <a:pt x="1309" y="5582"/>
                    <a:pt x="1309" y="5582"/>
                    <a:pt x="1309" y="5582"/>
                  </a:cubicBezTo>
                  <a:cubicBezTo>
                    <a:pt x="1309" y="5339"/>
                    <a:pt x="1636" y="5097"/>
                    <a:pt x="1636" y="4854"/>
                  </a:cubicBezTo>
                  <a:cubicBezTo>
                    <a:pt x="6218" y="1213"/>
                    <a:pt x="6218" y="1213"/>
                    <a:pt x="6218" y="1213"/>
                  </a:cubicBezTo>
                  <a:cubicBezTo>
                    <a:pt x="6545" y="1213"/>
                    <a:pt x="6873" y="971"/>
                    <a:pt x="6873" y="971"/>
                  </a:cubicBezTo>
                  <a:cubicBezTo>
                    <a:pt x="17345" y="971"/>
                    <a:pt x="17345" y="971"/>
                    <a:pt x="17345" y="971"/>
                  </a:cubicBezTo>
                  <a:cubicBezTo>
                    <a:pt x="18982" y="971"/>
                    <a:pt x="20291" y="1942"/>
                    <a:pt x="20291" y="3398"/>
                  </a:cubicBezTo>
                  <a:lnTo>
                    <a:pt x="20291" y="1844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57" name="Freeform 358"/>
            <p:cNvSpPr/>
            <p:nvPr/>
          </p:nvSpPr>
          <p:spPr>
            <a:xfrm>
              <a:off x="9121726" y="7899280"/>
              <a:ext cx="238275" cy="520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46" y="0"/>
                  </a:moveTo>
                  <a:cubicBezTo>
                    <a:pt x="11631" y="0"/>
                    <a:pt x="11631" y="0"/>
                    <a:pt x="11631" y="0"/>
                  </a:cubicBezTo>
                  <a:cubicBezTo>
                    <a:pt x="7754" y="0"/>
                    <a:pt x="4431" y="1525"/>
                    <a:pt x="4431" y="3304"/>
                  </a:cubicBezTo>
                  <a:cubicBezTo>
                    <a:pt x="4431" y="13976"/>
                    <a:pt x="4431" y="13976"/>
                    <a:pt x="4431" y="13976"/>
                  </a:cubicBezTo>
                  <a:cubicBezTo>
                    <a:pt x="4431" y="15755"/>
                    <a:pt x="7200" y="17280"/>
                    <a:pt x="10523" y="17280"/>
                  </a:cubicBezTo>
                  <a:cubicBezTo>
                    <a:pt x="14400" y="17280"/>
                    <a:pt x="17169" y="15755"/>
                    <a:pt x="17169" y="13976"/>
                  </a:cubicBezTo>
                  <a:cubicBezTo>
                    <a:pt x="17169" y="6099"/>
                    <a:pt x="17169" y="6099"/>
                    <a:pt x="17169" y="6099"/>
                  </a:cubicBezTo>
                  <a:cubicBezTo>
                    <a:pt x="14954" y="6099"/>
                    <a:pt x="14954" y="6099"/>
                    <a:pt x="14954" y="6099"/>
                  </a:cubicBezTo>
                  <a:cubicBezTo>
                    <a:pt x="14954" y="13976"/>
                    <a:pt x="14954" y="13976"/>
                    <a:pt x="14954" y="13976"/>
                  </a:cubicBezTo>
                  <a:cubicBezTo>
                    <a:pt x="14954" y="15247"/>
                    <a:pt x="12738" y="16264"/>
                    <a:pt x="10523" y="16264"/>
                  </a:cubicBezTo>
                  <a:cubicBezTo>
                    <a:pt x="8308" y="16264"/>
                    <a:pt x="6646" y="15247"/>
                    <a:pt x="6646" y="13976"/>
                  </a:cubicBezTo>
                  <a:cubicBezTo>
                    <a:pt x="6646" y="3304"/>
                    <a:pt x="6646" y="3304"/>
                    <a:pt x="6646" y="3304"/>
                  </a:cubicBezTo>
                  <a:cubicBezTo>
                    <a:pt x="6646" y="2033"/>
                    <a:pt x="8862" y="1016"/>
                    <a:pt x="11631" y="1016"/>
                  </a:cubicBezTo>
                  <a:cubicBezTo>
                    <a:pt x="13846" y="1016"/>
                    <a:pt x="13846" y="1016"/>
                    <a:pt x="13846" y="1016"/>
                  </a:cubicBezTo>
                  <a:cubicBezTo>
                    <a:pt x="17169" y="1016"/>
                    <a:pt x="19385" y="2033"/>
                    <a:pt x="19385" y="3304"/>
                  </a:cubicBezTo>
                  <a:cubicBezTo>
                    <a:pt x="19385" y="17026"/>
                    <a:pt x="19385" y="17026"/>
                    <a:pt x="19385" y="17026"/>
                  </a:cubicBezTo>
                  <a:cubicBezTo>
                    <a:pt x="19385" y="18296"/>
                    <a:pt x="17169" y="19821"/>
                    <a:pt x="14954" y="20329"/>
                  </a:cubicBezTo>
                  <a:cubicBezTo>
                    <a:pt x="12738" y="20838"/>
                    <a:pt x="8862" y="20838"/>
                    <a:pt x="6092" y="20329"/>
                  </a:cubicBezTo>
                  <a:cubicBezTo>
                    <a:pt x="3877" y="19821"/>
                    <a:pt x="2215" y="18296"/>
                    <a:pt x="2215" y="17026"/>
                  </a:cubicBezTo>
                  <a:cubicBezTo>
                    <a:pt x="2215" y="6099"/>
                    <a:pt x="2215" y="6099"/>
                    <a:pt x="2215" y="6099"/>
                  </a:cubicBezTo>
                  <a:cubicBezTo>
                    <a:pt x="0" y="6099"/>
                    <a:pt x="0" y="6099"/>
                    <a:pt x="0" y="6099"/>
                  </a:cubicBezTo>
                  <a:cubicBezTo>
                    <a:pt x="0" y="17026"/>
                    <a:pt x="0" y="17026"/>
                    <a:pt x="0" y="17026"/>
                  </a:cubicBezTo>
                  <a:cubicBezTo>
                    <a:pt x="0" y="18805"/>
                    <a:pt x="2215" y="20584"/>
                    <a:pt x="5538" y="21092"/>
                  </a:cubicBezTo>
                  <a:cubicBezTo>
                    <a:pt x="7200" y="21600"/>
                    <a:pt x="8862" y="21600"/>
                    <a:pt x="10523" y="21600"/>
                  </a:cubicBezTo>
                  <a:cubicBezTo>
                    <a:pt x="12738" y="21600"/>
                    <a:pt x="14400" y="21600"/>
                    <a:pt x="16062" y="21092"/>
                  </a:cubicBezTo>
                  <a:cubicBezTo>
                    <a:pt x="18831" y="20584"/>
                    <a:pt x="21600" y="18805"/>
                    <a:pt x="21600" y="17026"/>
                  </a:cubicBezTo>
                  <a:cubicBezTo>
                    <a:pt x="21600" y="3304"/>
                    <a:pt x="21600" y="3304"/>
                    <a:pt x="21600" y="3304"/>
                  </a:cubicBezTo>
                  <a:cubicBezTo>
                    <a:pt x="21600" y="1525"/>
                    <a:pt x="18277" y="0"/>
                    <a:pt x="1384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58" name="Freeform 359"/>
            <p:cNvSpPr/>
            <p:nvPr/>
          </p:nvSpPr>
          <p:spPr>
            <a:xfrm>
              <a:off x="10126619" y="7925179"/>
              <a:ext cx="467647" cy="45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454" extrusionOk="0">
                  <a:moveTo>
                    <a:pt x="20197" y="7589"/>
                  </a:moveTo>
                  <a:cubicBezTo>
                    <a:pt x="14868" y="7589"/>
                    <a:pt x="14868" y="7589"/>
                    <a:pt x="14868" y="7589"/>
                  </a:cubicBezTo>
                  <a:cubicBezTo>
                    <a:pt x="14306" y="7589"/>
                    <a:pt x="13465" y="7005"/>
                    <a:pt x="13184" y="6130"/>
                  </a:cubicBezTo>
                  <a:cubicBezTo>
                    <a:pt x="11782" y="1168"/>
                    <a:pt x="11782" y="1168"/>
                    <a:pt x="11782" y="1168"/>
                  </a:cubicBezTo>
                  <a:cubicBezTo>
                    <a:pt x="11501" y="292"/>
                    <a:pt x="10940" y="0"/>
                    <a:pt x="10660" y="0"/>
                  </a:cubicBezTo>
                  <a:cubicBezTo>
                    <a:pt x="10379" y="0"/>
                    <a:pt x="9818" y="292"/>
                    <a:pt x="9538" y="1168"/>
                  </a:cubicBezTo>
                  <a:cubicBezTo>
                    <a:pt x="8135" y="6130"/>
                    <a:pt x="8135" y="6130"/>
                    <a:pt x="8135" y="6130"/>
                  </a:cubicBezTo>
                  <a:cubicBezTo>
                    <a:pt x="7855" y="7005"/>
                    <a:pt x="7013" y="7589"/>
                    <a:pt x="6452" y="7589"/>
                  </a:cubicBezTo>
                  <a:cubicBezTo>
                    <a:pt x="1122" y="7589"/>
                    <a:pt x="1122" y="7589"/>
                    <a:pt x="1122" y="7589"/>
                  </a:cubicBezTo>
                  <a:cubicBezTo>
                    <a:pt x="281" y="7589"/>
                    <a:pt x="0" y="7881"/>
                    <a:pt x="0" y="8173"/>
                  </a:cubicBezTo>
                  <a:cubicBezTo>
                    <a:pt x="0" y="8465"/>
                    <a:pt x="0" y="9049"/>
                    <a:pt x="561" y="9341"/>
                  </a:cubicBezTo>
                  <a:cubicBezTo>
                    <a:pt x="4769" y="12551"/>
                    <a:pt x="4769" y="12551"/>
                    <a:pt x="4769" y="12551"/>
                  </a:cubicBezTo>
                  <a:cubicBezTo>
                    <a:pt x="5330" y="13135"/>
                    <a:pt x="5610" y="14011"/>
                    <a:pt x="5330" y="14595"/>
                  </a:cubicBezTo>
                  <a:cubicBezTo>
                    <a:pt x="3927" y="19849"/>
                    <a:pt x="3927" y="19849"/>
                    <a:pt x="3927" y="19849"/>
                  </a:cubicBezTo>
                  <a:cubicBezTo>
                    <a:pt x="3647" y="20432"/>
                    <a:pt x="3647" y="20724"/>
                    <a:pt x="3927" y="21016"/>
                  </a:cubicBezTo>
                  <a:cubicBezTo>
                    <a:pt x="4208" y="21600"/>
                    <a:pt x="4769" y="21600"/>
                    <a:pt x="5330" y="21016"/>
                  </a:cubicBezTo>
                  <a:cubicBezTo>
                    <a:pt x="9818" y="17805"/>
                    <a:pt x="9818" y="17805"/>
                    <a:pt x="9818" y="17805"/>
                  </a:cubicBezTo>
                  <a:cubicBezTo>
                    <a:pt x="10099" y="17514"/>
                    <a:pt x="11221" y="17514"/>
                    <a:pt x="11501" y="17805"/>
                  </a:cubicBezTo>
                  <a:cubicBezTo>
                    <a:pt x="15990" y="21016"/>
                    <a:pt x="15990" y="21016"/>
                    <a:pt x="15990" y="21016"/>
                  </a:cubicBezTo>
                  <a:cubicBezTo>
                    <a:pt x="16270" y="21308"/>
                    <a:pt x="16551" y="21308"/>
                    <a:pt x="16831" y="21308"/>
                  </a:cubicBezTo>
                  <a:cubicBezTo>
                    <a:pt x="17112" y="21308"/>
                    <a:pt x="17392" y="21308"/>
                    <a:pt x="17392" y="21016"/>
                  </a:cubicBezTo>
                  <a:cubicBezTo>
                    <a:pt x="17673" y="20724"/>
                    <a:pt x="17673" y="20432"/>
                    <a:pt x="17392" y="19849"/>
                  </a:cubicBezTo>
                  <a:cubicBezTo>
                    <a:pt x="15990" y="14595"/>
                    <a:pt x="15990" y="14595"/>
                    <a:pt x="15990" y="14595"/>
                  </a:cubicBezTo>
                  <a:cubicBezTo>
                    <a:pt x="15709" y="14011"/>
                    <a:pt x="15990" y="13135"/>
                    <a:pt x="16551" y="12551"/>
                  </a:cubicBezTo>
                  <a:cubicBezTo>
                    <a:pt x="20758" y="9341"/>
                    <a:pt x="20758" y="9341"/>
                    <a:pt x="20758" y="9341"/>
                  </a:cubicBezTo>
                  <a:cubicBezTo>
                    <a:pt x="21319" y="9049"/>
                    <a:pt x="21600" y="8465"/>
                    <a:pt x="21319" y="8173"/>
                  </a:cubicBezTo>
                  <a:cubicBezTo>
                    <a:pt x="21319" y="7881"/>
                    <a:pt x="21039" y="7589"/>
                    <a:pt x="20197" y="7589"/>
                  </a:cubicBezTo>
                  <a:close/>
                  <a:moveTo>
                    <a:pt x="15709" y="11676"/>
                  </a:moveTo>
                  <a:cubicBezTo>
                    <a:pt x="14868" y="12551"/>
                    <a:pt x="14587" y="13719"/>
                    <a:pt x="14868" y="14886"/>
                  </a:cubicBezTo>
                  <a:cubicBezTo>
                    <a:pt x="16270" y="19849"/>
                    <a:pt x="16270" y="19849"/>
                    <a:pt x="16270" y="19849"/>
                  </a:cubicBezTo>
                  <a:cubicBezTo>
                    <a:pt x="12343" y="16930"/>
                    <a:pt x="12343" y="16930"/>
                    <a:pt x="12343" y="16930"/>
                  </a:cubicBezTo>
                  <a:cubicBezTo>
                    <a:pt x="11501" y="16054"/>
                    <a:pt x="9818" y="16054"/>
                    <a:pt x="8977" y="16930"/>
                  </a:cubicBezTo>
                  <a:cubicBezTo>
                    <a:pt x="5049" y="19849"/>
                    <a:pt x="5049" y="19849"/>
                    <a:pt x="5049" y="19849"/>
                  </a:cubicBezTo>
                  <a:cubicBezTo>
                    <a:pt x="6452" y="14886"/>
                    <a:pt x="6452" y="14886"/>
                    <a:pt x="6452" y="14886"/>
                  </a:cubicBezTo>
                  <a:cubicBezTo>
                    <a:pt x="6732" y="13719"/>
                    <a:pt x="6452" y="12551"/>
                    <a:pt x="5610" y="11676"/>
                  </a:cubicBezTo>
                  <a:cubicBezTo>
                    <a:pt x="1403" y="8757"/>
                    <a:pt x="1403" y="8757"/>
                    <a:pt x="1403" y="8757"/>
                  </a:cubicBezTo>
                  <a:cubicBezTo>
                    <a:pt x="6452" y="8757"/>
                    <a:pt x="6452" y="8757"/>
                    <a:pt x="6452" y="8757"/>
                  </a:cubicBezTo>
                  <a:cubicBezTo>
                    <a:pt x="7574" y="8757"/>
                    <a:pt x="8696" y="7881"/>
                    <a:pt x="8977" y="6714"/>
                  </a:cubicBezTo>
                  <a:cubicBezTo>
                    <a:pt x="10660" y="1459"/>
                    <a:pt x="10660" y="1459"/>
                    <a:pt x="10660" y="1459"/>
                  </a:cubicBezTo>
                  <a:cubicBezTo>
                    <a:pt x="12343" y="6714"/>
                    <a:pt x="12343" y="6714"/>
                    <a:pt x="12343" y="6714"/>
                  </a:cubicBezTo>
                  <a:cubicBezTo>
                    <a:pt x="12623" y="7881"/>
                    <a:pt x="13745" y="8757"/>
                    <a:pt x="14868" y="8757"/>
                  </a:cubicBezTo>
                  <a:cubicBezTo>
                    <a:pt x="19917" y="8757"/>
                    <a:pt x="19917" y="8757"/>
                    <a:pt x="19917" y="8757"/>
                  </a:cubicBezTo>
                  <a:lnTo>
                    <a:pt x="15709" y="1167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59" name="Freeform 360"/>
            <p:cNvSpPr/>
            <p:nvPr/>
          </p:nvSpPr>
          <p:spPr>
            <a:xfrm>
              <a:off x="239801" y="9120675"/>
              <a:ext cx="456891" cy="293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488" extrusionOk="0">
                  <a:moveTo>
                    <a:pt x="20664" y="338"/>
                  </a:moveTo>
                  <a:cubicBezTo>
                    <a:pt x="8568" y="19238"/>
                    <a:pt x="8568" y="19238"/>
                    <a:pt x="8568" y="19238"/>
                  </a:cubicBezTo>
                  <a:cubicBezTo>
                    <a:pt x="7992" y="19688"/>
                    <a:pt x="7416" y="19688"/>
                    <a:pt x="6840" y="19238"/>
                  </a:cubicBezTo>
                  <a:cubicBezTo>
                    <a:pt x="792" y="9788"/>
                    <a:pt x="792" y="9788"/>
                    <a:pt x="792" y="9788"/>
                  </a:cubicBezTo>
                  <a:cubicBezTo>
                    <a:pt x="792" y="9338"/>
                    <a:pt x="216" y="9338"/>
                    <a:pt x="216" y="9788"/>
                  </a:cubicBezTo>
                  <a:cubicBezTo>
                    <a:pt x="-72" y="10238"/>
                    <a:pt x="-72" y="10688"/>
                    <a:pt x="216" y="11138"/>
                  </a:cubicBezTo>
                  <a:cubicBezTo>
                    <a:pt x="5976" y="20588"/>
                    <a:pt x="5976" y="20588"/>
                    <a:pt x="5976" y="20588"/>
                  </a:cubicBezTo>
                  <a:cubicBezTo>
                    <a:pt x="6552" y="21038"/>
                    <a:pt x="7128" y="21488"/>
                    <a:pt x="7704" y="21488"/>
                  </a:cubicBezTo>
                  <a:cubicBezTo>
                    <a:pt x="8280" y="21488"/>
                    <a:pt x="8856" y="21038"/>
                    <a:pt x="9144" y="20588"/>
                  </a:cubicBezTo>
                  <a:cubicBezTo>
                    <a:pt x="21528" y="1238"/>
                    <a:pt x="21528" y="1238"/>
                    <a:pt x="21528" y="1238"/>
                  </a:cubicBezTo>
                  <a:cubicBezTo>
                    <a:pt x="21528" y="1238"/>
                    <a:pt x="21528" y="338"/>
                    <a:pt x="21528" y="338"/>
                  </a:cubicBezTo>
                  <a:cubicBezTo>
                    <a:pt x="21240" y="-112"/>
                    <a:pt x="20952" y="-112"/>
                    <a:pt x="20664" y="33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60" name="Freeform 361"/>
            <p:cNvSpPr/>
            <p:nvPr/>
          </p:nvSpPr>
          <p:spPr>
            <a:xfrm>
              <a:off x="2387913" y="9010360"/>
              <a:ext cx="502447" cy="502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07" y="0"/>
                  </a:moveTo>
                  <a:cubicBezTo>
                    <a:pt x="12907" y="1054"/>
                    <a:pt x="12907" y="1054"/>
                    <a:pt x="12907" y="1054"/>
                  </a:cubicBezTo>
                  <a:cubicBezTo>
                    <a:pt x="17385" y="2107"/>
                    <a:pt x="20546" y="6059"/>
                    <a:pt x="20546" y="10800"/>
                  </a:cubicBezTo>
                  <a:cubicBezTo>
                    <a:pt x="20546" y="16068"/>
                    <a:pt x="16332" y="20546"/>
                    <a:pt x="10800" y="20546"/>
                  </a:cubicBezTo>
                  <a:cubicBezTo>
                    <a:pt x="5268" y="20546"/>
                    <a:pt x="1054" y="16068"/>
                    <a:pt x="1054" y="10800"/>
                  </a:cubicBezTo>
                  <a:cubicBezTo>
                    <a:pt x="1054" y="6059"/>
                    <a:pt x="4215" y="2107"/>
                    <a:pt x="8693" y="1054"/>
                  </a:cubicBezTo>
                  <a:cubicBezTo>
                    <a:pt x="8693" y="0"/>
                    <a:pt x="8693" y="0"/>
                    <a:pt x="8693" y="0"/>
                  </a:cubicBezTo>
                  <a:cubicBezTo>
                    <a:pt x="3688" y="1054"/>
                    <a:pt x="0" y="5532"/>
                    <a:pt x="0" y="10800"/>
                  </a:cubicBezTo>
                  <a:cubicBezTo>
                    <a:pt x="0" y="16859"/>
                    <a:pt x="4741" y="21600"/>
                    <a:pt x="10800" y="21600"/>
                  </a:cubicBezTo>
                  <a:cubicBezTo>
                    <a:pt x="16859" y="21600"/>
                    <a:pt x="21600" y="16859"/>
                    <a:pt x="21600" y="10800"/>
                  </a:cubicBezTo>
                  <a:cubicBezTo>
                    <a:pt x="21600" y="5532"/>
                    <a:pt x="17912" y="1054"/>
                    <a:pt x="1290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61" name="Freeform 362"/>
            <p:cNvSpPr/>
            <p:nvPr/>
          </p:nvSpPr>
          <p:spPr>
            <a:xfrm>
              <a:off x="2626187" y="8943022"/>
              <a:ext cx="25900" cy="251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200" y="21600"/>
                    <a:pt x="21600" y="21073"/>
                    <a:pt x="21600" y="20546"/>
                  </a:cubicBezTo>
                  <a:cubicBezTo>
                    <a:pt x="21600" y="11063"/>
                    <a:pt x="21600" y="11063"/>
                    <a:pt x="21600" y="11063"/>
                  </a:cubicBezTo>
                  <a:cubicBezTo>
                    <a:pt x="21600" y="2107"/>
                    <a:pt x="21600" y="2107"/>
                    <a:pt x="21600" y="2107"/>
                  </a:cubicBezTo>
                  <a:cubicBezTo>
                    <a:pt x="21600" y="1054"/>
                    <a:pt x="21600" y="1054"/>
                    <a:pt x="21600" y="1054"/>
                  </a:cubicBezTo>
                  <a:cubicBezTo>
                    <a:pt x="21600" y="527"/>
                    <a:pt x="16200" y="0"/>
                    <a:pt x="10800" y="0"/>
                  </a:cubicBezTo>
                  <a:cubicBezTo>
                    <a:pt x="5400" y="0"/>
                    <a:pt x="0" y="527"/>
                    <a:pt x="0" y="1054"/>
                  </a:cubicBezTo>
                  <a:cubicBezTo>
                    <a:pt x="0" y="2107"/>
                    <a:pt x="0" y="2107"/>
                    <a:pt x="0" y="2107"/>
                  </a:cubicBezTo>
                  <a:cubicBezTo>
                    <a:pt x="0" y="11063"/>
                    <a:pt x="0" y="11063"/>
                    <a:pt x="0" y="11063"/>
                  </a:cubicBezTo>
                  <a:cubicBezTo>
                    <a:pt x="0" y="20546"/>
                    <a:pt x="0" y="20546"/>
                    <a:pt x="0" y="20546"/>
                  </a:cubicBezTo>
                  <a:cubicBezTo>
                    <a:pt x="0" y="21073"/>
                    <a:pt x="540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62" name="Freeform 363"/>
            <p:cNvSpPr/>
            <p:nvPr/>
          </p:nvSpPr>
          <p:spPr>
            <a:xfrm>
              <a:off x="3540432" y="8984461"/>
              <a:ext cx="409210" cy="569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78" y="10916"/>
                  </a:moveTo>
                  <a:cubicBezTo>
                    <a:pt x="20633" y="10452"/>
                    <a:pt x="19666" y="9987"/>
                    <a:pt x="18699" y="9755"/>
                  </a:cubicBezTo>
                  <a:cubicBezTo>
                    <a:pt x="16442" y="9058"/>
                    <a:pt x="15475" y="8594"/>
                    <a:pt x="15475" y="7432"/>
                  </a:cubicBezTo>
                  <a:cubicBezTo>
                    <a:pt x="15475" y="2090"/>
                    <a:pt x="15475" y="2090"/>
                    <a:pt x="15475" y="2090"/>
                  </a:cubicBezTo>
                  <a:cubicBezTo>
                    <a:pt x="16119" y="1858"/>
                    <a:pt x="16442" y="1626"/>
                    <a:pt x="16442" y="1161"/>
                  </a:cubicBezTo>
                  <a:cubicBezTo>
                    <a:pt x="16442" y="0"/>
                    <a:pt x="12251" y="0"/>
                    <a:pt x="10639" y="0"/>
                  </a:cubicBezTo>
                  <a:cubicBezTo>
                    <a:pt x="9027" y="0"/>
                    <a:pt x="4836" y="0"/>
                    <a:pt x="4836" y="1161"/>
                  </a:cubicBezTo>
                  <a:cubicBezTo>
                    <a:pt x="4836" y="1626"/>
                    <a:pt x="5158" y="1858"/>
                    <a:pt x="5803" y="2090"/>
                  </a:cubicBezTo>
                  <a:cubicBezTo>
                    <a:pt x="5803" y="7432"/>
                    <a:pt x="5803" y="7432"/>
                    <a:pt x="5803" y="7432"/>
                  </a:cubicBezTo>
                  <a:cubicBezTo>
                    <a:pt x="5803" y="8594"/>
                    <a:pt x="4836" y="9058"/>
                    <a:pt x="2579" y="9755"/>
                  </a:cubicBezTo>
                  <a:cubicBezTo>
                    <a:pt x="1612" y="9987"/>
                    <a:pt x="645" y="10452"/>
                    <a:pt x="0" y="10916"/>
                  </a:cubicBezTo>
                  <a:cubicBezTo>
                    <a:pt x="0" y="10916"/>
                    <a:pt x="0" y="10916"/>
                    <a:pt x="0" y="10916"/>
                  </a:cubicBezTo>
                  <a:cubicBezTo>
                    <a:pt x="0" y="10916"/>
                    <a:pt x="0" y="10916"/>
                    <a:pt x="0" y="11148"/>
                  </a:cubicBezTo>
                  <a:cubicBezTo>
                    <a:pt x="0" y="12774"/>
                    <a:pt x="4836" y="13703"/>
                    <a:pt x="9994" y="13935"/>
                  </a:cubicBezTo>
                  <a:cubicBezTo>
                    <a:pt x="9994" y="21135"/>
                    <a:pt x="9994" y="21135"/>
                    <a:pt x="9994" y="21135"/>
                  </a:cubicBezTo>
                  <a:cubicBezTo>
                    <a:pt x="9994" y="21368"/>
                    <a:pt x="10316" y="21600"/>
                    <a:pt x="10639" y="21600"/>
                  </a:cubicBezTo>
                  <a:cubicBezTo>
                    <a:pt x="10961" y="21600"/>
                    <a:pt x="11284" y="21368"/>
                    <a:pt x="11284" y="21135"/>
                  </a:cubicBezTo>
                  <a:cubicBezTo>
                    <a:pt x="11284" y="13935"/>
                    <a:pt x="11284" y="13935"/>
                    <a:pt x="11284" y="13935"/>
                  </a:cubicBezTo>
                  <a:cubicBezTo>
                    <a:pt x="16442" y="13703"/>
                    <a:pt x="21600" y="12774"/>
                    <a:pt x="21600" y="11148"/>
                  </a:cubicBezTo>
                  <a:cubicBezTo>
                    <a:pt x="21600" y="10916"/>
                    <a:pt x="21278" y="10916"/>
                    <a:pt x="21278" y="10916"/>
                  </a:cubicBezTo>
                  <a:close/>
                  <a:moveTo>
                    <a:pt x="10639" y="929"/>
                  </a:moveTo>
                  <a:cubicBezTo>
                    <a:pt x="12573" y="929"/>
                    <a:pt x="13863" y="1161"/>
                    <a:pt x="14830" y="1161"/>
                  </a:cubicBezTo>
                  <a:cubicBezTo>
                    <a:pt x="13863" y="1394"/>
                    <a:pt x="12573" y="1626"/>
                    <a:pt x="10639" y="1626"/>
                  </a:cubicBezTo>
                  <a:cubicBezTo>
                    <a:pt x="8704" y="1626"/>
                    <a:pt x="7415" y="1394"/>
                    <a:pt x="6448" y="1161"/>
                  </a:cubicBezTo>
                  <a:cubicBezTo>
                    <a:pt x="7415" y="1161"/>
                    <a:pt x="8704" y="929"/>
                    <a:pt x="10639" y="929"/>
                  </a:cubicBezTo>
                  <a:close/>
                  <a:moveTo>
                    <a:pt x="10639" y="13006"/>
                  </a:moveTo>
                  <a:cubicBezTo>
                    <a:pt x="4836" y="13006"/>
                    <a:pt x="1934" y="12077"/>
                    <a:pt x="1290" y="11381"/>
                  </a:cubicBezTo>
                  <a:cubicBezTo>
                    <a:pt x="1290" y="11381"/>
                    <a:pt x="1612" y="11148"/>
                    <a:pt x="1612" y="11148"/>
                  </a:cubicBezTo>
                  <a:cubicBezTo>
                    <a:pt x="2257" y="10916"/>
                    <a:pt x="2579" y="10684"/>
                    <a:pt x="3224" y="10684"/>
                  </a:cubicBezTo>
                  <a:cubicBezTo>
                    <a:pt x="5158" y="9987"/>
                    <a:pt x="7093" y="9290"/>
                    <a:pt x="7093" y="7432"/>
                  </a:cubicBezTo>
                  <a:cubicBezTo>
                    <a:pt x="7093" y="2323"/>
                    <a:pt x="7093" y="2323"/>
                    <a:pt x="7093" y="2323"/>
                  </a:cubicBezTo>
                  <a:cubicBezTo>
                    <a:pt x="8382" y="2323"/>
                    <a:pt x="9672" y="2555"/>
                    <a:pt x="10639" y="2555"/>
                  </a:cubicBezTo>
                  <a:cubicBezTo>
                    <a:pt x="11606" y="2555"/>
                    <a:pt x="12896" y="2323"/>
                    <a:pt x="14185" y="2323"/>
                  </a:cubicBezTo>
                  <a:cubicBezTo>
                    <a:pt x="14185" y="7432"/>
                    <a:pt x="14185" y="7432"/>
                    <a:pt x="14185" y="7432"/>
                  </a:cubicBezTo>
                  <a:cubicBezTo>
                    <a:pt x="14185" y="9290"/>
                    <a:pt x="16119" y="9987"/>
                    <a:pt x="18054" y="10684"/>
                  </a:cubicBezTo>
                  <a:cubicBezTo>
                    <a:pt x="18699" y="10684"/>
                    <a:pt x="19021" y="10916"/>
                    <a:pt x="19666" y="11148"/>
                  </a:cubicBezTo>
                  <a:cubicBezTo>
                    <a:pt x="19666" y="11148"/>
                    <a:pt x="19988" y="11381"/>
                    <a:pt x="19988" y="11381"/>
                  </a:cubicBezTo>
                  <a:cubicBezTo>
                    <a:pt x="19343" y="12077"/>
                    <a:pt x="16442" y="13006"/>
                    <a:pt x="10639" y="1300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63" name="Freeform 364"/>
            <p:cNvSpPr/>
            <p:nvPr/>
          </p:nvSpPr>
          <p:spPr>
            <a:xfrm>
              <a:off x="4635971" y="9051799"/>
              <a:ext cx="416980" cy="411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53" y="645"/>
                  </a:moveTo>
                  <a:cubicBezTo>
                    <a:pt x="16518" y="322"/>
                    <a:pt x="15565" y="0"/>
                    <a:pt x="14929" y="0"/>
                  </a:cubicBezTo>
                  <a:cubicBezTo>
                    <a:pt x="13024" y="0"/>
                    <a:pt x="11753" y="967"/>
                    <a:pt x="10800" y="1612"/>
                  </a:cubicBezTo>
                  <a:cubicBezTo>
                    <a:pt x="9847" y="967"/>
                    <a:pt x="8576" y="0"/>
                    <a:pt x="6671" y="0"/>
                  </a:cubicBezTo>
                  <a:cubicBezTo>
                    <a:pt x="6035" y="0"/>
                    <a:pt x="5082" y="322"/>
                    <a:pt x="4447" y="645"/>
                  </a:cubicBezTo>
                  <a:cubicBezTo>
                    <a:pt x="1588" y="1934"/>
                    <a:pt x="0" y="4513"/>
                    <a:pt x="0" y="7415"/>
                  </a:cubicBezTo>
                  <a:cubicBezTo>
                    <a:pt x="0" y="13540"/>
                    <a:pt x="8894" y="21600"/>
                    <a:pt x="10800" y="21600"/>
                  </a:cubicBezTo>
                  <a:cubicBezTo>
                    <a:pt x="12706" y="21600"/>
                    <a:pt x="21600" y="13540"/>
                    <a:pt x="21600" y="7415"/>
                  </a:cubicBezTo>
                  <a:cubicBezTo>
                    <a:pt x="21600" y="4513"/>
                    <a:pt x="20012" y="1934"/>
                    <a:pt x="17153" y="645"/>
                  </a:cubicBezTo>
                  <a:close/>
                  <a:moveTo>
                    <a:pt x="10800" y="20310"/>
                  </a:moveTo>
                  <a:cubicBezTo>
                    <a:pt x="9529" y="19988"/>
                    <a:pt x="1271" y="12896"/>
                    <a:pt x="1271" y="7415"/>
                  </a:cubicBezTo>
                  <a:cubicBezTo>
                    <a:pt x="1271" y="5158"/>
                    <a:pt x="2859" y="2901"/>
                    <a:pt x="5082" y="1934"/>
                  </a:cubicBezTo>
                  <a:cubicBezTo>
                    <a:pt x="5400" y="1612"/>
                    <a:pt x="6035" y="1290"/>
                    <a:pt x="6671" y="1290"/>
                  </a:cubicBezTo>
                  <a:cubicBezTo>
                    <a:pt x="8259" y="1290"/>
                    <a:pt x="9529" y="2257"/>
                    <a:pt x="10482" y="2579"/>
                  </a:cubicBezTo>
                  <a:cubicBezTo>
                    <a:pt x="10800" y="2901"/>
                    <a:pt x="10800" y="2901"/>
                    <a:pt x="10800" y="2901"/>
                  </a:cubicBezTo>
                  <a:cubicBezTo>
                    <a:pt x="11118" y="2579"/>
                    <a:pt x="11118" y="2579"/>
                    <a:pt x="11118" y="2579"/>
                  </a:cubicBezTo>
                  <a:cubicBezTo>
                    <a:pt x="12071" y="2257"/>
                    <a:pt x="13341" y="1290"/>
                    <a:pt x="14929" y="1290"/>
                  </a:cubicBezTo>
                  <a:cubicBezTo>
                    <a:pt x="15565" y="1290"/>
                    <a:pt x="16200" y="1612"/>
                    <a:pt x="16518" y="1934"/>
                  </a:cubicBezTo>
                  <a:cubicBezTo>
                    <a:pt x="18741" y="2901"/>
                    <a:pt x="20329" y="5158"/>
                    <a:pt x="20329" y="7415"/>
                  </a:cubicBezTo>
                  <a:cubicBezTo>
                    <a:pt x="20329" y="12896"/>
                    <a:pt x="12071" y="19988"/>
                    <a:pt x="10800" y="2031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64" name="Freeform 365"/>
            <p:cNvSpPr/>
            <p:nvPr/>
          </p:nvSpPr>
          <p:spPr>
            <a:xfrm>
              <a:off x="5721151" y="9033669"/>
              <a:ext cx="453240" cy="453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16" y="0"/>
                  </a:moveTo>
                  <a:cubicBezTo>
                    <a:pt x="584" y="0"/>
                    <a:pt x="584" y="0"/>
                    <a:pt x="584" y="0"/>
                  </a:cubicBezTo>
                  <a:cubicBezTo>
                    <a:pt x="292" y="0"/>
                    <a:pt x="0" y="292"/>
                    <a:pt x="0" y="584"/>
                  </a:cubicBezTo>
                  <a:cubicBezTo>
                    <a:pt x="0" y="21016"/>
                    <a:pt x="0" y="21016"/>
                    <a:pt x="0" y="21016"/>
                  </a:cubicBezTo>
                  <a:cubicBezTo>
                    <a:pt x="0" y="21308"/>
                    <a:pt x="292" y="21600"/>
                    <a:pt x="584" y="21600"/>
                  </a:cubicBezTo>
                  <a:cubicBezTo>
                    <a:pt x="21016" y="21600"/>
                    <a:pt x="21016" y="21600"/>
                    <a:pt x="21016" y="21600"/>
                  </a:cubicBezTo>
                  <a:cubicBezTo>
                    <a:pt x="21308" y="21600"/>
                    <a:pt x="21600" y="21308"/>
                    <a:pt x="21600" y="21016"/>
                  </a:cubicBezTo>
                  <a:cubicBezTo>
                    <a:pt x="21600" y="584"/>
                    <a:pt x="21600" y="584"/>
                    <a:pt x="21600" y="584"/>
                  </a:cubicBezTo>
                  <a:cubicBezTo>
                    <a:pt x="21600" y="292"/>
                    <a:pt x="21308" y="0"/>
                    <a:pt x="21016" y="0"/>
                  </a:cubicBezTo>
                  <a:close/>
                  <a:moveTo>
                    <a:pt x="20432" y="20432"/>
                  </a:moveTo>
                  <a:cubicBezTo>
                    <a:pt x="1168" y="20432"/>
                    <a:pt x="1168" y="20432"/>
                    <a:pt x="1168" y="20432"/>
                  </a:cubicBezTo>
                  <a:cubicBezTo>
                    <a:pt x="1168" y="1168"/>
                    <a:pt x="1168" y="1168"/>
                    <a:pt x="1168" y="1168"/>
                  </a:cubicBezTo>
                  <a:cubicBezTo>
                    <a:pt x="20432" y="1168"/>
                    <a:pt x="20432" y="1168"/>
                    <a:pt x="20432" y="1168"/>
                  </a:cubicBezTo>
                  <a:lnTo>
                    <a:pt x="20432" y="2043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65" name="Freeform 366"/>
            <p:cNvSpPr/>
            <p:nvPr/>
          </p:nvSpPr>
          <p:spPr>
            <a:xfrm>
              <a:off x="5836111" y="9137266"/>
              <a:ext cx="225908" cy="22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4" h="21600" extrusionOk="0">
                  <a:moveTo>
                    <a:pt x="10467" y="0"/>
                  </a:moveTo>
                  <a:cubicBezTo>
                    <a:pt x="9899" y="0"/>
                    <a:pt x="9330" y="600"/>
                    <a:pt x="9330" y="1200"/>
                  </a:cubicBezTo>
                  <a:cubicBezTo>
                    <a:pt x="9330" y="4800"/>
                    <a:pt x="9330" y="4800"/>
                    <a:pt x="9330" y="4800"/>
                  </a:cubicBezTo>
                  <a:cubicBezTo>
                    <a:pt x="7056" y="5400"/>
                    <a:pt x="5351" y="6600"/>
                    <a:pt x="4783" y="8400"/>
                  </a:cubicBezTo>
                  <a:cubicBezTo>
                    <a:pt x="1372" y="7800"/>
                    <a:pt x="1372" y="7800"/>
                    <a:pt x="1372" y="7800"/>
                  </a:cubicBezTo>
                  <a:cubicBezTo>
                    <a:pt x="804" y="7200"/>
                    <a:pt x="235" y="7800"/>
                    <a:pt x="235" y="8400"/>
                  </a:cubicBezTo>
                  <a:cubicBezTo>
                    <a:pt x="-333" y="9000"/>
                    <a:pt x="235" y="9600"/>
                    <a:pt x="804" y="9600"/>
                  </a:cubicBezTo>
                  <a:cubicBezTo>
                    <a:pt x="3646" y="10800"/>
                    <a:pt x="3646" y="10800"/>
                    <a:pt x="3646" y="10800"/>
                  </a:cubicBezTo>
                  <a:cubicBezTo>
                    <a:pt x="3646" y="11400"/>
                    <a:pt x="3646" y="11400"/>
                    <a:pt x="3646" y="12000"/>
                  </a:cubicBezTo>
                  <a:cubicBezTo>
                    <a:pt x="3646" y="13800"/>
                    <a:pt x="4214" y="15600"/>
                    <a:pt x="5920" y="16800"/>
                  </a:cubicBezTo>
                  <a:cubicBezTo>
                    <a:pt x="3646" y="19800"/>
                    <a:pt x="3646" y="19800"/>
                    <a:pt x="3646" y="19800"/>
                  </a:cubicBezTo>
                  <a:cubicBezTo>
                    <a:pt x="3646" y="20400"/>
                    <a:pt x="3646" y="21000"/>
                    <a:pt x="4214" y="21600"/>
                  </a:cubicBezTo>
                  <a:cubicBezTo>
                    <a:pt x="4214" y="21600"/>
                    <a:pt x="4214" y="21600"/>
                    <a:pt x="4783" y="21600"/>
                  </a:cubicBezTo>
                  <a:cubicBezTo>
                    <a:pt x="4783" y="21600"/>
                    <a:pt x="5351" y="21600"/>
                    <a:pt x="5351" y="21000"/>
                  </a:cubicBezTo>
                  <a:cubicBezTo>
                    <a:pt x="7625" y="18000"/>
                    <a:pt x="7625" y="18000"/>
                    <a:pt x="7625" y="18000"/>
                  </a:cubicBezTo>
                  <a:cubicBezTo>
                    <a:pt x="8193" y="18600"/>
                    <a:pt x="9330" y="19200"/>
                    <a:pt x="10467" y="19200"/>
                  </a:cubicBezTo>
                  <a:cubicBezTo>
                    <a:pt x="11604" y="19200"/>
                    <a:pt x="12741" y="18600"/>
                    <a:pt x="13309" y="18000"/>
                  </a:cubicBezTo>
                  <a:cubicBezTo>
                    <a:pt x="15583" y="21000"/>
                    <a:pt x="15583" y="21000"/>
                    <a:pt x="15583" y="21000"/>
                  </a:cubicBezTo>
                  <a:cubicBezTo>
                    <a:pt x="15583" y="21600"/>
                    <a:pt x="16151" y="21600"/>
                    <a:pt x="16151" y="21600"/>
                  </a:cubicBezTo>
                  <a:cubicBezTo>
                    <a:pt x="16720" y="21600"/>
                    <a:pt x="16720" y="21600"/>
                    <a:pt x="16720" y="21600"/>
                  </a:cubicBezTo>
                  <a:cubicBezTo>
                    <a:pt x="17288" y="21000"/>
                    <a:pt x="17288" y="20400"/>
                    <a:pt x="17288" y="19800"/>
                  </a:cubicBezTo>
                  <a:cubicBezTo>
                    <a:pt x="15014" y="16800"/>
                    <a:pt x="15014" y="16800"/>
                    <a:pt x="15014" y="16800"/>
                  </a:cubicBezTo>
                  <a:cubicBezTo>
                    <a:pt x="16720" y="15600"/>
                    <a:pt x="17288" y="13800"/>
                    <a:pt x="17288" y="12000"/>
                  </a:cubicBezTo>
                  <a:cubicBezTo>
                    <a:pt x="17288" y="11400"/>
                    <a:pt x="17288" y="11400"/>
                    <a:pt x="17288" y="10800"/>
                  </a:cubicBezTo>
                  <a:cubicBezTo>
                    <a:pt x="20130" y="9600"/>
                    <a:pt x="20130" y="9600"/>
                    <a:pt x="20130" y="9600"/>
                  </a:cubicBezTo>
                  <a:cubicBezTo>
                    <a:pt x="20699" y="9600"/>
                    <a:pt x="21267" y="9000"/>
                    <a:pt x="20699" y="8400"/>
                  </a:cubicBezTo>
                  <a:cubicBezTo>
                    <a:pt x="20699" y="7800"/>
                    <a:pt x="20130" y="7200"/>
                    <a:pt x="19562" y="7800"/>
                  </a:cubicBezTo>
                  <a:cubicBezTo>
                    <a:pt x="16151" y="8400"/>
                    <a:pt x="16151" y="8400"/>
                    <a:pt x="16151" y="8400"/>
                  </a:cubicBezTo>
                  <a:cubicBezTo>
                    <a:pt x="15583" y="6600"/>
                    <a:pt x="13878" y="5400"/>
                    <a:pt x="11604" y="4800"/>
                  </a:cubicBezTo>
                  <a:cubicBezTo>
                    <a:pt x="11604" y="1200"/>
                    <a:pt x="11604" y="1200"/>
                    <a:pt x="11604" y="1200"/>
                  </a:cubicBezTo>
                  <a:cubicBezTo>
                    <a:pt x="11604" y="600"/>
                    <a:pt x="11035" y="0"/>
                    <a:pt x="10467" y="0"/>
                  </a:cubicBezTo>
                  <a:close/>
                  <a:moveTo>
                    <a:pt x="15014" y="12000"/>
                  </a:moveTo>
                  <a:cubicBezTo>
                    <a:pt x="15014" y="14400"/>
                    <a:pt x="12741" y="16800"/>
                    <a:pt x="10467" y="16800"/>
                  </a:cubicBezTo>
                  <a:cubicBezTo>
                    <a:pt x="8193" y="16800"/>
                    <a:pt x="5920" y="14400"/>
                    <a:pt x="5920" y="12000"/>
                  </a:cubicBezTo>
                  <a:cubicBezTo>
                    <a:pt x="5920" y="9600"/>
                    <a:pt x="8193" y="7200"/>
                    <a:pt x="10467" y="7200"/>
                  </a:cubicBezTo>
                  <a:cubicBezTo>
                    <a:pt x="12741" y="7200"/>
                    <a:pt x="15014" y="9600"/>
                    <a:pt x="15014" y="120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66" name="Freeform 367"/>
            <p:cNvSpPr/>
            <p:nvPr/>
          </p:nvSpPr>
          <p:spPr>
            <a:xfrm>
              <a:off x="5765179" y="9186475"/>
              <a:ext cx="23312" cy="147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200" y="21600"/>
                    <a:pt x="21600" y="20700"/>
                    <a:pt x="21600" y="19800"/>
                  </a:cubicBezTo>
                  <a:cubicBezTo>
                    <a:pt x="21600" y="1800"/>
                    <a:pt x="21600" y="1800"/>
                    <a:pt x="21600" y="1800"/>
                  </a:cubicBezTo>
                  <a:cubicBezTo>
                    <a:pt x="21600" y="900"/>
                    <a:pt x="16200" y="0"/>
                    <a:pt x="10800" y="0"/>
                  </a:cubicBezTo>
                  <a:cubicBezTo>
                    <a:pt x="0" y="0"/>
                    <a:pt x="0" y="900"/>
                    <a:pt x="0" y="1800"/>
                  </a:cubicBezTo>
                  <a:cubicBezTo>
                    <a:pt x="0" y="19800"/>
                    <a:pt x="0" y="19800"/>
                    <a:pt x="0" y="19800"/>
                  </a:cubicBezTo>
                  <a:cubicBezTo>
                    <a:pt x="0" y="20700"/>
                    <a:pt x="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67" name="Freeform 368"/>
            <p:cNvSpPr/>
            <p:nvPr/>
          </p:nvSpPr>
          <p:spPr>
            <a:xfrm>
              <a:off x="5765179" y="9069928"/>
              <a:ext cx="372951" cy="375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8" y="21600"/>
                  </a:moveTo>
                  <a:cubicBezTo>
                    <a:pt x="20892" y="21600"/>
                    <a:pt x="20892" y="21600"/>
                    <a:pt x="20892" y="21600"/>
                  </a:cubicBezTo>
                  <a:cubicBezTo>
                    <a:pt x="21246" y="21600"/>
                    <a:pt x="21600" y="21246"/>
                    <a:pt x="21600" y="20892"/>
                  </a:cubicBezTo>
                  <a:cubicBezTo>
                    <a:pt x="21600" y="708"/>
                    <a:pt x="21600" y="708"/>
                    <a:pt x="21600" y="708"/>
                  </a:cubicBezTo>
                  <a:cubicBezTo>
                    <a:pt x="21600" y="354"/>
                    <a:pt x="21246" y="0"/>
                    <a:pt x="20892" y="0"/>
                  </a:cubicBezTo>
                  <a:cubicBezTo>
                    <a:pt x="708" y="0"/>
                    <a:pt x="708" y="0"/>
                    <a:pt x="708" y="0"/>
                  </a:cubicBezTo>
                  <a:cubicBezTo>
                    <a:pt x="0" y="0"/>
                    <a:pt x="0" y="354"/>
                    <a:pt x="0" y="708"/>
                  </a:cubicBezTo>
                  <a:cubicBezTo>
                    <a:pt x="0" y="3541"/>
                    <a:pt x="0" y="3541"/>
                    <a:pt x="0" y="3541"/>
                  </a:cubicBezTo>
                  <a:cubicBezTo>
                    <a:pt x="0" y="3895"/>
                    <a:pt x="0" y="4249"/>
                    <a:pt x="708" y="4249"/>
                  </a:cubicBezTo>
                  <a:cubicBezTo>
                    <a:pt x="1062" y="4249"/>
                    <a:pt x="1416" y="3895"/>
                    <a:pt x="1416" y="3541"/>
                  </a:cubicBezTo>
                  <a:cubicBezTo>
                    <a:pt x="1416" y="1416"/>
                    <a:pt x="1416" y="1416"/>
                    <a:pt x="1416" y="1416"/>
                  </a:cubicBezTo>
                  <a:cubicBezTo>
                    <a:pt x="20184" y="1416"/>
                    <a:pt x="20184" y="1416"/>
                    <a:pt x="20184" y="1416"/>
                  </a:cubicBezTo>
                  <a:cubicBezTo>
                    <a:pt x="20184" y="20184"/>
                    <a:pt x="20184" y="20184"/>
                    <a:pt x="20184" y="20184"/>
                  </a:cubicBezTo>
                  <a:cubicBezTo>
                    <a:pt x="1416" y="20184"/>
                    <a:pt x="1416" y="20184"/>
                    <a:pt x="1416" y="20184"/>
                  </a:cubicBezTo>
                  <a:cubicBezTo>
                    <a:pt x="1416" y="18059"/>
                    <a:pt x="1416" y="18059"/>
                    <a:pt x="1416" y="18059"/>
                  </a:cubicBezTo>
                  <a:cubicBezTo>
                    <a:pt x="1416" y="17705"/>
                    <a:pt x="1062" y="17351"/>
                    <a:pt x="708" y="17351"/>
                  </a:cubicBezTo>
                  <a:cubicBezTo>
                    <a:pt x="0" y="17351"/>
                    <a:pt x="0" y="17705"/>
                    <a:pt x="0" y="18059"/>
                  </a:cubicBezTo>
                  <a:cubicBezTo>
                    <a:pt x="0" y="20892"/>
                    <a:pt x="0" y="20892"/>
                    <a:pt x="0" y="20892"/>
                  </a:cubicBezTo>
                  <a:cubicBezTo>
                    <a:pt x="0" y="21246"/>
                    <a:pt x="0" y="21600"/>
                    <a:pt x="708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68" name="Freeform 369"/>
            <p:cNvSpPr/>
            <p:nvPr/>
          </p:nvSpPr>
          <p:spPr>
            <a:xfrm>
              <a:off x="6757123" y="9059568"/>
              <a:ext cx="613815" cy="36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64" y="9519"/>
                  </a:moveTo>
                  <a:cubicBezTo>
                    <a:pt x="15984" y="5858"/>
                    <a:pt x="15984" y="5858"/>
                    <a:pt x="15984" y="5858"/>
                  </a:cubicBezTo>
                  <a:cubicBezTo>
                    <a:pt x="15984" y="5858"/>
                    <a:pt x="15984" y="5858"/>
                    <a:pt x="15984" y="5858"/>
                  </a:cubicBezTo>
                  <a:cubicBezTo>
                    <a:pt x="15336" y="3661"/>
                    <a:pt x="15336" y="3661"/>
                    <a:pt x="15336" y="3661"/>
                  </a:cubicBezTo>
                  <a:cubicBezTo>
                    <a:pt x="15768" y="3295"/>
                    <a:pt x="15984" y="2563"/>
                    <a:pt x="15984" y="1831"/>
                  </a:cubicBezTo>
                  <a:cubicBezTo>
                    <a:pt x="15984" y="1464"/>
                    <a:pt x="15984" y="732"/>
                    <a:pt x="15768" y="366"/>
                  </a:cubicBezTo>
                  <a:cubicBezTo>
                    <a:pt x="15552" y="0"/>
                    <a:pt x="15120" y="0"/>
                    <a:pt x="14688" y="0"/>
                  </a:cubicBezTo>
                  <a:cubicBezTo>
                    <a:pt x="12312" y="0"/>
                    <a:pt x="12312" y="0"/>
                    <a:pt x="12312" y="0"/>
                  </a:cubicBezTo>
                  <a:cubicBezTo>
                    <a:pt x="11880" y="0"/>
                    <a:pt x="11880" y="366"/>
                    <a:pt x="11880" y="732"/>
                  </a:cubicBezTo>
                  <a:cubicBezTo>
                    <a:pt x="11880" y="1098"/>
                    <a:pt x="11880" y="1464"/>
                    <a:pt x="12312" y="1464"/>
                  </a:cubicBezTo>
                  <a:cubicBezTo>
                    <a:pt x="14688" y="1464"/>
                    <a:pt x="14688" y="1464"/>
                    <a:pt x="14688" y="1464"/>
                  </a:cubicBezTo>
                  <a:cubicBezTo>
                    <a:pt x="14904" y="1464"/>
                    <a:pt x="15120" y="1464"/>
                    <a:pt x="15120" y="1464"/>
                  </a:cubicBezTo>
                  <a:cubicBezTo>
                    <a:pt x="15120" y="1831"/>
                    <a:pt x="15120" y="1831"/>
                    <a:pt x="15120" y="1831"/>
                  </a:cubicBezTo>
                  <a:cubicBezTo>
                    <a:pt x="15120" y="2197"/>
                    <a:pt x="15120" y="2563"/>
                    <a:pt x="14688" y="2563"/>
                  </a:cubicBezTo>
                  <a:cubicBezTo>
                    <a:pt x="14472" y="2563"/>
                    <a:pt x="14472" y="2563"/>
                    <a:pt x="14256" y="2929"/>
                  </a:cubicBezTo>
                  <a:cubicBezTo>
                    <a:pt x="14256" y="2929"/>
                    <a:pt x="14256" y="3295"/>
                    <a:pt x="14256" y="3661"/>
                  </a:cubicBezTo>
                  <a:cubicBezTo>
                    <a:pt x="14904" y="5492"/>
                    <a:pt x="14904" y="5492"/>
                    <a:pt x="14904" y="5492"/>
                  </a:cubicBezTo>
                  <a:cubicBezTo>
                    <a:pt x="7560" y="5492"/>
                    <a:pt x="7560" y="5492"/>
                    <a:pt x="7560" y="5492"/>
                  </a:cubicBezTo>
                  <a:cubicBezTo>
                    <a:pt x="7128" y="4027"/>
                    <a:pt x="7128" y="4027"/>
                    <a:pt x="7128" y="4027"/>
                  </a:cubicBezTo>
                  <a:cubicBezTo>
                    <a:pt x="7992" y="4027"/>
                    <a:pt x="7992" y="4027"/>
                    <a:pt x="7992" y="4027"/>
                  </a:cubicBezTo>
                  <a:cubicBezTo>
                    <a:pt x="8208" y="4027"/>
                    <a:pt x="8424" y="3661"/>
                    <a:pt x="8424" y="3295"/>
                  </a:cubicBezTo>
                  <a:cubicBezTo>
                    <a:pt x="8424" y="2929"/>
                    <a:pt x="8208" y="2563"/>
                    <a:pt x="7992" y="2563"/>
                  </a:cubicBezTo>
                  <a:cubicBezTo>
                    <a:pt x="5400" y="2563"/>
                    <a:pt x="5400" y="2563"/>
                    <a:pt x="5400" y="2563"/>
                  </a:cubicBezTo>
                  <a:cubicBezTo>
                    <a:pt x="5184" y="2563"/>
                    <a:pt x="4968" y="2929"/>
                    <a:pt x="4968" y="3295"/>
                  </a:cubicBezTo>
                  <a:cubicBezTo>
                    <a:pt x="4968" y="3661"/>
                    <a:pt x="5184" y="4027"/>
                    <a:pt x="5400" y="4027"/>
                  </a:cubicBezTo>
                  <a:cubicBezTo>
                    <a:pt x="6264" y="4027"/>
                    <a:pt x="6264" y="4027"/>
                    <a:pt x="6264" y="4027"/>
                  </a:cubicBezTo>
                  <a:cubicBezTo>
                    <a:pt x="6912" y="6224"/>
                    <a:pt x="6912" y="6224"/>
                    <a:pt x="6912" y="6224"/>
                  </a:cubicBezTo>
                  <a:cubicBezTo>
                    <a:pt x="5184" y="9885"/>
                    <a:pt x="5184" y="9885"/>
                    <a:pt x="5184" y="9885"/>
                  </a:cubicBezTo>
                  <a:cubicBezTo>
                    <a:pt x="4752" y="9519"/>
                    <a:pt x="4104" y="9153"/>
                    <a:pt x="3672" y="9153"/>
                  </a:cubicBezTo>
                  <a:cubicBezTo>
                    <a:pt x="1512" y="9153"/>
                    <a:pt x="0" y="12081"/>
                    <a:pt x="0" y="15376"/>
                  </a:cubicBezTo>
                  <a:cubicBezTo>
                    <a:pt x="0" y="19037"/>
                    <a:pt x="1512" y="21600"/>
                    <a:pt x="3672" y="21600"/>
                  </a:cubicBezTo>
                  <a:cubicBezTo>
                    <a:pt x="5616" y="21600"/>
                    <a:pt x="7128" y="19037"/>
                    <a:pt x="7344" y="15376"/>
                  </a:cubicBezTo>
                  <a:cubicBezTo>
                    <a:pt x="8208" y="15376"/>
                    <a:pt x="8208" y="15376"/>
                    <a:pt x="8208" y="15376"/>
                  </a:cubicBezTo>
                  <a:cubicBezTo>
                    <a:pt x="8424" y="16475"/>
                    <a:pt x="9072" y="17207"/>
                    <a:pt x="9720" y="17207"/>
                  </a:cubicBezTo>
                  <a:cubicBezTo>
                    <a:pt x="10584" y="17207"/>
                    <a:pt x="11232" y="15742"/>
                    <a:pt x="11232" y="14278"/>
                  </a:cubicBezTo>
                  <a:cubicBezTo>
                    <a:pt x="11232" y="13912"/>
                    <a:pt x="11232" y="13546"/>
                    <a:pt x="11232" y="13180"/>
                  </a:cubicBezTo>
                  <a:cubicBezTo>
                    <a:pt x="15336" y="7322"/>
                    <a:pt x="15336" y="7322"/>
                    <a:pt x="15336" y="7322"/>
                  </a:cubicBezTo>
                  <a:cubicBezTo>
                    <a:pt x="16200" y="10251"/>
                    <a:pt x="16200" y="10251"/>
                    <a:pt x="16200" y="10251"/>
                  </a:cubicBezTo>
                  <a:cubicBezTo>
                    <a:pt x="15120" y="11349"/>
                    <a:pt x="14472" y="13180"/>
                    <a:pt x="14472" y="15376"/>
                  </a:cubicBezTo>
                  <a:cubicBezTo>
                    <a:pt x="14472" y="19037"/>
                    <a:pt x="15984" y="21600"/>
                    <a:pt x="18144" y="21600"/>
                  </a:cubicBezTo>
                  <a:cubicBezTo>
                    <a:pt x="20088" y="21600"/>
                    <a:pt x="21600" y="19037"/>
                    <a:pt x="21600" y="15376"/>
                  </a:cubicBezTo>
                  <a:cubicBezTo>
                    <a:pt x="21600" y="12081"/>
                    <a:pt x="20088" y="9153"/>
                    <a:pt x="18144" y="9153"/>
                  </a:cubicBezTo>
                  <a:cubicBezTo>
                    <a:pt x="17712" y="9153"/>
                    <a:pt x="17280" y="9519"/>
                    <a:pt x="17064" y="9519"/>
                  </a:cubicBezTo>
                  <a:close/>
                  <a:moveTo>
                    <a:pt x="5400" y="12081"/>
                  </a:moveTo>
                  <a:cubicBezTo>
                    <a:pt x="5832" y="12447"/>
                    <a:pt x="6048" y="13180"/>
                    <a:pt x="6264" y="14278"/>
                  </a:cubicBezTo>
                  <a:cubicBezTo>
                    <a:pt x="4536" y="14644"/>
                    <a:pt x="4536" y="14644"/>
                    <a:pt x="4536" y="14644"/>
                  </a:cubicBezTo>
                  <a:lnTo>
                    <a:pt x="5400" y="12081"/>
                  </a:lnTo>
                  <a:close/>
                  <a:moveTo>
                    <a:pt x="3672" y="20136"/>
                  </a:moveTo>
                  <a:cubicBezTo>
                    <a:pt x="2160" y="20136"/>
                    <a:pt x="864" y="17939"/>
                    <a:pt x="864" y="15376"/>
                  </a:cubicBezTo>
                  <a:cubicBezTo>
                    <a:pt x="864" y="12814"/>
                    <a:pt x="2160" y="10617"/>
                    <a:pt x="3672" y="10617"/>
                  </a:cubicBezTo>
                  <a:cubicBezTo>
                    <a:pt x="4104" y="10617"/>
                    <a:pt x="4536" y="10983"/>
                    <a:pt x="4752" y="11349"/>
                  </a:cubicBezTo>
                  <a:cubicBezTo>
                    <a:pt x="3240" y="15010"/>
                    <a:pt x="3240" y="15010"/>
                    <a:pt x="3240" y="15010"/>
                  </a:cubicBezTo>
                  <a:cubicBezTo>
                    <a:pt x="3240" y="15010"/>
                    <a:pt x="3240" y="15010"/>
                    <a:pt x="3240" y="15010"/>
                  </a:cubicBezTo>
                  <a:cubicBezTo>
                    <a:pt x="3240" y="15010"/>
                    <a:pt x="3240" y="15376"/>
                    <a:pt x="3240" y="15376"/>
                  </a:cubicBezTo>
                  <a:cubicBezTo>
                    <a:pt x="3240" y="15376"/>
                    <a:pt x="3240" y="15376"/>
                    <a:pt x="3240" y="15376"/>
                  </a:cubicBezTo>
                  <a:cubicBezTo>
                    <a:pt x="3240" y="15376"/>
                    <a:pt x="3240" y="15376"/>
                    <a:pt x="3240" y="15376"/>
                  </a:cubicBezTo>
                  <a:cubicBezTo>
                    <a:pt x="3240" y="15376"/>
                    <a:pt x="3240" y="15376"/>
                    <a:pt x="3240" y="15376"/>
                  </a:cubicBezTo>
                  <a:cubicBezTo>
                    <a:pt x="3240" y="15742"/>
                    <a:pt x="3240" y="15742"/>
                    <a:pt x="3240" y="15742"/>
                  </a:cubicBezTo>
                  <a:cubicBezTo>
                    <a:pt x="3240" y="15742"/>
                    <a:pt x="3240" y="15742"/>
                    <a:pt x="3240" y="15742"/>
                  </a:cubicBezTo>
                  <a:cubicBezTo>
                    <a:pt x="3240" y="15742"/>
                    <a:pt x="3240" y="15742"/>
                    <a:pt x="3240" y="15742"/>
                  </a:cubicBezTo>
                  <a:cubicBezTo>
                    <a:pt x="3240" y="16108"/>
                    <a:pt x="3240" y="16108"/>
                    <a:pt x="3240" y="16108"/>
                  </a:cubicBezTo>
                  <a:cubicBezTo>
                    <a:pt x="3240" y="16108"/>
                    <a:pt x="3240" y="16108"/>
                    <a:pt x="3456" y="16108"/>
                  </a:cubicBezTo>
                  <a:cubicBezTo>
                    <a:pt x="3456" y="16108"/>
                    <a:pt x="3456" y="16108"/>
                    <a:pt x="3456" y="16108"/>
                  </a:cubicBezTo>
                  <a:cubicBezTo>
                    <a:pt x="3456" y="16108"/>
                    <a:pt x="3456" y="16108"/>
                    <a:pt x="3672" y="16108"/>
                  </a:cubicBezTo>
                  <a:cubicBezTo>
                    <a:pt x="3672" y="16108"/>
                    <a:pt x="3672" y="16108"/>
                    <a:pt x="3672" y="16108"/>
                  </a:cubicBezTo>
                  <a:cubicBezTo>
                    <a:pt x="6480" y="15742"/>
                    <a:pt x="6480" y="15742"/>
                    <a:pt x="6480" y="15742"/>
                  </a:cubicBezTo>
                  <a:cubicBezTo>
                    <a:pt x="6264" y="18305"/>
                    <a:pt x="5184" y="20136"/>
                    <a:pt x="3672" y="20136"/>
                  </a:cubicBezTo>
                  <a:close/>
                  <a:moveTo>
                    <a:pt x="7992" y="13912"/>
                  </a:moveTo>
                  <a:cubicBezTo>
                    <a:pt x="7128" y="13912"/>
                    <a:pt x="7128" y="13912"/>
                    <a:pt x="7128" y="13912"/>
                  </a:cubicBezTo>
                  <a:cubicBezTo>
                    <a:pt x="6912" y="12814"/>
                    <a:pt x="6480" y="11715"/>
                    <a:pt x="6048" y="10983"/>
                  </a:cubicBezTo>
                  <a:cubicBezTo>
                    <a:pt x="7344" y="7688"/>
                    <a:pt x="7344" y="7688"/>
                    <a:pt x="7344" y="7688"/>
                  </a:cubicBezTo>
                  <a:cubicBezTo>
                    <a:pt x="8640" y="12081"/>
                    <a:pt x="8640" y="12081"/>
                    <a:pt x="8640" y="12081"/>
                  </a:cubicBezTo>
                  <a:cubicBezTo>
                    <a:pt x="8208" y="12447"/>
                    <a:pt x="7992" y="13180"/>
                    <a:pt x="7992" y="13912"/>
                  </a:cubicBezTo>
                  <a:close/>
                  <a:moveTo>
                    <a:pt x="9720" y="15742"/>
                  </a:moveTo>
                  <a:cubicBezTo>
                    <a:pt x="9288" y="15742"/>
                    <a:pt x="8856" y="15010"/>
                    <a:pt x="8856" y="14278"/>
                  </a:cubicBezTo>
                  <a:cubicBezTo>
                    <a:pt x="8856" y="13546"/>
                    <a:pt x="9288" y="12814"/>
                    <a:pt x="9720" y="12814"/>
                  </a:cubicBezTo>
                  <a:cubicBezTo>
                    <a:pt x="10152" y="12814"/>
                    <a:pt x="10368" y="13546"/>
                    <a:pt x="10368" y="14278"/>
                  </a:cubicBezTo>
                  <a:cubicBezTo>
                    <a:pt x="10368" y="15010"/>
                    <a:pt x="10152" y="15742"/>
                    <a:pt x="9720" y="15742"/>
                  </a:cubicBezTo>
                  <a:close/>
                  <a:moveTo>
                    <a:pt x="10584" y="12081"/>
                  </a:moveTo>
                  <a:cubicBezTo>
                    <a:pt x="10368" y="11715"/>
                    <a:pt x="9936" y="11349"/>
                    <a:pt x="9720" y="11349"/>
                  </a:cubicBezTo>
                  <a:cubicBezTo>
                    <a:pt x="9504" y="11349"/>
                    <a:pt x="9504" y="11349"/>
                    <a:pt x="9288" y="11349"/>
                  </a:cubicBezTo>
                  <a:cubicBezTo>
                    <a:pt x="7992" y="6956"/>
                    <a:pt x="7992" y="6956"/>
                    <a:pt x="7992" y="6956"/>
                  </a:cubicBezTo>
                  <a:cubicBezTo>
                    <a:pt x="14256" y="6956"/>
                    <a:pt x="14256" y="6956"/>
                    <a:pt x="14256" y="6956"/>
                  </a:cubicBezTo>
                  <a:lnTo>
                    <a:pt x="10584" y="12081"/>
                  </a:lnTo>
                  <a:close/>
                  <a:moveTo>
                    <a:pt x="20736" y="15376"/>
                  </a:moveTo>
                  <a:cubicBezTo>
                    <a:pt x="20736" y="17939"/>
                    <a:pt x="19656" y="20136"/>
                    <a:pt x="18144" y="20136"/>
                  </a:cubicBezTo>
                  <a:cubicBezTo>
                    <a:pt x="16416" y="20136"/>
                    <a:pt x="15336" y="17939"/>
                    <a:pt x="15336" y="15376"/>
                  </a:cubicBezTo>
                  <a:cubicBezTo>
                    <a:pt x="15336" y="13912"/>
                    <a:pt x="15768" y="12447"/>
                    <a:pt x="16632" y="11349"/>
                  </a:cubicBezTo>
                  <a:cubicBezTo>
                    <a:pt x="17712" y="15742"/>
                    <a:pt x="17712" y="15742"/>
                    <a:pt x="17712" y="15742"/>
                  </a:cubicBezTo>
                  <a:cubicBezTo>
                    <a:pt x="17712" y="15742"/>
                    <a:pt x="17928" y="16108"/>
                    <a:pt x="18144" y="16108"/>
                  </a:cubicBezTo>
                  <a:cubicBezTo>
                    <a:pt x="18144" y="16108"/>
                    <a:pt x="18144" y="16108"/>
                    <a:pt x="18144" y="15742"/>
                  </a:cubicBezTo>
                  <a:cubicBezTo>
                    <a:pt x="18360" y="15742"/>
                    <a:pt x="18576" y="15376"/>
                    <a:pt x="18360" y="15010"/>
                  </a:cubicBezTo>
                  <a:cubicBezTo>
                    <a:pt x="17280" y="10983"/>
                    <a:pt x="17280" y="10983"/>
                    <a:pt x="17280" y="10983"/>
                  </a:cubicBezTo>
                  <a:cubicBezTo>
                    <a:pt x="17496" y="10617"/>
                    <a:pt x="17712" y="10617"/>
                    <a:pt x="18144" y="10617"/>
                  </a:cubicBezTo>
                  <a:cubicBezTo>
                    <a:pt x="19656" y="10617"/>
                    <a:pt x="20736" y="12814"/>
                    <a:pt x="20736" y="1537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69" name="Freeform 370"/>
            <p:cNvSpPr/>
            <p:nvPr/>
          </p:nvSpPr>
          <p:spPr>
            <a:xfrm>
              <a:off x="7951079" y="9248633"/>
              <a:ext cx="404030" cy="23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45" y="0"/>
                  </a:moveTo>
                  <a:cubicBezTo>
                    <a:pt x="655" y="0"/>
                    <a:pt x="655" y="0"/>
                    <a:pt x="655" y="0"/>
                  </a:cubicBezTo>
                  <a:cubicBezTo>
                    <a:pt x="327" y="0"/>
                    <a:pt x="0" y="5400"/>
                    <a:pt x="0" y="10800"/>
                  </a:cubicBezTo>
                  <a:cubicBezTo>
                    <a:pt x="0" y="16200"/>
                    <a:pt x="327" y="21600"/>
                    <a:pt x="655" y="21600"/>
                  </a:cubicBezTo>
                  <a:cubicBezTo>
                    <a:pt x="20945" y="21600"/>
                    <a:pt x="20945" y="21600"/>
                    <a:pt x="20945" y="21600"/>
                  </a:cubicBezTo>
                  <a:cubicBezTo>
                    <a:pt x="21273" y="21600"/>
                    <a:pt x="21600" y="16200"/>
                    <a:pt x="21600" y="10800"/>
                  </a:cubicBezTo>
                  <a:cubicBezTo>
                    <a:pt x="21600" y="5400"/>
                    <a:pt x="21273" y="0"/>
                    <a:pt x="2094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70" name="Freeform 371"/>
            <p:cNvSpPr/>
            <p:nvPr/>
          </p:nvSpPr>
          <p:spPr>
            <a:xfrm>
              <a:off x="9054389" y="9059568"/>
              <a:ext cx="404030" cy="404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45" y="10145"/>
                  </a:moveTo>
                  <a:cubicBezTo>
                    <a:pt x="11455" y="10145"/>
                    <a:pt x="11455" y="10145"/>
                    <a:pt x="11455" y="10145"/>
                  </a:cubicBezTo>
                  <a:cubicBezTo>
                    <a:pt x="11455" y="655"/>
                    <a:pt x="11455" y="655"/>
                    <a:pt x="11455" y="655"/>
                  </a:cubicBezTo>
                  <a:cubicBezTo>
                    <a:pt x="11455" y="327"/>
                    <a:pt x="11127" y="0"/>
                    <a:pt x="10800" y="0"/>
                  </a:cubicBezTo>
                  <a:cubicBezTo>
                    <a:pt x="10473" y="0"/>
                    <a:pt x="10145" y="327"/>
                    <a:pt x="10145" y="655"/>
                  </a:cubicBezTo>
                  <a:cubicBezTo>
                    <a:pt x="10145" y="10145"/>
                    <a:pt x="10145" y="10145"/>
                    <a:pt x="10145" y="10145"/>
                  </a:cubicBezTo>
                  <a:cubicBezTo>
                    <a:pt x="655" y="10145"/>
                    <a:pt x="655" y="10145"/>
                    <a:pt x="655" y="10145"/>
                  </a:cubicBezTo>
                  <a:cubicBezTo>
                    <a:pt x="327" y="10145"/>
                    <a:pt x="0" y="10473"/>
                    <a:pt x="0" y="10800"/>
                  </a:cubicBezTo>
                  <a:cubicBezTo>
                    <a:pt x="0" y="11127"/>
                    <a:pt x="327" y="11455"/>
                    <a:pt x="655" y="11455"/>
                  </a:cubicBezTo>
                  <a:cubicBezTo>
                    <a:pt x="10145" y="11455"/>
                    <a:pt x="10145" y="11455"/>
                    <a:pt x="10145" y="11455"/>
                  </a:cubicBezTo>
                  <a:cubicBezTo>
                    <a:pt x="10145" y="20945"/>
                    <a:pt x="10145" y="20945"/>
                    <a:pt x="10145" y="20945"/>
                  </a:cubicBezTo>
                  <a:cubicBezTo>
                    <a:pt x="10145" y="21273"/>
                    <a:pt x="10473" y="21600"/>
                    <a:pt x="10800" y="21600"/>
                  </a:cubicBezTo>
                  <a:cubicBezTo>
                    <a:pt x="11127" y="21600"/>
                    <a:pt x="11455" y="21273"/>
                    <a:pt x="11455" y="20945"/>
                  </a:cubicBezTo>
                  <a:cubicBezTo>
                    <a:pt x="11455" y="11455"/>
                    <a:pt x="11455" y="11455"/>
                    <a:pt x="11455" y="11455"/>
                  </a:cubicBezTo>
                  <a:cubicBezTo>
                    <a:pt x="20945" y="11455"/>
                    <a:pt x="20945" y="11455"/>
                    <a:pt x="20945" y="11455"/>
                  </a:cubicBezTo>
                  <a:cubicBezTo>
                    <a:pt x="21273" y="11455"/>
                    <a:pt x="21600" y="11127"/>
                    <a:pt x="21600" y="10800"/>
                  </a:cubicBezTo>
                  <a:cubicBezTo>
                    <a:pt x="21600" y="10473"/>
                    <a:pt x="21273" y="10145"/>
                    <a:pt x="20945" y="1014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71" name="Freeform 372"/>
            <p:cNvSpPr/>
            <p:nvPr/>
          </p:nvSpPr>
          <p:spPr>
            <a:xfrm>
              <a:off x="10157698" y="9279713"/>
              <a:ext cx="404030" cy="2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45" y="0"/>
                  </a:moveTo>
                  <a:cubicBezTo>
                    <a:pt x="655" y="0"/>
                    <a:pt x="655" y="0"/>
                    <a:pt x="655" y="0"/>
                  </a:cubicBezTo>
                  <a:cubicBezTo>
                    <a:pt x="327" y="0"/>
                    <a:pt x="0" y="5400"/>
                    <a:pt x="0" y="10800"/>
                  </a:cubicBezTo>
                  <a:cubicBezTo>
                    <a:pt x="0" y="21600"/>
                    <a:pt x="327" y="21600"/>
                    <a:pt x="655" y="21600"/>
                  </a:cubicBezTo>
                  <a:cubicBezTo>
                    <a:pt x="20945" y="21600"/>
                    <a:pt x="20945" y="21600"/>
                    <a:pt x="20945" y="21600"/>
                  </a:cubicBezTo>
                  <a:cubicBezTo>
                    <a:pt x="21273" y="21600"/>
                    <a:pt x="21600" y="21600"/>
                    <a:pt x="21600" y="10800"/>
                  </a:cubicBezTo>
                  <a:cubicBezTo>
                    <a:pt x="21600" y="5400"/>
                    <a:pt x="21273" y="0"/>
                    <a:pt x="2094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72" name="Freeform 373"/>
            <p:cNvSpPr/>
            <p:nvPr/>
          </p:nvSpPr>
          <p:spPr>
            <a:xfrm>
              <a:off x="10157698" y="9212374"/>
              <a:ext cx="404030" cy="23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45" y="0"/>
                  </a:moveTo>
                  <a:cubicBezTo>
                    <a:pt x="655" y="0"/>
                    <a:pt x="655" y="0"/>
                    <a:pt x="655" y="0"/>
                  </a:cubicBezTo>
                  <a:cubicBezTo>
                    <a:pt x="327" y="0"/>
                    <a:pt x="0" y="5400"/>
                    <a:pt x="0" y="10800"/>
                  </a:cubicBezTo>
                  <a:cubicBezTo>
                    <a:pt x="0" y="16200"/>
                    <a:pt x="327" y="21600"/>
                    <a:pt x="655" y="21600"/>
                  </a:cubicBezTo>
                  <a:cubicBezTo>
                    <a:pt x="20945" y="21600"/>
                    <a:pt x="20945" y="21600"/>
                    <a:pt x="20945" y="21600"/>
                  </a:cubicBezTo>
                  <a:cubicBezTo>
                    <a:pt x="21273" y="21600"/>
                    <a:pt x="21600" y="16200"/>
                    <a:pt x="21600" y="10800"/>
                  </a:cubicBezTo>
                  <a:cubicBezTo>
                    <a:pt x="21600" y="5400"/>
                    <a:pt x="21273" y="0"/>
                    <a:pt x="2094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73" name="Freeform 374"/>
            <p:cNvSpPr/>
            <p:nvPr/>
          </p:nvSpPr>
          <p:spPr>
            <a:xfrm>
              <a:off x="297842" y="10329630"/>
              <a:ext cx="271944" cy="333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0" extrusionOk="0">
                  <a:moveTo>
                    <a:pt x="21600" y="4090"/>
                  </a:moveTo>
                  <a:cubicBezTo>
                    <a:pt x="21600" y="4090"/>
                    <a:pt x="21600" y="4090"/>
                    <a:pt x="21600" y="3697"/>
                  </a:cubicBezTo>
                  <a:cubicBezTo>
                    <a:pt x="21600" y="3697"/>
                    <a:pt x="21600" y="3697"/>
                    <a:pt x="21109" y="3697"/>
                  </a:cubicBezTo>
                  <a:cubicBezTo>
                    <a:pt x="21109" y="3697"/>
                    <a:pt x="21109" y="3697"/>
                    <a:pt x="21109" y="3697"/>
                  </a:cubicBezTo>
                  <a:cubicBezTo>
                    <a:pt x="21109" y="3697"/>
                    <a:pt x="21109" y="3697"/>
                    <a:pt x="21109" y="3305"/>
                  </a:cubicBezTo>
                  <a:cubicBezTo>
                    <a:pt x="21109" y="3305"/>
                    <a:pt x="21109" y="3305"/>
                    <a:pt x="21109" y="3305"/>
                  </a:cubicBezTo>
                  <a:cubicBezTo>
                    <a:pt x="20618" y="3305"/>
                    <a:pt x="20618" y="3305"/>
                    <a:pt x="20618" y="3305"/>
                  </a:cubicBezTo>
                  <a:cubicBezTo>
                    <a:pt x="1473" y="163"/>
                    <a:pt x="1473" y="163"/>
                    <a:pt x="1473" y="163"/>
                  </a:cubicBezTo>
                  <a:cubicBezTo>
                    <a:pt x="491" y="-230"/>
                    <a:pt x="0" y="163"/>
                    <a:pt x="0" y="555"/>
                  </a:cubicBezTo>
                  <a:cubicBezTo>
                    <a:pt x="0" y="948"/>
                    <a:pt x="491" y="1341"/>
                    <a:pt x="982" y="1734"/>
                  </a:cubicBezTo>
                  <a:cubicBezTo>
                    <a:pt x="15709" y="4090"/>
                    <a:pt x="15709" y="4090"/>
                    <a:pt x="15709" y="4090"/>
                  </a:cubicBezTo>
                  <a:cubicBezTo>
                    <a:pt x="13255" y="4483"/>
                    <a:pt x="13255" y="4483"/>
                    <a:pt x="13255" y="4483"/>
                  </a:cubicBezTo>
                  <a:cubicBezTo>
                    <a:pt x="12764" y="4483"/>
                    <a:pt x="12273" y="4875"/>
                    <a:pt x="12273" y="5268"/>
                  </a:cubicBezTo>
                  <a:cubicBezTo>
                    <a:pt x="12273" y="8017"/>
                    <a:pt x="12273" y="8017"/>
                    <a:pt x="12273" y="8017"/>
                  </a:cubicBezTo>
                  <a:cubicBezTo>
                    <a:pt x="8836" y="8017"/>
                    <a:pt x="8836" y="8017"/>
                    <a:pt x="8836" y="8017"/>
                  </a:cubicBezTo>
                  <a:cubicBezTo>
                    <a:pt x="8836" y="5268"/>
                    <a:pt x="8836" y="5268"/>
                    <a:pt x="8836" y="5268"/>
                  </a:cubicBezTo>
                  <a:cubicBezTo>
                    <a:pt x="8836" y="4875"/>
                    <a:pt x="8836" y="4483"/>
                    <a:pt x="8345" y="4483"/>
                  </a:cubicBezTo>
                  <a:cubicBezTo>
                    <a:pt x="1473" y="3305"/>
                    <a:pt x="1473" y="3305"/>
                    <a:pt x="1473" y="3305"/>
                  </a:cubicBezTo>
                  <a:cubicBezTo>
                    <a:pt x="491" y="3305"/>
                    <a:pt x="0" y="3697"/>
                    <a:pt x="0" y="4090"/>
                  </a:cubicBezTo>
                  <a:cubicBezTo>
                    <a:pt x="0" y="4483"/>
                    <a:pt x="491" y="4875"/>
                    <a:pt x="982" y="4875"/>
                  </a:cubicBezTo>
                  <a:cubicBezTo>
                    <a:pt x="6873" y="6054"/>
                    <a:pt x="6873" y="6054"/>
                    <a:pt x="6873" y="6054"/>
                  </a:cubicBezTo>
                  <a:cubicBezTo>
                    <a:pt x="6873" y="8017"/>
                    <a:pt x="6873" y="8017"/>
                    <a:pt x="6873" y="8017"/>
                  </a:cubicBezTo>
                  <a:cubicBezTo>
                    <a:pt x="4418" y="8017"/>
                    <a:pt x="4418" y="8017"/>
                    <a:pt x="4418" y="8017"/>
                  </a:cubicBezTo>
                  <a:cubicBezTo>
                    <a:pt x="3927" y="8017"/>
                    <a:pt x="3436" y="8410"/>
                    <a:pt x="3436" y="8803"/>
                  </a:cubicBezTo>
                  <a:cubicBezTo>
                    <a:pt x="3436" y="11552"/>
                    <a:pt x="3436" y="11552"/>
                    <a:pt x="3436" y="11552"/>
                  </a:cubicBezTo>
                  <a:cubicBezTo>
                    <a:pt x="3436" y="11552"/>
                    <a:pt x="3436" y="11945"/>
                    <a:pt x="3436" y="11945"/>
                  </a:cubicBezTo>
                  <a:cubicBezTo>
                    <a:pt x="5891" y="13515"/>
                    <a:pt x="5891" y="13515"/>
                    <a:pt x="5891" y="13515"/>
                  </a:cubicBezTo>
                  <a:cubicBezTo>
                    <a:pt x="5891" y="14301"/>
                    <a:pt x="5891" y="14301"/>
                    <a:pt x="5891" y="14301"/>
                  </a:cubicBezTo>
                  <a:cubicBezTo>
                    <a:pt x="5891" y="14301"/>
                    <a:pt x="5891" y="14301"/>
                    <a:pt x="5891" y="14301"/>
                  </a:cubicBezTo>
                  <a:cubicBezTo>
                    <a:pt x="6382" y="15086"/>
                    <a:pt x="6382" y="15086"/>
                    <a:pt x="6382" y="15086"/>
                  </a:cubicBezTo>
                  <a:cubicBezTo>
                    <a:pt x="5891" y="15479"/>
                    <a:pt x="5891" y="15479"/>
                    <a:pt x="5891" y="15479"/>
                  </a:cubicBezTo>
                  <a:cubicBezTo>
                    <a:pt x="5891" y="15479"/>
                    <a:pt x="5891" y="15872"/>
                    <a:pt x="5891" y="15872"/>
                  </a:cubicBezTo>
                  <a:cubicBezTo>
                    <a:pt x="6382" y="16657"/>
                    <a:pt x="6382" y="16657"/>
                    <a:pt x="6382" y="16657"/>
                  </a:cubicBezTo>
                  <a:cubicBezTo>
                    <a:pt x="5891" y="17050"/>
                    <a:pt x="5891" y="17050"/>
                    <a:pt x="5891" y="17050"/>
                  </a:cubicBezTo>
                  <a:cubicBezTo>
                    <a:pt x="5891" y="17050"/>
                    <a:pt x="5891" y="17443"/>
                    <a:pt x="5891" y="17835"/>
                  </a:cubicBezTo>
                  <a:cubicBezTo>
                    <a:pt x="6382" y="18228"/>
                    <a:pt x="6382" y="18228"/>
                    <a:pt x="6382" y="18228"/>
                  </a:cubicBezTo>
                  <a:cubicBezTo>
                    <a:pt x="5891" y="18621"/>
                    <a:pt x="5891" y="18621"/>
                    <a:pt x="5891" y="18621"/>
                  </a:cubicBezTo>
                  <a:cubicBezTo>
                    <a:pt x="5891" y="18621"/>
                    <a:pt x="5891" y="18621"/>
                    <a:pt x="5891" y="19014"/>
                  </a:cubicBezTo>
                  <a:cubicBezTo>
                    <a:pt x="5891" y="19406"/>
                    <a:pt x="6382" y="20192"/>
                    <a:pt x="8345" y="20585"/>
                  </a:cubicBezTo>
                  <a:cubicBezTo>
                    <a:pt x="8836" y="20977"/>
                    <a:pt x="9327" y="21370"/>
                    <a:pt x="10800" y="21370"/>
                  </a:cubicBezTo>
                  <a:cubicBezTo>
                    <a:pt x="11782" y="21370"/>
                    <a:pt x="12764" y="20977"/>
                    <a:pt x="13255" y="20585"/>
                  </a:cubicBezTo>
                  <a:cubicBezTo>
                    <a:pt x="14727" y="20192"/>
                    <a:pt x="15218" y="19799"/>
                    <a:pt x="15709" y="19014"/>
                  </a:cubicBezTo>
                  <a:cubicBezTo>
                    <a:pt x="15709" y="18621"/>
                    <a:pt x="15709" y="18621"/>
                    <a:pt x="15709" y="18621"/>
                  </a:cubicBezTo>
                  <a:cubicBezTo>
                    <a:pt x="16200" y="18228"/>
                    <a:pt x="16200" y="17835"/>
                    <a:pt x="15709" y="17835"/>
                  </a:cubicBezTo>
                  <a:cubicBezTo>
                    <a:pt x="15709" y="17443"/>
                    <a:pt x="15709" y="17443"/>
                    <a:pt x="15709" y="17443"/>
                  </a:cubicBezTo>
                  <a:cubicBezTo>
                    <a:pt x="15709" y="16657"/>
                    <a:pt x="15709" y="16657"/>
                    <a:pt x="15709" y="16657"/>
                  </a:cubicBezTo>
                  <a:cubicBezTo>
                    <a:pt x="16200" y="16657"/>
                    <a:pt x="16200" y="16265"/>
                    <a:pt x="15709" y="16265"/>
                  </a:cubicBezTo>
                  <a:cubicBezTo>
                    <a:pt x="15709" y="15872"/>
                    <a:pt x="15709" y="15872"/>
                    <a:pt x="15709" y="15872"/>
                  </a:cubicBezTo>
                  <a:cubicBezTo>
                    <a:pt x="15709" y="15086"/>
                    <a:pt x="15709" y="15086"/>
                    <a:pt x="15709" y="15086"/>
                  </a:cubicBezTo>
                  <a:cubicBezTo>
                    <a:pt x="16200" y="15086"/>
                    <a:pt x="16200" y="14694"/>
                    <a:pt x="15709" y="14694"/>
                  </a:cubicBezTo>
                  <a:cubicBezTo>
                    <a:pt x="15709" y="13908"/>
                    <a:pt x="15709" y="13908"/>
                    <a:pt x="15709" y="13908"/>
                  </a:cubicBezTo>
                  <a:cubicBezTo>
                    <a:pt x="15709" y="13515"/>
                    <a:pt x="15709" y="13515"/>
                    <a:pt x="15709" y="13515"/>
                  </a:cubicBezTo>
                  <a:cubicBezTo>
                    <a:pt x="17673" y="11945"/>
                    <a:pt x="17673" y="11945"/>
                    <a:pt x="17673" y="11945"/>
                  </a:cubicBezTo>
                  <a:cubicBezTo>
                    <a:pt x="18164" y="11945"/>
                    <a:pt x="18164" y="11552"/>
                    <a:pt x="18164" y="11552"/>
                  </a:cubicBezTo>
                  <a:cubicBezTo>
                    <a:pt x="18164" y="8803"/>
                    <a:pt x="18164" y="8803"/>
                    <a:pt x="18164" y="8803"/>
                  </a:cubicBezTo>
                  <a:cubicBezTo>
                    <a:pt x="18164" y="8410"/>
                    <a:pt x="17673" y="8017"/>
                    <a:pt x="17182" y="8017"/>
                  </a:cubicBezTo>
                  <a:cubicBezTo>
                    <a:pt x="14236" y="8017"/>
                    <a:pt x="14236" y="8017"/>
                    <a:pt x="14236" y="8017"/>
                  </a:cubicBezTo>
                  <a:cubicBezTo>
                    <a:pt x="14236" y="6054"/>
                    <a:pt x="14236" y="6054"/>
                    <a:pt x="14236" y="6054"/>
                  </a:cubicBezTo>
                  <a:cubicBezTo>
                    <a:pt x="20618" y="4875"/>
                    <a:pt x="20618" y="4875"/>
                    <a:pt x="20618" y="4875"/>
                  </a:cubicBezTo>
                  <a:cubicBezTo>
                    <a:pt x="20618" y="4875"/>
                    <a:pt x="20618" y="4875"/>
                    <a:pt x="20618" y="4875"/>
                  </a:cubicBezTo>
                  <a:cubicBezTo>
                    <a:pt x="20618" y="4875"/>
                    <a:pt x="21109" y="4875"/>
                    <a:pt x="21109" y="4875"/>
                  </a:cubicBezTo>
                  <a:cubicBezTo>
                    <a:pt x="21109" y="4875"/>
                    <a:pt x="21109" y="4875"/>
                    <a:pt x="21109" y="4875"/>
                  </a:cubicBezTo>
                  <a:cubicBezTo>
                    <a:pt x="21109" y="4875"/>
                    <a:pt x="21109" y="4483"/>
                    <a:pt x="21109" y="4483"/>
                  </a:cubicBezTo>
                  <a:cubicBezTo>
                    <a:pt x="21109" y="4483"/>
                    <a:pt x="21109" y="4483"/>
                    <a:pt x="21109" y="4483"/>
                  </a:cubicBezTo>
                  <a:cubicBezTo>
                    <a:pt x="21600" y="4483"/>
                    <a:pt x="21600" y="4483"/>
                    <a:pt x="21600" y="4483"/>
                  </a:cubicBezTo>
                  <a:cubicBezTo>
                    <a:pt x="21600" y="4483"/>
                    <a:pt x="21600" y="4483"/>
                    <a:pt x="21600" y="4483"/>
                  </a:cubicBezTo>
                  <a:cubicBezTo>
                    <a:pt x="21600" y="4090"/>
                    <a:pt x="21600" y="4090"/>
                    <a:pt x="21600" y="4090"/>
                  </a:cubicBezTo>
                  <a:cubicBezTo>
                    <a:pt x="21600" y="4090"/>
                    <a:pt x="21600" y="4090"/>
                    <a:pt x="21600" y="4090"/>
                  </a:cubicBezTo>
                  <a:cubicBezTo>
                    <a:pt x="21600" y="4090"/>
                    <a:pt x="21600" y="4090"/>
                    <a:pt x="21600" y="4090"/>
                  </a:cubicBezTo>
                  <a:close/>
                  <a:moveTo>
                    <a:pt x="13745" y="15872"/>
                  </a:moveTo>
                  <a:cubicBezTo>
                    <a:pt x="13745" y="16657"/>
                    <a:pt x="13745" y="16657"/>
                    <a:pt x="13745" y="16657"/>
                  </a:cubicBezTo>
                  <a:cubicBezTo>
                    <a:pt x="13745" y="17050"/>
                    <a:pt x="13745" y="17050"/>
                    <a:pt x="13745" y="17050"/>
                  </a:cubicBezTo>
                  <a:cubicBezTo>
                    <a:pt x="13255" y="17050"/>
                    <a:pt x="13255" y="17443"/>
                    <a:pt x="13745" y="17835"/>
                  </a:cubicBezTo>
                  <a:cubicBezTo>
                    <a:pt x="13745" y="18228"/>
                    <a:pt x="13745" y="18228"/>
                    <a:pt x="13745" y="18228"/>
                  </a:cubicBezTo>
                  <a:cubicBezTo>
                    <a:pt x="13745" y="18621"/>
                    <a:pt x="13745" y="18621"/>
                    <a:pt x="13745" y="18621"/>
                  </a:cubicBezTo>
                  <a:cubicBezTo>
                    <a:pt x="13745" y="18621"/>
                    <a:pt x="13745" y="18621"/>
                    <a:pt x="13745" y="18621"/>
                  </a:cubicBezTo>
                  <a:cubicBezTo>
                    <a:pt x="13255" y="18621"/>
                    <a:pt x="13255" y="19014"/>
                    <a:pt x="12273" y="19014"/>
                  </a:cubicBezTo>
                  <a:cubicBezTo>
                    <a:pt x="11782" y="19014"/>
                    <a:pt x="11782" y="19014"/>
                    <a:pt x="11782" y="19406"/>
                  </a:cubicBezTo>
                  <a:cubicBezTo>
                    <a:pt x="11782" y="19406"/>
                    <a:pt x="11291" y="19406"/>
                    <a:pt x="11291" y="19799"/>
                  </a:cubicBezTo>
                  <a:cubicBezTo>
                    <a:pt x="11291" y="19799"/>
                    <a:pt x="10309" y="19799"/>
                    <a:pt x="9818" y="19799"/>
                  </a:cubicBezTo>
                  <a:cubicBezTo>
                    <a:pt x="9818" y="19406"/>
                    <a:pt x="9818" y="19406"/>
                    <a:pt x="9818" y="19406"/>
                  </a:cubicBezTo>
                  <a:cubicBezTo>
                    <a:pt x="9818" y="19014"/>
                    <a:pt x="9327" y="19014"/>
                    <a:pt x="9327" y="19014"/>
                  </a:cubicBezTo>
                  <a:cubicBezTo>
                    <a:pt x="8836" y="19014"/>
                    <a:pt x="8345" y="19014"/>
                    <a:pt x="8345" y="18621"/>
                  </a:cubicBezTo>
                  <a:cubicBezTo>
                    <a:pt x="8345" y="18621"/>
                    <a:pt x="8345" y="18621"/>
                    <a:pt x="8345" y="18621"/>
                  </a:cubicBezTo>
                  <a:cubicBezTo>
                    <a:pt x="8345" y="18228"/>
                    <a:pt x="8345" y="17835"/>
                    <a:pt x="8345" y="17835"/>
                  </a:cubicBezTo>
                  <a:cubicBezTo>
                    <a:pt x="7855" y="17443"/>
                    <a:pt x="7855" y="17443"/>
                    <a:pt x="7855" y="17443"/>
                  </a:cubicBezTo>
                  <a:cubicBezTo>
                    <a:pt x="8345" y="16657"/>
                    <a:pt x="8345" y="16657"/>
                    <a:pt x="8345" y="16657"/>
                  </a:cubicBezTo>
                  <a:cubicBezTo>
                    <a:pt x="8345" y="16657"/>
                    <a:pt x="8345" y="16265"/>
                    <a:pt x="8345" y="16265"/>
                  </a:cubicBezTo>
                  <a:cubicBezTo>
                    <a:pt x="7855" y="15872"/>
                    <a:pt x="7855" y="15872"/>
                    <a:pt x="7855" y="15872"/>
                  </a:cubicBezTo>
                  <a:cubicBezTo>
                    <a:pt x="8345" y="15086"/>
                    <a:pt x="8345" y="15086"/>
                    <a:pt x="8345" y="15086"/>
                  </a:cubicBezTo>
                  <a:cubicBezTo>
                    <a:pt x="8345" y="15086"/>
                    <a:pt x="8345" y="14694"/>
                    <a:pt x="8345" y="14694"/>
                  </a:cubicBezTo>
                  <a:cubicBezTo>
                    <a:pt x="7855" y="14301"/>
                    <a:pt x="7855" y="14301"/>
                    <a:pt x="7855" y="14301"/>
                  </a:cubicBezTo>
                  <a:cubicBezTo>
                    <a:pt x="13745" y="14301"/>
                    <a:pt x="13745" y="14301"/>
                    <a:pt x="13745" y="14301"/>
                  </a:cubicBezTo>
                  <a:cubicBezTo>
                    <a:pt x="13745" y="14301"/>
                    <a:pt x="13745" y="14301"/>
                    <a:pt x="13745" y="14301"/>
                  </a:cubicBezTo>
                  <a:cubicBezTo>
                    <a:pt x="13745" y="14301"/>
                    <a:pt x="13745" y="14301"/>
                    <a:pt x="13745" y="14301"/>
                  </a:cubicBezTo>
                  <a:cubicBezTo>
                    <a:pt x="13745" y="15086"/>
                    <a:pt x="13745" y="15086"/>
                    <a:pt x="13745" y="15086"/>
                  </a:cubicBezTo>
                  <a:cubicBezTo>
                    <a:pt x="13745" y="15479"/>
                    <a:pt x="13745" y="15479"/>
                    <a:pt x="13745" y="15479"/>
                  </a:cubicBezTo>
                  <a:cubicBezTo>
                    <a:pt x="13255" y="15479"/>
                    <a:pt x="13255" y="15872"/>
                    <a:pt x="13745" y="15872"/>
                  </a:cubicBezTo>
                  <a:close/>
                  <a:moveTo>
                    <a:pt x="16200" y="9588"/>
                  </a:moveTo>
                  <a:cubicBezTo>
                    <a:pt x="16200" y="11159"/>
                    <a:pt x="16200" y="11159"/>
                    <a:pt x="16200" y="11159"/>
                  </a:cubicBezTo>
                  <a:cubicBezTo>
                    <a:pt x="14236" y="12730"/>
                    <a:pt x="14236" y="12730"/>
                    <a:pt x="14236" y="12730"/>
                  </a:cubicBezTo>
                  <a:cubicBezTo>
                    <a:pt x="7364" y="12730"/>
                    <a:pt x="7364" y="12730"/>
                    <a:pt x="7364" y="12730"/>
                  </a:cubicBezTo>
                  <a:cubicBezTo>
                    <a:pt x="5400" y="11159"/>
                    <a:pt x="5400" y="11159"/>
                    <a:pt x="5400" y="11159"/>
                  </a:cubicBezTo>
                  <a:cubicBezTo>
                    <a:pt x="5400" y="9588"/>
                    <a:pt x="5400" y="9588"/>
                    <a:pt x="5400" y="9588"/>
                  </a:cubicBezTo>
                  <a:lnTo>
                    <a:pt x="16200" y="958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74" name="Freeform 375"/>
            <p:cNvSpPr/>
            <p:nvPr/>
          </p:nvSpPr>
          <p:spPr>
            <a:xfrm>
              <a:off x="297842" y="10284605"/>
              <a:ext cx="271944" cy="7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4400"/>
                  </a:moveTo>
                  <a:cubicBezTo>
                    <a:pt x="1473" y="0"/>
                    <a:pt x="1473" y="0"/>
                    <a:pt x="1473" y="0"/>
                  </a:cubicBezTo>
                  <a:cubicBezTo>
                    <a:pt x="491" y="0"/>
                    <a:pt x="0" y="0"/>
                    <a:pt x="0" y="1800"/>
                  </a:cubicBezTo>
                  <a:cubicBezTo>
                    <a:pt x="0" y="3600"/>
                    <a:pt x="491" y="5400"/>
                    <a:pt x="982" y="7200"/>
                  </a:cubicBezTo>
                  <a:cubicBezTo>
                    <a:pt x="20127" y="21600"/>
                    <a:pt x="20127" y="21600"/>
                    <a:pt x="20127" y="21600"/>
                  </a:cubicBezTo>
                  <a:cubicBezTo>
                    <a:pt x="20127" y="21600"/>
                    <a:pt x="20618" y="21600"/>
                    <a:pt x="20618" y="21600"/>
                  </a:cubicBezTo>
                  <a:cubicBezTo>
                    <a:pt x="21109" y="21600"/>
                    <a:pt x="21600" y="21600"/>
                    <a:pt x="21600" y="19800"/>
                  </a:cubicBezTo>
                  <a:cubicBezTo>
                    <a:pt x="21600" y="18000"/>
                    <a:pt x="21109" y="14400"/>
                    <a:pt x="20618" y="14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75" name="Freeform 376"/>
            <p:cNvSpPr/>
            <p:nvPr/>
          </p:nvSpPr>
          <p:spPr>
            <a:xfrm>
              <a:off x="297842" y="10235396"/>
              <a:ext cx="271944" cy="7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4400"/>
                  </a:moveTo>
                  <a:cubicBezTo>
                    <a:pt x="1473" y="0"/>
                    <a:pt x="1473" y="0"/>
                    <a:pt x="1473" y="0"/>
                  </a:cubicBezTo>
                  <a:cubicBezTo>
                    <a:pt x="491" y="0"/>
                    <a:pt x="0" y="0"/>
                    <a:pt x="0" y="1800"/>
                  </a:cubicBezTo>
                  <a:cubicBezTo>
                    <a:pt x="0" y="3600"/>
                    <a:pt x="491" y="7200"/>
                    <a:pt x="982" y="7200"/>
                  </a:cubicBezTo>
                  <a:cubicBezTo>
                    <a:pt x="20127" y="21600"/>
                    <a:pt x="20127" y="21600"/>
                    <a:pt x="20127" y="21600"/>
                  </a:cubicBezTo>
                  <a:cubicBezTo>
                    <a:pt x="20127" y="21600"/>
                    <a:pt x="20618" y="21600"/>
                    <a:pt x="20618" y="21600"/>
                  </a:cubicBezTo>
                  <a:cubicBezTo>
                    <a:pt x="21109" y="21600"/>
                    <a:pt x="21600" y="21600"/>
                    <a:pt x="21600" y="19800"/>
                  </a:cubicBezTo>
                  <a:cubicBezTo>
                    <a:pt x="21600" y="18000"/>
                    <a:pt x="21109" y="16200"/>
                    <a:pt x="20618" y="14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76" name="Freeform 377"/>
            <p:cNvSpPr/>
            <p:nvPr/>
          </p:nvSpPr>
          <p:spPr>
            <a:xfrm>
              <a:off x="297842" y="10186188"/>
              <a:ext cx="271944" cy="7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4400"/>
                  </a:moveTo>
                  <a:cubicBezTo>
                    <a:pt x="1473" y="0"/>
                    <a:pt x="1473" y="0"/>
                    <a:pt x="1473" y="0"/>
                  </a:cubicBezTo>
                  <a:cubicBezTo>
                    <a:pt x="491" y="0"/>
                    <a:pt x="0" y="0"/>
                    <a:pt x="0" y="1800"/>
                  </a:cubicBezTo>
                  <a:cubicBezTo>
                    <a:pt x="0" y="5400"/>
                    <a:pt x="491" y="7200"/>
                    <a:pt x="982" y="7200"/>
                  </a:cubicBezTo>
                  <a:cubicBezTo>
                    <a:pt x="20127" y="21600"/>
                    <a:pt x="20127" y="21600"/>
                    <a:pt x="20127" y="21600"/>
                  </a:cubicBezTo>
                  <a:cubicBezTo>
                    <a:pt x="20127" y="21600"/>
                    <a:pt x="20618" y="21600"/>
                    <a:pt x="20618" y="21600"/>
                  </a:cubicBezTo>
                  <a:cubicBezTo>
                    <a:pt x="21109" y="21600"/>
                    <a:pt x="21600" y="21600"/>
                    <a:pt x="21600" y="19800"/>
                  </a:cubicBezTo>
                  <a:cubicBezTo>
                    <a:pt x="21600" y="18000"/>
                    <a:pt x="21109" y="16200"/>
                    <a:pt x="20618" y="14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77" name="Freeform 378"/>
            <p:cNvSpPr/>
            <p:nvPr/>
          </p:nvSpPr>
          <p:spPr>
            <a:xfrm>
              <a:off x="297842" y="10136978"/>
              <a:ext cx="271944" cy="80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4954"/>
                  </a:moveTo>
                  <a:cubicBezTo>
                    <a:pt x="1473" y="0"/>
                    <a:pt x="1473" y="0"/>
                    <a:pt x="1473" y="0"/>
                  </a:cubicBezTo>
                  <a:cubicBezTo>
                    <a:pt x="491" y="0"/>
                    <a:pt x="0" y="1662"/>
                    <a:pt x="0" y="3323"/>
                  </a:cubicBezTo>
                  <a:cubicBezTo>
                    <a:pt x="0" y="4985"/>
                    <a:pt x="491" y="6646"/>
                    <a:pt x="982" y="6646"/>
                  </a:cubicBezTo>
                  <a:cubicBezTo>
                    <a:pt x="20127" y="19938"/>
                    <a:pt x="20127" y="19938"/>
                    <a:pt x="20127" y="19938"/>
                  </a:cubicBezTo>
                  <a:cubicBezTo>
                    <a:pt x="20127" y="21600"/>
                    <a:pt x="20618" y="21600"/>
                    <a:pt x="20618" y="21600"/>
                  </a:cubicBezTo>
                  <a:cubicBezTo>
                    <a:pt x="21109" y="21600"/>
                    <a:pt x="21600" y="19938"/>
                    <a:pt x="21600" y="18277"/>
                  </a:cubicBezTo>
                  <a:cubicBezTo>
                    <a:pt x="21600" y="16615"/>
                    <a:pt x="21109" y="14954"/>
                    <a:pt x="20618" y="1495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78" name="Freeform 379"/>
            <p:cNvSpPr/>
            <p:nvPr/>
          </p:nvSpPr>
          <p:spPr>
            <a:xfrm>
              <a:off x="453238" y="10122453"/>
              <a:ext cx="116548" cy="45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extrusionOk="0">
                  <a:moveTo>
                    <a:pt x="19326" y="9218"/>
                  </a:moveTo>
                  <a:cubicBezTo>
                    <a:pt x="3411" y="1118"/>
                    <a:pt x="3411" y="1118"/>
                    <a:pt x="3411" y="1118"/>
                  </a:cubicBezTo>
                  <a:cubicBezTo>
                    <a:pt x="2274" y="-1582"/>
                    <a:pt x="1137" y="1118"/>
                    <a:pt x="0" y="3818"/>
                  </a:cubicBezTo>
                  <a:cubicBezTo>
                    <a:pt x="0" y="6518"/>
                    <a:pt x="1137" y="9218"/>
                    <a:pt x="2274" y="11918"/>
                  </a:cubicBezTo>
                  <a:cubicBezTo>
                    <a:pt x="18189" y="20018"/>
                    <a:pt x="18189" y="20018"/>
                    <a:pt x="18189" y="20018"/>
                  </a:cubicBezTo>
                  <a:cubicBezTo>
                    <a:pt x="18189" y="20018"/>
                    <a:pt x="19326" y="20018"/>
                    <a:pt x="19326" y="20018"/>
                  </a:cubicBezTo>
                  <a:cubicBezTo>
                    <a:pt x="20463" y="20018"/>
                    <a:pt x="21600" y="17318"/>
                    <a:pt x="21600" y="14618"/>
                  </a:cubicBezTo>
                  <a:cubicBezTo>
                    <a:pt x="21600" y="11918"/>
                    <a:pt x="20463" y="9218"/>
                    <a:pt x="19326" y="921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79" name="Freeform 380"/>
            <p:cNvSpPr/>
            <p:nvPr/>
          </p:nvSpPr>
          <p:spPr>
            <a:xfrm>
              <a:off x="1370072" y="10124030"/>
              <a:ext cx="331512" cy="53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00" y="0"/>
                    <a:pt x="0" y="2945"/>
                    <a:pt x="0" y="6627"/>
                  </a:cubicBezTo>
                  <a:cubicBezTo>
                    <a:pt x="0" y="9082"/>
                    <a:pt x="2400" y="10555"/>
                    <a:pt x="4000" y="11782"/>
                  </a:cubicBezTo>
                  <a:cubicBezTo>
                    <a:pt x="5200" y="12518"/>
                    <a:pt x="6000" y="13009"/>
                    <a:pt x="6400" y="13500"/>
                  </a:cubicBezTo>
                  <a:cubicBezTo>
                    <a:pt x="6000" y="13500"/>
                    <a:pt x="6000" y="13500"/>
                    <a:pt x="6000" y="13500"/>
                  </a:cubicBezTo>
                  <a:cubicBezTo>
                    <a:pt x="5200" y="13500"/>
                    <a:pt x="5200" y="13745"/>
                    <a:pt x="5200" y="13991"/>
                  </a:cubicBezTo>
                  <a:cubicBezTo>
                    <a:pt x="5200" y="15709"/>
                    <a:pt x="5200" y="15709"/>
                    <a:pt x="5200" y="15709"/>
                  </a:cubicBezTo>
                  <a:cubicBezTo>
                    <a:pt x="5200" y="15955"/>
                    <a:pt x="5200" y="15955"/>
                    <a:pt x="5200" y="16200"/>
                  </a:cubicBezTo>
                  <a:cubicBezTo>
                    <a:pt x="7200" y="16936"/>
                    <a:pt x="7200" y="16936"/>
                    <a:pt x="7200" y="16936"/>
                  </a:cubicBezTo>
                  <a:cubicBezTo>
                    <a:pt x="7200" y="17182"/>
                    <a:pt x="7200" y="17182"/>
                    <a:pt x="7200" y="17182"/>
                  </a:cubicBezTo>
                  <a:cubicBezTo>
                    <a:pt x="7200" y="17427"/>
                    <a:pt x="7200" y="17427"/>
                    <a:pt x="7200" y="17427"/>
                  </a:cubicBezTo>
                  <a:cubicBezTo>
                    <a:pt x="7200" y="17673"/>
                    <a:pt x="7200" y="17673"/>
                    <a:pt x="7200" y="17673"/>
                  </a:cubicBezTo>
                  <a:cubicBezTo>
                    <a:pt x="7200" y="17918"/>
                    <a:pt x="7200" y="17918"/>
                    <a:pt x="7200" y="17918"/>
                  </a:cubicBezTo>
                  <a:cubicBezTo>
                    <a:pt x="7200" y="18164"/>
                    <a:pt x="7200" y="18409"/>
                    <a:pt x="7200" y="18409"/>
                  </a:cubicBezTo>
                  <a:cubicBezTo>
                    <a:pt x="7200" y="18655"/>
                    <a:pt x="7200" y="18655"/>
                    <a:pt x="7200" y="18655"/>
                  </a:cubicBezTo>
                  <a:cubicBezTo>
                    <a:pt x="7200" y="18900"/>
                    <a:pt x="7200" y="18900"/>
                    <a:pt x="7200" y="18900"/>
                  </a:cubicBezTo>
                  <a:cubicBezTo>
                    <a:pt x="7200" y="19145"/>
                    <a:pt x="7200" y="19145"/>
                    <a:pt x="7200" y="19391"/>
                  </a:cubicBezTo>
                  <a:cubicBezTo>
                    <a:pt x="7200" y="19636"/>
                    <a:pt x="7200" y="19636"/>
                    <a:pt x="7200" y="19636"/>
                  </a:cubicBezTo>
                  <a:cubicBezTo>
                    <a:pt x="7200" y="19882"/>
                    <a:pt x="7200" y="19882"/>
                    <a:pt x="7200" y="19882"/>
                  </a:cubicBezTo>
                  <a:cubicBezTo>
                    <a:pt x="7200" y="19882"/>
                    <a:pt x="7200" y="20127"/>
                    <a:pt x="7200" y="20127"/>
                  </a:cubicBezTo>
                  <a:cubicBezTo>
                    <a:pt x="7200" y="20373"/>
                    <a:pt x="7600" y="20864"/>
                    <a:pt x="8800" y="21109"/>
                  </a:cubicBezTo>
                  <a:cubicBezTo>
                    <a:pt x="9200" y="21355"/>
                    <a:pt x="10000" y="21600"/>
                    <a:pt x="10800" y="21600"/>
                  </a:cubicBezTo>
                  <a:cubicBezTo>
                    <a:pt x="11600" y="21600"/>
                    <a:pt x="12400" y="21355"/>
                    <a:pt x="12800" y="21109"/>
                  </a:cubicBezTo>
                  <a:cubicBezTo>
                    <a:pt x="14000" y="20864"/>
                    <a:pt x="14400" y="20618"/>
                    <a:pt x="14400" y="20373"/>
                  </a:cubicBezTo>
                  <a:cubicBezTo>
                    <a:pt x="14800" y="19882"/>
                    <a:pt x="14800" y="19882"/>
                    <a:pt x="14800" y="19882"/>
                  </a:cubicBezTo>
                  <a:cubicBezTo>
                    <a:pt x="14800" y="19636"/>
                    <a:pt x="14800" y="19636"/>
                    <a:pt x="14800" y="19391"/>
                  </a:cubicBezTo>
                  <a:cubicBezTo>
                    <a:pt x="14400" y="19145"/>
                    <a:pt x="14400" y="19145"/>
                    <a:pt x="14400" y="19145"/>
                  </a:cubicBezTo>
                  <a:cubicBezTo>
                    <a:pt x="14800" y="18900"/>
                    <a:pt x="14800" y="18900"/>
                    <a:pt x="14800" y="18900"/>
                  </a:cubicBezTo>
                  <a:cubicBezTo>
                    <a:pt x="14800" y="18900"/>
                    <a:pt x="14800" y="18655"/>
                    <a:pt x="14800" y="18409"/>
                  </a:cubicBezTo>
                  <a:cubicBezTo>
                    <a:pt x="14400" y="18164"/>
                    <a:pt x="14400" y="18164"/>
                    <a:pt x="14400" y="18164"/>
                  </a:cubicBezTo>
                  <a:cubicBezTo>
                    <a:pt x="14800" y="17918"/>
                    <a:pt x="14800" y="17918"/>
                    <a:pt x="14800" y="17918"/>
                  </a:cubicBezTo>
                  <a:cubicBezTo>
                    <a:pt x="14800" y="17918"/>
                    <a:pt x="14800" y="17673"/>
                    <a:pt x="14800" y="17673"/>
                  </a:cubicBezTo>
                  <a:cubicBezTo>
                    <a:pt x="14400" y="17182"/>
                    <a:pt x="14400" y="17182"/>
                    <a:pt x="14400" y="17182"/>
                  </a:cubicBezTo>
                  <a:cubicBezTo>
                    <a:pt x="14400" y="16936"/>
                    <a:pt x="14400" y="16936"/>
                    <a:pt x="14400" y="16936"/>
                  </a:cubicBezTo>
                  <a:cubicBezTo>
                    <a:pt x="16400" y="16200"/>
                    <a:pt x="16400" y="16200"/>
                    <a:pt x="16400" y="16200"/>
                  </a:cubicBezTo>
                  <a:cubicBezTo>
                    <a:pt x="16400" y="15955"/>
                    <a:pt x="16400" y="15955"/>
                    <a:pt x="16400" y="15709"/>
                  </a:cubicBezTo>
                  <a:cubicBezTo>
                    <a:pt x="16400" y="13991"/>
                    <a:pt x="16400" y="13991"/>
                    <a:pt x="16400" y="13991"/>
                  </a:cubicBezTo>
                  <a:cubicBezTo>
                    <a:pt x="16400" y="13745"/>
                    <a:pt x="16400" y="13500"/>
                    <a:pt x="15600" y="13500"/>
                  </a:cubicBezTo>
                  <a:cubicBezTo>
                    <a:pt x="15200" y="13500"/>
                    <a:pt x="15200" y="13500"/>
                    <a:pt x="15200" y="13500"/>
                  </a:cubicBezTo>
                  <a:cubicBezTo>
                    <a:pt x="15600" y="13009"/>
                    <a:pt x="16400" y="12518"/>
                    <a:pt x="17600" y="11782"/>
                  </a:cubicBezTo>
                  <a:cubicBezTo>
                    <a:pt x="19200" y="10555"/>
                    <a:pt x="21600" y="9082"/>
                    <a:pt x="21600" y="6627"/>
                  </a:cubicBezTo>
                  <a:cubicBezTo>
                    <a:pt x="21600" y="2945"/>
                    <a:pt x="16800" y="0"/>
                    <a:pt x="10800" y="0"/>
                  </a:cubicBezTo>
                  <a:close/>
                  <a:moveTo>
                    <a:pt x="12800" y="18409"/>
                  </a:moveTo>
                  <a:cubicBezTo>
                    <a:pt x="13200" y="18655"/>
                    <a:pt x="13200" y="18655"/>
                    <a:pt x="13200" y="18655"/>
                  </a:cubicBezTo>
                  <a:cubicBezTo>
                    <a:pt x="12800" y="18900"/>
                    <a:pt x="12800" y="18900"/>
                    <a:pt x="12800" y="18900"/>
                  </a:cubicBezTo>
                  <a:cubicBezTo>
                    <a:pt x="12800" y="19145"/>
                    <a:pt x="12800" y="19145"/>
                    <a:pt x="12800" y="19391"/>
                  </a:cubicBezTo>
                  <a:cubicBezTo>
                    <a:pt x="13200" y="19636"/>
                    <a:pt x="13200" y="19636"/>
                    <a:pt x="13200" y="19636"/>
                  </a:cubicBezTo>
                  <a:cubicBezTo>
                    <a:pt x="12800" y="19882"/>
                    <a:pt x="12800" y="19882"/>
                    <a:pt x="12800" y="19882"/>
                  </a:cubicBezTo>
                  <a:cubicBezTo>
                    <a:pt x="12800" y="19882"/>
                    <a:pt x="12800" y="19882"/>
                    <a:pt x="12800" y="19882"/>
                  </a:cubicBezTo>
                  <a:cubicBezTo>
                    <a:pt x="12800" y="20127"/>
                    <a:pt x="12400" y="20127"/>
                    <a:pt x="12000" y="20127"/>
                  </a:cubicBezTo>
                  <a:cubicBezTo>
                    <a:pt x="11600" y="20127"/>
                    <a:pt x="11600" y="20373"/>
                    <a:pt x="11200" y="20373"/>
                  </a:cubicBezTo>
                  <a:cubicBezTo>
                    <a:pt x="11200" y="20373"/>
                    <a:pt x="11200" y="20373"/>
                    <a:pt x="11200" y="20618"/>
                  </a:cubicBezTo>
                  <a:cubicBezTo>
                    <a:pt x="11200" y="20618"/>
                    <a:pt x="10400" y="20618"/>
                    <a:pt x="10400" y="20618"/>
                  </a:cubicBezTo>
                  <a:cubicBezTo>
                    <a:pt x="10400" y="20373"/>
                    <a:pt x="10400" y="20373"/>
                    <a:pt x="10400" y="20373"/>
                  </a:cubicBezTo>
                  <a:cubicBezTo>
                    <a:pt x="10000" y="20373"/>
                    <a:pt x="10000" y="20127"/>
                    <a:pt x="9600" y="20127"/>
                  </a:cubicBezTo>
                  <a:cubicBezTo>
                    <a:pt x="9200" y="20127"/>
                    <a:pt x="9200" y="20127"/>
                    <a:pt x="8800" y="20127"/>
                  </a:cubicBezTo>
                  <a:cubicBezTo>
                    <a:pt x="9200" y="19882"/>
                    <a:pt x="9200" y="19882"/>
                    <a:pt x="9200" y="19882"/>
                  </a:cubicBezTo>
                  <a:cubicBezTo>
                    <a:pt x="9200" y="19636"/>
                    <a:pt x="9200" y="19636"/>
                    <a:pt x="9200" y="19391"/>
                  </a:cubicBezTo>
                  <a:cubicBezTo>
                    <a:pt x="8800" y="19145"/>
                    <a:pt x="8800" y="19145"/>
                    <a:pt x="8800" y="19145"/>
                  </a:cubicBezTo>
                  <a:cubicBezTo>
                    <a:pt x="9200" y="18900"/>
                    <a:pt x="9200" y="18900"/>
                    <a:pt x="9200" y="18900"/>
                  </a:cubicBezTo>
                  <a:cubicBezTo>
                    <a:pt x="9200" y="18900"/>
                    <a:pt x="9200" y="18655"/>
                    <a:pt x="9200" y="18409"/>
                  </a:cubicBezTo>
                  <a:cubicBezTo>
                    <a:pt x="8800" y="18164"/>
                    <a:pt x="8800" y="18164"/>
                    <a:pt x="8800" y="18164"/>
                  </a:cubicBezTo>
                  <a:cubicBezTo>
                    <a:pt x="9200" y="17918"/>
                    <a:pt x="9200" y="17918"/>
                    <a:pt x="9200" y="17918"/>
                  </a:cubicBezTo>
                  <a:cubicBezTo>
                    <a:pt x="9200" y="17918"/>
                    <a:pt x="9200" y="17673"/>
                    <a:pt x="9200" y="17673"/>
                  </a:cubicBezTo>
                  <a:cubicBezTo>
                    <a:pt x="8800" y="17427"/>
                    <a:pt x="8800" y="17427"/>
                    <a:pt x="8800" y="17427"/>
                  </a:cubicBezTo>
                  <a:cubicBezTo>
                    <a:pt x="12800" y="17427"/>
                    <a:pt x="12800" y="17427"/>
                    <a:pt x="12800" y="17427"/>
                  </a:cubicBezTo>
                  <a:cubicBezTo>
                    <a:pt x="12800" y="17427"/>
                    <a:pt x="12800" y="17427"/>
                    <a:pt x="12800" y="17427"/>
                  </a:cubicBezTo>
                  <a:cubicBezTo>
                    <a:pt x="13200" y="17673"/>
                    <a:pt x="13200" y="17673"/>
                    <a:pt x="13200" y="17673"/>
                  </a:cubicBezTo>
                  <a:cubicBezTo>
                    <a:pt x="12800" y="17918"/>
                    <a:pt x="12800" y="17918"/>
                    <a:pt x="12800" y="17918"/>
                  </a:cubicBezTo>
                  <a:cubicBezTo>
                    <a:pt x="12800" y="18164"/>
                    <a:pt x="12800" y="18409"/>
                    <a:pt x="12800" y="18409"/>
                  </a:cubicBezTo>
                  <a:close/>
                  <a:moveTo>
                    <a:pt x="14800" y="15464"/>
                  </a:moveTo>
                  <a:cubicBezTo>
                    <a:pt x="13200" y="16445"/>
                    <a:pt x="13200" y="16445"/>
                    <a:pt x="13200" y="16445"/>
                  </a:cubicBezTo>
                  <a:cubicBezTo>
                    <a:pt x="8400" y="16445"/>
                    <a:pt x="8400" y="16445"/>
                    <a:pt x="8400" y="16445"/>
                  </a:cubicBezTo>
                  <a:cubicBezTo>
                    <a:pt x="6800" y="15464"/>
                    <a:pt x="6800" y="15464"/>
                    <a:pt x="6800" y="15464"/>
                  </a:cubicBezTo>
                  <a:cubicBezTo>
                    <a:pt x="6800" y="14482"/>
                    <a:pt x="6800" y="14482"/>
                    <a:pt x="6800" y="14482"/>
                  </a:cubicBezTo>
                  <a:cubicBezTo>
                    <a:pt x="14800" y="14482"/>
                    <a:pt x="14800" y="14482"/>
                    <a:pt x="14800" y="14482"/>
                  </a:cubicBezTo>
                  <a:lnTo>
                    <a:pt x="14800" y="15464"/>
                  </a:lnTo>
                  <a:close/>
                  <a:moveTo>
                    <a:pt x="16400" y="11045"/>
                  </a:moveTo>
                  <a:cubicBezTo>
                    <a:pt x="15200" y="11782"/>
                    <a:pt x="14000" y="12764"/>
                    <a:pt x="13600" y="13500"/>
                  </a:cubicBezTo>
                  <a:cubicBezTo>
                    <a:pt x="11600" y="13500"/>
                    <a:pt x="11600" y="13500"/>
                    <a:pt x="11600" y="13500"/>
                  </a:cubicBezTo>
                  <a:cubicBezTo>
                    <a:pt x="11600" y="9573"/>
                    <a:pt x="11600" y="9573"/>
                    <a:pt x="11600" y="9573"/>
                  </a:cubicBezTo>
                  <a:cubicBezTo>
                    <a:pt x="13600" y="9573"/>
                    <a:pt x="13600" y="9573"/>
                    <a:pt x="13600" y="9573"/>
                  </a:cubicBezTo>
                  <a:cubicBezTo>
                    <a:pt x="14000" y="9573"/>
                    <a:pt x="14400" y="9327"/>
                    <a:pt x="14400" y="9082"/>
                  </a:cubicBezTo>
                  <a:cubicBezTo>
                    <a:pt x="14400" y="8836"/>
                    <a:pt x="14000" y="8591"/>
                    <a:pt x="13600" y="8591"/>
                  </a:cubicBezTo>
                  <a:cubicBezTo>
                    <a:pt x="11600" y="8591"/>
                    <a:pt x="11600" y="8591"/>
                    <a:pt x="11600" y="8591"/>
                  </a:cubicBezTo>
                  <a:cubicBezTo>
                    <a:pt x="11600" y="7855"/>
                    <a:pt x="11600" y="7855"/>
                    <a:pt x="11600" y="7855"/>
                  </a:cubicBezTo>
                  <a:cubicBezTo>
                    <a:pt x="13600" y="7855"/>
                    <a:pt x="13600" y="7855"/>
                    <a:pt x="13600" y="7855"/>
                  </a:cubicBezTo>
                  <a:cubicBezTo>
                    <a:pt x="14000" y="7855"/>
                    <a:pt x="14400" y="7609"/>
                    <a:pt x="14400" y="7364"/>
                  </a:cubicBezTo>
                  <a:cubicBezTo>
                    <a:pt x="14400" y="7118"/>
                    <a:pt x="14000" y="6873"/>
                    <a:pt x="13600" y="6873"/>
                  </a:cubicBezTo>
                  <a:cubicBezTo>
                    <a:pt x="11600" y="6873"/>
                    <a:pt x="11600" y="6873"/>
                    <a:pt x="11600" y="6873"/>
                  </a:cubicBezTo>
                  <a:cubicBezTo>
                    <a:pt x="11600" y="6136"/>
                    <a:pt x="11600" y="6136"/>
                    <a:pt x="11600" y="6136"/>
                  </a:cubicBezTo>
                  <a:cubicBezTo>
                    <a:pt x="13600" y="6136"/>
                    <a:pt x="13600" y="6136"/>
                    <a:pt x="13600" y="6136"/>
                  </a:cubicBezTo>
                  <a:cubicBezTo>
                    <a:pt x="14000" y="6136"/>
                    <a:pt x="14400" y="5891"/>
                    <a:pt x="14400" y="5645"/>
                  </a:cubicBezTo>
                  <a:cubicBezTo>
                    <a:pt x="14400" y="5400"/>
                    <a:pt x="14000" y="5155"/>
                    <a:pt x="13600" y="5155"/>
                  </a:cubicBezTo>
                  <a:cubicBezTo>
                    <a:pt x="8000" y="5155"/>
                    <a:pt x="8000" y="5155"/>
                    <a:pt x="8000" y="5155"/>
                  </a:cubicBezTo>
                  <a:cubicBezTo>
                    <a:pt x="7600" y="5155"/>
                    <a:pt x="7200" y="5400"/>
                    <a:pt x="7200" y="5645"/>
                  </a:cubicBezTo>
                  <a:cubicBezTo>
                    <a:pt x="7200" y="5891"/>
                    <a:pt x="7600" y="6136"/>
                    <a:pt x="8000" y="6136"/>
                  </a:cubicBezTo>
                  <a:cubicBezTo>
                    <a:pt x="10000" y="6136"/>
                    <a:pt x="10000" y="6136"/>
                    <a:pt x="10000" y="6136"/>
                  </a:cubicBezTo>
                  <a:cubicBezTo>
                    <a:pt x="10000" y="6873"/>
                    <a:pt x="10000" y="6873"/>
                    <a:pt x="10000" y="6873"/>
                  </a:cubicBezTo>
                  <a:cubicBezTo>
                    <a:pt x="8000" y="6873"/>
                    <a:pt x="8000" y="6873"/>
                    <a:pt x="8000" y="6873"/>
                  </a:cubicBezTo>
                  <a:cubicBezTo>
                    <a:pt x="7600" y="6873"/>
                    <a:pt x="7200" y="7118"/>
                    <a:pt x="7200" y="7364"/>
                  </a:cubicBezTo>
                  <a:cubicBezTo>
                    <a:pt x="7200" y="7609"/>
                    <a:pt x="7600" y="7855"/>
                    <a:pt x="8000" y="7855"/>
                  </a:cubicBezTo>
                  <a:cubicBezTo>
                    <a:pt x="10000" y="7855"/>
                    <a:pt x="10000" y="7855"/>
                    <a:pt x="10000" y="7855"/>
                  </a:cubicBezTo>
                  <a:cubicBezTo>
                    <a:pt x="10000" y="8591"/>
                    <a:pt x="10000" y="8591"/>
                    <a:pt x="10000" y="8591"/>
                  </a:cubicBezTo>
                  <a:cubicBezTo>
                    <a:pt x="8000" y="8591"/>
                    <a:pt x="8000" y="8591"/>
                    <a:pt x="8000" y="8591"/>
                  </a:cubicBezTo>
                  <a:cubicBezTo>
                    <a:pt x="7600" y="8591"/>
                    <a:pt x="7200" y="8836"/>
                    <a:pt x="7200" y="9082"/>
                  </a:cubicBezTo>
                  <a:cubicBezTo>
                    <a:pt x="7200" y="9327"/>
                    <a:pt x="7600" y="9573"/>
                    <a:pt x="8000" y="9573"/>
                  </a:cubicBezTo>
                  <a:cubicBezTo>
                    <a:pt x="10000" y="9573"/>
                    <a:pt x="10000" y="9573"/>
                    <a:pt x="10000" y="9573"/>
                  </a:cubicBezTo>
                  <a:cubicBezTo>
                    <a:pt x="10000" y="13500"/>
                    <a:pt x="10000" y="13500"/>
                    <a:pt x="10000" y="13500"/>
                  </a:cubicBezTo>
                  <a:cubicBezTo>
                    <a:pt x="8000" y="13500"/>
                    <a:pt x="8000" y="13500"/>
                    <a:pt x="8000" y="13500"/>
                  </a:cubicBezTo>
                  <a:cubicBezTo>
                    <a:pt x="7600" y="12764"/>
                    <a:pt x="6400" y="11782"/>
                    <a:pt x="5200" y="11045"/>
                  </a:cubicBezTo>
                  <a:cubicBezTo>
                    <a:pt x="3600" y="9818"/>
                    <a:pt x="1600" y="8591"/>
                    <a:pt x="1600" y="6627"/>
                  </a:cubicBezTo>
                  <a:cubicBezTo>
                    <a:pt x="1600" y="3436"/>
                    <a:pt x="5600" y="982"/>
                    <a:pt x="10800" y="982"/>
                  </a:cubicBezTo>
                  <a:cubicBezTo>
                    <a:pt x="16000" y="982"/>
                    <a:pt x="20000" y="3436"/>
                    <a:pt x="20000" y="6627"/>
                  </a:cubicBezTo>
                  <a:cubicBezTo>
                    <a:pt x="20000" y="8591"/>
                    <a:pt x="18000" y="9818"/>
                    <a:pt x="16400" y="1104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80" name="Freeform 381"/>
            <p:cNvSpPr/>
            <p:nvPr/>
          </p:nvSpPr>
          <p:spPr>
            <a:xfrm>
              <a:off x="2773813" y="10411511"/>
              <a:ext cx="103598" cy="191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65" y="0"/>
                  </a:moveTo>
                  <a:cubicBezTo>
                    <a:pt x="5082" y="0"/>
                    <a:pt x="0" y="14632"/>
                    <a:pt x="0" y="15329"/>
                  </a:cubicBezTo>
                  <a:cubicBezTo>
                    <a:pt x="0" y="18813"/>
                    <a:pt x="5082" y="21600"/>
                    <a:pt x="10165" y="21600"/>
                  </a:cubicBezTo>
                  <a:cubicBezTo>
                    <a:pt x="16518" y="21600"/>
                    <a:pt x="21600" y="18813"/>
                    <a:pt x="21600" y="15329"/>
                  </a:cubicBezTo>
                  <a:cubicBezTo>
                    <a:pt x="21600" y="14632"/>
                    <a:pt x="16518" y="0"/>
                    <a:pt x="10165" y="0"/>
                  </a:cubicBezTo>
                  <a:close/>
                  <a:moveTo>
                    <a:pt x="10165" y="18813"/>
                  </a:moveTo>
                  <a:cubicBezTo>
                    <a:pt x="7624" y="18813"/>
                    <a:pt x="5082" y="17419"/>
                    <a:pt x="5082" y="15329"/>
                  </a:cubicBezTo>
                  <a:cubicBezTo>
                    <a:pt x="5082" y="13239"/>
                    <a:pt x="8894" y="6968"/>
                    <a:pt x="10165" y="4181"/>
                  </a:cubicBezTo>
                  <a:cubicBezTo>
                    <a:pt x="12706" y="6968"/>
                    <a:pt x="16518" y="13239"/>
                    <a:pt x="16518" y="15329"/>
                  </a:cubicBezTo>
                  <a:cubicBezTo>
                    <a:pt x="16518" y="17419"/>
                    <a:pt x="13976" y="18813"/>
                    <a:pt x="10165" y="1881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81" name="Freeform 382"/>
            <p:cNvSpPr/>
            <p:nvPr/>
          </p:nvSpPr>
          <p:spPr>
            <a:xfrm>
              <a:off x="2431943" y="10124030"/>
              <a:ext cx="435109" cy="398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45" y="12628"/>
                  </a:moveTo>
                  <a:cubicBezTo>
                    <a:pt x="17645" y="13625"/>
                    <a:pt x="17645" y="13625"/>
                    <a:pt x="17645" y="13625"/>
                  </a:cubicBezTo>
                  <a:cubicBezTo>
                    <a:pt x="17645" y="13957"/>
                    <a:pt x="17645" y="14954"/>
                    <a:pt x="18254" y="15618"/>
                  </a:cubicBezTo>
                  <a:cubicBezTo>
                    <a:pt x="18558" y="15951"/>
                    <a:pt x="18862" y="15951"/>
                    <a:pt x="19166" y="15951"/>
                  </a:cubicBezTo>
                  <a:cubicBezTo>
                    <a:pt x="19470" y="15618"/>
                    <a:pt x="19775" y="15618"/>
                    <a:pt x="20079" y="15951"/>
                  </a:cubicBezTo>
                  <a:cubicBezTo>
                    <a:pt x="20079" y="15951"/>
                    <a:pt x="20383" y="15951"/>
                    <a:pt x="20383" y="15951"/>
                  </a:cubicBezTo>
                  <a:cubicBezTo>
                    <a:pt x="20687" y="15951"/>
                    <a:pt x="20687" y="15618"/>
                    <a:pt x="20992" y="15618"/>
                  </a:cubicBezTo>
                  <a:cubicBezTo>
                    <a:pt x="21600" y="14954"/>
                    <a:pt x="21600" y="13957"/>
                    <a:pt x="21600" y="13625"/>
                  </a:cubicBezTo>
                  <a:cubicBezTo>
                    <a:pt x="21600" y="9637"/>
                    <a:pt x="21600" y="9637"/>
                    <a:pt x="21600" y="9637"/>
                  </a:cubicBezTo>
                  <a:cubicBezTo>
                    <a:pt x="21600" y="8308"/>
                    <a:pt x="20383" y="6978"/>
                    <a:pt x="19166" y="6978"/>
                  </a:cubicBezTo>
                  <a:cubicBezTo>
                    <a:pt x="15211" y="6978"/>
                    <a:pt x="15211" y="6978"/>
                    <a:pt x="15211" y="6978"/>
                  </a:cubicBezTo>
                  <a:cubicBezTo>
                    <a:pt x="14603" y="6978"/>
                    <a:pt x="14299" y="6978"/>
                    <a:pt x="14299" y="6646"/>
                  </a:cubicBezTo>
                  <a:cubicBezTo>
                    <a:pt x="13994" y="5982"/>
                    <a:pt x="13082" y="5317"/>
                    <a:pt x="12473" y="4985"/>
                  </a:cubicBezTo>
                  <a:cubicBezTo>
                    <a:pt x="12169" y="4985"/>
                    <a:pt x="11865" y="4985"/>
                    <a:pt x="11561" y="4985"/>
                  </a:cubicBezTo>
                  <a:cubicBezTo>
                    <a:pt x="11561" y="2658"/>
                    <a:pt x="11561" y="2658"/>
                    <a:pt x="11561" y="2658"/>
                  </a:cubicBezTo>
                  <a:cubicBezTo>
                    <a:pt x="15211" y="2658"/>
                    <a:pt x="15211" y="2658"/>
                    <a:pt x="15211" y="2658"/>
                  </a:cubicBezTo>
                  <a:cubicBezTo>
                    <a:pt x="15820" y="2658"/>
                    <a:pt x="15820" y="2326"/>
                    <a:pt x="15820" y="1994"/>
                  </a:cubicBezTo>
                  <a:cubicBezTo>
                    <a:pt x="15820" y="1662"/>
                    <a:pt x="15820" y="1329"/>
                    <a:pt x="15211" y="1329"/>
                  </a:cubicBezTo>
                  <a:cubicBezTo>
                    <a:pt x="11561" y="1329"/>
                    <a:pt x="11561" y="1329"/>
                    <a:pt x="11561" y="1329"/>
                  </a:cubicBezTo>
                  <a:cubicBezTo>
                    <a:pt x="11561" y="665"/>
                    <a:pt x="11561" y="665"/>
                    <a:pt x="11561" y="665"/>
                  </a:cubicBezTo>
                  <a:cubicBezTo>
                    <a:pt x="11561" y="332"/>
                    <a:pt x="11256" y="0"/>
                    <a:pt x="10952" y="0"/>
                  </a:cubicBezTo>
                  <a:cubicBezTo>
                    <a:pt x="10648" y="0"/>
                    <a:pt x="10344" y="332"/>
                    <a:pt x="10344" y="665"/>
                  </a:cubicBezTo>
                  <a:cubicBezTo>
                    <a:pt x="10344" y="1329"/>
                    <a:pt x="10344" y="1329"/>
                    <a:pt x="10344" y="1329"/>
                  </a:cubicBezTo>
                  <a:cubicBezTo>
                    <a:pt x="6389" y="1329"/>
                    <a:pt x="6389" y="1329"/>
                    <a:pt x="6389" y="1329"/>
                  </a:cubicBezTo>
                  <a:cubicBezTo>
                    <a:pt x="6085" y="1329"/>
                    <a:pt x="5780" y="1662"/>
                    <a:pt x="5780" y="1994"/>
                  </a:cubicBezTo>
                  <a:cubicBezTo>
                    <a:pt x="5780" y="2326"/>
                    <a:pt x="6085" y="2658"/>
                    <a:pt x="6389" y="2658"/>
                  </a:cubicBezTo>
                  <a:cubicBezTo>
                    <a:pt x="10344" y="2658"/>
                    <a:pt x="10344" y="2658"/>
                    <a:pt x="10344" y="2658"/>
                  </a:cubicBezTo>
                  <a:cubicBezTo>
                    <a:pt x="10344" y="4985"/>
                    <a:pt x="10344" y="4985"/>
                    <a:pt x="10344" y="4985"/>
                  </a:cubicBezTo>
                  <a:cubicBezTo>
                    <a:pt x="10039" y="4985"/>
                    <a:pt x="9735" y="4985"/>
                    <a:pt x="9431" y="4985"/>
                  </a:cubicBezTo>
                  <a:cubicBezTo>
                    <a:pt x="8518" y="5317"/>
                    <a:pt x="7606" y="5982"/>
                    <a:pt x="7606" y="6646"/>
                  </a:cubicBezTo>
                  <a:cubicBezTo>
                    <a:pt x="7301" y="6978"/>
                    <a:pt x="6997" y="6978"/>
                    <a:pt x="6389" y="6978"/>
                  </a:cubicBezTo>
                  <a:cubicBezTo>
                    <a:pt x="1217" y="6978"/>
                    <a:pt x="1217" y="6978"/>
                    <a:pt x="1217" y="6978"/>
                  </a:cubicBezTo>
                  <a:cubicBezTo>
                    <a:pt x="1217" y="2991"/>
                    <a:pt x="1217" y="2991"/>
                    <a:pt x="1217" y="2991"/>
                  </a:cubicBezTo>
                  <a:cubicBezTo>
                    <a:pt x="1217" y="2326"/>
                    <a:pt x="913" y="2326"/>
                    <a:pt x="608" y="2326"/>
                  </a:cubicBezTo>
                  <a:cubicBezTo>
                    <a:pt x="304" y="2326"/>
                    <a:pt x="0" y="2326"/>
                    <a:pt x="0" y="2991"/>
                  </a:cubicBezTo>
                  <a:cubicBezTo>
                    <a:pt x="0" y="20935"/>
                    <a:pt x="0" y="20935"/>
                    <a:pt x="0" y="20935"/>
                  </a:cubicBezTo>
                  <a:cubicBezTo>
                    <a:pt x="0" y="21268"/>
                    <a:pt x="304" y="21600"/>
                    <a:pt x="608" y="21600"/>
                  </a:cubicBezTo>
                  <a:cubicBezTo>
                    <a:pt x="913" y="21600"/>
                    <a:pt x="1217" y="21268"/>
                    <a:pt x="1217" y="20935"/>
                  </a:cubicBezTo>
                  <a:cubicBezTo>
                    <a:pt x="1217" y="11298"/>
                    <a:pt x="1217" y="11298"/>
                    <a:pt x="1217" y="11298"/>
                  </a:cubicBezTo>
                  <a:cubicBezTo>
                    <a:pt x="6389" y="11298"/>
                    <a:pt x="6389" y="11298"/>
                    <a:pt x="6389" y="11298"/>
                  </a:cubicBezTo>
                  <a:cubicBezTo>
                    <a:pt x="6997" y="11298"/>
                    <a:pt x="7301" y="11631"/>
                    <a:pt x="7606" y="11631"/>
                  </a:cubicBezTo>
                  <a:cubicBezTo>
                    <a:pt x="7606" y="12295"/>
                    <a:pt x="8518" y="12960"/>
                    <a:pt x="9431" y="13292"/>
                  </a:cubicBezTo>
                  <a:cubicBezTo>
                    <a:pt x="10344" y="13625"/>
                    <a:pt x="11561" y="13625"/>
                    <a:pt x="12473" y="13292"/>
                  </a:cubicBezTo>
                  <a:cubicBezTo>
                    <a:pt x="13082" y="12960"/>
                    <a:pt x="13994" y="12295"/>
                    <a:pt x="14299" y="11631"/>
                  </a:cubicBezTo>
                  <a:cubicBezTo>
                    <a:pt x="14299" y="11631"/>
                    <a:pt x="14603" y="11298"/>
                    <a:pt x="15211" y="11298"/>
                  </a:cubicBezTo>
                  <a:cubicBezTo>
                    <a:pt x="16428" y="11298"/>
                    <a:pt x="16428" y="11298"/>
                    <a:pt x="16428" y="11298"/>
                  </a:cubicBezTo>
                  <a:cubicBezTo>
                    <a:pt x="17037" y="11298"/>
                    <a:pt x="17645" y="11963"/>
                    <a:pt x="17645" y="12628"/>
                  </a:cubicBezTo>
                  <a:close/>
                  <a:moveTo>
                    <a:pt x="15211" y="9969"/>
                  </a:moveTo>
                  <a:cubicBezTo>
                    <a:pt x="14299" y="9969"/>
                    <a:pt x="13082" y="10302"/>
                    <a:pt x="13082" y="11298"/>
                  </a:cubicBezTo>
                  <a:cubicBezTo>
                    <a:pt x="13082" y="11298"/>
                    <a:pt x="12473" y="11631"/>
                    <a:pt x="12169" y="11963"/>
                  </a:cubicBezTo>
                  <a:cubicBezTo>
                    <a:pt x="11561" y="11963"/>
                    <a:pt x="10344" y="11963"/>
                    <a:pt x="9735" y="11963"/>
                  </a:cubicBezTo>
                  <a:cubicBezTo>
                    <a:pt x="9127" y="11631"/>
                    <a:pt x="8823" y="11298"/>
                    <a:pt x="8823" y="11298"/>
                  </a:cubicBezTo>
                  <a:cubicBezTo>
                    <a:pt x="8823" y="10302"/>
                    <a:pt x="7606" y="9969"/>
                    <a:pt x="6389" y="9969"/>
                  </a:cubicBezTo>
                  <a:cubicBezTo>
                    <a:pt x="1217" y="9969"/>
                    <a:pt x="1217" y="9969"/>
                    <a:pt x="1217" y="9969"/>
                  </a:cubicBezTo>
                  <a:cubicBezTo>
                    <a:pt x="1217" y="8308"/>
                    <a:pt x="1217" y="8308"/>
                    <a:pt x="1217" y="8308"/>
                  </a:cubicBezTo>
                  <a:cubicBezTo>
                    <a:pt x="6389" y="8308"/>
                    <a:pt x="6389" y="8308"/>
                    <a:pt x="6389" y="8308"/>
                  </a:cubicBezTo>
                  <a:cubicBezTo>
                    <a:pt x="7606" y="8308"/>
                    <a:pt x="8823" y="7975"/>
                    <a:pt x="8823" y="6978"/>
                  </a:cubicBezTo>
                  <a:cubicBezTo>
                    <a:pt x="8823" y="6978"/>
                    <a:pt x="9127" y="6646"/>
                    <a:pt x="9735" y="6314"/>
                  </a:cubicBezTo>
                  <a:cubicBezTo>
                    <a:pt x="10344" y="6314"/>
                    <a:pt x="11561" y="6314"/>
                    <a:pt x="12169" y="6314"/>
                  </a:cubicBezTo>
                  <a:cubicBezTo>
                    <a:pt x="12473" y="6646"/>
                    <a:pt x="13082" y="6978"/>
                    <a:pt x="13082" y="6978"/>
                  </a:cubicBezTo>
                  <a:cubicBezTo>
                    <a:pt x="13082" y="7975"/>
                    <a:pt x="14299" y="8308"/>
                    <a:pt x="15211" y="8308"/>
                  </a:cubicBezTo>
                  <a:cubicBezTo>
                    <a:pt x="19166" y="8308"/>
                    <a:pt x="19166" y="8308"/>
                    <a:pt x="19166" y="8308"/>
                  </a:cubicBezTo>
                  <a:cubicBezTo>
                    <a:pt x="19775" y="8308"/>
                    <a:pt x="20383" y="8972"/>
                    <a:pt x="20383" y="9637"/>
                  </a:cubicBezTo>
                  <a:cubicBezTo>
                    <a:pt x="20383" y="13625"/>
                    <a:pt x="20383" y="13625"/>
                    <a:pt x="20383" y="13625"/>
                  </a:cubicBezTo>
                  <a:cubicBezTo>
                    <a:pt x="20383" y="13957"/>
                    <a:pt x="20383" y="14289"/>
                    <a:pt x="20079" y="14289"/>
                  </a:cubicBezTo>
                  <a:cubicBezTo>
                    <a:pt x="19775" y="14289"/>
                    <a:pt x="19470" y="14289"/>
                    <a:pt x="18862" y="14289"/>
                  </a:cubicBezTo>
                  <a:cubicBezTo>
                    <a:pt x="18862" y="14289"/>
                    <a:pt x="18862" y="13957"/>
                    <a:pt x="18862" y="13625"/>
                  </a:cubicBezTo>
                  <a:cubicBezTo>
                    <a:pt x="18862" y="12628"/>
                    <a:pt x="18862" y="12628"/>
                    <a:pt x="18862" y="12628"/>
                  </a:cubicBezTo>
                  <a:cubicBezTo>
                    <a:pt x="18862" y="11298"/>
                    <a:pt x="17645" y="9969"/>
                    <a:pt x="16428" y="9969"/>
                  </a:cubicBezTo>
                  <a:lnTo>
                    <a:pt x="15211" y="996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82" name="Freeform 383"/>
            <p:cNvSpPr/>
            <p:nvPr/>
          </p:nvSpPr>
          <p:spPr>
            <a:xfrm>
              <a:off x="4827626" y="2439712"/>
              <a:ext cx="23311" cy="49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200" y="21600"/>
                    <a:pt x="21600" y="18900"/>
                    <a:pt x="21600" y="16200"/>
                  </a:cubicBezTo>
                  <a:cubicBezTo>
                    <a:pt x="21600" y="5400"/>
                    <a:pt x="21600" y="5400"/>
                    <a:pt x="21600" y="5400"/>
                  </a:cubicBezTo>
                  <a:cubicBezTo>
                    <a:pt x="21600" y="0"/>
                    <a:pt x="16200" y="0"/>
                    <a:pt x="10800" y="0"/>
                  </a:cubicBezTo>
                  <a:cubicBezTo>
                    <a:pt x="5400" y="0"/>
                    <a:pt x="0" y="0"/>
                    <a:pt x="0" y="5400"/>
                  </a:cubicBezTo>
                  <a:cubicBezTo>
                    <a:pt x="0" y="16200"/>
                    <a:pt x="0" y="16200"/>
                    <a:pt x="0" y="16200"/>
                  </a:cubicBezTo>
                  <a:cubicBezTo>
                    <a:pt x="0" y="18900"/>
                    <a:pt x="540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83" name="Freeform 384"/>
            <p:cNvSpPr/>
            <p:nvPr/>
          </p:nvSpPr>
          <p:spPr>
            <a:xfrm>
              <a:off x="4798084" y="2556259"/>
              <a:ext cx="95343" cy="28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extrusionOk="0">
                  <a:moveTo>
                    <a:pt x="17212" y="18383"/>
                  </a:moveTo>
                  <a:cubicBezTo>
                    <a:pt x="11812" y="19302"/>
                    <a:pt x="11812" y="19302"/>
                    <a:pt x="11812" y="19302"/>
                  </a:cubicBezTo>
                  <a:cubicBezTo>
                    <a:pt x="11812" y="919"/>
                    <a:pt x="11812" y="919"/>
                    <a:pt x="11812" y="919"/>
                  </a:cubicBezTo>
                  <a:cubicBezTo>
                    <a:pt x="11812" y="460"/>
                    <a:pt x="11812" y="0"/>
                    <a:pt x="10462" y="0"/>
                  </a:cubicBezTo>
                  <a:cubicBezTo>
                    <a:pt x="10462" y="0"/>
                    <a:pt x="9112" y="0"/>
                    <a:pt x="7762" y="0"/>
                  </a:cubicBezTo>
                  <a:cubicBezTo>
                    <a:pt x="1012" y="919"/>
                    <a:pt x="1012" y="919"/>
                    <a:pt x="1012" y="919"/>
                  </a:cubicBezTo>
                  <a:cubicBezTo>
                    <a:pt x="-338" y="1379"/>
                    <a:pt x="-338" y="1838"/>
                    <a:pt x="1012" y="2298"/>
                  </a:cubicBezTo>
                  <a:cubicBezTo>
                    <a:pt x="1012" y="2757"/>
                    <a:pt x="2362" y="2757"/>
                    <a:pt x="3712" y="2757"/>
                  </a:cubicBezTo>
                  <a:cubicBezTo>
                    <a:pt x="6412" y="2298"/>
                    <a:pt x="6412" y="2298"/>
                    <a:pt x="6412" y="2298"/>
                  </a:cubicBezTo>
                  <a:cubicBezTo>
                    <a:pt x="6412" y="20681"/>
                    <a:pt x="6412" y="20681"/>
                    <a:pt x="6412" y="20681"/>
                  </a:cubicBezTo>
                  <a:cubicBezTo>
                    <a:pt x="6412" y="21140"/>
                    <a:pt x="7762" y="21140"/>
                    <a:pt x="7762" y="21600"/>
                  </a:cubicBezTo>
                  <a:cubicBezTo>
                    <a:pt x="9112" y="21600"/>
                    <a:pt x="9112" y="21600"/>
                    <a:pt x="9112" y="21600"/>
                  </a:cubicBezTo>
                  <a:cubicBezTo>
                    <a:pt x="10462" y="21600"/>
                    <a:pt x="10462" y="21600"/>
                    <a:pt x="10462" y="21600"/>
                  </a:cubicBezTo>
                  <a:cubicBezTo>
                    <a:pt x="19912" y="20221"/>
                    <a:pt x="19912" y="20221"/>
                    <a:pt x="19912" y="20221"/>
                  </a:cubicBezTo>
                  <a:cubicBezTo>
                    <a:pt x="21262" y="19762"/>
                    <a:pt x="21262" y="19302"/>
                    <a:pt x="19912" y="18843"/>
                  </a:cubicBezTo>
                  <a:cubicBezTo>
                    <a:pt x="19912" y="18383"/>
                    <a:pt x="18562" y="18383"/>
                    <a:pt x="17212" y="1838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84" name="Freeform 385"/>
            <p:cNvSpPr/>
            <p:nvPr/>
          </p:nvSpPr>
          <p:spPr>
            <a:xfrm>
              <a:off x="3477297" y="10120926"/>
              <a:ext cx="509095" cy="50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4" h="21294" extrusionOk="0">
                  <a:moveTo>
                    <a:pt x="20410" y="7665"/>
                  </a:moveTo>
                  <a:cubicBezTo>
                    <a:pt x="21172" y="6637"/>
                    <a:pt x="21426" y="5608"/>
                    <a:pt x="20664" y="4837"/>
                  </a:cubicBezTo>
                  <a:cubicBezTo>
                    <a:pt x="20155" y="4323"/>
                    <a:pt x="18885" y="4323"/>
                    <a:pt x="18377" y="4837"/>
                  </a:cubicBezTo>
                  <a:cubicBezTo>
                    <a:pt x="17868" y="5351"/>
                    <a:pt x="17360" y="5608"/>
                    <a:pt x="17106" y="5608"/>
                  </a:cubicBezTo>
                  <a:cubicBezTo>
                    <a:pt x="16598" y="5608"/>
                    <a:pt x="16090" y="5351"/>
                    <a:pt x="16090" y="5094"/>
                  </a:cubicBezTo>
                  <a:cubicBezTo>
                    <a:pt x="15835" y="5094"/>
                    <a:pt x="15581" y="4580"/>
                    <a:pt x="15581" y="4065"/>
                  </a:cubicBezTo>
                  <a:cubicBezTo>
                    <a:pt x="15581" y="3808"/>
                    <a:pt x="15835" y="3294"/>
                    <a:pt x="16090" y="2780"/>
                  </a:cubicBezTo>
                  <a:cubicBezTo>
                    <a:pt x="16852" y="2265"/>
                    <a:pt x="16852" y="980"/>
                    <a:pt x="16344" y="465"/>
                  </a:cubicBezTo>
                  <a:cubicBezTo>
                    <a:pt x="15581" y="-306"/>
                    <a:pt x="14311" y="-49"/>
                    <a:pt x="13548" y="723"/>
                  </a:cubicBezTo>
                  <a:cubicBezTo>
                    <a:pt x="12786" y="1494"/>
                    <a:pt x="12278" y="3037"/>
                    <a:pt x="12278" y="4323"/>
                  </a:cubicBezTo>
                  <a:cubicBezTo>
                    <a:pt x="12278" y="5094"/>
                    <a:pt x="11515" y="6894"/>
                    <a:pt x="10499" y="7923"/>
                  </a:cubicBezTo>
                  <a:cubicBezTo>
                    <a:pt x="9482" y="8951"/>
                    <a:pt x="9482" y="8951"/>
                    <a:pt x="9482" y="8951"/>
                  </a:cubicBezTo>
                  <a:cubicBezTo>
                    <a:pt x="3892" y="3294"/>
                    <a:pt x="3892" y="3294"/>
                    <a:pt x="3892" y="3294"/>
                  </a:cubicBezTo>
                  <a:cubicBezTo>
                    <a:pt x="3892" y="3294"/>
                    <a:pt x="3892" y="3294"/>
                    <a:pt x="3892" y="3294"/>
                  </a:cubicBezTo>
                  <a:cubicBezTo>
                    <a:pt x="4146" y="3551"/>
                    <a:pt x="4654" y="3294"/>
                    <a:pt x="4654" y="3037"/>
                  </a:cubicBezTo>
                  <a:cubicBezTo>
                    <a:pt x="4908" y="2780"/>
                    <a:pt x="4654" y="2523"/>
                    <a:pt x="4654" y="2523"/>
                  </a:cubicBezTo>
                  <a:cubicBezTo>
                    <a:pt x="1605" y="723"/>
                    <a:pt x="1605" y="723"/>
                    <a:pt x="1605" y="723"/>
                  </a:cubicBezTo>
                  <a:cubicBezTo>
                    <a:pt x="1351" y="465"/>
                    <a:pt x="1097" y="465"/>
                    <a:pt x="1097" y="723"/>
                  </a:cubicBezTo>
                  <a:cubicBezTo>
                    <a:pt x="588" y="980"/>
                    <a:pt x="588" y="980"/>
                    <a:pt x="588" y="980"/>
                  </a:cubicBezTo>
                  <a:cubicBezTo>
                    <a:pt x="588" y="1237"/>
                    <a:pt x="334" y="1494"/>
                    <a:pt x="588" y="1751"/>
                  </a:cubicBezTo>
                  <a:cubicBezTo>
                    <a:pt x="2367" y="4580"/>
                    <a:pt x="2367" y="4580"/>
                    <a:pt x="2367" y="4580"/>
                  </a:cubicBezTo>
                  <a:cubicBezTo>
                    <a:pt x="2367" y="4837"/>
                    <a:pt x="2621" y="4837"/>
                    <a:pt x="2875" y="4837"/>
                  </a:cubicBezTo>
                  <a:cubicBezTo>
                    <a:pt x="2875" y="4837"/>
                    <a:pt x="2875" y="4837"/>
                    <a:pt x="3130" y="4837"/>
                  </a:cubicBezTo>
                  <a:cubicBezTo>
                    <a:pt x="3384" y="4580"/>
                    <a:pt x="3384" y="4323"/>
                    <a:pt x="3130" y="4065"/>
                  </a:cubicBezTo>
                  <a:cubicBezTo>
                    <a:pt x="3130" y="4065"/>
                    <a:pt x="3130" y="4065"/>
                    <a:pt x="3130" y="4065"/>
                  </a:cubicBezTo>
                  <a:cubicBezTo>
                    <a:pt x="8720" y="9723"/>
                    <a:pt x="8720" y="9723"/>
                    <a:pt x="8720" y="9723"/>
                  </a:cubicBezTo>
                  <a:cubicBezTo>
                    <a:pt x="7704" y="10751"/>
                    <a:pt x="7704" y="10751"/>
                    <a:pt x="7704" y="10751"/>
                  </a:cubicBezTo>
                  <a:cubicBezTo>
                    <a:pt x="6687" y="11780"/>
                    <a:pt x="5162" y="12551"/>
                    <a:pt x="4146" y="12551"/>
                  </a:cubicBezTo>
                  <a:cubicBezTo>
                    <a:pt x="2875" y="12551"/>
                    <a:pt x="1351" y="13065"/>
                    <a:pt x="842" y="13837"/>
                  </a:cubicBezTo>
                  <a:cubicBezTo>
                    <a:pt x="-174" y="14608"/>
                    <a:pt x="-174" y="15894"/>
                    <a:pt x="334" y="16408"/>
                  </a:cubicBezTo>
                  <a:cubicBezTo>
                    <a:pt x="1097" y="17180"/>
                    <a:pt x="2113" y="17180"/>
                    <a:pt x="2621" y="16408"/>
                  </a:cubicBezTo>
                  <a:cubicBezTo>
                    <a:pt x="3130" y="16151"/>
                    <a:pt x="3638" y="15894"/>
                    <a:pt x="4146" y="15894"/>
                  </a:cubicBezTo>
                  <a:cubicBezTo>
                    <a:pt x="4400" y="15894"/>
                    <a:pt x="4908" y="15894"/>
                    <a:pt x="5162" y="16151"/>
                  </a:cubicBezTo>
                  <a:cubicBezTo>
                    <a:pt x="5417" y="16408"/>
                    <a:pt x="5417" y="16923"/>
                    <a:pt x="5417" y="17180"/>
                  </a:cubicBezTo>
                  <a:cubicBezTo>
                    <a:pt x="5417" y="17437"/>
                    <a:pt x="5162" y="18208"/>
                    <a:pt x="4908" y="18723"/>
                  </a:cubicBezTo>
                  <a:cubicBezTo>
                    <a:pt x="4146" y="19237"/>
                    <a:pt x="4146" y="20265"/>
                    <a:pt x="4908" y="21037"/>
                  </a:cubicBezTo>
                  <a:cubicBezTo>
                    <a:pt x="5162" y="21294"/>
                    <a:pt x="5417" y="21294"/>
                    <a:pt x="5925" y="21294"/>
                  </a:cubicBezTo>
                  <a:cubicBezTo>
                    <a:pt x="6433" y="21294"/>
                    <a:pt x="6941" y="21037"/>
                    <a:pt x="7450" y="20523"/>
                  </a:cubicBezTo>
                  <a:cubicBezTo>
                    <a:pt x="8212" y="20008"/>
                    <a:pt x="8720" y="18465"/>
                    <a:pt x="8720" y="17180"/>
                  </a:cubicBezTo>
                  <a:cubicBezTo>
                    <a:pt x="8720" y="16408"/>
                    <a:pt x="9482" y="14865"/>
                    <a:pt x="10245" y="13837"/>
                  </a:cubicBezTo>
                  <a:cubicBezTo>
                    <a:pt x="16598" y="20265"/>
                    <a:pt x="16598" y="20265"/>
                    <a:pt x="16598" y="20265"/>
                  </a:cubicBezTo>
                  <a:cubicBezTo>
                    <a:pt x="17106" y="20523"/>
                    <a:pt x="17614" y="20780"/>
                    <a:pt x="18122" y="20780"/>
                  </a:cubicBezTo>
                  <a:cubicBezTo>
                    <a:pt x="18631" y="20780"/>
                    <a:pt x="19139" y="20523"/>
                    <a:pt x="19647" y="20265"/>
                  </a:cubicBezTo>
                  <a:cubicBezTo>
                    <a:pt x="19901" y="20008"/>
                    <a:pt x="19901" y="20008"/>
                    <a:pt x="19901" y="20008"/>
                  </a:cubicBezTo>
                  <a:cubicBezTo>
                    <a:pt x="20410" y="19494"/>
                    <a:pt x="20410" y="18980"/>
                    <a:pt x="20410" y="18465"/>
                  </a:cubicBezTo>
                  <a:cubicBezTo>
                    <a:pt x="20410" y="17951"/>
                    <a:pt x="20410" y="17180"/>
                    <a:pt x="19901" y="16923"/>
                  </a:cubicBezTo>
                  <a:cubicBezTo>
                    <a:pt x="13548" y="10494"/>
                    <a:pt x="13548" y="10494"/>
                    <a:pt x="13548" y="10494"/>
                  </a:cubicBezTo>
                  <a:cubicBezTo>
                    <a:pt x="14565" y="9723"/>
                    <a:pt x="16090" y="8951"/>
                    <a:pt x="16852" y="8951"/>
                  </a:cubicBezTo>
                  <a:cubicBezTo>
                    <a:pt x="18122" y="8951"/>
                    <a:pt x="19647" y="8180"/>
                    <a:pt x="20410" y="7665"/>
                  </a:cubicBezTo>
                  <a:close/>
                  <a:moveTo>
                    <a:pt x="7704" y="17180"/>
                  </a:moveTo>
                  <a:cubicBezTo>
                    <a:pt x="7704" y="18208"/>
                    <a:pt x="7195" y="19494"/>
                    <a:pt x="6687" y="20008"/>
                  </a:cubicBezTo>
                  <a:cubicBezTo>
                    <a:pt x="6433" y="20265"/>
                    <a:pt x="6179" y="20265"/>
                    <a:pt x="5925" y="20265"/>
                  </a:cubicBezTo>
                  <a:cubicBezTo>
                    <a:pt x="5671" y="20265"/>
                    <a:pt x="5671" y="20265"/>
                    <a:pt x="5417" y="20265"/>
                  </a:cubicBezTo>
                  <a:cubicBezTo>
                    <a:pt x="5162" y="20008"/>
                    <a:pt x="5417" y="19494"/>
                    <a:pt x="5671" y="19237"/>
                  </a:cubicBezTo>
                  <a:cubicBezTo>
                    <a:pt x="6179" y="18723"/>
                    <a:pt x="6433" y="17951"/>
                    <a:pt x="6433" y="17180"/>
                  </a:cubicBezTo>
                  <a:cubicBezTo>
                    <a:pt x="6433" y="16665"/>
                    <a:pt x="6179" y="15894"/>
                    <a:pt x="5925" y="15380"/>
                  </a:cubicBezTo>
                  <a:cubicBezTo>
                    <a:pt x="5417" y="15123"/>
                    <a:pt x="4654" y="14865"/>
                    <a:pt x="4146" y="14865"/>
                  </a:cubicBezTo>
                  <a:cubicBezTo>
                    <a:pt x="3384" y="14865"/>
                    <a:pt x="2367" y="15380"/>
                    <a:pt x="2113" y="15637"/>
                  </a:cubicBezTo>
                  <a:cubicBezTo>
                    <a:pt x="1859" y="15894"/>
                    <a:pt x="1351" y="15894"/>
                    <a:pt x="1097" y="15894"/>
                  </a:cubicBezTo>
                  <a:cubicBezTo>
                    <a:pt x="842" y="15637"/>
                    <a:pt x="1097" y="15123"/>
                    <a:pt x="1351" y="14608"/>
                  </a:cubicBezTo>
                  <a:cubicBezTo>
                    <a:pt x="1859" y="14094"/>
                    <a:pt x="3130" y="13580"/>
                    <a:pt x="4146" y="13580"/>
                  </a:cubicBezTo>
                  <a:cubicBezTo>
                    <a:pt x="5417" y="13580"/>
                    <a:pt x="7195" y="12551"/>
                    <a:pt x="8466" y="11265"/>
                  </a:cubicBezTo>
                  <a:cubicBezTo>
                    <a:pt x="9482" y="10237"/>
                    <a:pt x="9482" y="10237"/>
                    <a:pt x="9482" y="10237"/>
                  </a:cubicBezTo>
                  <a:cubicBezTo>
                    <a:pt x="9991" y="11008"/>
                    <a:pt x="9991" y="11008"/>
                    <a:pt x="9991" y="11008"/>
                  </a:cubicBezTo>
                  <a:cubicBezTo>
                    <a:pt x="9737" y="11265"/>
                    <a:pt x="9737" y="11780"/>
                    <a:pt x="9737" y="12294"/>
                  </a:cubicBezTo>
                  <a:cubicBezTo>
                    <a:pt x="9737" y="12551"/>
                    <a:pt x="9737" y="12808"/>
                    <a:pt x="9737" y="13065"/>
                  </a:cubicBezTo>
                  <a:cubicBezTo>
                    <a:pt x="8720" y="14094"/>
                    <a:pt x="7704" y="15894"/>
                    <a:pt x="7704" y="17180"/>
                  </a:cubicBezTo>
                  <a:close/>
                  <a:moveTo>
                    <a:pt x="19139" y="17694"/>
                  </a:moveTo>
                  <a:cubicBezTo>
                    <a:pt x="19393" y="17694"/>
                    <a:pt x="19393" y="18208"/>
                    <a:pt x="19393" y="18465"/>
                  </a:cubicBezTo>
                  <a:cubicBezTo>
                    <a:pt x="19393" y="18723"/>
                    <a:pt x="19393" y="18980"/>
                    <a:pt x="19139" y="19237"/>
                  </a:cubicBezTo>
                  <a:cubicBezTo>
                    <a:pt x="18885" y="19494"/>
                    <a:pt x="18885" y="19494"/>
                    <a:pt x="18885" y="19494"/>
                  </a:cubicBezTo>
                  <a:cubicBezTo>
                    <a:pt x="18377" y="20008"/>
                    <a:pt x="17868" y="20008"/>
                    <a:pt x="17360" y="19494"/>
                  </a:cubicBezTo>
                  <a:cubicBezTo>
                    <a:pt x="11007" y="13065"/>
                    <a:pt x="11007" y="13065"/>
                    <a:pt x="11007" y="13065"/>
                  </a:cubicBezTo>
                  <a:cubicBezTo>
                    <a:pt x="10753" y="12808"/>
                    <a:pt x="10753" y="12551"/>
                    <a:pt x="10753" y="12294"/>
                  </a:cubicBezTo>
                  <a:cubicBezTo>
                    <a:pt x="10753" y="12037"/>
                    <a:pt x="10753" y="11523"/>
                    <a:pt x="11007" y="11523"/>
                  </a:cubicBezTo>
                  <a:cubicBezTo>
                    <a:pt x="11261" y="11265"/>
                    <a:pt x="11261" y="11265"/>
                    <a:pt x="11261" y="11265"/>
                  </a:cubicBezTo>
                  <a:cubicBezTo>
                    <a:pt x="11515" y="11008"/>
                    <a:pt x="11770" y="10751"/>
                    <a:pt x="12024" y="10751"/>
                  </a:cubicBezTo>
                  <a:cubicBezTo>
                    <a:pt x="12278" y="10751"/>
                    <a:pt x="12532" y="11008"/>
                    <a:pt x="12786" y="11265"/>
                  </a:cubicBezTo>
                  <a:lnTo>
                    <a:pt x="19139" y="17694"/>
                  </a:lnTo>
                  <a:close/>
                  <a:moveTo>
                    <a:pt x="12786" y="9980"/>
                  </a:moveTo>
                  <a:cubicBezTo>
                    <a:pt x="12024" y="9723"/>
                    <a:pt x="11261" y="9723"/>
                    <a:pt x="10753" y="10237"/>
                  </a:cubicBezTo>
                  <a:cubicBezTo>
                    <a:pt x="10245" y="9723"/>
                    <a:pt x="10245" y="9723"/>
                    <a:pt x="10245" y="9723"/>
                  </a:cubicBezTo>
                  <a:cubicBezTo>
                    <a:pt x="11261" y="8694"/>
                    <a:pt x="11261" y="8694"/>
                    <a:pt x="11261" y="8694"/>
                  </a:cubicBezTo>
                  <a:cubicBezTo>
                    <a:pt x="12278" y="7408"/>
                    <a:pt x="13294" y="5351"/>
                    <a:pt x="13294" y="4323"/>
                  </a:cubicBezTo>
                  <a:cubicBezTo>
                    <a:pt x="13294" y="3294"/>
                    <a:pt x="13802" y="2008"/>
                    <a:pt x="14311" y="1494"/>
                  </a:cubicBezTo>
                  <a:cubicBezTo>
                    <a:pt x="14565" y="1237"/>
                    <a:pt x="15073" y="980"/>
                    <a:pt x="15327" y="980"/>
                  </a:cubicBezTo>
                  <a:cubicBezTo>
                    <a:pt x="15327" y="980"/>
                    <a:pt x="15581" y="980"/>
                    <a:pt x="15581" y="1237"/>
                  </a:cubicBezTo>
                  <a:cubicBezTo>
                    <a:pt x="15835" y="1494"/>
                    <a:pt x="15835" y="1751"/>
                    <a:pt x="15581" y="2008"/>
                  </a:cubicBezTo>
                  <a:cubicBezTo>
                    <a:pt x="14819" y="2780"/>
                    <a:pt x="14565" y="3551"/>
                    <a:pt x="14565" y="4065"/>
                  </a:cubicBezTo>
                  <a:cubicBezTo>
                    <a:pt x="14565" y="4837"/>
                    <a:pt x="14819" y="5608"/>
                    <a:pt x="15327" y="5865"/>
                  </a:cubicBezTo>
                  <a:cubicBezTo>
                    <a:pt x="15581" y="6380"/>
                    <a:pt x="16344" y="6637"/>
                    <a:pt x="17106" y="6637"/>
                  </a:cubicBezTo>
                  <a:cubicBezTo>
                    <a:pt x="17614" y="6637"/>
                    <a:pt x="18631" y="6123"/>
                    <a:pt x="19139" y="5608"/>
                  </a:cubicBezTo>
                  <a:cubicBezTo>
                    <a:pt x="19393" y="5351"/>
                    <a:pt x="19647" y="5351"/>
                    <a:pt x="19901" y="5608"/>
                  </a:cubicBezTo>
                  <a:cubicBezTo>
                    <a:pt x="20155" y="5865"/>
                    <a:pt x="20155" y="6380"/>
                    <a:pt x="19647" y="6894"/>
                  </a:cubicBezTo>
                  <a:cubicBezTo>
                    <a:pt x="19139" y="7408"/>
                    <a:pt x="17868" y="7923"/>
                    <a:pt x="16852" y="7923"/>
                  </a:cubicBezTo>
                  <a:cubicBezTo>
                    <a:pt x="15835" y="7923"/>
                    <a:pt x="14057" y="8694"/>
                    <a:pt x="12786" y="99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85" name="Freeform 386"/>
            <p:cNvSpPr/>
            <p:nvPr/>
          </p:nvSpPr>
          <p:spPr>
            <a:xfrm>
              <a:off x="4563453" y="10082590"/>
              <a:ext cx="564605" cy="562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57" y="8452"/>
                  </a:moveTo>
                  <a:cubicBezTo>
                    <a:pt x="19722" y="8452"/>
                    <a:pt x="19252" y="8217"/>
                    <a:pt x="19017" y="7513"/>
                  </a:cubicBezTo>
                  <a:cubicBezTo>
                    <a:pt x="18783" y="7278"/>
                    <a:pt x="18783" y="7278"/>
                    <a:pt x="18783" y="7278"/>
                  </a:cubicBezTo>
                  <a:cubicBezTo>
                    <a:pt x="18548" y="6574"/>
                    <a:pt x="18783" y="6104"/>
                    <a:pt x="19017" y="5870"/>
                  </a:cubicBezTo>
                  <a:cubicBezTo>
                    <a:pt x="19252" y="5400"/>
                    <a:pt x="19252" y="5165"/>
                    <a:pt x="19252" y="4696"/>
                  </a:cubicBezTo>
                  <a:cubicBezTo>
                    <a:pt x="19252" y="4226"/>
                    <a:pt x="19017" y="3757"/>
                    <a:pt x="18783" y="3522"/>
                  </a:cubicBezTo>
                  <a:cubicBezTo>
                    <a:pt x="18078" y="2817"/>
                    <a:pt x="18078" y="2817"/>
                    <a:pt x="18078" y="2817"/>
                  </a:cubicBezTo>
                  <a:cubicBezTo>
                    <a:pt x="17374" y="2113"/>
                    <a:pt x="16435" y="2113"/>
                    <a:pt x="15730" y="2583"/>
                  </a:cubicBezTo>
                  <a:cubicBezTo>
                    <a:pt x="15496" y="2817"/>
                    <a:pt x="14791" y="2817"/>
                    <a:pt x="14322" y="2817"/>
                  </a:cubicBezTo>
                  <a:cubicBezTo>
                    <a:pt x="13852" y="2583"/>
                    <a:pt x="13852" y="2583"/>
                    <a:pt x="13852" y="2583"/>
                  </a:cubicBezTo>
                  <a:cubicBezTo>
                    <a:pt x="13383" y="2348"/>
                    <a:pt x="12913" y="1878"/>
                    <a:pt x="12913" y="1409"/>
                  </a:cubicBezTo>
                  <a:cubicBezTo>
                    <a:pt x="12913" y="704"/>
                    <a:pt x="12209" y="0"/>
                    <a:pt x="11270" y="0"/>
                  </a:cubicBezTo>
                  <a:cubicBezTo>
                    <a:pt x="10330" y="0"/>
                    <a:pt x="10330" y="0"/>
                    <a:pt x="10330" y="0"/>
                  </a:cubicBezTo>
                  <a:cubicBezTo>
                    <a:pt x="9391" y="0"/>
                    <a:pt x="8687" y="704"/>
                    <a:pt x="8687" y="1409"/>
                  </a:cubicBezTo>
                  <a:cubicBezTo>
                    <a:pt x="8687" y="1878"/>
                    <a:pt x="8217" y="2348"/>
                    <a:pt x="7748" y="2583"/>
                  </a:cubicBezTo>
                  <a:cubicBezTo>
                    <a:pt x="7278" y="2817"/>
                    <a:pt x="7278" y="2817"/>
                    <a:pt x="7278" y="2817"/>
                  </a:cubicBezTo>
                  <a:cubicBezTo>
                    <a:pt x="6809" y="3052"/>
                    <a:pt x="6104" y="2817"/>
                    <a:pt x="5870" y="2583"/>
                  </a:cubicBezTo>
                  <a:cubicBezTo>
                    <a:pt x="5165" y="2113"/>
                    <a:pt x="4226" y="2113"/>
                    <a:pt x="3522" y="2817"/>
                  </a:cubicBezTo>
                  <a:cubicBezTo>
                    <a:pt x="2817" y="3522"/>
                    <a:pt x="2817" y="3522"/>
                    <a:pt x="2817" y="3522"/>
                  </a:cubicBezTo>
                  <a:cubicBezTo>
                    <a:pt x="2583" y="3757"/>
                    <a:pt x="2348" y="4226"/>
                    <a:pt x="2348" y="4696"/>
                  </a:cubicBezTo>
                  <a:cubicBezTo>
                    <a:pt x="2348" y="5165"/>
                    <a:pt x="2348" y="5400"/>
                    <a:pt x="2583" y="5870"/>
                  </a:cubicBezTo>
                  <a:cubicBezTo>
                    <a:pt x="2817" y="6104"/>
                    <a:pt x="3052" y="6574"/>
                    <a:pt x="2817" y="7278"/>
                  </a:cubicBezTo>
                  <a:cubicBezTo>
                    <a:pt x="2583" y="7513"/>
                    <a:pt x="2583" y="7513"/>
                    <a:pt x="2583" y="7513"/>
                  </a:cubicBezTo>
                  <a:cubicBezTo>
                    <a:pt x="2348" y="8217"/>
                    <a:pt x="1878" y="8452"/>
                    <a:pt x="1643" y="8452"/>
                  </a:cubicBezTo>
                  <a:cubicBezTo>
                    <a:pt x="704" y="8452"/>
                    <a:pt x="0" y="9391"/>
                    <a:pt x="0" y="10330"/>
                  </a:cubicBezTo>
                  <a:cubicBezTo>
                    <a:pt x="0" y="11270"/>
                    <a:pt x="0" y="11270"/>
                    <a:pt x="0" y="11270"/>
                  </a:cubicBezTo>
                  <a:cubicBezTo>
                    <a:pt x="0" y="12209"/>
                    <a:pt x="704" y="12913"/>
                    <a:pt x="1643" y="12913"/>
                  </a:cubicBezTo>
                  <a:cubicBezTo>
                    <a:pt x="1878" y="12913"/>
                    <a:pt x="2348" y="13383"/>
                    <a:pt x="2583" y="13852"/>
                  </a:cubicBezTo>
                  <a:cubicBezTo>
                    <a:pt x="2817" y="14322"/>
                    <a:pt x="2817" y="14322"/>
                    <a:pt x="2817" y="14322"/>
                  </a:cubicBezTo>
                  <a:cubicBezTo>
                    <a:pt x="3052" y="14791"/>
                    <a:pt x="2817" y="15496"/>
                    <a:pt x="2583" y="15730"/>
                  </a:cubicBezTo>
                  <a:cubicBezTo>
                    <a:pt x="2348" y="15965"/>
                    <a:pt x="2348" y="16435"/>
                    <a:pt x="2348" y="16904"/>
                  </a:cubicBezTo>
                  <a:cubicBezTo>
                    <a:pt x="2348" y="17374"/>
                    <a:pt x="2583" y="17843"/>
                    <a:pt x="2817" y="18078"/>
                  </a:cubicBezTo>
                  <a:cubicBezTo>
                    <a:pt x="3522" y="18548"/>
                    <a:pt x="3522" y="18548"/>
                    <a:pt x="3522" y="18548"/>
                  </a:cubicBezTo>
                  <a:cubicBezTo>
                    <a:pt x="4226" y="19252"/>
                    <a:pt x="5165" y="19487"/>
                    <a:pt x="5870" y="18783"/>
                  </a:cubicBezTo>
                  <a:cubicBezTo>
                    <a:pt x="6104" y="18548"/>
                    <a:pt x="6809" y="18548"/>
                    <a:pt x="7278" y="18783"/>
                  </a:cubicBezTo>
                  <a:cubicBezTo>
                    <a:pt x="7748" y="19017"/>
                    <a:pt x="7748" y="19017"/>
                    <a:pt x="7748" y="19017"/>
                  </a:cubicBezTo>
                  <a:cubicBezTo>
                    <a:pt x="8217" y="19252"/>
                    <a:pt x="8687" y="19722"/>
                    <a:pt x="8687" y="19957"/>
                  </a:cubicBezTo>
                  <a:cubicBezTo>
                    <a:pt x="8687" y="20896"/>
                    <a:pt x="9391" y="21600"/>
                    <a:pt x="10330" y="21600"/>
                  </a:cubicBezTo>
                  <a:cubicBezTo>
                    <a:pt x="11270" y="21600"/>
                    <a:pt x="11270" y="21600"/>
                    <a:pt x="11270" y="21600"/>
                  </a:cubicBezTo>
                  <a:cubicBezTo>
                    <a:pt x="12209" y="21600"/>
                    <a:pt x="12913" y="20896"/>
                    <a:pt x="12913" y="19957"/>
                  </a:cubicBezTo>
                  <a:cubicBezTo>
                    <a:pt x="12913" y="19722"/>
                    <a:pt x="13383" y="19252"/>
                    <a:pt x="13852" y="19017"/>
                  </a:cubicBezTo>
                  <a:cubicBezTo>
                    <a:pt x="14322" y="18783"/>
                    <a:pt x="14322" y="18783"/>
                    <a:pt x="14322" y="18783"/>
                  </a:cubicBezTo>
                  <a:cubicBezTo>
                    <a:pt x="14791" y="18548"/>
                    <a:pt x="15496" y="18548"/>
                    <a:pt x="15730" y="18783"/>
                  </a:cubicBezTo>
                  <a:cubicBezTo>
                    <a:pt x="15965" y="19017"/>
                    <a:pt x="16435" y="19252"/>
                    <a:pt x="16670" y="19252"/>
                  </a:cubicBezTo>
                  <a:cubicBezTo>
                    <a:pt x="17139" y="19252"/>
                    <a:pt x="17609" y="19017"/>
                    <a:pt x="18078" y="18548"/>
                  </a:cubicBezTo>
                  <a:cubicBezTo>
                    <a:pt x="18783" y="18078"/>
                    <a:pt x="18783" y="18078"/>
                    <a:pt x="18783" y="18078"/>
                  </a:cubicBezTo>
                  <a:cubicBezTo>
                    <a:pt x="19487" y="17374"/>
                    <a:pt x="19487" y="16435"/>
                    <a:pt x="19017" y="15730"/>
                  </a:cubicBezTo>
                  <a:cubicBezTo>
                    <a:pt x="18783" y="15496"/>
                    <a:pt x="18548" y="14791"/>
                    <a:pt x="18783" y="14322"/>
                  </a:cubicBezTo>
                  <a:cubicBezTo>
                    <a:pt x="19017" y="13852"/>
                    <a:pt x="19017" y="13852"/>
                    <a:pt x="19017" y="13852"/>
                  </a:cubicBezTo>
                  <a:cubicBezTo>
                    <a:pt x="19252" y="13383"/>
                    <a:pt x="19722" y="12913"/>
                    <a:pt x="19957" y="12913"/>
                  </a:cubicBezTo>
                  <a:cubicBezTo>
                    <a:pt x="20896" y="12913"/>
                    <a:pt x="21600" y="12209"/>
                    <a:pt x="21600" y="11270"/>
                  </a:cubicBezTo>
                  <a:cubicBezTo>
                    <a:pt x="21600" y="10330"/>
                    <a:pt x="21600" y="10330"/>
                    <a:pt x="21600" y="10330"/>
                  </a:cubicBezTo>
                  <a:cubicBezTo>
                    <a:pt x="21600" y="9391"/>
                    <a:pt x="20896" y="8452"/>
                    <a:pt x="19957" y="8452"/>
                  </a:cubicBezTo>
                  <a:close/>
                  <a:moveTo>
                    <a:pt x="20661" y="11270"/>
                  </a:moveTo>
                  <a:cubicBezTo>
                    <a:pt x="20661" y="11739"/>
                    <a:pt x="20426" y="11974"/>
                    <a:pt x="19957" y="11974"/>
                  </a:cubicBezTo>
                  <a:cubicBezTo>
                    <a:pt x="19252" y="11974"/>
                    <a:pt x="18548" y="12678"/>
                    <a:pt x="18078" y="13617"/>
                  </a:cubicBezTo>
                  <a:cubicBezTo>
                    <a:pt x="18078" y="14087"/>
                    <a:pt x="18078" y="14087"/>
                    <a:pt x="18078" y="14087"/>
                  </a:cubicBezTo>
                  <a:cubicBezTo>
                    <a:pt x="17609" y="14791"/>
                    <a:pt x="17843" y="15965"/>
                    <a:pt x="18313" y="16435"/>
                  </a:cubicBezTo>
                  <a:cubicBezTo>
                    <a:pt x="18313" y="16670"/>
                    <a:pt x="18313" y="17139"/>
                    <a:pt x="18078" y="17374"/>
                  </a:cubicBezTo>
                  <a:cubicBezTo>
                    <a:pt x="17374" y="18078"/>
                    <a:pt x="17374" y="18078"/>
                    <a:pt x="17374" y="18078"/>
                  </a:cubicBezTo>
                  <a:cubicBezTo>
                    <a:pt x="17139" y="18078"/>
                    <a:pt x="16904" y="18313"/>
                    <a:pt x="16670" y="18313"/>
                  </a:cubicBezTo>
                  <a:cubicBezTo>
                    <a:pt x="16670" y="18313"/>
                    <a:pt x="16435" y="18313"/>
                    <a:pt x="16435" y="18313"/>
                  </a:cubicBezTo>
                  <a:cubicBezTo>
                    <a:pt x="15965" y="17609"/>
                    <a:pt x="14791" y="17609"/>
                    <a:pt x="14087" y="17843"/>
                  </a:cubicBezTo>
                  <a:cubicBezTo>
                    <a:pt x="13617" y="18078"/>
                    <a:pt x="13617" y="18078"/>
                    <a:pt x="13617" y="18078"/>
                  </a:cubicBezTo>
                  <a:cubicBezTo>
                    <a:pt x="12678" y="18548"/>
                    <a:pt x="11974" y="19252"/>
                    <a:pt x="11974" y="19957"/>
                  </a:cubicBezTo>
                  <a:cubicBezTo>
                    <a:pt x="11974" y="20191"/>
                    <a:pt x="11739" y="20661"/>
                    <a:pt x="11270" y="20661"/>
                  </a:cubicBezTo>
                  <a:cubicBezTo>
                    <a:pt x="10330" y="20661"/>
                    <a:pt x="10330" y="20661"/>
                    <a:pt x="10330" y="20661"/>
                  </a:cubicBezTo>
                  <a:cubicBezTo>
                    <a:pt x="9861" y="20661"/>
                    <a:pt x="9626" y="20191"/>
                    <a:pt x="9626" y="19957"/>
                  </a:cubicBezTo>
                  <a:cubicBezTo>
                    <a:pt x="9626" y="19252"/>
                    <a:pt x="8922" y="18548"/>
                    <a:pt x="7983" y="18078"/>
                  </a:cubicBezTo>
                  <a:cubicBezTo>
                    <a:pt x="7513" y="17843"/>
                    <a:pt x="7513" y="17843"/>
                    <a:pt x="7513" y="17843"/>
                  </a:cubicBezTo>
                  <a:cubicBezTo>
                    <a:pt x="7278" y="17843"/>
                    <a:pt x="6809" y="17843"/>
                    <a:pt x="6574" y="17843"/>
                  </a:cubicBezTo>
                  <a:cubicBezTo>
                    <a:pt x="5870" y="17843"/>
                    <a:pt x="5400" y="17843"/>
                    <a:pt x="5165" y="18313"/>
                  </a:cubicBezTo>
                  <a:cubicBezTo>
                    <a:pt x="5165" y="18313"/>
                    <a:pt x="4930" y="18313"/>
                    <a:pt x="4930" y="18313"/>
                  </a:cubicBezTo>
                  <a:cubicBezTo>
                    <a:pt x="4696" y="18313"/>
                    <a:pt x="4461" y="18078"/>
                    <a:pt x="4226" y="18078"/>
                  </a:cubicBezTo>
                  <a:cubicBezTo>
                    <a:pt x="3522" y="17374"/>
                    <a:pt x="3522" y="17374"/>
                    <a:pt x="3522" y="17374"/>
                  </a:cubicBezTo>
                  <a:cubicBezTo>
                    <a:pt x="3287" y="17139"/>
                    <a:pt x="3287" y="16670"/>
                    <a:pt x="3287" y="16435"/>
                  </a:cubicBezTo>
                  <a:cubicBezTo>
                    <a:pt x="3757" y="15965"/>
                    <a:pt x="3991" y="14791"/>
                    <a:pt x="3757" y="14087"/>
                  </a:cubicBezTo>
                  <a:cubicBezTo>
                    <a:pt x="3522" y="13617"/>
                    <a:pt x="3522" y="13617"/>
                    <a:pt x="3522" y="13617"/>
                  </a:cubicBezTo>
                  <a:cubicBezTo>
                    <a:pt x="3052" y="12678"/>
                    <a:pt x="2348" y="11974"/>
                    <a:pt x="1643" y="11974"/>
                  </a:cubicBezTo>
                  <a:cubicBezTo>
                    <a:pt x="1174" y="11974"/>
                    <a:pt x="939" y="11739"/>
                    <a:pt x="939" y="11270"/>
                  </a:cubicBezTo>
                  <a:cubicBezTo>
                    <a:pt x="939" y="10330"/>
                    <a:pt x="939" y="10330"/>
                    <a:pt x="939" y="10330"/>
                  </a:cubicBezTo>
                  <a:cubicBezTo>
                    <a:pt x="939" y="9861"/>
                    <a:pt x="1174" y="9391"/>
                    <a:pt x="1643" y="9391"/>
                  </a:cubicBezTo>
                  <a:cubicBezTo>
                    <a:pt x="2348" y="9391"/>
                    <a:pt x="3052" y="8922"/>
                    <a:pt x="3522" y="7983"/>
                  </a:cubicBezTo>
                  <a:cubicBezTo>
                    <a:pt x="3522" y="7513"/>
                    <a:pt x="3522" y="7513"/>
                    <a:pt x="3522" y="7513"/>
                  </a:cubicBezTo>
                  <a:cubicBezTo>
                    <a:pt x="3991" y="6809"/>
                    <a:pt x="3757" y="5635"/>
                    <a:pt x="3287" y="5165"/>
                  </a:cubicBezTo>
                  <a:cubicBezTo>
                    <a:pt x="3287" y="4930"/>
                    <a:pt x="3287" y="4930"/>
                    <a:pt x="3287" y="4696"/>
                  </a:cubicBezTo>
                  <a:cubicBezTo>
                    <a:pt x="3287" y="4461"/>
                    <a:pt x="3522" y="4226"/>
                    <a:pt x="3522" y="4226"/>
                  </a:cubicBezTo>
                  <a:cubicBezTo>
                    <a:pt x="4226" y="3522"/>
                    <a:pt x="4226" y="3522"/>
                    <a:pt x="4226" y="3522"/>
                  </a:cubicBezTo>
                  <a:cubicBezTo>
                    <a:pt x="4461" y="3287"/>
                    <a:pt x="4696" y="3287"/>
                    <a:pt x="4930" y="3287"/>
                  </a:cubicBezTo>
                  <a:cubicBezTo>
                    <a:pt x="4930" y="3287"/>
                    <a:pt x="5165" y="3287"/>
                    <a:pt x="5165" y="3287"/>
                  </a:cubicBezTo>
                  <a:cubicBezTo>
                    <a:pt x="5635" y="3757"/>
                    <a:pt x="6809" y="3991"/>
                    <a:pt x="7513" y="3522"/>
                  </a:cubicBezTo>
                  <a:cubicBezTo>
                    <a:pt x="7983" y="3522"/>
                    <a:pt x="7983" y="3522"/>
                    <a:pt x="7983" y="3522"/>
                  </a:cubicBezTo>
                  <a:cubicBezTo>
                    <a:pt x="8922" y="3052"/>
                    <a:pt x="9626" y="2113"/>
                    <a:pt x="9626" y="1409"/>
                  </a:cubicBezTo>
                  <a:cubicBezTo>
                    <a:pt x="9626" y="1174"/>
                    <a:pt x="9861" y="939"/>
                    <a:pt x="10330" y="939"/>
                  </a:cubicBezTo>
                  <a:cubicBezTo>
                    <a:pt x="11270" y="939"/>
                    <a:pt x="11270" y="939"/>
                    <a:pt x="11270" y="939"/>
                  </a:cubicBezTo>
                  <a:cubicBezTo>
                    <a:pt x="11739" y="939"/>
                    <a:pt x="11974" y="1174"/>
                    <a:pt x="11974" y="1409"/>
                  </a:cubicBezTo>
                  <a:cubicBezTo>
                    <a:pt x="11974" y="2113"/>
                    <a:pt x="12678" y="3052"/>
                    <a:pt x="13617" y="3522"/>
                  </a:cubicBezTo>
                  <a:cubicBezTo>
                    <a:pt x="14087" y="3522"/>
                    <a:pt x="14087" y="3522"/>
                    <a:pt x="14087" y="3522"/>
                  </a:cubicBezTo>
                  <a:cubicBezTo>
                    <a:pt x="14791" y="3991"/>
                    <a:pt x="15965" y="3757"/>
                    <a:pt x="16435" y="3287"/>
                  </a:cubicBezTo>
                  <a:cubicBezTo>
                    <a:pt x="16435" y="3287"/>
                    <a:pt x="16670" y="3287"/>
                    <a:pt x="16670" y="3287"/>
                  </a:cubicBezTo>
                  <a:cubicBezTo>
                    <a:pt x="16904" y="3287"/>
                    <a:pt x="17139" y="3287"/>
                    <a:pt x="17374" y="3522"/>
                  </a:cubicBezTo>
                  <a:cubicBezTo>
                    <a:pt x="18078" y="4226"/>
                    <a:pt x="18078" y="4226"/>
                    <a:pt x="18078" y="4226"/>
                  </a:cubicBezTo>
                  <a:cubicBezTo>
                    <a:pt x="18078" y="4226"/>
                    <a:pt x="18313" y="4461"/>
                    <a:pt x="18313" y="4696"/>
                  </a:cubicBezTo>
                  <a:cubicBezTo>
                    <a:pt x="18313" y="4930"/>
                    <a:pt x="18313" y="4930"/>
                    <a:pt x="18313" y="5165"/>
                  </a:cubicBezTo>
                  <a:cubicBezTo>
                    <a:pt x="17843" y="5635"/>
                    <a:pt x="17609" y="6574"/>
                    <a:pt x="18078" y="7513"/>
                  </a:cubicBezTo>
                  <a:cubicBezTo>
                    <a:pt x="18078" y="7983"/>
                    <a:pt x="18078" y="7983"/>
                    <a:pt x="18078" y="7983"/>
                  </a:cubicBezTo>
                  <a:cubicBezTo>
                    <a:pt x="18548" y="8922"/>
                    <a:pt x="19252" y="9391"/>
                    <a:pt x="19957" y="9391"/>
                  </a:cubicBezTo>
                  <a:cubicBezTo>
                    <a:pt x="20426" y="9391"/>
                    <a:pt x="20661" y="9861"/>
                    <a:pt x="20661" y="10330"/>
                  </a:cubicBezTo>
                  <a:lnTo>
                    <a:pt x="20661" y="1127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86" name="Freeform 387"/>
            <p:cNvSpPr/>
            <p:nvPr/>
          </p:nvSpPr>
          <p:spPr>
            <a:xfrm>
              <a:off x="4703309" y="10222447"/>
              <a:ext cx="282304" cy="282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83" y="2817"/>
                  </a:moveTo>
                  <a:cubicBezTo>
                    <a:pt x="17843" y="2348"/>
                    <a:pt x="15965" y="939"/>
                    <a:pt x="15026" y="470"/>
                  </a:cubicBezTo>
                  <a:cubicBezTo>
                    <a:pt x="14087" y="0"/>
                    <a:pt x="12209" y="0"/>
                    <a:pt x="10800" y="0"/>
                  </a:cubicBezTo>
                  <a:cubicBezTo>
                    <a:pt x="9391" y="0"/>
                    <a:pt x="7513" y="0"/>
                    <a:pt x="6574" y="470"/>
                  </a:cubicBezTo>
                  <a:cubicBezTo>
                    <a:pt x="5635" y="939"/>
                    <a:pt x="3757" y="2348"/>
                    <a:pt x="2817" y="2817"/>
                  </a:cubicBezTo>
                  <a:cubicBezTo>
                    <a:pt x="2348" y="3757"/>
                    <a:pt x="939" y="5635"/>
                    <a:pt x="470" y="6574"/>
                  </a:cubicBezTo>
                  <a:cubicBezTo>
                    <a:pt x="0" y="7513"/>
                    <a:pt x="0" y="9391"/>
                    <a:pt x="0" y="10800"/>
                  </a:cubicBezTo>
                  <a:cubicBezTo>
                    <a:pt x="0" y="11739"/>
                    <a:pt x="0" y="13617"/>
                    <a:pt x="470" y="15026"/>
                  </a:cubicBezTo>
                  <a:cubicBezTo>
                    <a:pt x="939" y="15965"/>
                    <a:pt x="2348" y="17843"/>
                    <a:pt x="2817" y="18313"/>
                  </a:cubicBezTo>
                  <a:cubicBezTo>
                    <a:pt x="3757" y="19252"/>
                    <a:pt x="5635" y="20191"/>
                    <a:pt x="6574" y="20661"/>
                  </a:cubicBezTo>
                  <a:cubicBezTo>
                    <a:pt x="7513" y="21130"/>
                    <a:pt x="9391" y="21600"/>
                    <a:pt x="10800" y="21600"/>
                  </a:cubicBezTo>
                  <a:cubicBezTo>
                    <a:pt x="12209" y="21600"/>
                    <a:pt x="14087" y="21130"/>
                    <a:pt x="15026" y="20661"/>
                  </a:cubicBezTo>
                  <a:cubicBezTo>
                    <a:pt x="15965" y="20191"/>
                    <a:pt x="17843" y="19252"/>
                    <a:pt x="18783" y="18313"/>
                  </a:cubicBezTo>
                  <a:cubicBezTo>
                    <a:pt x="19252" y="17843"/>
                    <a:pt x="20661" y="15965"/>
                    <a:pt x="21130" y="15026"/>
                  </a:cubicBezTo>
                  <a:cubicBezTo>
                    <a:pt x="21600" y="13617"/>
                    <a:pt x="21600" y="11739"/>
                    <a:pt x="21600" y="10800"/>
                  </a:cubicBezTo>
                  <a:cubicBezTo>
                    <a:pt x="21600" y="9391"/>
                    <a:pt x="21600" y="7513"/>
                    <a:pt x="21130" y="6574"/>
                  </a:cubicBezTo>
                  <a:cubicBezTo>
                    <a:pt x="20661" y="5635"/>
                    <a:pt x="19252" y="3757"/>
                    <a:pt x="18783" y="2817"/>
                  </a:cubicBezTo>
                  <a:close/>
                  <a:moveTo>
                    <a:pt x="19252" y="14087"/>
                  </a:moveTo>
                  <a:cubicBezTo>
                    <a:pt x="18783" y="15026"/>
                    <a:pt x="17843" y="16435"/>
                    <a:pt x="17374" y="17374"/>
                  </a:cubicBezTo>
                  <a:cubicBezTo>
                    <a:pt x="16435" y="17843"/>
                    <a:pt x="15026" y="18783"/>
                    <a:pt x="14087" y="19252"/>
                  </a:cubicBezTo>
                  <a:cubicBezTo>
                    <a:pt x="13148" y="19722"/>
                    <a:pt x="11739" y="19722"/>
                    <a:pt x="10800" y="19722"/>
                  </a:cubicBezTo>
                  <a:cubicBezTo>
                    <a:pt x="9861" y="19722"/>
                    <a:pt x="8452" y="19722"/>
                    <a:pt x="7513" y="19252"/>
                  </a:cubicBezTo>
                  <a:cubicBezTo>
                    <a:pt x="6574" y="18783"/>
                    <a:pt x="5165" y="17843"/>
                    <a:pt x="4226" y="17374"/>
                  </a:cubicBezTo>
                  <a:cubicBezTo>
                    <a:pt x="3757" y="16435"/>
                    <a:pt x="2817" y="15026"/>
                    <a:pt x="2348" y="14087"/>
                  </a:cubicBezTo>
                  <a:cubicBezTo>
                    <a:pt x="1878" y="13148"/>
                    <a:pt x="1878" y="11739"/>
                    <a:pt x="1878" y="10800"/>
                  </a:cubicBezTo>
                  <a:cubicBezTo>
                    <a:pt x="1878" y="9861"/>
                    <a:pt x="1878" y="7983"/>
                    <a:pt x="2348" y="7043"/>
                  </a:cubicBezTo>
                  <a:cubicBezTo>
                    <a:pt x="2817" y="6574"/>
                    <a:pt x="3757" y="5165"/>
                    <a:pt x="4226" y="4226"/>
                  </a:cubicBezTo>
                  <a:cubicBezTo>
                    <a:pt x="5165" y="3757"/>
                    <a:pt x="6574" y="2817"/>
                    <a:pt x="7513" y="2348"/>
                  </a:cubicBezTo>
                  <a:cubicBezTo>
                    <a:pt x="8452" y="1878"/>
                    <a:pt x="9861" y="1878"/>
                    <a:pt x="10800" y="1878"/>
                  </a:cubicBezTo>
                  <a:cubicBezTo>
                    <a:pt x="11739" y="1878"/>
                    <a:pt x="13148" y="1878"/>
                    <a:pt x="14087" y="2348"/>
                  </a:cubicBezTo>
                  <a:cubicBezTo>
                    <a:pt x="15026" y="2817"/>
                    <a:pt x="16435" y="3757"/>
                    <a:pt x="17374" y="4226"/>
                  </a:cubicBezTo>
                  <a:cubicBezTo>
                    <a:pt x="17843" y="5165"/>
                    <a:pt x="18783" y="6574"/>
                    <a:pt x="19252" y="7043"/>
                  </a:cubicBezTo>
                  <a:cubicBezTo>
                    <a:pt x="19722" y="7983"/>
                    <a:pt x="19722" y="9861"/>
                    <a:pt x="19722" y="10800"/>
                  </a:cubicBezTo>
                  <a:cubicBezTo>
                    <a:pt x="19722" y="11739"/>
                    <a:pt x="19722" y="13148"/>
                    <a:pt x="19252" y="1408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87" name="Freeform 388"/>
            <p:cNvSpPr/>
            <p:nvPr/>
          </p:nvSpPr>
          <p:spPr>
            <a:xfrm>
              <a:off x="5709734" y="10045275"/>
              <a:ext cx="464655" cy="630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48" extrusionOk="0">
                  <a:moveTo>
                    <a:pt x="21529" y="3094"/>
                  </a:moveTo>
                  <a:cubicBezTo>
                    <a:pt x="19255" y="1626"/>
                    <a:pt x="19255" y="1626"/>
                    <a:pt x="19255" y="1626"/>
                  </a:cubicBezTo>
                  <a:cubicBezTo>
                    <a:pt x="19255" y="1626"/>
                    <a:pt x="19255" y="1626"/>
                    <a:pt x="18971" y="1626"/>
                  </a:cubicBezTo>
                  <a:cubicBezTo>
                    <a:pt x="18971" y="1626"/>
                    <a:pt x="18687" y="1626"/>
                    <a:pt x="18687" y="1626"/>
                  </a:cubicBezTo>
                  <a:cubicBezTo>
                    <a:pt x="14992" y="4352"/>
                    <a:pt x="14992" y="4352"/>
                    <a:pt x="14992" y="4352"/>
                  </a:cubicBezTo>
                  <a:cubicBezTo>
                    <a:pt x="11582" y="997"/>
                    <a:pt x="11582" y="997"/>
                    <a:pt x="11582" y="997"/>
                  </a:cubicBezTo>
                  <a:cubicBezTo>
                    <a:pt x="11866" y="787"/>
                    <a:pt x="11866" y="787"/>
                    <a:pt x="11866" y="787"/>
                  </a:cubicBezTo>
                  <a:cubicBezTo>
                    <a:pt x="11866" y="577"/>
                    <a:pt x="11866" y="367"/>
                    <a:pt x="11582" y="158"/>
                  </a:cubicBezTo>
                  <a:cubicBezTo>
                    <a:pt x="11582" y="-52"/>
                    <a:pt x="11013" y="-52"/>
                    <a:pt x="11013" y="158"/>
                  </a:cubicBezTo>
                  <a:cubicBezTo>
                    <a:pt x="10729" y="367"/>
                    <a:pt x="10729" y="367"/>
                    <a:pt x="10729" y="367"/>
                  </a:cubicBezTo>
                  <a:cubicBezTo>
                    <a:pt x="10729" y="158"/>
                    <a:pt x="10729" y="158"/>
                    <a:pt x="10729" y="158"/>
                  </a:cubicBezTo>
                  <a:cubicBezTo>
                    <a:pt x="10445" y="-52"/>
                    <a:pt x="10161" y="-52"/>
                    <a:pt x="9876" y="158"/>
                  </a:cubicBezTo>
                  <a:cubicBezTo>
                    <a:pt x="9592" y="367"/>
                    <a:pt x="9592" y="577"/>
                    <a:pt x="9876" y="787"/>
                  </a:cubicBezTo>
                  <a:cubicBezTo>
                    <a:pt x="10161" y="997"/>
                    <a:pt x="10161" y="997"/>
                    <a:pt x="10161" y="997"/>
                  </a:cubicBezTo>
                  <a:cubicBezTo>
                    <a:pt x="6750" y="4352"/>
                    <a:pt x="6750" y="4352"/>
                    <a:pt x="6750" y="4352"/>
                  </a:cubicBezTo>
                  <a:cubicBezTo>
                    <a:pt x="3055" y="1626"/>
                    <a:pt x="3055" y="1626"/>
                    <a:pt x="3055" y="1626"/>
                  </a:cubicBezTo>
                  <a:cubicBezTo>
                    <a:pt x="2771" y="1416"/>
                    <a:pt x="2487" y="1416"/>
                    <a:pt x="2203" y="1626"/>
                  </a:cubicBezTo>
                  <a:cubicBezTo>
                    <a:pt x="213" y="3094"/>
                    <a:pt x="213" y="3094"/>
                    <a:pt x="213" y="3094"/>
                  </a:cubicBezTo>
                  <a:cubicBezTo>
                    <a:pt x="-71" y="3303"/>
                    <a:pt x="-71" y="3513"/>
                    <a:pt x="213" y="3723"/>
                  </a:cubicBezTo>
                  <a:cubicBezTo>
                    <a:pt x="4192" y="6659"/>
                    <a:pt x="4192" y="6659"/>
                    <a:pt x="4192" y="6659"/>
                  </a:cubicBezTo>
                  <a:cubicBezTo>
                    <a:pt x="782" y="9804"/>
                    <a:pt x="782" y="9804"/>
                    <a:pt x="782" y="9804"/>
                  </a:cubicBezTo>
                  <a:cubicBezTo>
                    <a:pt x="782" y="10014"/>
                    <a:pt x="782" y="10224"/>
                    <a:pt x="1066" y="10433"/>
                  </a:cubicBezTo>
                  <a:cubicBezTo>
                    <a:pt x="1066" y="10433"/>
                    <a:pt x="1350" y="10433"/>
                    <a:pt x="1350" y="10433"/>
                  </a:cubicBezTo>
                  <a:cubicBezTo>
                    <a:pt x="1634" y="10433"/>
                    <a:pt x="1634" y="10433"/>
                    <a:pt x="1918" y="10224"/>
                  </a:cubicBezTo>
                  <a:cubicBezTo>
                    <a:pt x="3340" y="8756"/>
                    <a:pt x="3340" y="8756"/>
                    <a:pt x="3340" y="8756"/>
                  </a:cubicBezTo>
                  <a:cubicBezTo>
                    <a:pt x="3340" y="12950"/>
                    <a:pt x="3340" y="12950"/>
                    <a:pt x="3340" y="12950"/>
                  </a:cubicBezTo>
                  <a:cubicBezTo>
                    <a:pt x="213" y="15257"/>
                    <a:pt x="213" y="15257"/>
                    <a:pt x="213" y="15257"/>
                  </a:cubicBezTo>
                  <a:cubicBezTo>
                    <a:pt x="-71" y="15466"/>
                    <a:pt x="-71" y="15676"/>
                    <a:pt x="213" y="15886"/>
                  </a:cubicBezTo>
                  <a:cubicBezTo>
                    <a:pt x="2203" y="17354"/>
                    <a:pt x="2203" y="17354"/>
                    <a:pt x="2203" y="17354"/>
                  </a:cubicBezTo>
                  <a:cubicBezTo>
                    <a:pt x="2203" y="17354"/>
                    <a:pt x="2487" y="17354"/>
                    <a:pt x="2771" y="17354"/>
                  </a:cubicBezTo>
                  <a:cubicBezTo>
                    <a:pt x="2771" y="17354"/>
                    <a:pt x="3055" y="17354"/>
                    <a:pt x="3055" y="17354"/>
                  </a:cubicBezTo>
                  <a:cubicBezTo>
                    <a:pt x="3340" y="16934"/>
                    <a:pt x="3340" y="16934"/>
                    <a:pt x="3340" y="16934"/>
                  </a:cubicBezTo>
                  <a:cubicBezTo>
                    <a:pt x="3340" y="21129"/>
                    <a:pt x="3340" y="21129"/>
                    <a:pt x="3340" y="21129"/>
                  </a:cubicBezTo>
                  <a:cubicBezTo>
                    <a:pt x="3340" y="21338"/>
                    <a:pt x="3624" y="21548"/>
                    <a:pt x="3908" y="21548"/>
                  </a:cubicBezTo>
                  <a:cubicBezTo>
                    <a:pt x="17550" y="21548"/>
                    <a:pt x="17550" y="21548"/>
                    <a:pt x="17550" y="21548"/>
                  </a:cubicBezTo>
                  <a:cubicBezTo>
                    <a:pt x="18118" y="21548"/>
                    <a:pt x="18118" y="21338"/>
                    <a:pt x="18118" y="21129"/>
                  </a:cubicBezTo>
                  <a:cubicBezTo>
                    <a:pt x="18118" y="16934"/>
                    <a:pt x="18118" y="16934"/>
                    <a:pt x="18118" y="16934"/>
                  </a:cubicBezTo>
                  <a:cubicBezTo>
                    <a:pt x="18687" y="17354"/>
                    <a:pt x="18687" y="17354"/>
                    <a:pt x="18687" y="17354"/>
                  </a:cubicBezTo>
                  <a:cubicBezTo>
                    <a:pt x="18687" y="17354"/>
                    <a:pt x="18971" y="17354"/>
                    <a:pt x="18971" y="17354"/>
                  </a:cubicBezTo>
                  <a:cubicBezTo>
                    <a:pt x="19255" y="17354"/>
                    <a:pt x="19255" y="17354"/>
                    <a:pt x="19255" y="17354"/>
                  </a:cubicBezTo>
                  <a:cubicBezTo>
                    <a:pt x="21529" y="15886"/>
                    <a:pt x="21529" y="15886"/>
                    <a:pt x="21529" y="15886"/>
                  </a:cubicBezTo>
                  <a:cubicBezTo>
                    <a:pt x="21529" y="15676"/>
                    <a:pt x="21529" y="15466"/>
                    <a:pt x="21529" y="15257"/>
                  </a:cubicBezTo>
                  <a:cubicBezTo>
                    <a:pt x="18118" y="12950"/>
                    <a:pt x="18118" y="12950"/>
                    <a:pt x="18118" y="12950"/>
                  </a:cubicBezTo>
                  <a:cubicBezTo>
                    <a:pt x="18118" y="8756"/>
                    <a:pt x="18118" y="8756"/>
                    <a:pt x="18118" y="8756"/>
                  </a:cubicBezTo>
                  <a:cubicBezTo>
                    <a:pt x="19824" y="10224"/>
                    <a:pt x="19824" y="10224"/>
                    <a:pt x="19824" y="10224"/>
                  </a:cubicBezTo>
                  <a:cubicBezTo>
                    <a:pt x="19824" y="10433"/>
                    <a:pt x="20108" y="10433"/>
                    <a:pt x="20392" y="10433"/>
                  </a:cubicBezTo>
                  <a:cubicBezTo>
                    <a:pt x="20392" y="10433"/>
                    <a:pt x="20676" y="10433"/>
                    <a:pt x="20676" y="10433"/>
                  </a:cubicBezTo>
                  <a:cubicBezTo>
                    <a:pt x="20961" y="10224"/>
                    <a:pt x="20961" y="10014"/>
                    <a:pt x="20676" y="9804"/>
                  </a:cubicBezTo>
                  <a:cubicBezTo>
                    <a:pt x="17550" y="6659"/>
                    <a:pt x="17550" y="6659"/>
                    <a:pt x="17550" y="6659"/>
                  </a:cubicBezTo>
                  <a:cubicBezTo>
                    <a:pt x="21529" y="3723"/>
                    <a:pt x="21529" y="3723"/>
                    <a:pt x="21529" y="3723"/>
                  </a:cubicBezTo>
                  <a:cubicBezTo>
                    <a:pt x="21529" y="3513"/>
                    <a:pt x="21529" y="3303"/>
                    <a:pt x="21529" y="3094"/>
                  </a:cubicBezTo>
                  <a:close/>
                  <a:moveTo>
                    <a:pt x="10729" y="1626"/>
                  </a:moveTo>
                  <a:cubicBezTo>
                    <a:pt x="14140" y="4981"/>
                    <a:pt x="14140" y="4981"/>
                    <a:pt x="14140" y="4981"/>
                  </a:cubicBezTo>
                  <a:cubicBezTo>
                    <a:pt x="13855" y="5191"/>
                    <a:pt x="13855" y="5191"/>
                    <a:pt x="13855" y="5191"/>
                  </a:cubicBezTo>
                  <a:cubicBezTo>
                    <a:pt x="13571" y="5400"/>
                    <a:pt x="13571" y="5610"/>
                    <a:pt x="13855" y="5820"/>
                  </a:cubicBezTo>
                  <a:cubicBezTo>
                    <a:pt x="14424" y="6239"/>
                    <a:pt x="14424" y="6239"/>
                    <a:pt x="14424" y="6239"/>
                  </a:cubicBezTo>
                  <a:cubicBezTo>
                    <a:pt x="10729" y="8965"/>
                    <a:pt x="10729" y="8965"/>
                    <a:pt x="10729" y="8965"/>
                  </a:cubicBezTo>
                  <a:cubicBezTo>
                    <a:pt x="7318" y="6239"/>
                    <a:pt x="7318" y="6239"/>
                    <a:pt x="7318" y="6239"/>
                  </a:cubicBezTo>
                  <a:cubicBezTo>
                    <a:pt x="7887" y="5820"/>
                    <a:pt x="7887" y="5820"/>
                    <a:pt x="7887" y="5820"/>
                  </a:cubicBezTo>
                  <a:cubicBezTo>
                    <a:pt x="8171" y="5610"/>
                    <a:pt x="8171" y="5400"/>
                    <a:pt x="7887" y="5191"/>
                  </a:cubicBezTo>
                  <a:cubicBezTo>
                    <a:pt x="7318" y="4981"/>
                    <a:pt x="7318" y="4981"/>
                    <a:pt x="7318" y="4981"/>
                  </a:cubicBezTo>
                  <a:lnTo>
                    <a:pt x="10729" y="1626"/>
                  </a:lnTo>
                  <a:close/>
                  <a:moveTo>
                    <a:pt x="1350" y="3513"/>
                  </a:moveTo>
                  <a:cubicBezTo>
                    <a:pt x="2771" y="2465"/>
                    <a:pt x="2771" y="2465"/>
                    <a:pt x="2771" y="2465"/>
                  </a:cubicBezTo>
                  <a:cubicBezTo>
                    <a:pt x="6750" y="5610"/>
                    <a:pt x="6750" y="5610"/>
                    <a:pt x="6750" y="5610"/>
                  </a:cubicBezTo>
                  <a:cubicBezTo>
                    <a:pt x="5613" y="6449"/>
                    <a:pt x="5613" y="6449"/>
                    <a:pt x="5613" y="6449"/>
                  </a:cubicBezTo>
                  <a:lnTo>
                    <a:pt x="1350" y="3513"/>
                  </a:lnTo>
                  <a:close/>
                  <a:moveTo>
                    <a:pt x="4476" y="7707"/>
                  </a:moveTo>
                  <a:cubicBezTo>
                    <a:pt x="5045" y="7288"/>
                    <a:pt x="5045" y="7288"/>
                    <a:pt x="5045" y="7288"/>
                  </a:cubicBezTo>
                  <a:cubicBezTo>
                    <a:pt x="5045" y="7288"/>
                    <a:pt x="5045" y="7288"/>
                    <a:pt x="5045" y="7288"/>
                  </a:cubicBezTo>
                  <a:cubicBezTo>
                    <a:pt x="5329" y="7288"/>
                    <a:pt x="5329" y="7498"/>
                    <a:pt x="5613" y="7498"/>
                  </a:cubicBezTo>
                  <a:cubicBezTo>
                    <a:pt x="5613" y="7498"/>
                    <a:pt x="5897" y="7288"/>
                    <a:pt x="5897" y="7288"/>
                  </a:cubicBezTo>
                  <a:cubicBezTo>
                    <a:pt x="6466" y="6868"/>
                    <a:pt x="6466" y="6868"/>
                    <a:pt x="6466" y="6868"/>
                  </a:cubicBezTo>
                  <a:cubicBezTo>
                    <a:pt x="9876" y="9385"/>
                    <a:pt x="9876" y="9385"/>
                    <a:pt x="9876" y="9385"/>
                  </a:cubicBezTo>
                  <a:cubicBezTo>
                    <a:pt x="6466" y="12111"/>
                    <a:pt x="6466" y="12111"/>
                    <a:pt x="6466" y="12111"/>
                  </a:cubicBezTo>
                  <a:cubicBezTo>
                    <a:pt x="5897" y="11692"/>
                    <a:pt x="5897" y="11692"/>
                    <a:pt x="5897" y="11692"/>
                  </a:cubicBezTo>
                  <a:cubicBezTo>
                    <a:pt x="5897" y="11482"/>
                    <a:pt x="5613" y="11482"/>
                    <a:pt x="5613" y="11482"/>
                  </a:cubicBezTo>
                  <a:cubicBezTo>
                    <a:pt x="5329" y="11482"/>
                    <a:pt x="5329" y="11482"/>
                    <a:pt x="5045" y="11692"/>
                  </a:cubicBezTo>
                  <a:cubicBezTo>
                    <a:pt x="4476" y="12111"/>
                    <a:pt x="4476" y="12111"/>
                    <a:pt x="4476" y="12111"/>
                  </a:cubicBezTo>
                  <a:cubicBezTo>
                    <a:pt x="4476" y="7707"/>
                    <a:pt x="4476" y="7707"/>
                    <a:pt x="4476" y="7707"/>
                  </a:cubicBezTo>
                  <a:cubicBezTo>
                    <a:pt x="4476" y="7707"/>
                    <a:pt x="4476" y="7707"/>
                    <a:pt x="4476" y="7707"/>
                  </a:cubicBezTo>
                  <a:close/>
                  <a:moveTo>
                    <a:pt x="2771" y="16305"/>
                  </a:moveTo>
                  <a:cubicBezTo>
                    <a:pt x="1350" y="15466"/>
                    <a:pt x="1350" y="15466"/>
                    <a:pt x="1350" y="15466"/>
                  </a:cubicBezTo>
                  <a:cubicBezTo>
                    <a:pt x="5613" y="12531"/>
                    <a:pt x="5613" y="12531"/>
                    <a:pt x="5613" y="12531"/>
                  </a:cubicBezTo>
                  <a:cubicBezTo>
                    <a:pt x="6750" y="13369"/>
                    <a:pt x="6750" y="13369"/>
                    <a:pt x="6750" y="13369"/>
                  </a:cubicBezTo>
                  <a:lnTo>
                    <a:pt x="2771" y="16305"/>
                  </a:lnTo>
                  <a:close/>
                  <a:moveTo>
                    <a:pt x="16982" y="20709"/>
                  </a:moveTo>
                  <a:cubicBezTo>
                    <a:pt x="4476" y="20709"/>
                    <a:pt x="4476" y="20709"/>
                    <a:pt x="4476" y="20709"/>
                  </a:cubicBezTo>
                  <a:cubicBezTo>
                    <a:pt x="4476" y="16096"/>
                    <a:pt x="4476" y="16096"/>
                    <a:pt x="4476" y="16096"/>
                  </a:cubicBezTo>
                  <a:cubicBezTo>
                    <a:pt x="7887" y="13789"/>
                    <a:pt x="7887" y="13789"/>
                    <a:pt x="7887" y="13789"/>
                  </a:cubicBezTo>
                  <a:cubicBezTo>
                    <a:pt x="8171" y="13579"/>
                    <a:pt x="8171" y="13369"/>
                    <a:pt x="7887" y="13160"/>
                  </a:cubicBezTo>
                  <a:cubicBezTo>
                    <a:pt x="7318" y="12740"/>
                    <a:pt x="7318" y="12740"/>
                    <a:pt x="7318" y="12740"/>
                  </a:cubicBezTo>
                  <a:cubicBezTo>
                    <a:pt x="10729" y="10014"/>
                    <a:pt x="10729" y="10014"/>
                    <a:pt x="10729" y="10014"/>
                  </a:cubicBezTo>
                  <a:cubicBezTo>
                    <a:pt x="14424" y="12740"/>
                    <a:pt x="14424" y="12740"/>
                    <a:pt x="14424" y="12740"/>
                  </a:cubicBezTo>
                  <a:cubicBezTo>
                    <a:pt x="13855" y="13160"/>
                    <a:pt x="13855" y="13160"/>
                    <a:pt x="13855" y="13160"/>
                  </a:cubicBezTo>
                  <a:cubicBezTo>
                    <a:pt x="13571" y="13369"/>
                    <a:pt x="13571" y="13579"/>
                    <a:pt x="13855" y="13789"/>
                  </a:cubicBezTo>
                  <a:cubicBezTo>
                    <a:pt x="16982" y="16096"/>
                    <a:pt x="16982" y="16096"/>
                    <a:pt x="16982" y="16096"/>
                  </a:cubicBezTo>
                  <a:lnTo>
                    <a:pt x="16982" y="20709"/>
                  </a:lnTo>
                  <a:close/>
                  <a:moveTo>
                    <a:pt x="20108" y="15466"/>
                  </a:moveTo>
                  <a:cubicBezTo>
                    <a:pt x="18971" y="16305"/>
                    <a:pt x="18971" y="16305"/>
                    <a:pt x="18971" y="16305"/>
                  </a:cubicBezTo>
                  <a:cubicBezTo>
                    <a:pt x="14992" y="13369"/>
                    <a:pt x="14992" y="13369"/>
                    <a:pt x="14992" y="13369"/>
                  </a:cubicBezTo>
                  <a:cubicBezTo>
                    <a:pt x="16129" y="12531"/>
                    <a:pt x="16129" y="12531"/>
                    <a:pt x="16129" y="12531"/>
                  </a:cubicBezTo>
                  <a:lnTo>
                    <a:pt x="20108" y="15466"/>
                  </a:lnTo>
                  <a:close/>
                  <a:moveTo>
                    <a:pt x="16982" y="7707"/>
                  </a:moveTo>
                  <a:cubicBezTo>
                    <a:pt x="16982" y="7707"/>
                    <a:pt x="16982" y="7707"/>
                    <a:pt x="16982" y="7707"/>
                  </a:cubicBezTo>
                  <a:cubicBezTo>
                    <a:pt x="16982" y="12111"/>
                    <a:pt x="16982" y="12111"/>
                    <a:pt x="16982" y="12111"/>
                  </a:cubicBezTo>
                  <a:cubicBezTo>
                    <a:pt x="16413" y="11692"/>
                    <a:pt x="16413" y="11692"/>
                    <a:pt x="16413" y="11692"/>
                  </a:cubicBezTo>
                  <a:cubicBezTo>
                    <a:pt x="16413" y="11482"/>
                    <a:pt x="15845" y="11482"/>
                    <a:pt x="15845" y="11692"/>
                  </a:cubicBezTo>
                  <a:cubicBezTo>
                    <a:pt x="15276" y="12111"/>
                    <a:pt x="15276" y="12111"/>
                    <a:pt x="15276" y="12111"/>
                  </a:cubicBezTo>
                  <a:cubicBezTo>
                    <a:pt x="11582" y="9385"/>
                    <a:pt x="11582" y="9385"/>
                    <a:pt x="11582" y="9385"/>
                  </a:cubicBezTo>
                  <a:cubicBezTo>
                    <a:pt x="15276" y="6868"/>
                    <a:pt x="15276" y="6868"/>
                    <a:pt x="15276" y="6868"/>
                  </a:cubicBezTo>
                  <a:cubicBezTo>
                    <a:pt x="15845" y="7288"/>
                    <a:pt x="15845" y="7288"/>
                    <a:pt x="15845" y="7288"/>
                  </a:cubicBezTo>
                  <a:cubicBezTo>
                    <a:pt x="15845" y="7288"/>
                    <a:pt x="16129" y="7498"/>
                    <a:pt x="16129" y="7498"/>
                  </a:cubicBezTo>
                  <a:cubicBezTo>
                    <a:pt x="16413" y="7498"/>
                    <a:pt x="16413" y="7288"/>
                    <a:pt x="16413" y="7288"/>
                  </a:cubicBezTo>
                  <a:cubicBezTo>
                    <a:pt x="16697" y="7288"/>
                    <a:pt x="16697" y="7288"/>
                    <a:pt x="16697" y="7288"/>
                  </a:cubicBezTo>
                  <a:lnTo>
                    <a:pt x="16982" y="7707"/>
                  </a:lnTo>
                  <a:close/>
                  <a:moveTo>
                    <a:pt x="16129" y="6449"/>
                  </a:moveTo>
                  <a:cubicBezTo>
                    <a:pt x="14992" y="5610"/>
                    <a:pt x="14992" y="5610"/>
                    <a:pt x="14992" y="5610"/>
                  </a:cubicBezTo>
                  <a:cubicBezTo>
                    <a:pt x="18971" y="2465"/>
                    <a:pt x="18971" y="2465"/>
                    <a:pt x="18971" y="2465"/>
                  </a:cubicBezTo>
                  <a:cubicBezTo>
                    <a:pt x="20108" y="3513"/>
                    <a:pt x="20108" y="3513"/>
                    <a:pt x="20108" y="3513"/>
                  </a:cubicBezTo>
                  <a:lnTo>
                    <a:pt x="16129" y="644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88" name="Freeform 389"/>
            <p:cNvSpPr/>
            <p:nvPr/>
          </p:nvSpPr>
          <p:spPr>
            <a:xfrm>
              <a:off x="6824460" y="10289785"/>
              <a:ext cx="516678" cy="264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9340" y="2009"/>
                  </a:moveTo>
                  <a:cubicBezTo>
                    <a:pt x="18837" y="1507"/>
                    <a:pt x="18335" y="2009"/>
                    <a:pt x="17833" y="2009"/>
                  </a:cubicBezTo>
                  <a:cubicBezTo>
                    <a:pt x="17833" y="2009"/>
                    <a:pt x="17833" y="1507"/>
                    <a:pt x="17833" y="1005"/>
                  </a:cubicBezTo>
                  <a:cubicBezTo>
                    <a:pt x="17833" y="502"/>
                    <a:pt x="17581" y="0"/>
                    <a:pt x="17330" y="0"/>
                  </a:cubicBezTo>
                  <a:cubicBezTo>
                    <a:pt x="502" y="0"/>
                    <a:pt x="502" y="0"/>
                    <a:pt x="502" y="0"/>
                  </a:cubicBezTo>
                  <a:cubicBezTo>
                    <a:pt x="251" y="0"/>
                    <a:pt x="0" y="502"/>
                    <a:pt x="0" y="1005"/>
                  </a:cubicBezTo>
                  <a:cubicBezTo>
                    <a:pt x="0" y="12558"/>
                    <a:pt x="4019" y="21600"/>
                    <a:pt x="9042" y="21600"/>
                  </a:cubicBezTo>
                  <a:cubicBezTo>
                    <a:pt x="11302" y="21600"/>
                    <a:pt x="13563" y="19591"/>
                    <a:pt x="15070" y="16074"/>
                  </a:cubicBezTo>
                  <a:cubicBezTo>
                    <a:pt x="15070" y="15572"/>
                    <a:pt x="15070" y="15572"/>
                    <a:pt x="15321" y="15572"/>
                  </a:cubicBezTo>
                  <a:cubicBezTo>
                    <a:pt x="15572" y="15070"/>
                    <a:pt x="16074" y="14567"/>
                    <a:pt x="16828" y="14567"/>
                  </a:cubicBezTo>
                  <a:cubicBezTo>
                    <a:pt x="17330" y="14065"/>
                    <a:pt x="18084" y="14065"/>
                    <a:pt x="18837" y="13060"/>
                  </a:cubicBezTo>
                  <a:cubicBezTo>
                    <a:pt x="20595" y="11553"/>
                    <a:pt x="21600" y="8037"/>
                    <a:pt x="21098" y="5023"/>
                  </a:cubicBezTo>
                  <a:cubicBezTo>
                    <a:pt x="20847" y="3516"/>
                    <a:pt x="20093" y="2512"/>
                    <a:pt x="19340" y="2009"/>
                  </a:cubicBezTo>
                  <a:close/>
                  <a:moveTo>
                    <a:pt x="9042" y="19591"/>
                  </a:moveTo>
                  <a:cubicBezTo>
                    <a:pt x="4772" y="19591"/>
                    <a:pt x="1256" y="11553"/>
                    <a:pt x="1005" y="2009"/>
                  </a:cubicBezTo>
                  <a:cubicBezTo>
                    <a:pt x="16828" y="2009"/>
                    <a:pt x="16828" y="2009"/>
                    <a:pt x="16828" y="2009"/>
                  </a:cubicBezTo>
                  <a:cubicBezTo>
                    <a:pt x="16577" y="11553"/>
                    <a:pt x="13060" y="19591"/>
                    <a:pt x="9042" y="19591"/>
                  </a:cubicBezTo>
                  <a:close/>
                  <a:moveTo>
                    <a:pt x="18335" y="11553"/>
                  </a:moveTo>
                  <a:cubicBezTo>
                    <a:pt x="17833" y="12056"/>
                    <a:pt x="17079" y="12056"/>
                    <a:pt x="16577" y="12558"/>
                  </a:cubicBezTo>
                  <a:cubicBezTo>
                    <a:pt x="16577" y="12558"/>
                    <a:pt x="16326" y="12558"/>
                    <a:pt x="16326" y="12558"/>
                  </a:cubicBezTo>
                  <a:cubicBezTo>
                    <a:pt x="17079" y="10047"/>
                    <a:pt x="17581" y="7535"/>
                    <a:pt x="17581" y="4521"/>
                  </a:cubicBezTo>
                  <a:cubicBezTo>
                    <a:pt x="18084" y="4019"/>
                    <a:pt x="18586" y="3516"/>
                    <a:pt x="19088" y="4019"/>
                  </a:cubicBezTo>
                  <a:cubicBezTo>
                    <a:pt x="19591" y="4019"/>
                    <a:pt x="19842" y="4521"/>
                    <a:pt x="20093" y="5526"/>
                  </a:cubicBezTo>
                  <a:cubicBezTo>
                    <a:pt x="20595" y="8540"/>
                    <a:pt x="19340" y="10549"/>
                    <a:pt x="18335" y="1155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89" name="Freeform 390"/>
            <p:cNvSpPr/>
            <p:nvPr/>
          </p:nvSpPr>
          <p:spPr>
            <a:xfrm>
              <a:off x="6815111" y="10572086"/>
              <a:ext cx="457408" cy="3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600" extrusionOk="0">
                  <a:moveTo>
                    <a:pt x="20855" y="0"/>
                  </a:moveTo>
                  <a:cubicBezTo>
                    <a:pt x="13943" y="10800"/>
                    <a:pt x="7319" y="10800"/>
                    <a:pt x="695" y="0"/>
                  </a:cubicBezTo>
                  <a:cubicBezTo>
                    <a:pt x="407" y="0"/>
                    <a:pt x="119" y="3600"/>
                    <a:pt x="119" y="7200"/>
                  </a:cubicBezTo>
                  <a:cubicBezTo>
                    <a:pt x="-169" y="10800"/>
                    <a:pt x="119" y="14400"/>
                    <a:pt x="407" y="14400"/>
                  </a:cubicBezTo>
                  <a:cubicBezTo>
                    <a:pt x="3863" y="21600"/>
                    <a:pt x="7319" y="21600"/>
                    <a:pt x="10775" y="21600"/>
                  </a:cubicBezTo>
                  <a:cubicBezTo>
                    <a:pt x="13943" y="21600"/>
                    <a:pt x="17399" y="21600"/>
                    <a:pt x="20855" y="14400"/>
                  </a:cubicBezTo>
                  <a:cubicBezTo>
                    <a:pt x="21143" y="14400"/>
                    <a:pt x="21431" y="10800"/>
                    <a:pt x="21431" y="7200"/>
                  </a:cubicBezTo>
                  <a:cubicBezTo>
                    <a:pt x="21431" y="3600"/>
                    <a:pt x="21143" y="0"/>
                    <a:pt x="208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90" name="Freeform 391"/>
            <p:cNvSpPr/>
            <p:nvPr/>
          </p:nvSpPr>
          <p:spPr>
            <a:xfrm>
              <a:off x="7019285" y="10078442"/>
              <a:ext cx="48675" cy="18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192" extrusionOk="0">
                  <a:moveTo>
                    <a:pt x="5016" y="8650"/>
                  </a:moveTo>
                  <a:cubicBezTo>
                    <a:pt x="216" y="11437"/>
                    <a:pt x="-2184" y="14921"/>
                    <a:pt x="2616" y="17011"/>
                  </a:cubicBezTo>
                  <a:cubicBezTo>
                    <a:pt x="7416" y="19798"/>
                    <a:pt x="7416" y="19798"/>
                    <a:pt x="7416" y="19798"/>
                  </a:cubicBezTo>
                  <a:cubicBezTo>
                    <a:pt x="7416" y="20495"/>
                    <a:pt x="9816" y="21192"/>
                    <a:pt x="12216" y="21192"/>
                  </a:cubicBezTo>
                  <a:cubicBezTo>
                    <a:pt x="12216" y="21192"/>
                    <a:pt x="14616" y="21192"/>
                    <a:pt x="14616" y="20495"/>
                  </a:cubicBezTo>
                  <a:cubicBezTo>
                    <a:pt x="17016" y="20495"/>
                    <a:pt x="17016" y="19798"/>
                    <a:pt x="17016" y="19102"/>
                  </a:cubicBezTo>
                  <a:cubicBezTo>
                    <a:pt x="9816" y="15618"/>
                    <a:pt x="9816" y="15618"/>
                    <a:pt x="9816" y="15618"/>
                  </a:cubicBezTo>
                  <a:cubicBezTo>
                    <a:pt x="9816" y="14224"/>
                    <a:pt x="9816" y="12134"/>
                    <a:pt x="12216" y="10740"/>
                  </a:cubicBezTo>
                  <a:cubicBezTo>
                    <a:pt x="12216" y="10044"/>
                    <a:pt x="12216" y="10044"/>
                    <a:pt x="12216" y="10044"/>
                  </a:cubicBezTo>
                  <a:cubicBezTo>
                    <a:pt x="19416" y="7953"/>
                    <a:pt x="19416" y="5166"/>
                    <a:pt x="17016" y="3076"/>
                  </a:cubicBezTo>
                  <a:cubicBezTo>
                    <a:pt x="12216" y="986"/>
                    <a:pt x="12216" y="986"/>
                    <a:pt x="12216" y="986"/>
                  </a:cubicBezTo>
                  <a:cubicBezTo>
                    <a:pt x="12216" y="289"/>
                    <a:pt x="9816" y="-408"/>
                    <a:pt x="7416" y="289"/>
                  </a:cubicBezTo>
                  <a:cubicBezTo>
                    <a:pt x="5016" y="289"/>
                    <a:pt x="2616" y="986"/>
                    <a:pt x="5016" y="1682"/>
                  </a:cubicBezTo>
                  <a:cubicBezTo>
                    <a:pt x="7416" y="4469"/>
                    <a:pt x="7416" y="4469"/>
                    <a:pt x="7416" y="4469"/>
                  </a:cubicBezTo>
                  <a:cubicBezTo>
                    <a:pt x="9816" y="5166"/>
                    <a:pt x="9816" y="7257"/>
                    <a:pt x="5016" y="86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91" name="Freeform 392"/>
            <p:cNvSpPr/>
            <p:nvPr/>
          </p:nvSpPr>
          <p:spPr>
            <a:xfrm>
              <a:off x="7090665" y="10122453"/>
              <a:ext cx="39409" cy="144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1" h="21073" extrusionOk="0">
                  <a:moveTo>
                    <a:pt x="2027" y="16573"/>
                  </a:moveTo>
                  <a:cubicBezTo>
                    <a:pt x="8198" y="19273"/>
                    <a:pt x="8198" y="19273"/>
                    <a:pt x="8198" y="19273"/>
                  </a:cubicBezTo>
                  <a:cubicBezTo>
                    <a:pt x="8198" y="20173"/>
                    <a:pt x="11284" y="21073"/>
                    <a:pt x="14370" y="21073"/>
                  </a:cubicBezTo>
                  <a:cubicBezTo>
                    <a:pt x="14370" y="21073"/>
                    <a:pt x="14370" y="21073"/>
                    <a:pt x="17455" y="20173"/>
                  </a:cubicBezTo>
                  <a:cubicBezTo>
                    <a:pt x="20541" y="20173"/>
                    <a:pt x="20541" y="19273"/>
                    <a:pt x="20541" y="18373"/>
                  </a:cubicBezTo>
                  <a:cubicBezTo>
                    <a:pt x="14370" y="14773"/>
                    <a:pt x="14370" y="14773"/>
                    <a:pt x="14370" y="14773"/>
                  </a:cubicBezTo>
                  <a:cubicBezTo>
                    <a:pt x="11284" y="13873"/>
                    <a:pt x="14370" y="12073"/>
                    <a:pt x="14370" y="11173"/>
                  </a:cubicBezTo>
                  <a:cubicBezTo>
                    <a:pt x="20541" y="8473"/>
                    <a:pt x="20541" y="5773"/>
                    <a:pt x="17455" y="3973"/>
                  </a:cubicBezTo>
                  <a:cubicBezTo>
                    <a:pt x="14370" y="1273"/>
                    <a:pt x="14370" y="1273"/>
                    <a:pt x="14370" y="1273"/>
                  </a:cubicBezTo>
                  <a:cubicBezTo>
                    <a:pt x="14370" y="373"/>
                    <a:pt x="11284" y="-527"/>
                    <a:pt x="8198" y="373"/>
                  </a:cubicBezTo>
                  <a:cubicBezTo>
                    <a:pt x="5112" y="373"/>
                    <a:pt x="2027" y="1273"/>
                    <a:pt x="5112" y="2173"/>
                  </a:cubicBezTo>
                  <a:cubicBezTo>
                    <a:pt x="8198" y="4873"/>
                    <a:pt x="8198" y="4873"/>
                    <a:pt x="8198" y="4873"/>
                  </a:cubicBezTo>
                  <a:cubicBezTo>
                    <a:pt x="8198" y="5773"/>
                    <a:pt x="8198" y="7573"/>
                    <a:pt x="5112" y="8473"/>
                  </a:cubicBezTo>
                  <a:cubicBezTo>
                    <a:pt x="-1059" y="11173"/>
                    <a:pt x="-1059" y="13873"/>
                    <a:pt x="2027" y="1657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92" name="Freeform 393"/>
            <p:cNvSpPr/>
            <p:nvPr/>
          </p:nvSpPr>
          <p:spPr>
            <a:xfrm>
              <a:off x="6951504" y="10122453"/>
              <a:ext cx="38714" cy="144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2" h="21073" extrusionOk="0">
                  <a:moveTo>
                    <a:pt x="3563" y="16573"/>
                  </a:moveTo>
                  <a:cubicBezTo>
                    <a:pt x="6649" y="19273"/>
                    <a:pt x="6649" y="19273"/>
                    <a:pt x="6649" y="19273"/>
                  </a:cubicBezTo>
                  <a:cubicBezTo>
                    <a:pt x="9735" y="20173"/>
                    <a:pt x="9735" y="21073"/>
                    <a:pt x="12821" y="21073"/>
                  </a:cubicBezTo>
                  <a:cubicBezTo>
                    <a:pt x="12821" y="21073"/>
                    <a:pt x="15906" y="21073"/>
                    <a:pt x="15906" y="20173"/>
                  </a:cubicBezTo>
                  <a:cubicBezTo>
                    <a:pt x="18992" y="20173"/>
                    <a:pt x="18992" y="19273"/>
                    <a:pt x="18992" y="18373"/>
                  </a:cubicBezTo>
                  <a:cubicBezTo>
                    <a:pt x="12821" y="14773"/>
                    <a:pt x="12821" y="14773"/>
                    <a:pt x="12821" y="14773"/>
                  </a:cubicBezTo>
                  <a:cubicBezTo>
                    <a:pt x="12821" y="13873"/>
                    <a:pt x="12821" y="12073"/>
                    <a:pt x="12821" y="11173"/>
                  </a:cubicBezTo>
                  <a:cubicBezTo>
                    <a:pt x="18992" y="8473"/>
                    <a:pt x="18992" y="5773"/>
                    <a:pt x="15906" y="3973"/>
                  </a:cubicBezTo>
                  <a:cubicBezTo>
                    <a:pt x="12821" y="1273"/>
                    <a:pt x="12821" y="1273"/>
                    <a:pt x="12821" y="1273"/>
                  </a:cubicBezTo>
                  <a:cubicBezTo>
                    <a:pt x="12821" y="373"/>
                    <a:pt x="9735" y="-527"/>
                    <a:pt x="6649" y="373"/>
                  </a:cubicBezTo>
                  <a:cubicBezTo>
                    <a:pt x="3563" y="373"/>
                    <a:pt x="478" y="1273"/>
                    <a:pt x="3563" y="2173"/>
                  </a:cubicBezTo>
                  <a:cubicBezTo>
                    <a:pt x="6649" y="4873"/>
                    <a:pt x="6649" y="4873"/>
                    <a:pt x="6649" y="4873"/>
                  </a:cubicBezTo>
                  <a:cubicBezTo>
                    <a:pt x="6649" y="5773"/>
                    <a:pt x="6649" y="7573"/>
                    <a:pt x="3563" y="8473"/>
                  </a:cubicBezTo>
                  <a:cubicBezTo>
                    <a:pt x="478" y="11173"/>
                    <a:pt x="-2608" y="13873"/>
                    <a:pt x="3563" y="1657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93" name="Freeform 394"/>
            <p:cNvSpPr/>
            <p:nvPr/>
          </p:nvSpPr>
          <p:spPr>
            <a:xfrm>
              <a:off x="7945899" y="10145576"/>
              <a:ext cx="466188" cy="439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3" extrusionOk="0">
                  <a:moveTo>
                    <a:pt x="20747" y="133"/>
                  </a:moveTo>
                  <a:cubicBezTo>
                    <a:pt x="15916" y="1933"/>
                    <a:pt x="15916" y="1933"/>
                    <a:pt x="15916" y="1933"/>
                  </a:cubicBezTo>
                  <a:cubicBezTo>
                    <a:pt x="15916" y="1333"/>
                    <a:pt x="15916" y="1333"/>
                    <a:pt x="15916" y="1333"/>
                  </a:cubicBezTo>
                  <a:cubicBezTo>
                    <a:pt x="15916" y="1033"/>
                    <a:pt x="15632" y="733"/>
                    <a:pt x="15347" y="733"/>
                  </a:cubicBezTo>
                  <a:cubicBezTo>
                    <a:pt x="15063" y="733"/>
                    <a:pt x="14779" y="1033"/>
                    <a:pt x="14779" y="1333"/>
                  </a:cubicBezTo>
                  <a:cubicBezTo>
                    <a:pt x="14779" y="2533"/>
                    <a:pt x="14779" y="2533"/>
                    <a:pt x="14779" y="2533"/>
                  </a:cubicBezTo>
                  <a:cubicBezTo>
                    <a:pt x="10800" y="4033"/>
                    <a:pt x="10800" y="4033"/>
                    <a:pt x="10800" y="4033"/>
                  </a:cubicBezTo>
                  <a:cubicBezTo>
                    <a:pt x="853" y="133"/>
                    <a:pt x="853" y="133"/>
                    <a:pt x="853" y="133"/>
                  </a:cubicBezTo>
                  <a:cubicBezTo>
                    <a:pt x="568" y="-167"/>
                    <a:pt x="284" y="133"/>
                    <a:pt x="284" y="133"/>
                  </a:cubicBezTo>
                  <a:cubicBezTo>
                    <a:pt x="0" y="133"/>
                    <a:pt x="0" y="433"/>
                    <a:pt x="0" y="733"/>
                  </a:cubicBezTo>
                  <a:cubicBezTo>
                    <a:pt x="0" y="16933"/>
                    <a:pt x="0" y="16933"/>
                    <a:pt x="0" y="16933"/>
                  </a:cubicBezTo>
                  <a:cubicBezTo>
                    <a:pt x="0" y="17233"/>
                    <a:pt x="284" y="17533"/>
                    <a:pt x="284" y="17533"/>
                  </a:cubicBezTo>
                  <a:cubicBezTo>
                    <a:pt x="10516" y="21433"/>
                    <a:pt x="10516" y="21433"/>
                    <a:pt x="10516" y="21433"/>
                  </a:cubicBezTo>
                  <a:cubicBezTo>
                    <a:pt x="10800" y="21433"/>
                    <a:pt x="10800" y="21433"/>
                    <a:pt x="10800" y="21433"/>
                  </a:cubicBezTo>
                  <a:cubicBezTo>
                    <a:pt x="10800" y="21433"/>
                    <a:pt x="11084" y="21433"/>
                    <a:pt x="11084" y="21433"/>
                  </a:cubicBezTo>
                  <a:cubicBezTo>
                    <a:pt x="21316" y="17533"/>
                    <a:pt x="21316" y="17533"/>
                    <a:pt x="21316" y="17533"/>
                  </a:cubicBezTo>
                  <a:cubicBezTo>
                    <a:pt x="21600" y="17533"/>
                    <a:pt x="21600" y="17233"/>
                    <a:pt x="21600" y="16933"/>
                  </a:cubicBezTo>
                  <a:cubicBezTo>
                    <a:pt x="21600" y="733"/>
                    <a:pt x="21600" y="733"/>
                    <a:pt x="21600" y="733"/>
                  </a:cubicBezTo>
                  <a:cubicBezTo>
                    <a:pt x="21600" y="433"/>
                    <a:pt x="21600" y="133"/>
                    <a:pt x="21316" y="133"/>
                  </a:cubicBezTo>
                  <a:cubicBezTo>
                    <a:pt x="21316" y="133"/>
                    <a:pt x="21032" y="-167"/>
                    <a:pt x="20747" y="133"/>
                  </a:cubicBezTo>
                  <a:close/>
                  <a:moveTo>
                    <a:pt x="1137" y="1333"/>
                  </a:moveTo>
                  <a:cubicBezTo>
                    <a:pt x="10232" y="4933"/>
                    <a:pt x="10232" y="4933"/>
                    <a:pt x="10232" y="4933"/>
                  </a:cubicBezTo>
                  <a:cubicBezTo>
                    <a:pt x="10232" y="20233"/>
                    <a:pt x="10232" y="20233"/>
                    <a:pt x="10232" y="20233"/>
                  </a:cubicBezTo>
                  <a:cubicBezTo>
                    <a:pt x="1137" y="16633"/>
                    <a:pt x="1137" y="16633"/>
                    <a:pt x="1137" y="16633"/>
                  </a:cubicBezTo>
                  <a:lnTo>
                    <a:pt x="1137" y="1333"/>
                  </a:lnTo>
                  <a:close/>
                  <a:moveTo>
                    <a:pt x="20463" y="16633"/>
                  </a:moveTo>
                  <a:cubicBezTo>
                    <a:pt x="11368" y="20233"/>
                    <a:pt x="11368" y="20233"/>
                    <a:pt x="11368" y="20233"/>
                  </a:cubicBezTo>
                  <a:cubicBezTo>
                    <a:pt x="11368" y="4933"/>
                    <a:pt x="11368" y="4933"/>
                    <a:pt x="11368" y="4933"/>
                  </a:cubicBezTo>
                  <a:cubicBezTo>
                    <a:pt x="14779" y="3733"/>
                    <a:pt x="14779" y="3733"/>
                    <a:pt x="14779" y="3733"/>
                  </a:cubicBezTo>
                  <a:cubicBezTo>
                    <a:pt x="14779" y="11833"/>
                    <a:pt x="14779" y="11833"/>
                    <a:pt x="14779" y="11833"/>
                  </a:cubicBezTo>
                  <a:cubicBezTo>
                    <a:pt x="14779" y="12433"/>
                    <a:pt x="15063" y="12433"/>
                    <a:pt x="15347" y="12433"/>
                  </a:cubicBezTo>
                  <a:cubicBezTo>
                    <a:pt x="15632" y="12433"/>
                    <a:pt x="15916" y="12433"/>
                    <a:pt x="15916" y="11833"/>
                  </a:cubicBezTo>
                  <a:cubicBezTo>
                    <a:pt x="15916" y="3133"/>
                    <a:pt x="15916" y="3133"/>
                    <a:pt x="15916" y="3133"/>
                  </a:cubicBezTo>
                  <a:cubicBezTo>
                    <a:pt x="20463" y="1333"/>
                    <a:pt x="20463" y="1333"/>
                    <a:pt x="20463" y="1333"/>
                  </a:cubicBezTo>
                  <a:lnTo>
                    <a:pt x="20463" y="1663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94" name="Freeform 395"/>
            <p:cNvSpPr/>
            <p:nvPr/>
          </p:nvSpPr>
          <p:spPr>
            <a:xfrm>
              <a:off x="7896691" y="10168057"/>
              <a:ext cx="507627" cy="476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19" y="16892"/>
                  </a:moveTo>
                  <a:cubicBezTo>
                    <a:pt x="11971" y="20492"/>
                    <a:pt x="11971" y="20492"/>
                    <a:pt x="11971" y="20492"/>
                  </a:cubicBezTo>
                  <a:cubicBezTo>
                    <a:pt x="1041" y="16062"/>
                    <a:pt x="1041" y="16062"/>
                    <a:pt x="1041" y="16062"/>
                  </a:cubicBezTo>
                  <a:cubicBezTo>
                    <a:pt x="1041" y="554"/>
                    <a:pt x="1041" y="554"/>
                    <a:pt x="1041" y="554"/>
                  </a:cubicBezTo>
                  <a:cubicBezTo>
                    <a:pt x="1041" y="277"/>
                    <a:pt x="781" y="0"/>
                    <a:pt x="520" y="0"/>
                  </a:cubicBezTo>
                  <a:cubicBezTo>
                    <a:pt x="260" y="0"/>
                    <a:pt x="0" y="277"/>
                    <a:pt x="0" y="554"/>
                  </a:cubicBezTo>
                  <a:cubicBezTo>
                    <a:pt x="0" y="16615"/>
                    <a:pt x="0" y="16615"/>
                    <a:pt x="0" y="16615"/>
                  </a:cubicBezTo>
                  <a:cubicBezTo>
                    <a:pt x="0" y="16615"/>
                    <a:pt x="0" y="16892"/>
                    <a:pt x="260" y="16892"/>
                  </a:cubicBezTo>
                  <a:cubicBezTo>
                    <a:pt x="11711" y="21600"/>
                    <a:pt x="11711" y="21600"/>
                    <a:pt x="11711" y="21600"/>
                  </a:cubicBezTo>
                  <a:cubicBezTo>
                    <a:pt x="11971" y="21600"/>
                    <a:pt x="11971" y="21600"/>
                    <a:pt x="11971" y="21600"/>
                  </a:cubicBezTo>
                  <a:cubicBezTo>
                    <a:pt x="11971" y="21600"/>
                    <a:pt x="12231" y="21600"/>
                    <a:pt x="12231" y="21600"/>
                  </a:cubicBezTo>
                  <a:cubicBezTo>
                    <a:pt x="21340" y="18000"/>
                    <a:pt x="21340" y="18000"/>
                    <a:pt x="21340" y="18000"/>
                  </a:cubicBezTo>
                  <a:cubicBezTo>
                    <a:pt x="21600" y="18000"/>
                    <a:pt x="21600" y="17446"/>
                    <a:pt x="21600" y="17169"/>
                  </a:cubicBezTo>
                  <a:cubicBezTo>
                    <a:pt x="21340" y="16892"/>
                    <a:pt x="21080" y="16892"/>
                    <a:pt x="20819" y="168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95" name="Freeform 396"/>
            <p:cNvSpPr/>
            <p:nvPr/>
          </p:nvSpPr>
          <p:spPr>
            <a:xfrm>
              <a:off x="9012949" y="10131798"/>
              <a:ext cx="489499" cy="44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90" y="3600"/>
                  </a:moveTo>
                  <a:cubicBezTo>
                    <a:pt x="14580" y="3600"/>
                    <a:pt x="14580" y="3600"/>
                    <a:pt x="14580" y="3600"/>
                  </a:cubicBezTo>
                  <a:cubicBezTo>
                    <a:pt x="14580" y="3000"/>
                    <a:pt x="14580" y="3000"/>
                    <a:pt x="14580" y="3000"/>
                  </a:cubicBezTo>
                  <a:cubicBezTo>
                    <a:pt x="14580" y="1200"/>
                    <a:pt x="12960" y="0"/>
                    <a:pt x="10800" y="0"/>
                  </a:cubicBezTo>
                  <a:cubicBezTo>
                    <a:pt x="8910" y="0"/>
                    <a:pt x="7290" y="1200"/>
                    <a:pt x="7290" y="3000"/>
                  </a:cubicBezTo>
                  <a:cubicBezTo>
                    <a:pt x="7290" y="3600"/>
                    <a:pt x="7290" y="3600"/>
                    <a:pt x="7290" y="3600"/>
                  </a:cubicBezTo>
                  <a:cubicBezTo>
                    <a:pt x="3510" y="3600"/>
                    <a:pt x="3510" y="3600"/>
                    <a:pt x="3510" y="3600"/>
                  </a:cubicBezTo>
                  <a:cubicBezTo>
                    <a:pt x="1620" y="3600"/>
                    <a:pt x="0" y="5400"/>
                    <a:pt x="0" y="7500"/>
                  </a:cubicBezTo>
                  <a:cubicBezTo>
                    <a:pt x="0" y="17700"/>
                    <a:pt x="0" y="17700"/>
                    <a:pt x="0" y="17700"/>
                  </a:cubicBezTo>
                  <a:cubicBezTo>
                    <a:pt x="0" y="19800"/>
                    <a:pt x="1620" y="21600"/>
                    <a:pt x="3510" y="21600"/>
                  </a:cubicBezTo>
                  <a:cubicBezTo>
                    <a:pt x="18090" y="21600"/>
                    <a:pt x="18090" y="21600"/>
                    <a:pt x="18090" y="21600"/>
                  </a:cubicBezTo>
                  <a:cubicBezTo>
                    <a:pt x="19980" y="21600"/>
                    <a:pt x="21600" y="19800"/>
                    <a:pt x="21600" y="17700"/>
                  </a:cubicBezTo>
                  <a:cubicBezTo>
                    <a:pt x="21600" y="7500"/>
                    <a:pt x="21600" y="7500"/>
                    <a:pt x="21600" y="7500"/>
                  </a:cubicBezTo>
                  <a:cubicBezTo>
                    <a:pt x="21600" y="5400"/>
                    <a:pt x="19980" y="3600"/>
                    <a:pt x="18090" y="3600"/>
                  </a:cubicBezTo>
                  <a:close/>
                  <a:moveTo>
                    <a:pt x="8370" y="3000"/>
                  </a:moveTo>
                  <a:cubicBezTo>
                    <a:pt x="8370" y="1800"/>
                    <a:pt x="9450" y="1200"/>
                    <a:pt x="10800" y="1200"/>
                  </a:cubicBezTo>
                  <a:cubicBezTo>
                    <a:pt x="12150" y="1200"/>
                    <a:pt x="13500" y="1800"/>
                    <a:pt x="13500" y="3000"/>
                  </a:cubicBezTo>
                  <a:cubicBezTo>
                    <a:pt x="13500" y="3600"/>
                    <a:pt x="13500" y="3600"/>
                    <a:pt x="13500" y="3600"/>
                  </a:cubicBezTo>
                  <a:cubicBezTo>
                    <a:pt x="8370" y="3600"/>
                    <a:pt x="8370" y="3600"/>
                    <a:pt x="8370" y="3600"/>
                  </a:cubicBezTo>
                  <a:lnTo>
                    <a:pt x="8370" y="3000"/>
                  </a:lnTo>
                  <a:close/>
                  <a:moveTo>
                    <a:pt x="1080" y="7500"/>
                  </a:moveTo>
                  <a:cubicBezTo>
                    <a:pt x="1080" y="6000"/>
                    <a:pt x="2160" y="4800"/>
                    <a:pt x="3510" y="4800"/>
                  </a:cubicBezTo>
                  <a:cubicBezTo>
                    <a:pt x="18090" y="4800"/>
                    <a:pt x="18090" y="4800"/>
                    <a:pt x="18090" y="4800"/>
                  </a:cubicBezTo>
                  <a:cubicBezTo>
                    <a:pt x="19440" y="4800"/>
                    <a:pt x="20520" y="6000"/>
                    <a:pt x="20520" y="7500"/>
                  </a:cubicBezTo>
                  <a:cubicBezTo>
                    <a:pt x="20520" y="9600"/>
                    <a:pt x="20520" y="9600"/>
                    <a:pt x="20520" y="9600"/>
                  </a:cubicBezTo>
                  <a:cubicBezTo>
                    <a:pt x="20520" y="9600"/>
                    <a:pt x="20520" y="9900"/>
                    <a:pt x="20520" y="9900"/>
                  </a:cubicBezTo>
                  <a:cubicBezTo>
                    <a:pt x="20250" y="10500"/>
                    <a:pt x="17550" y="11400"/>
                    <a:pt x="12690" y="11700"/>
                  </a:cubicBezTo>
                  <a:cubicBezTo>
                    <a:pt x="12690" y="11100"/>
                    <a:pt x="12690" y="11100"/>
                    <a:pt x="12690" y="11100"/>
                  </a:cubicBezTo>
                  <a:cubicBezTo>
                    <a:pt x="12690" y="10800"/>
                    <a:pt x="12420" y="10500"/>
                    <a:pt x="12150" y="10500"/>
                  </a:cubicBezTo>
                  <a:cubicBezTo>
                    <a:pt x="9450" y="10500"/>
                    <a:pt x="9450" y="10500"/>
                    <a:pt x="9450" y="10500"/>
                  </a:cubicBezTo>
                  <a:cubicBezTo>
                    <a:pt x="9180" y="10500"/>
                    <a:pt x="8910" y="10800"/>
                    <a:pt x="8910" y="11100"/>
                  </a:cubicBezTo>
                  <a:cubicBezTo>
                    <a:pt x="8910" y="11700"/>
                    <a:pt x="8910" y="11700"/>
                    <a:pt x="8910" y="11700"/>
                  </a:cubicBezTo>
                  <a:cubicBezTo>
                    <a:pt x="4050" y="11400"/>
                    <a:pt x="1350" y="10500"/>
                    <a:pt x="1080" y="9900"/>
                  </a:cubicBezTo>
                  <a:cubicBezTo>
                    <a:pt x="1080" y="9900"/>
                    <a:pt x="1080" y="9600"/>
                    <a:pt x="1080" y="9600"/>
                  </a:cubicBezTo>
                  <a:lnTo>
                    <a:pt x="1080" y="7500"/>
                  </a:lnTo>
                  <a:close/>
                  <a:moveTo>
                    <a:pt x="11610" y="11700"/>
                  </a:moveTo>
                  <a:cubicBezTo>
                    <a:pt x="11610" y="13500"/>
                    <a:pt x="11610" y="13500"/>
                    <a:pt x="11610" y="13500"/>
                  </a:cubicBezTo>
                  <a:cubicBezTo>
                    <a:pt x="9990" y="13500"/>
                    <a:pt x="9990" y="13500"/>
                    <a:pt x="9990" y="13500"/>
                  </a:cubicBezTo>
                  <a:cubicBezTo>
                    <a:pt x="9990" y="11700"/>
                    <a:pt x="9990" y="11700"/>
                    <a:pt x="9990" y="11700"/>
                  </a:cubicBezTo>
                  <a:lnTo>
                    <a:pt x="11610" y="11700"/>
                  </a:lnTo>
                  <a:close/>
                  <a:moveTo>
                    <a:pt x="20520" y="17700"/>
                  </a:moveTo>
                  <a:cubicBezTo>
                    <a:pt x="20520" y="19200"/>
                    <a:pt x="19440" y="20400"/>
                    <a:pt x="18090" y="20400"/>
                  </a:cubicBezTo>
                  <a:cubicBezTo>
                    <a:pt x="3510" y="20400"/>
                    <a:pt x="3510" y="20400"/>
                    <a:pt x="3510" y="20400"/>
                  </a:cubicBezTo>
                  <a:cubicBezTo>
                    <a:pt x="2160" y="20400"/>
                    <a:pt x="1080" y="19200"/>
                    <a:pt x="1080" y="17700"/>
                  </a:cubicBezTo>
                  <a:cubicBezTo>
                    <a:pt x="1080" y="11400"/>
                    <a:pt x="1080" y="11400"/>
                    <a:pt x="1080" y="11400"/>
                  </a:cubicBezTo>
                  <a:cubicBezTo>
                    <a:pt x="2700" y="12300"/>
                    <a:pt x="5940" y="12600"/>
                    <a:pt x="8910" y="12900"/>
                  </a:cubicBezTo>
                  <a:cubicBezTo>
                    <a:pt x="8910" y="14100"/>
                    <a:pt x="8910" y="14100"/>
                    <a:pt x="8910" y="14100"/>
                  </a:cubicBezTo>
                  <a:cubicBezTo>
                    <a:pt x="8910" y="14400"/>
                    <a:pt x="9180" y="14700"/>
                    <a:pt x="9450" y="14700"/>
                  </a:cubicBezTo>
                  <a:cubicBezTo>
                    <a:pt x="12150" y="14700"/>
                    <a:pt x="12150" y="14700"/>
                    <a:pt x="12150" y="14700"/>
                  </a:cubicBezTo>
                  <a:cubicBezTo>
                    <a:pt x="12420" y="14700"/>
                    <a:pt x="12690" y="14400"/>
                    <a:pt x="12690" y="14100"/>
                  </a:cubicBezTo>
                  <a:cubicBezTo>
                    <a:pt x="12690" y="12900"/>
                    <a:pt x="12690" y="12900"/>
                    <a:pt x="12690" y="12900"/>
                  </a:cubicBezTo>
                  <a:cubicBezTo>
                    <a:pt x="15660" y="12600"/>
                    <a:pt x="18900" y="12300"/>
                    <a:pt x="20520" y="11400"/>
                  </a:cubicBezTo>
                  <a:lnTo>
                    <a:pt x="20520" y="177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96" name="Freeform 397"/>
            <p:cNvSpPr/>
            <p:nvPr/>
          </p:nvSpPr>
          <p:spPr>
            <a:xfrm>
              <a:off x="10230215" y="10087771"/>
              <a:ext cx="258994" cy="58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71" y="12051"/>
                  </a:moveTo>
                  <a:cubicBezTo>
                    <a:pt x="17486" y="12051"/>
                    <a:pt x="12857" y="11141"/>
                    <a:pt x="11829" y="10459"/>
                  </a:cubicBezTo>
                  <a:cubicBezTo>
                    <a:pt x="11829" y="9549"/>
                    <a:pt x="11829" y="9549"/>
                    <a:pt x="11829" y="9549"/>
                  </a:cubicBezTo>
                  <a:cubicBezTo>
                    <a:pt x="20057" y="7276"/>
                    <a:pt x="20057" y="7276"/>
                    <a:pt x="20057" y="7276"/>
                  </a:cubicBezTo>
                  <a:cubicBezTo>
                    <a:pt x="20057" y="7276"/>
                    <a:pt x="20057" y="7276"/>
                    <a:pt x="20057" y="7276"/>
                  </a:cubicBezTo>
                  <a:cubicBezTo>
                    <a:pt x="20057" y="7276"/>
                    <a:pt x="20057" y="7276"/>
                    <a:pt x="20057" y="7048"/>
                  </a:cubicBezTo>
                  <a:cubicBezTo>
                    <a:pt x="20057" y="7048"/>
                    <a:pt x="20057" y="7048"/>
                    <a:pt x="20057" y="7048"/>
                  </a:cubicBezTo>
                  <a:cubicBezTo>
                    <a:pt x="20057" y="7048"/>
                    <a:pt x="20057" y="7048"/>
                    <a:pt x="20057" y="7048"/>
                  </a:cubicBezTo>
                  <a:cubicBezTo>
                    <a:pt x="20057" y="7048"/>
                    <a:pt x="20057" y="7048"/>
                    <a:pt x="20057" y="6821"/>
                  </a:cubicBezTo>
                  <a:cubicBezTo>
                    <a:pt x="20057" y="6821"/>
                    <a:pt x="20057" y="6821"/>
                    <a:pt x="20057" y="6821"/>
                  </a:cubicBezTo>
                  <a:cubicBezTo>
                    <a:pt x="20057" y="6821"/>
                    <a:pt x="20057" y="6821"/>
                    <a:pt x="20057" y="6821"/>
                  </a:cubicBezTo>
                  <a:cubicBezTo>
                    <a:pt x="20057" y="6821"/>
                    <a:pt x="20057" y="6821"/>
                    <a:pt x="20057" y="6821"/>
                  </a:cubicBezTo>
                  <a:cubicBezTo>
                    <a:pt x="16971" y="227"/>
                    <a:pt x="16971" y="227"/>
                    <a:pt x="16971" y="227"/>
                  </a:cubicBezTo>
                  <a:cubicBezTo>
                    <a:pt x="16971" y="227"/>
                    <a:pt x="16971" y="227"/>
                    <a:pt x="16971" y="227"/>
                  </a:cubicBezTo>
                  <a:cubicBezTo>
                    <a:pt x="16971" y="227"/>
                    <a:pt x="16971" y="227"/>
                    <a:pt x="16971" y="227"/>
                  </a:cubicBezTo>
                  <a:cubicBezTo>
                    <a:pt x="16971" y="227"/>
                    <a:pt x="16457" y="227"/>
                    <a:pt x="16457" y="0"/>
                  </a:cubicBezTo>
                  <a:cubicBezTo>
                    <a:pt x="16457" y="0"/>
                    <a:pt x="16457" y="0"/>
                    <a:pt x="16457" y="0"/>
                  </a:cubicBezTo>
                  <a:cubicBezTo>
                    <a:pt x="16457" y="0"/>
                    <a:pt x="16457" y="0"/>
                    <a:pt x="16457" y="0"/>
                  </a:cubicBezTo>
                  <a:cubicBezTo>
                    <a:pt x="16457" y="0"/>
                    <a:pt x="16457" y="0"/>
                    <a:pt x="16457" y="0"/>
                  </a:cubicBezTo>
                  <a:cubicBezTo>
                    <a:pt x="16457" y="0"/>
                    <a:pt x="16457" y="0"/>
                    <a:pt x="15943" y="0"/>
                  </a:cubicBezTo>
                  <a:cubicBezTo>
                    <a:pt x="15943" y="0"/>
                    <a:pt x="15943" y="0"/>
                    <a:pt x="15943" y="0"/>
                  </a:cubicBezTo>
                  <a:cubicBezTo>
                    <a:pt x="15943" y="0"/>
                    <a:pt x="15943" y="0"/>
                    <a:pt x="15943" y="0"/>
                  </a:cubicBezTo>
                  <a:cubicBezTo>
                    <a:pt x="5657" y="0"/>
                    <a:pt x="5657" y="0"/>
                    <a:pt x="5657" y="0"/>
                  </a:cubicBezTo>
                  <a:cubicBezTo>
                    <a:pt x="5143" y="0"/>
                    <a:pt x="5143" y="0"/>
                    <a:pt x="4629" y="227"/>
                  </a:cubicBezTo>
                  <a:cubicBezTo>
                    <a:pt x="1543" y="6821"/>
                    <a:pt x="1543" y="6821"/>
                    <a:pt x="1543" y="6821"/>
                  </a:cubicBezTo>
                  <a:cubicBezTo>
                    <a:pt x="1029" y="6821"/>
                    <a:pt x="1543" y="7048"/>
                    <a:pt x="1543" y="7276"/>
                  </a:cubicBezTo>
                  <a:cubicBezTo>
                    <a:pt x="9771" y="9549"/>
                    <a:pt x="9771" y="9549"/>
                    <a:pt x="9771" y="9549"/>
                  </a:cubicBezTo>
                  <a:cubicBezTo>
                    <a:pt x="9771" y="10459"/>
                    <a:pt x="9771" y="10459"/>
                    <a:pt x="9771" y="10459"/>
                  </a:cubicBezTo>
                  <a:cubicBezTo>
                    <a:pt x="8743" y="11141"/>
                    <a:pt x="4114" y="12051"/>
                    <a:pt x="1029" y="12051"/>
                  </a:cubicBezTo>
                  <a:cubicBezTo>
                    <a:pt x="514" y="12051"/>
                    <a:pt x="0" y="12278"/>
                    <a:pt x="0" y="12505"/>
                  </a:cubicBezTo>
                  <a:cubicBezTo>
                    <a:pt x="0" y="19554"/>
                    <a:pt x="7200" y="20918"/>
                    <a:pt x="10286" y="21373"/>
                  </a:cubicBezTo>
                  <a:cubicBezTo>
                    <a:pt x="10286" y="21373"/>
                    <a:pt x="10800" y="21600"/>
                    <a:pt x="10800" y="21600"/>
                  </a:cubicBezTo>
                  <a:cubicBezTo>
                    <a:pt x="10800" y="21600"/>
                    <a:pt x="11314" y="21373"/>
                    <a:pt x="11314" y="21373"/>
                  </a:cubicBezTo>
                  <a:cubicBezTo>
                    <a:pt x="14400" y="20918"/>
                    <a:pt x="21600" y="19554"/>
                    <a:pt x="21600" y="12505"/>
                  </a:cubicBezTo>
                  <a:cubicBezTo>
                    <a:pt x="21600" y="12278"/>
                    <a:pt x="21086" y="12051"/>
                    <a:pt x="20571" y="12051"/>
                  </a:cubicBezTo>
                  <a:close/>
                  <a:moveTo>
                    <a:pt x="18000" y="6594"/>
                  </a:moveTo>
                  <a:cubicBezTo>
                    <a:pt x="12343" y="8185"/>
                    <a:pt x="12343" y="8185"/>
                    <a:pt x="12343" y="8185"/>
                  </a:cubicBezTo>
                  <a:cubicBezTo>
                    <a:pt x="15943" y="2274"/>
                    <a:pt x="15943" y="2274"/>
                    <a:pt x="15943" y="2274"/>
                  </a:cubicBezTo>
                  <a:lnTo>
                    <a:pt x="18000" y="6594"/>
                  </a:lnTo>
                  <a:close/>
                  <a:moveTo>
                    <a:pt x="3600" y="6594"/>
                  </a:moveTo>
                  <a:cubicBezTo>
                    <a:pt x="6686" y="909"/>
                    <a:pt x="6686" y="909"/>
                    <a:pt x="6686" y="909"/>
                  </a:cubicBezTo>
                  <a:cubicBezTo>
                    <a:pt x="14400" y="909"/>
                    <a:pt x="14400" y="909"/>
                    <a:pt x="14400" y="909"/>
                  </a:cubicBezTo>
                  <a:cubicBezTo>
                    <a:pt x="10286" y="8413"/>
                    <a:pt x="10286" y="8413"/>
                    <a:pt x="10286" y="8413"/>
                  </a:cubicBezTo>
                  <a:lnTo>
                    <a:pt x="3600" y="6594"/>
                  </a:lnTo>
                  <a:close/>
                  <a:moveTo>
                    <a:pt x="10800" y="11368"/>
                  </a:moveTo>
                  <a:cubicBezTo>
                    <a:pt x="12857" y="12051"/>
                    <a:pt x="16457" y="12733"/>
                    <a:pt x="19543" y="12960"/>
                  </a:cubicBezTo>
                  <a:cubicBezTo>
                    <a:pt x="19543" y="13187"/>
                    <a:pt x="19543" y="13415"/>
                    <a:pt x="19543" y="13415"/>
                  </a:cubicBezTo>
                  <a:cubicBezTo>
                    <a:pt x="19543" y="13415"/>
                    <a:pt x="19029" y="13415"/>
                    <a:pt x="19029" y="13642"/>
                  </a:cubicBezTo>
                  <a:cubicBezTo>
                    <a:pt x="14914" y="15916"/>
                    <a:pt x="7714" y="17053"/>
                    <a:pt x="4114" y="17507"/>
                  </a:cubicBezTo>
                  <a:cubicBezTo>
                    <a:pt x="3086" y="16371"/>
                    <a:pt x="2057" y="15006"/>
                    <a:pt x="2057" y="12960"/>
                  </a:cubicBezTo>
                  <a:cubicBezTo>
                    <a:pt x="5143" y="12733"/>
                    <a:pt x="8743" y="12051"/>
                    <a:pt x="10800" y="11368"/>
                  </a:cubicBezTo>
                  <a:close/>
                  <a:moveTo>
                    <a:pt x="10800" y="20463"/>
                  </a:moveTo>
                  <a:cubicBezTo>
                    <a:pt x="9257" y="20236"/>
                    <a:pt x="6686" y="19781"/>
                    <a:pt x="5143" y="18417"/>
                  </a:cubicBezTo>
                  <a:cubicBezTo>
                    <a:pt x="8743" y="17962"/>
                    <a:pt x="14400" y="16825"/>
                    <a:pt x="19029" y="15006"/>
                  </a:cubicBezTo>
                  <a:cubicBezTo>
                    <a:pt x="18000" y="18872"/>
                    <a:pt x="13371" y="20008"/>
                    <a:pt x="10800" y="2046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0"/>
          <p:cNvSpPr/>
          <p:nvPr/>
        </p:nvSpPr>
        <p:spPr>
          <a:xfrm>
            <a:off x="9101956" y="5650777"/>
            <a:ext cx="479792" cy="4327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02" y="7364"/>
                </a:moveTo>
                <a:cubicBezTo>
                  <a:pt x="16908" y="6480"/>
                  <a:pt x="16908" y="6480"/>
                  <a:pt x="16908" y="6480"/>
                </a:cubicBezTo>
                <a:cubicBezTo>
                  <a:pt x="16200" y="6971"/>
                  <a:pt x="16200" y="6971"/>
                  <a:pt x="16200" y="6971"/>
                </a:cubicBezTo>
                <a:cubicBezTo>
                  <a:pt x="16820" y="8051"/>
                  <a:pt x="17174" y="9425"/>
                  <a:pt x="17174" y="10800"/>
                </a:cubicBezTo>
                <a:cubicBezTo>
                  <a:pt x="17174" y="15316"/>
                  <a:pt x="13810" y="19047"/>
                  <a:pt x="9738" y="19047"/>
                </a:cubicBezTo>
                <a:cubicBezTo>
                  <a:pt x="5754" y="19047"/>
                  <a:pt x="2390" y="15316"/>
                  <a:pt x="2390" y="10800"/>
                </a:cubicBezTo>
                <a:cubicBezTo>
                  <a:pt x="2390" y="6284"/>
                  <a:pt x="5754" y="2651"/>
                  <a:pt x="9738" y="2651"/>
                </a:cubicBezTo>
                <a:cubicBezTo>
                  <a:pt x="12128" y="2651"/>
                  <a:pt x="14164" y="3829"/>
                  <a:pt x="15492" y="5695"/>
                </a:cubicBezTo>
                <a:cubicBezTo>
                  <a:pt x="14341" y="6578"/>
                  <a:pt x="14341" y="6578"/>
                  <a:pt x="14341" y="6578"/>
                </a:cubicBezTo>
                <a:cubicBezTo>
                  <a:pt x="13279" y="5105"/>
                  <a:pt x="11597" y="4124"/>
                  <a:pt x="9738" y="4124"/>
                </a:cubicBezTo>
                <a:cubicBezTo>
                  <a:pt x="6462" y="4124"/>
                  <a:pt x="3807" y="7167"/>
                  <a:pt x="3807" y="10800"/>
                </a:cubicBezTo>
                <a:cubicBezTo>
                  <a:pt x="3807" y="14531"/>
                  <a:pt x="6462" y="17476"/>
                  <a:pt x="9738" y="17476"/>
                </a:cubicBezTo>
                <a:cubicBezTo>
                  <a:pt x="13102" y="17476"/>
                  <a:pt x="15757" y="14531"/>
                  <a:pt x="15757" y="10800"/>
                </a:cubicBezTo>
                <a:cubicBezTo>
                  <a:pt x="15757" y="9720"/>
                  <a:pt x="15580" y="8640"/>
                  <a:pt x="15138" y="7756"/>
                </a:cubicBezTo>
                <a:cubicBezTo>
                  <a:pt x="13190" y="9131"/>
                  <a:pt x="13190" y="9131"/>
                  <a:pt x="13190" y="9131"/>
                </a:cubicBezTo>
                <a:cubicBezTo>
                  <a:pt x="13367" y="9622"/>
                  <a:pt x="13544" y="10211"/>
                  <a:pt x="13544" y="10800"/>
                </a:cubicBezTo>
                <a:cubicBezTo>
                  <a:pt x="13544" y="13156"/>
                  <a:pt x="11862" y="15022"/>
                  <a:pt x="9738" y="15022"/>
                </a:cubicBezTo>
                <a:cubicBezTo>
                  <a:pt x="7702" y="15022"/>
                  <a:pt x="6020" y="13156"/>
                  <a:pt x="6020" y="10800"/>
                </a:cubicBezTo>
                <a:cubicBezTo>
                  <a:pt x="6020" y="8542"/>
                  <a:pt x="7702" y="6676"/>
                  <a:pt x="9738" y="6676"/>
                </a:cubicBezTo>
                <a:cubicBezTo>
                  <a:pt x="10800" y="6676"/>
                  <a:pt x="11774" y="7167"/>
                  <a:pt x="12482" y="7953"/>
                </a:cubicBezTo>
                <a:cubicBezTo>
                  <a:pt x="11154" y="8836"/>
                  <a:pt x="11154" y="8836"/>
                  <a:pt x="11154" y="8836"/>
                </a:cubicBezTo>
                <a:cubicBezTo>
                  <a:pt x="10800" y="8542"/>
                  <a:pt x="10269" y="8345"/>
                  <a:pt x="9738" y="8345"/>
                </a:cubicBezTo>
                <a:cubicBezTo>
                  <a:pt x="8498" y="8345"/>
                  <a:pt x="7525" y="9425"/>
                  <a:pt x="7525" y="10800"/>
                </a:cubicBezTo>
                <a:cubicBezTo>
                  <a:pt x="7525" y="12175"/>
                  <a:pt x="8498" y="13353"/>
                  <a:pt x="9738" y="13353"/>
                </a:cubicBezTo>
                <a:cubicBezTo>
                  <a:pt x="11066" y="13353"/>
                  <a:pt x="12039" y="12175"/>
                  <a:pt x="12039" y="10800"/>
                </a:cubicBezTo>
                <a:cubicBezTo>
                  <a:pt x="12039" y="10604"/>
                  <a:pt x="11951" y="10309"/>
                  <a:pt x="11951" y="10113"/>
                </a:cubicBezTo>
                <a:cubicBezTo>
                  <a:pt x="10092" y="11389"/>
                  <a:pt x="10092" y="11389"/>
                  <a:pt x="10092" y="11389"/>
                </a:cubicBezTo>
                <a:cubicBezTo>
                  <a:pt x="9826" y="10996"/>
                  <a:pt x="9826" y="10996"/>
                  <a:pt x="9826" y="10996"/>
                </a:cubicBezTo>
                <a:cubicBezTo>
                  <a:pt x="16997" y="5695"/>
                  <a:pt x="16997" y="5695"/>
                  <a:pt x="16997" y="5695"/>
                </a:cubicBezTo>
                <a:cubicBezTo>
                  <a:pt x="18767" y="6578"/>
                  <a:pt x="18767" y="6578"/>
                  <a:pt x="18767" y="6578"/>
                </a:cubicBezTo>
                <a:cubicBezTo>
                  <a:pt x="21600" y="4516"/>
                  <a:pt x="21600" y="4516"/>
                  <a:pt x="21600" y="4516"/>
                </a:cubicBezTo>
                <a:cubicBezTo>
                  <a:pt x="19830" y="3633"/>
                  <a:pt x="19830" y="3633"/>
                  <a:pt x="19830" y="3633"/>
                </a:cubicBezTo>
                <a:cubicBezTo>
                  <a:pt x="20361" y="3338"/>
                  <a:pt x="20361" y="3338"/>
                  <a:pt x="20361" y="3338"/>
                </a:cubicBezTo>
                <a:cubicBezTo>
                  <a:pt x="19918" y="2553"/>
                  <a:pt x="19918" y="2553"/>
                  <a:pt x="19918" y="2553"/>
                </a:cubicBezTo>
                <a:cubicBezTo>
                  <a:pt x="19387" y="2847"/>
                  <a:pt x="19387" y="2847"/>
                  <a:pt x="19387" y="2847"/>
                </a:cubicBezTo>
                <a:cubicBezTo>
                  <a:pt x="19387" y="785"/>
                  <a:pt x="19387" y="785"/>
                  <a:pt x="19387" y="785"/>
                </a:cubicBezTo>
                <a:cubicBezTo>
                  <a:pt x="16554" y="2847"/>
                  <a:pt x="16554" y="2847"/>
                  <a:pt x="16554" y="2847"/>
                </a:cubicBezTo>
                <a:cubicBezTo>
                  <a:pt x="16554" y="4909"/>
                  <a:pt x="16554" y="4909"/>
                  <a:pt x="16554" y="4909"/>
                </a:cubicBezTo>
                <a:cubicBezTo>
                  <a:pt x="15934" y="5400"/>
                  <a:pt x="15934" y="5400"/>
                  <a:pt x="15934" y="5400"/>
                </a:cubicBezTo>
                <a:cubicBezTo>
                  <a:pt x="15934" y="3044"/>
                  <a:pt x="15934" y="3044"/>
                  <a:pt x="15934" y="3044"/>
                </a:cubicBezTo>
                <a:cubicBezTo>
                  <a:pt x="16200" y="2749"/>
                  <a:pt x="16200" y="2749"/>
                  <a:pt x="16200" y="2749"/>
                </a:cubicBezTo>
                <a:cubicBezTo>
                  <a:pt x="14518" y="1080"/>
                  <a:pt x="12216" y="0"/>
                  <a:pt x="9738" y="0"/>
                </a:cubicBezTo>
                <a:cubicBezTo>
                  <a:pt x="4426" y="0"/>
                  <a:pt x="0" y="4909"/>
                  <a:pt x="0" y="10800"/>
                </a:cubicBezTo>
                <a:cubicBezTo>
                  <a:pt x="0" y="16789"/>
                  <a:pt x="4426" y="21600"/>
                  <a:pt x="9738" y="21600"/>
                </a:cubicBezTo>
                <a:cubicBezTo>
                  <a:pt x="15138" y="21600"/>
                  <a:pt x="19475" y="16789"/>
                  <a:pt x="19475" y="10800"/>
                </a:cubicBezTo>
                <a:cubicBezTo>
                  <a:pt x="19475" y="9524"/>
                  <a:pt x="19298" y="8247"/>
                  <a:pt x="18856" y="7069"/>
                </a:cubicBezTo>
                <a:lnTo>
                  <a:pt x="18502" y="736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5" name="Freeform 41"/>
          <p:cNvSpPr/>
          <p:nvPr/>
        </p:nvSpPr>
        <p:spPr>
          <a:xfrm>
            <a:off x="3727043" y="856003"/>
            <a:ext cx="434322" cy="387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16" y="0"/>
                </a:moveTo>
                <a:cubicBezTo>
                  <a:pt x="684" y="0"/>
                  <a:pt x="684" y="0"/>
                  <a:pt x="684" y="0"/>
                </a:cubicBezTo>
                <a:cubicBezTo>
                  <a:pt x="293" y="0"/>
                  <a:pt x="0" y="329"/>
                  <a:pt x="0" y="768"/>
                </a:cubicBezTo>
                <a:cubicBezTo>
                  <a:pt x="0" y="20832"/>
                  <a:pt x="0" y="20832"/>
                  <a:pt x="0" y="20832"/>
                </a:cubicBezTo>
                <a:cubicBezTo>
                  <a:pt x="0" y="21271"/>
                  <a:pt x="293" y="21600"/>
                  <a:pt x="684" y="21600"/>
                </a:cubicBezTo>
                <a:cubicBezTo>
                  <a:pt x="20916" y="21600"/>
                  <a:pt x="20916" y="21600"/>
                  <a:pt x="20916" y="21600"/>
                </a:cubicBezTo>
                <a:cubicBezTo>
                  <a:pt x="21307" y="21600"/>
                  <a:pt x="21600" y="21271"/>
                  <a:pt x="21600" y="20832"/>
                </a:cubicBezTo>
                <a:cubicBezTo>
                  <a:pt x="21600" y="768"/>
                  <a:pt x="21600" y="768"/>
                  <a:pt x="21600" y="768"/>
                </a:cubicBezTo>
                <a:cubicBezTo>
                  <a:pt x="21600" y="329"/>
                  <a:pt x="21307" y="0"/>
                  <a:pt x="20916" y="0"/>
                </a:cubicBezTo>
                <a:close/>
                <a:moveTo>
                  <a:pt x="16615" y="1645"/>
                </a:moveTo>
                <a:cubicBezTo>
                  <a:pt x="17202" y="1645"/>
                  <a:pt x="17593" y="2083"/>
                  <a:pt x="17593" y="2741"/>
                </a:cubicBezTo>
                <a:cubicBezTo>
                  <a:pt x="17593" y="3289"/>
                  <a:pt x="17202" y="3728"/>
                  <a:pt x="16615" y="3728"/>
                </a:cubicBezTo>
                <a:cubicBezTo>
                  <a:pt x="16127" y="3728"/>
                  <a:pt x="15736" y="3289"/>
                  <a:pt x="15736" y="2741"/>
                </a:cubicBezTo>
                <a:cubicBezTo>
                  <a:pt x="15736" y="2083"/>
                  <a:pt x="16127" y="1645"/>
                  <a:pt x="16615" y="1645"/>
                </a:cubicBezTo>
                <a:close/>
                <a:moveTo>
                  <a:pt x="13976" y="1645"/>
                </a:moveTo>
                <a:cubicBezTo>
                  <a:pt x="14465" y="1645"/>
                  <a:pt x="14856" y="2083"/>
                  <a:pt x="14856" y="2741"/>
                </a:cubicBezTo>
                <a:cubicBezTo>
                  <a:pt x="14856" y="3289"/>
                  <a:pt x="14465" y="3728"/>
                  <a:pt x="13976" y="3728"/>
                </a:cubicBezTo>
                <a:cubicBezTo>
                  <a:pt x="13488" y="3728"/>
                  <a:pt x="13097" y="3289"/>
                  <a:pt x="13097" y="2741"/>
                </a:cubicBezTo>
                <a:cubicBezTo>
                  <a:pt x="13097" y="2083"/>
                  <a:pt x="13488" y="1645"/>
                  <a:pt x="13976" y="1645"/>
                </a:cubicBezTo>
                <a:close/>
                <a:moveTo>
                  <a:pt x="20232" y="20065"/>
                </a:moveTo>
                <a:cubicBezTo>
                  <a:pt x="1368" y="20065"/>
                  <a:pt x="1368" y="20065"/>
                  <a:pt x="1368" y="20065"/>
                </a:cubicBezTo>
                <a:cubicBezTo>
                  <a:pt x="1368" y="5373"/>
                  <a:pt x="1368" y="5373"/>
                  <a:pt x="1368" y="5373"/>
                </a:cubicBezTo>
                <a:cubicBezTo>
                  <a:pt x="20232" y="5373"/>
                  <a:pt x="20232" y="5373"/>
                  <a:pt x="20232" y="5373"/>
                </a:cubicBezTo>
                <a:lnTo>
                  <a:pt x="20232" y="20065"/>
                </a:lnTo>
                <a:close/>
                <a:moveTo>
                  <a:pt x="19352" y="3728"/>
                </a:moveTo>
                <a:cubicBezTo>
                  <a:pt x="18863" y="3728"/>
                  <a:pt x="18472" y="3289"/>
                  <a:pt x="18472" y="2741"/>
                </a:cubicBezTo>
                <a:cubicBezTo>
                  <a:pt x="18472" y="2083"/>
                  <a:pt x="18863" y="1645"/>
                  <a:pt x="19352" y="1645"/>
                </a:cubicBezTo>
                <a:cubicBezTo>
                  <a:pt x="19841" y="1645"/>
                  <a:pt x="20232" y="2083"/>
                  <a:pt x="20232" y="2741"/>
                </a:cubicBezTo>
                <a:cubicBezTo>
                  <a:pt x="20232" y="3289"/>
                  <a:pt x="19841" y="3728"/>
                  <a:pt x="19352" y="3728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6" name="Freeform 42"/>
          <p:cNvSpPr/>
          <p:nvPr/>
        </p:nvSpPr>
        <p:spPr>
          <a:xfrm>
            <a:off x="3789761" y="1021537"/>
            <a:ext cx="100573" cy="129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5" h="21195" extrusionOk="0">
                <a:moveTo>
                  <a:pt x="17862" y="21195"/>
                </a:moveTo>
                <a:cubicBezTo>
                  <a:pt x="17446" y="21195"/>
                  <a:pt x="16615" y="21195"/>
                  <a:pt x="16200" y="20873"/>
                </a:cubicBezTo>
                <a:cubicBezTo>
                  <a:pt x="1246" y="12813"/>
                  <a:pt x="1246" y="12813"/>
                  <a:pt x="1246" y="12813"/>
                </a:cubicBezTo>
                <a:cubicBezTo>
                  <a:pt x="415" y="12168"/>
                  <a:pt x="0" y="11523"/>
                  <a:pt x="0" y="10556"/>
                </a:cubicBezTo>
                <a:cubicBezTo>
                  <a:pt x="0" y="9911"/>
                  <a:pt x="415" y="8944"/>
                  <a:pt x="1246" y="8622"/>
                </a:cubicBezTo>
                <a:cubicBezTo>
                  <a:pt x="16200" y="562"/>
                  <a:pt x="16200" y="562"/>
                  <a:pt x="16200" y="562"/>
                </a:cubicBezTo>
                <a:cubicBezTo>
                  <a:pt x="17446" y="-405"/>
                  <a:pt x="19523" y="-83"/>
                  <a:pt x="20769" y="1207"/>
                </a:cubicBezTo>
                <a:cubicBezTo>
                  <a:pt x="21600" y="2174"/>
                  <a:pt x="21600" y="3786"/>
                  <a:pt x="19938" y="4753"/>
                </a:cubicBezTo>
                <a:cubicBezTo>
                  <a:pt x="9138" y="10556"/>
                  <a:pt x="9138" y="10556"/>
                  <a:pt x="9138" y="10556"/>
                </a:cubicBezTo>
                <a:cubicBezTo>
                  <a:pt x="19938" y="16682"/>
                  <a:pt x="19938" y="16682"/>
                  <a:pt x="19938" y="16682"/>
                </a:cubicBezTo>
                <a:cubicBezTo>
                  <a:pt x="21600" y="17326"/>
                  <a:pt x="21600" y="18938"/>
                  <a:pt x="20769" y="20228"/>
                </a:cubicBezTo>
                <a:cubicBezTo>
                  <a:pt x="19938" y="20873"/>
                  <a:pt x="19108" y="21195"/>
                  <a:pt x="17862" y="21195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7" name="Freeform 43"/>
          <p:cNvSpPr/>
          <p:nvPr/>
        </p:nvSpPr>
        <p:spPr>
          <a:xfrm>
            <a:off x="3996083" y="1021537"/>
            <a:ext cx="102564" cy="129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8" h="21195" extrusionOk="0">
                <a:moveTo>
                  <a:pt x="3156" y="21195"/>
                </a:moveTo>
                <a:cubicBezTo>
                  <a:pt x="2341" y="21195"/>
                  <a:pt x="1118" y="20873"/>
                  <a:pt x="711" y="20228"/>
                </a:cubicBezTo>
                <a:cubicBezTo>
                  <a:pt x="-512" y="18938"/>
                  <a:pt x="-104" y="17326"/>
                  <a:pt x="1526" y="16682"/>
                </a:cubicBezTo>
                <a:cubicBezTo>
                  <a:pt x="12122" y="10556"/>
                  <a:pt x="12122" y="10556"/>
                  <a:pt x="12122" y="10556"/>
                </a:cubicBezTo>
                <a:cubicBezTo>
                  <a:pt x="1526" y="4753"/>
                  <a:pt x="1526" y="4753"/>
                  <a:pt x="1526" y="4753"/>
                </a:cubicBezTo>
                <a:cubicBezTo>
                  <a:pt x="-104" y="3786"/>
                  <a:pt x="-512" y="2174"/>
                  <a:pt x="711" y="1207"/>
                </a:cubicBezTo>
                <a:cubicBezTo>
                  <a:pt x="1526" y="-83"/>
                  <a:pt x="3563" y="-405"/>
                  <a:pt x="5194" y="562"/>
                </a:cubicBezTo>
                <a:cubicBezTo>
                  <a:pt x="19865" y="8622"/>
                  <a:pt x="19865" y="8622"/>
                  <a:pt x="19865" y="8622"/>
                </a:cubicBezTo>
                <a:cubicBezTo>
                  <a:pt x="20680" y="8944"/>
                  <a:pt x="21088" y="9911"/>
                  <a:pt x="21088" y="10556"/>
                </a:cubicBezTo>
                <a:cubicBezTo>
                  <a:pt x="21088" y="11523"/>
                  <a:pt x="20680" y="12168"/>
                  <a:pt x="19865" y="12813"/>
                </a:cubicBezTo>
                <a:cubicBezTo>
                  <a:pt x="5194" y="20873"/>
                  <a:pt x="5194" y="20873"/>
                  <a:pt x="5194" y="20873"/>
                </a:cubicBezTo>
                <a:cubicBezTo>
                  <a:pt x="4786" y="21195"/>
                  <a:pt x="3971" y="21195"/>
                  <a:pt x="3156" y="21195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8" name="Freeform 44"/>
          <p:cNvSpPr/>
          <p:nvPr/>
        </p:nvSpPr>
        <p:spPr>
          <a:xfrm>
            <a:off x="3902552" y="1008913"/>
            <a:ext cx="81735" cy="152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1" h="21268" extrusionOk="0">
                <a:moveTo>
                  <a:pt x="4147" y="21268"/>
                </a:moveTo>
                <a:cubicBezTo>
                  <a:pt x="3645" y="21268"/>
                  <a:pt x="3142" y="21268"/>
                  <a:pt x="2640" y="21268"/>
                </a:cubicBezTo>
                <a:cubicBezTo>
                  <a:pt x="631" y="20721"/>
                  <a:pt x="-374" y="19354"/>
                  <a:pt x="128" y="18260"/>
                </a:cubicBezTo>
                <a:cubicBezTo>
                  <a:pt x="13189" y="1309"/>
                  <a:pt x="13189" y="1309"/>
                  <a:pt x="13189" y="1309"/>
                </a:cubicBezTo>
                <a:cubicBezTo>
                  <a:pt x="13691" y="215"/>
                  <a:pt x="16203" y="-332"/>
                  <a:pt x="18212" y="215"/>
                </a:cubicBezTo>
                <a:cubicBezTo>
                  <a:pt x="20221" y="762"/>
                  <a:pt x="21226" y="1855"/>
                  <a:pt x="20724" y="2949"/>
                </a:cubicBezTo>
                <a:cubicBezTo>
                  <a:pt x="7663" y="19901"/>
                  <a:pt x="7663" y="19901"/>
                  <a:pt x="7663" y="19901"/>
                </a:cubicBezTo>
                <a:cubicBezTo>
                  <a:pt x="7161" y="20721"/>
                  <a:pt x="5654" y="21268"/>
                  <a:pt x="4147" y="21268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9" name="Freeform 45"/>
          <p:cNvSpPr/>
          <p:nvPr/>
        </p:nvSpPr>
        <p:spPr>
          <a:xfrm>
            <a:off x="2660841" y="3388234"/>
            <a:ext cx="177179" cy="34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21600"/>
                </a:moveTo>
                <a:cubicBezTo>
                  <a:pt x="2160" y="21600"/>
                  <a:pt x="2160" y="21600"/>
                  <a:pt x="2160" y="21600"/>
                </a:cubicBezTo>
                <a:cubicBezTo>
                  <a:pt x="960" y="21600"/>
                  <a:pt x="0" y="16800"/>
                  <a:pt x="0" y="10800"/>
                </a:cubicBezTo>
                <a:cubicBezTo>
                  <a:pt x="0" y="4800"/>
                  <a:pt x="960" y="0"/>
                  <a:pt x="2160" y="0"/>
                </a:cubicBezTo>
                <a:cubicBezTo>
                  <a:pt x="19440" y="0"/>
                  <a:pt x="19440" y="0"/>
                  <a:pt x="19440" y="0"/>
                </a:cubicBezTo>
                <a:cubicBezTo>
                  <a:pt x="20640" y="0"/>
                  <a:pt x="21600" y="4800"/>
                  <a:pt x="21600" y="10800"/>
                </a:cubicBezTo>
                <a:cubicBezTo>
                  <a:pt x="21600" y="16800"/>
                  <a:pt x="20640" y="21600"/>
                  <a:pt x="19440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0" name="Freeform 46"/>
          <p:cNvSpPr/>
          <p:nvPr/>
        </p:nvSpPr>
        <p:spPr>
          <a:xfrm>
            <a:off x="2682792" y="3391369"/>
            <a:ext cx="32928" cy="72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35" y="21600"/>
                </a:moveTo>
                <a:cubicBezTo>
                  <a:pt x="5082" y="21600"/>
                  <a:pt x="0" y="19265"/>
                  <a:pt x="0" y="16346"/>
                </a:cubicBezTo>
                <a:cubicBezTo>
                  <a:pt x="0" y="5254"/>
                  <a:pt x="0" y="5254"/>
                  <a:pt x="0" y="5254"/>
                </a:cubicBezTo>
                <a:cubicBezTo>
                  <a:pt x="0" y="2335"/>
                  <a:pt x="5082" y="0"/>
                  <a:pt x="11435" y="0"/>
                </a:cubicBezTo>
                <a:cubicBezTo>
                  <a:pt x="16518" y="0"/>
                  <a:pt x="21600" y="2335"/>
                  <a:pt x="21600" y="5254"/>
                </a:cubicBezTo>
                <a:cubicBezTo>
                  <a:pt x="21600" y="16346"/>
                  <a:pt x="21600" y="16346"/>
                  <a:pt x="21600" y="16346"/>
                </a:cubicBezTo>
                <a:cubicBezTo>
                  <a:pt x="21600" y="19265"/>
                  <a:pt x="16518" y="21600"/>
                  <a:pt x="11435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1" name="Freeform 47"/>
          <p:cNvSpPr/>
          <p:nvPr/>
        </p:nvSpPr>
        <p:spPr>
          <a:xfrm>
            <a:off x="2723559" y="3391369"/>
            <a:ext cx="36064" cy="72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800" y="21600"/>
                  <a:pt x="0" y="19265"/>
                  <a:pt x="0" y="16346"/>
                </a:cubicBezTo>
                <a:cubicBezTo>
                  <a:pt x="0" y="5254"/>
                  <a:pt x="0" y="5254"/>
                  <a:pt x="0" y="5254"/>
                </a:cubicBezTo>
                <a:cubicBezTo>
                  <a:pt x="0" y="2335"/>
                  <a:pt x="4800" y="0"/>
                  <a:pt x="10800" y="0"/>
                </a:cubicBezTo>
                <a:cubicBezTo>
                  <a:pt x="16800" y="0"/>
                  <a:pt x="21600" y="2335"/>
                  <a:pt x="21600" y="5254"/>
                </a:cubicBezTo>
                <a:cubicBezTo>
                  <a:pt x="21600" y="16346"/>
                  <a:pt x="21600" y="16346"/>
                  <a:pt x="21600" y="16346"/>
                </a:cubicBezTo>
                <a:cubicBezTo>
                  <a:pt x="21600" y="19265"/>
                  <a:pt x="16800" y="21600"/>
                  <a:pt x="10800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2" name="Freeform 48"/>
          <p:cNvSpPr/>
          <p:nvPr/>
        </p:nvSpPr>
        <p:spPr>
          <a:xfrm>
            <a:off x="2809796" y="3330219"/>
            <a:ext cx="100349" cy="150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8" y="21600"/>
                </a:moveTo>
                <a:cubicBezTo>
                  <a:pt x="4659" y="21600"/>
                  <a:pt x="0" y="18189"/>
                  <a:pt x="0" y="14211"/>
                </a:cubicBezTo>
                <a:cubicBezTo>
                  <a:pt x="0" y="7389"/>
                  <a:pt x="0" y="7389"/>
                  <a:pt x="0" y="7389"/>
                </a:cubicBezTo>
                <a:cubicBezTo>
                  <a:pt x="0" y="3411"/>
                  <a:pt x="4659" y="0"/>
                  <a:pt x="10588" y="0"/>
                </a:cubicBezTo>
                <a:cubicBezTo>
                  <a:pt x="16941" y="0"/>
                  <a:pt x="21600" y="3411"/>
                  <a:pt x="21600" y="7389"/>
                </a:cubicBezTo>
                <a:cubicBezTo>
                  <a:pt x="21600" y="14211"/>
                  <a:pt x="21600" y="14211"/>
                  <a:pt x="21600" y="14211"/>
                </a:cubicBezTo>
                <a:cubicBezTo>
                  <a:pt x="21600" y="18189"/>
                  <a:pt x="16941" y="21600"/>
                  <a:pt x="10588" y="21600"/>
                </a:cubicBezTo>
                <a:close/>
                <a:moveTo>
                  <a:pt x="10588" y="5116"/>
                </a:moveTo>
                <a:cubicBezTo>
                  <a:pt x="8894" y="5116"/>
                  <a:pt x="7200" y="6253"/>
                  <a:pt x="7200" y="7389"/>
                </a:cubicBezTo>
                <a:cubicBezTo>
                  <a:pt x="7200" y="14211"/>
                  <a:pt x="7200" y="14211"/>
                  <a:pt x="7200" y="14211"/>
                </a:cubicBezTo>
                <a:cubicBezTo>
                  <a:pt x="7200" y="15632"/>
                  <a:pt x="8894" y="16484"/>
                  <a:pt x="10588" y="16484"/>
                </a:cubicBezTo>
                <a:cubicBezTo>
                  <a:pt x="12706" y="16484"/>
                  <a:pt x="14400" y="15632"/>
                  <a:pt x="14400" y="14211"/>
                </a:cubicBezTo>
                <a:cubicBezTo>
                  <a:pt x="14400" y="7389"/>
                  <a:pt x="14400" y="7389"/>
                  <a:pt x="14400" y="7389"/>
                </a:cubicBezTo>
                <a:cubicBezTo>
                  <a:pt x="14400" y="6253"/>
                  <a:pt x="12706" y="5116"/>
                  <a:pt x="10588" y="5116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3" name="Freeform 49"/>
          <p:cNvSpPr/>
          <p:nvPr/>
        </p:nvSpPr>
        <p:spPr>
          <a:xfrm>
            <a:off x="2610252" y="3232852"/>
            <a:ext cx="509039" cy="411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25" h="20679" extrusionOk="0">
                <a:moveTo>
                  <a:pt x="19898" y="17075"/>
                </a:moveTo>
                <a:cubicBezTo>
                  <a:pt x="15753" y="13706"/>
                  <a:pt x="15753" y="13706"/>
                  <a:pt x="15753" y="13706"/>
                </a:cubicBezTo>
                <a:cubicBezTo>
                  <a:pt x="15354" y="13409"/>
                  <a:pt x="14956" y="13409"/>
                  <a:pt x="14557" y="13508"/>
                </a:cubicBezTo>
                <a:cubicBezTo>
                  <a:pt x="14398" y="13508"/>
                  <a:pt x="14239" y="13607"/>
                  <a:pt x="14159" y="13706"/>
                </a:cubicBezTo>
                <a:cubicBezTo>
                  <a:pt x="13441" y="13112"/>
                  <a:pt x="13441" y="13112"/>
                  <a:pt x="13441" y="13112"/>
                </a:cubicBezTo>
                <a:cubicBezTo>
                  <a:pt x="14239" y="11229"/>
                  <a:pt x="14557" y="9049"/>
                  <a:pt x="14159" y="6770"/>
                </a:cubicBezTo>
                <a:cubicBezTo>
                  <a:pt x="13202" y="2014"/>
                  <a:pt x="9297" y="-859"/>
                  <a:pt x="5471" y="231"/>
                </a:cubicBezTo>
                <a:cubicBezTo>
                  <a:pt x="1645" y="1420"/>
                  <a:pt x="-746" y="6275"/>
                  <a:pt x="210" y="11031"/>
                </a:cubicBezTo>
                <a:cubicBezTo>
                  <a:pt x="1167" y="15787"/>
                  <a:pt x="4993" y="18660"/>
                  <a:pt x="8898" y="17570"/>
                </a:cubicBezTo>
                <a:cubicBezTo>
                  <a:pt x="10413" y="17075"/>
                  <a:pt x="11688" y="16084"/>
                  <a:pt x="12644" y="14697"/>
                </a:cubicBezTo>
                <a:cubicBezTo>
                  <a:pt x="13362" y="15291"/>
                  <a:pt x="13362" y="15291"/>
                  <a:pt x="13362" y="15291"/>
                </a:cubicBezTo>
                <a:cubicBezTo>
                  <a:pt x="13282" y="15886"/>
                  <a:pt x="13521" y="16580"/>
                  <a:pt x="13999" y="16976"/>
                </a:cubicBezTo>
                <a:cubicBezTo>
                  <a:pt x="18224" y="20345"/>
                  <a:pt x="18224" y="20345"/>
                  <a:pt x="18224" y="20345"/>
                </a:cubicBezTo>
                <a:cubicBezTo>
                  <a:pt x="18543" y="20642"/>
                  <a:pt x="19021" y="20741"/>
                  <a:pt x="19419" y="20642"/>
                </a:cubicBezTo>
                <a:cubicBezTo>
                  <a:pt x="19818" y="20543"/>
                  <a:pt x="20137" y="20246"/>
                  <a:pt x="20376" y="19750"/>
                </a:cubicBezTo>
                <a:cubicBezTo>
                  <a:pt x="20854" y="18858"/>
                  <a:pt x="20615" y="17669"/>
                  <a:pt x="19898" y="17075"/>
                </a:cubicBezTo>
                <a:close/>
                <a:moveTo>
                  <a:pt x="8579" y="15985"/>
                </a:moveTo>
                <a:cubicBezTo>
                  <a:pt x="5391" y="16877"/>
                  <a:pt x="2283" y="14499"/>
                  <a:pt x="1486" y="10635"/>
                </a:cubicBezTo>
                <a:cubicBezTo>
                  <a:pt x="768" y="6671"/>
                  <a:pt x="2681" y="2807"/>
                  <a:pt x="5790" y="1816"/>
                </a:cubicBezTo>
                <a:cubicBezTo>
                  <a:pt x="8898" y="924"/>
                  <a:pt x="12086" y="3302"/>
                  <a:pt x="12804" y="7167"/>
                </a:cubicBezTo>
                <a:cubicBezTo>
                  <a:pt x="13601" y="11130"/>
                  <a:pt x="11688" y="14994"/>
                  <a:pt x="8579" y="15985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4" name="Freeform 50"/>
          <p:cNvSpPr/>
          <p:nvPr/>
        </p:nvSpPr>
        <p:spPr>
          <a:xfrm>
            <a:off x="2646730" y="856003"/>
            <a:ext cx="434322" cy="387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16" y="0"/>
                </a:moveTo>
                <a:cubicBezTo>
                  <a:pt x="684" y="0"/>
                  <a:pt x="684" y="0"/>
                  <a:pt x="684" y="0"/>
                </a:cubicBezTo>
                <a:cubicBezTo>
                  <a:pt x="293" y="0"/>
                  <a:pt x="0" y="329"/>
                  <a:pt x="0" y="768"/>
                </a:cubicBezTo>
                <a:cubicBezTo>
                  <a:pt x="0" y="20832"/>
                  <a:pt x="0" y="20832"/>
                  <a:pt x="0" y="20832"/>
                </a:cubicBezTo>
                <a:cubicBezTo>
                  <a:pt x="0" y="21271"/>
                  <a:pt x="293" y="21600"/>
                  <a:pt x="684" y="21600"/>
                </a:cubicBezTo>
                <a:cubicBezTo>
                  <a:pt x="20916" y="21600"/>
                  <a:pt x="20916" y="21600"/>
                  <a:pt x="20916" y="21600"/>
                </a:cubicBezTo>
                <a:cubicBezTo>
                  <a:pt x="21307" y="21600"/>
                  <a:pt x="21600" y="21271"/>
                  <a:pt x="21600" y="20832"/>
                </a:cubicBezTo>
                <a:cubicBezTo>
                  <a:pt x="21600" y="768"/>
                  <a:pt x="21600" y="768"/>
                  <a:pt x="21600" y="768"/>
                </a:cubicBezTo>
                <a:cubicBezTo>
                  <a:pt x="21600" y="329"/>
                  <a:pt x="21307" y="0"/>
                  <a:pt x="20916" y="0"/>
                </a:cubicBezTo>
                <a:close/>
                <a:moveTo>
                  <a:pt x="16615" y="1645"/>
                </a:moveTo>
                <a:cubicBezTo>
                  <a:pt x="17202" y="1645"/>
                  <a:pt x="17593" y="2083"/>
                  <a:pt x="17593" y="2741"/>
                </a:cubicBezTo>
                <a:cubicBezTo>
                  <a:pt x="17593" y="3289"/>
                  <a:pt x="17202" y="3728"/>
                  <a:pt x="16615" y="3728"/>
                </a:cubicBezTo>
                <a:cubicBezTo>
                  <a:pt x="16127" y="3728"/>
                  <a:pt x="15736" y="3289"/>
                  <a:pt x="15736" y="2741"/>
                </a:cubicBezTo>
                <a:cubicBezTo>
                  <a:pt x="15736" y="2083"/>
                  <a:pt x="16127" y="1645"/>
                  <a:pt x="16615" y="1645"/>
                </a:cubicBezTo>
                <a:close/>
                <a:moveTo>
                  <a:pt x="13976" y="1645"/>
                </a:moveTo>
                <a:cubicBezTo>
                  <a:pt x="14465" y="1645"/>
                  <a:pt x="14856" y="2083"/>
                  <a:pt x="14856" y="2741"/>
                </a:cubicBezTo>
                <a:cubicBezTo>
                  <a:pt x="14856" y="3289"/>
                  <a:pt x="14465" y="3728"/>
                  <a:pt x="13976" y="3728"/>
                </a:cubicBezTo>
                <a:cubicBezTo>
                  <a:pt x="13488" y="3728"/>
                  <a:pt x="13097" y="3289"/>
                  <a:pt x="13097" y="2741"/>
                </a:cubicBezTo>
                <a:cubicBezTo>
                  <a:pt x="13097" y="2083"/>
                  <a:pt x="13488" y="1645"/>
                  <a:pt x="13976" y="1645"/>
                </a:cubicBezTo>
                <a:close/>
                <a:moveTo>
                  <a:pt x="20232" y="20065"/>
                </a:moveTo>
                <a:cubicBezTo>
                  <a:pt x="1368" y="20065"/>
                  <a:pt x="1368" y="20065"/>
                  <a:pt x="1368" y="20065"/>
                </a:cubicBezTo>
                <a:cubicBezTo>
                  <a:pt x="1368" y="5373"/>
                  <a:pt x="1368" y="5373"/>
                  <a:pt x="1368" y="5373"/>
                </a:cubicBezTo>
                <a:cubicBezTo>
                  <a:pt x="20232" y="5373"/>
                  <a:pt x="20232" y="5373"/>
                  <a:pt x="20232" y="5373"/>
                </a:cubicBezTo>
                <a:lnTo>
                  <a:pt x="20232" y="20065"/>
                </a:lnTo>
                <a:close/>
                <a:moveTo>
                  <a:pt x="19352" y="3728"/>
                </a:moveTo>
                <a:cubicBezTo>
                  <a:pt x="18863" y="3728"/>
                  <a:pt x="18472" y="3289"/>
                  <a:pt x="18472" y="2741"/>
                </a:cubicBezTo>
                <a:cubicBezTo>
                  <a:pt x="18472" y="2083"/>
                  <a:pt x="18863" y="1645"/>
                  <a:pt x="19352" y="1645"/>
                </a:cubicBezTo>
                <a:cubicBezTo>
                  <a:pt x="19841" y="1645"/>
                  <a:pt x="20232" y="2083"/>
                  <a:pt x="20232" y="2741"/>
                </a:cubicBezTo>
                <a:cubicBezTo>
                  <a:pt x="20232" y="3289"/>
                  <a:pt x="19841" y="3728"/>
                  <a:pt x="19352" y="3728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5" name="Freeform 51"/>
          <p:cNvSpPr/>
          <p:nvPr/>
        </p:nvSpPr>
        <p:spPr>
          <a:xfrm>
            <a:off x="2922687" y="972030"/>
            <a:ext cx="40767" cy="34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00"/>
                </a:moveTo>
                <a:cubicBezTo>
                  <a:pt x="21600" y="19200"/>
                  <a:pt x="20571" y="21600"/>
                  <a:pt x="18514" y="21600"/>
                </a:cubicBezTo>
                <a:cubicBezTo>
                  <a:pt x="4114" y="21600"/>
                  <a:pt x="4114" y="21600"/>
                  <a:pt x="4114" y="21600"/>
                </a:cubicBezTo>
                <a:cubicBezTo>
                  <a:pt x="2057" y="21600"/>
                  <a:pt x="0" y="19200"/>
                  <a:pt x="0" y="16800"/>
                </a:cubicBezTo>
                <a:cubicBezTo>
                  <a:pt x="0" y="3600"/>
                  <a:pt x="0" y="3600"/>
                  <a:pt x="0" y="3600"/>
                </a:cubicBezTo>
                <a:cubicBezTo>
                  <a:pt x="0" y="2400"/>
                  <a:pt x="2057" y="0"/>
                  <a:pt x="4114" y="0"/>
                </a:cubicBezTo>
                <a:cubicBezTo>
                  <a:pt x="18514" y="0"/>
                  <a:pt x="18514" y="0"/>
                  <a:pt x="18514" y="0"/>
                </a:cubicBezTo>
                <a:cubicBezTo>
                  <a:pt x="20571" y="0"/>
                  <a:pt x="21600" y="2400"/>
                  <a:pt x="21600" y="3600"/>
                </a:cubicBezTo>
                <a:lnTo>
                  <a:pt x="21600" y="168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6" name="Freeform 52"/>
          <p:cNvSpPr/>
          <p:nvPr/>
        </p:nvSpPr>
        <p:spPr>
          <a:xfrm>
            <a:off x="2861117" y="1001463"/>
            <a:ext cx="45219" cy="49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4" h="20608" extrusionOk="0">
                <a:moveTo>
                  <a:pt x="19273" y="5310"/>
                </a:moveTo>
                <a:cubicBezTo>
                  <a:pt x="21073" y="6141"/>
                  <a:pt x="21073" y="7803"/>
                  <a:pt x="20173" y="8633"/>
                </a:cubicBezTo>
                <a:cubicBezTo>
                  <a:pt x="13873" y="19433"/>
                  <a:pt x="13873" y="19433"/>
                  <a:pt x="13873" y="19433"/>
                </a:cubicBezTo>
                <a:cubicBezTo>
                  <a:pt x="12973" y="20264"/>
                  <a:pt x="11173" y="21095"/>
                  <a:pt x="10273" y="20264"/>
                </a:cubicBezTo>
                <a:cubicBezTo>
                  <a:pt x="1273" y="15280"/>
                  <a:pt x="1273" y="15280"/>
                  <a:pt x="1273" y="15280"/>
                </a:cubicBezTo>
                <a:cubicBezTo>
                  <a:pt x="373" y="14449"/>
                  <a:pt x="-527" y="12787"/>
                  <a:pt x="373" y="11957"/>
                </a:cubicBezTo>
                <a:cubicBezTo>
                  <a:pt x="6673" y="1987"/>
                  <a:pt x="6673" y="1987"/>
                  <a:pt x="6673" y="1987"/>
                </a:cubicBezTo>
                <a:cubicBezTo>
                  <a:pt x="7573" y="326"/>
                  <a:pt x="9373" y="-505"/>
                  <a:pt x="11173" y="326"/>
                </a:cubicBezTo>
                <a:lnTo>
                  <a:pt x="19273" y="531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7" name="Freeform 53"/>
          <p:cNvSpPr/>
          <p:nvPr/>
        </p:nvSpPr>
        <p:spPr>
          <a:xfrm>
            <a:off x="2862686" y="1073947"/>
            <a:ext cx="45891" cy="47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3" h="21094" extrusionOk="0">
                <a:moveTo>
                  <a:pt x="10273" y="0"/>
                </a:moveTo>
                <a:cubicBezTo>
                  <a:pt x="11173" y="0"/>
                  <a:pt x="12973" y="0"/>
                  <a:pt x="13873" y="1728"/>
                </a:cubicBezTo>
                <a:cubicBezTo>
                  <a:pt x="21073" y="12096"/>
                  <a:pt x="21073" y="12096"/>
                  <a:pt x="21073" y="12096"/>
                </a:cubicBezTo>
                <a:cubicBezTo>
                  <a:pt x="21073" y="13824"/>
                  <a:pt x="21073" y="15552"/>
                  <a:pt x="19273" y="16416"/>
                </a:cubicBezTo>
                <a:cubicBezTo>
                  <a:pt x="11173" y="20736"/>
                  <a:pt x="11173" y="20736"/>
                  <a:pt x="11173" y="20736"/>
                </a:cubicBezTo>
                <a:cubicBezTo>
                  <a:pt x="9373" y="21600"/>
                  <a:pt x="7573" y="20736"/>
                  <a:pt x="6673" y="19872"/>
                </a:cubicBezTo>
                <a:cubicBezTo>
                  <a:pt x="373" y="8640"/>
                  <a:pt x="373" y="8640"/>
                  <a:pt x="373" y="8640"/>
                </a:cubicBezTo>
                <a:cubicBezTo>
                  <a:pt x="-527" y="7776"/>
                  <a:pt x="373" y="6048"/>
                  <a:pt x="1273" y="5184"/>
                </a:cubicBezTo>
                <a:lnTo>
                  <a:pt x="10273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8" name="Freeform 54"/>
          <p:cNvSpPr/>
          <p:nvPr/>
        </p:nvSpPr>
        <p:spPr>
          <a:xfrm>
            <a:off x="2928959" y="1113145"/>
            <a:ext cx="40767" cy="34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800"/>
                </a:moveTo>
                <a:cubicBezTo>
                  <a:pt x="0" y="2400"/>
                  <a:pt x="1029" y="0"/>
                  <a:pt x="3086" y="0"/>
                </a:cubicBezTo>
                <a:cubicBezTo>
                  <a:pt x="17486" y="0"/>
                  <a:pt x="17486" y="0"/>
                  <a:pt x="17486" y="0"/>
                </a:cubicBezTo>
                <a:cubicBezTo>
                  <a:pt x="19543" y="0"/>
                  <a:pt x="21600" y="2400"/>
                  <a:pt x="21600" y="4800"/>
                </a:cubicBezTo>
                <a:cubicBezTo>
                  <a:pt x="21600" y="18000"/>
                  <a:pt x="21600" y="18000"/>
                  <a:pt x="21600" y="18000"/>
                </a:cubicBezTo>
                <a:cubicBezTo>
                  <a:pt x="21600" y="19200"/>
                  <a:pt x="19543" y="21600"/>
                  <a:pt x="17486" y="21600"/>
                </a:cubicBezTo>
                <a:cubicBezTo>
                  <a:pt x="3086" y="21600"/>
                  <a:pt x="3086" y="21600"/>
                  <a:pt x="3086" y="21600"/>
                </a:cubicBezTo>
                <a:cubicBezTo>
                  <a:pt x="1029" y="21600"/>
                  <a:pt x="0" y="19200"/>
                  <a:pt x="0" y="18000"/>
                </a:cubicBezTo>
                <a:lnTo>
                  <a:pt x="0" y="48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9" name="Freeform 55"/>
          <p:cNvSpPr/>
          <p:nvPr/>
        </p:nvSpPr>
        <p:spPr>
          <a:xfrm>
            <a:off x="2986553" y="1068841"/>
            <a:ext cx="44743" cy="49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46" h="20608" extrusionOk="0">
                <a:moveTo>
                  <a:pt x="1273" y="15298"/>
                </a:moveTo>
                <a:cubicBezTo>
                  <a:pt x="373" y="14467"/>
                  <a:pt x="-527" y="12805"/>
                  <a:pt x="373" y="11975"/>
                </a:cubicBezTo>
                <a:cubicBezTo>
                  <a:pt x="6673" y="1175"/>
                  <a:pt x="6673" y="1175"/>
                  <a:pt x="6673" y="1175"/>
                </a:cubicBezTo>
                <a:cubicBezTo>
                  <a:pt x="7573" y="344"/>
                  <a:pt x="9373" y="-487"/>
                  <a:pt x="11173" y="344"/>
                </a:cubicBezTo>
                <a:cubicBezTo>
                  <a:pt x="19273" y="5328"/>
                  <a:pt x="19273" y="5328"/>
                  <a:pt x="19273" y="5328"/>
                </a:cubicBezTo>
                <a:cubicBezTo>
                  <a:pt x="20173" y="6159"/>
                  <a:pt x="21073" y="7821"/>
                  <a:pt x="20173" y="8651"/>
                </a:cubicBezTo>
                <a:cubicBezTo>
                  <a:pt x="13873" y="18621"/>
                  <a:pt x="13873" y="18621"/>
                  <a:pt x="13873" y="18621"/>
                </a:cubicBezTo>
                <a:cubicBezTo>
                  <a:pt x="12973" y="20282"/>
                  <a:pt x="11173" y="21113"/>
                  <a:pt x="9373" y="20282"/>
                </a:cubicBezTo>
                <a:lnTo>
                  <a:pt x="1273" y="15298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0" name="Freeform 56"/>
          <p:cNvSpPr/>
          <p:nvPr/>
        </p:nvSpPr>
        <p:spPr>
          <a:xfrm>
            <a:off x="2984510" y="998256"/>
            <a:ext cx="45219" cy="47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4" h="21094" extrusionOk="0">
                <a:moveTo>
                  <a:pt x="10491" y="21094"/>
                </a:moveTo>
                <a:cubicBezTo>
                  <a:pt x="9591" y="21094"/>
                  <a:pt x="7791" y="21094"/>
                  <a:pt x="6891" y="19366"/>
                </a:cubicBezTo>
                <a:cubicBezTo>
                  <a:pt x="591" y="8998"/>
                  <a:pt x="591" y="8998"/>
                  <a:pt x="591" y="8998"/>
                </a:cubicBezTo>
                <a:cubicBezTo>
                  <a:pt x="-309" y="7270"/>
                  <a:pt x="-309" y="5542"/>
                  <a:pt x="1491" y="4678"/>
                </a:cubicBezTo>
                <a:cubicBezTo>
                  <a:pt x="9591" y="358"/>
                  <a:pt x="9591" y="358"/>
                  <a:pt x="9591" y="358"/>
                </a:cubicBezTo>
                <a:cubicBezTo>
                  <a:pt x="11391" y="-506"/>
                  <a:pt x="13191" y="358"/>
                  <a:pt x="14091" y="1222"/>
                </a:cubicBezTo>
                <a:cubicBezTo>
                  <a:pt x="20391" y="12454"/>
                  <a:pt x="20391" y="12454"/>
                  <a:pt x="20391" y="12454"/>
                </a:cubicBezTo>
                <a:cubicBezTo>
                  <a:pt x="21291" y="13318"/>
                  <a:pt x="20391" y="15046"/>
                  <a:pt x="19491" y="15910"/>
                </a:cubicBezTo>
                <a:lnTo>
                  <a:pt x="10491" y="2109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1" name="Freeform 57"/>
          <p:cNvSpPr/>
          <p:nvPr/>
        </p:nvSpPr>
        <p:spPr>
          <a:xfrm>
            <a:off x="2883490" y="997117"/>
            <a:ext cx="125436" cy="125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25" y="0"/>
                  <a:pt x="0" y="4725"/>
                  <a:pt x="0" y="10800"/>
                </a:cubicBezTo>
                <a:cubicBezTo>
                  <a:pt x="0" y="16875"/>
                  <a:pt x="4725" y="21600"/>
                  <a:pt x="10800" y="21600"/>
                </a:cubicBezTo>
                <a:cubicBezTo>
                  <a:pt x="16875" y="21600"/>
                  <a:pt x="21600" y="16875"/>
                  <a:pt x="21600" y="10800"/>
                </a:cubicBezTo>
                <a:cubicBezTo>
                  <a:pt x="21600" y="4725"/>
                  <a:pt x="16875" y="0"/>
                  <a:pt x="10800" y="0"/>
                </a:cubicBezTo>
                <a:close/>
                <a:moveTo>
                  <a:pt x="10800" y="16200"/>
                </a:moveTo>
                <a:cubicBezTo>
                  <a:pt x="7762" y="16200"/>
                  <a:pt x="5737" y="13837"/>
                  <a:pt x="5737" y="10800"/>
                </a:cubicBezTo>
                <a:cubicBezTo>
                  <a:pt x="5737" y="7762"/>
                  <a:pt x="7762" y="5738"/>
                  <a:pt x="10800" y="5738"/>
                </a:cubicBezTo>
                <a:cubicBezTo>
                  <a:pt x="13837" y="5738"/>
                  <a:pt x="16200" y="7762"/>
                  <a:pt x="16200" y="10800"/>
                </a:cubicBezTo>
                <a:cubicBezTo>
                  <a:pt x="16200" y="13837"/>
                  <a:pt x="13837" y="16200"/>
                  <a:pt x="10800" y="162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2" name="Freeform 58"/>
          <p:cNvSpPr/>
          <p:nvPr/>
        </p:nvSpPr>
        <p:spPr>
          <a:xfrm>
            <a:off x="2670249" y="984573"/>
            <a:ext cx="186587" cy="235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91" y="13250"/>
                </a:moveTo>
                <a:cubicBezTo>
                  <a:pt x="18189" y="13250"/>
                  <a:pt x="18189" y="13250"/>
                  <a:pt x="18189" y="13250"/>
                </a:cubicBezTo>
                <a:cubicBezTo>
                  <a:pt x="18189" y="12524"/>
                  <a:pt x="17962" y="11798"/>
                  <a:pt x="17507" y="11254"/>
                </a:cubicBezTo>
                <a:cubicBezTo>
                  <a:pt x="19554" y="10346"/>
                  <a:pt x="19554" y="10346"/>
                  <a:pt x="19554" y="10346"/>
                </a:cubicBezTo>
                <a:cubicBezTo>
                  <a:pt x="20008" y="10165"/>
                  <a:pt x="20236" y="9620"/>
                  <a:pt x="20008" y="9257"/>
                </a:cubicBezTo>
                <a:cubicBezTo>
                  <a:pt x="17962" y="6353"/>
                  <a:pt x="17962" y="6353"/>
                  <a:pt x="17962" y="6353"/>
                </a:cubicBezTo>
                <a:cubicBezTo>
                  <a:pt x="17735" y="5990"/>
                  <a:pt x="17053" y="5808"/>
                  <a:pt x="16598" y="5990"/>
                </a:cubicBezTo>
                <a:cubicBezTo>
                  <a:pt x="14324" y="7079"/>
                  <a:pt x="14324" y="7079"/>
                  <a:pt x="14324" y="7079"/>
                </a:cubicBezTo>
                <a:cubicBezTo>
                  <a:pt x="13869" y="6534"/>
                  <a:pt x="13187" y="5990"/>
                  <a:pt x="12505" y="5627"/>
                </a:cubicBezTo>
                <a:cubicBezTo>
                  <a:pt x="13869" y="3993"/>
                  <a:pt x="13869" y="3993"/>
                  <a:pt x="13869" y="3993"/>
                </a:cubicBezTo>
                <a:cubicBezTo>
                  <a:pt x="14097" y="3630"/>
                  <a:pt x="13869" y="3086"/>
                  <a:pt x="13415" y="2904"/>
                </a:cubicBezTo>
                <a:cubicBezTo>
                  <a:pt x="9777" y="1271"/>
                  <a:pt x="9777" y="1271"/>
                  <a:pt x="9777" y="1271"/>
                </a:cubicBezTo>
                <a:cubicBezTo>
                  <a:pt x="9322" y="1089"/>
                  <a:pt x="8867" y="1089"/>
                  <a:pt x="8413" y="1634"/>
                </a:cubicBezTo>
                <a:cubicBezTo>
                  <a:pt x="7276" y="3267"/>
                  <a:pt x="7276" y="3267"/>
                  <a:pt x="7276" y="3267"/>
                </a:cubicBezTo>
                <a:cubicBezTo>
                  <a:pt x="6366" y="3086"/>
                  <a:pt x="5684" y="2904"/>
                  <a:pt x="4775" y="2723"/>
                </a:cubicBezTo>
                <a:cubicBezTo>
                  <a:pt x="4775" y="908"/>
                  <a:pt x="4775" y="908"/>
                  <a:pt x="4775" y="908"/>
                </a:cubicBezTo>
                <a:cubicBezTo>
                  <a:pt x="4775" y="363"/>
                  <a:pt x="4320" y="0"/>
                  <a:pt x="363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990"/>
                  <a:pt x="0" y="5990"/>
                  <a:pt x="0" y="5990"/>
                </a:cubicBezTo>
                <a:cubicBezTo>
                  <a:pt x="682" y="5808"/>
                  <a:pt x="1364" y="5808"/>
                  <a:pt x="1819" y="5808"/>
                </a:cubicBezTo>
                <a:cubicBezTo>
                  <a:pt x="8867" y="5808"/>
                  <a:pt x="14552" y="10346"/>
                  <a:pt x="14552" y="15792"/>
                </a:cubicBezTo>
                <a:cubicBezTo>
                  <a:pt x="14552" y="17970"/>
                  <a:pt x="13642" y="19966"/>
                  <a:pt x="12278" y="21600"/>
                </a:cubicBezTo>
                <a:cubicBezTo>
                  <a:pt x="20236" y="21600"/>
                  <a:pt x="20236" y="21600"/>
                  <a:pt x="20236" y="21600"/>
                </a:cubicBezTo>
                <a:cubicBezTo>
                  <a:pt x="20236" y="21418"/>
                  <a:pt x="20008" y="21237"/>
                  <a:pt x="19781" y="21055"/>
                </a:cubicBezTo>
                <a:cubicBezTo>
                  <a:pt x="17735" y="20148"/>
                  <a:pt x="17735" y="20148"/>
                  <a:pt x="17735" y="20148"/>
                </a:cubicBezTo>
                <a:cubicBezTo>
                  <a:pt x="17962" y="19422"/>
                  <a:pt x="18189" y="18696"/>
                  <a:pt x="18417" y="18151"/>
                </a:cubicBezTo>
                <a:cubicBezTo>
                  <a:pt x="20691" y="18151"/>
                  <a:pt x="20691" y="18151"/>
                  <a:pt x="20691" y="18151"/>
                </a:cubicBezTo>
                <a:cubicBezTo>
                  <a:pt x="21145" y="18151"/>
                  <a:pt x="21600" y="17788"/>
                  <a:pt x="21600" y="17244"/>
                </a:cubicBezTo>
                <a:cubicBezTo>
                  <a:pt x="21600" y="13976"/>
                  <a:pt x="21600" y="13976"/>
                  <a:pt x="21600" y="13976"/>
                </a:cubicBezTo>
                <a:cubicBezTo>
                  <a:pt x="21600" y="13613"/>
                  <a:pt x="21145" y="13250"/>
                  <a:pt x="20691" y="1325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3" name="Rectangle 59"/>
          <p:cNvSpPr/>
          <p:nvPr/>
        </p:nvSpPr>
        <p:spPr>
          <a:xfrm>
            <a:off x="4929656" y="1194678"/>
            <a:ext cx="120732" cy="2665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4" name="Freeform 60"/>
          <p:cNvSpPr/>
          <p:nvPr/>
        </p:nvSpPr>
        <p:spPr>
          <a:xfrm>
            <a:off x="4892025" y="1226322"/>
            <a:ext cx="194426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27" y="0"/>
                </a:moveTo>
                <a:cubicBezTo>
                  <a:pt x="873" y="0"/>
                  <a:pt x="873" y="0"/>
                  <a:pt x="873" y="0"/>
                </a:cubicBezTo>
                <a:cubicBezTo>
                  <a:pt x="436" y="0"/>
                  <a:pt x="0" y="8640"/>
                  <a:pt x="0" y="1728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17280"/>
                  <a:pt x="21600" y="17280"/>
                  <a:pt x="21600" y="17280"/>
                </a:cubicBezTo>
                <a:cubicBezTo>
                  <a:pt x="21600" y="8640"/>
                  <a:pt x="21164" y="0"/>
                  <a:pt x="20727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5" name="Freeform 61"/>
          <p:cNvSpPr/>
          <p:nvPr/>
        </p:nvSpPr>
        <p:spPr>
          <a:xfrm>
            <a:off x="4761886" y="860707"/>
            <a:ext cx="454705" cy="329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57" y="16814"/>
                </a:moveTo>
                <a:cubicBezTo>
                  <a:pt x="1403" y="16814"/>
                  <a:pt x="1403" y="16814"/>
                  <a:pt x="1403" y="16814"/>
                </a:cubicBezTo>
                <a:cubicBezTo>
                  <a:pt x="1403" y="1681"/>
                  <a:pt x="1403" y="1681"/>
                  <a:pt x="1403" y="1681"/>
                </a:cubicBezTo>
                <a:cubicBezTo>
                  <a:pt x="20291" y="1681"/>
                  <a:pt x="20291" y="1681"/>
                  <a:pt x="20291" y="1681"/>
                </a:cubicBezTo>
                <a:cubicBezTo>
                  <a:pt x="20291" y="4398"/>
                  <a:pt x="20291" y="4398"/>
                  <a:pt x="20291" y="4398"/>
                </a:cubicBezTo>
                <a:cubicBezTo>
                  <a:pt x="21600" y="4398"/>
                  <a:pt x="21600" y="4398"/>
                  <a:pt x="21600" y="4398"/>
                </a:cubicBezTo>
                <a:cubicBezTo>
                  <a:pt x="21600" y="647"/>
                  <a:pt x="21600" y="647"/>
                  <a:pt x="21600" y="647"/>
                </a:cubicBezTo>
                <a:cubicBezTo>
                  <a:pt x="21600" y="259"/>
                  <a:pt x="21319" y="0"/>
                  <a:pt x="21039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281" y="0"/>
                  <a:pt x="0" y="259"/>
                  <a:pt x="0" y="647"/>
                </a:cubicBezTo>
                <a:cubicBezTo>
                  <a:pt x="0" y="20824"/>
                  <a:pt x="0" y="20824"/>
                  <a:pt x="0" y="20824"/>
                </a:cubicBezTo>
                <a:cubicBezTo>
                  <a:pt x="0" y="21212"/>
                  <a:pt x="281" y="21600"/>
                  <a:pt x="561" y="21600"/>
                </a:cubicBezTo>
                <a:cubicBezTo>
                  <a:pt x="16457" y="21600"/>
                  <a:pt x="16457" y="21600"/>
                  <a:pt x="16457" y="21600"/>
                </a:cubicBezTo>
                <a:lnTo>
                  <a:pt x="16457" y="168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6" name="Freeform 62"/>
          <p:cNvSpPr/>
          <p:nvPr/>
        </p:nvSpPr>
        <p:spPr>
          <a:xfrm>
            <a:off x="5122514" y="939104"/>
            <a:ext cx="152092" cy="299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234" y="0"/>
                </a:moveTo>
                <a:cubicBezTo>
                  <a:pt x="3366" y="0"/>
                  <a:pt x="3366" y="0"/>
                  <a:pt x="3366" y="0"/>
                </a:cubicBezTo>
                <a:cubicBezTo>
                  <a:pt x="1403" y="0"/>
                  <a:pt x="0" y="853"/>
                  <a:pt x="0" y="1705"/>
                </a:cubicBezTo>
                <a:cubicBezTo>
                  <a:pt x="0" y="19895"/>
                  <a:pt x="0" y="19895"/>
                  <a:pt x="0" y="19895"/>
                </a:cubicBezTo>
                <a:cubicBezTo>
                  <a:pt x="0" y="20747"/>
                  <a:pt x="1403" y="21600"/>
                  <a:pt x="3366" y="21600"/>
                </a:cubicBezTo>
                <a:cubicBezTo>
                  <a:pt x="18234" y="21600"/>
                  <a:pt x="18234" y="21600"/>
                  <a:pt x="18234" y="21600"/>
                </a:cubicBezTo>
                <a:cubicBezTo>
                  <a:pt x="19917" y="21600"/>
                  <a:pt x="21600" y="20747"/>
                  <a:pt x="21600" y="19895"/>
                </a:cubicBezTo>
                <a:cubicBezTo>
                  <a:pt x="21600" y="1705"/>
                  <a:pt x="21600" y="1705"/>
                  <a:pt x="21600" y="1705"/>
                </a:cubicBezTo>
                <a:cubicBezTo>
                  <a:pt x="21600" y="853"/>
                  <a:pt x="19917" y="0"/>
                  <a:pt x="18234" y="0"/>
                </a:cubicBezTo>
                <a:close/>
                <a:moveTo>
                  <a:pt x="7855" y="1279"/>
                </a:moveTo>
                <a:cubicBezTo>
                  <a:pt x="13465" y="1279"/>
                  <a:pt x="13465" y="1279"/>
                  <a:pt x="13465" y="1279"/>
                </a:cubicBezTo>
                <a:cubicBezTo>
                  <a:pt x="13745" y="1279"/>
                  <a:pt x="13745" y="1421"/>
                  <a:pt x="13745" y="1421"/>
                </a:cubicBezTo>
                <a:cubicBezTo>
                  <a:pt x="13745" y="1563"/>
                  <a:pt x="13745" y="1705"/>
                  <a:pt x="13465" y="1705"/>
                </a:cubicBezTo>
                <a:cubicBezTo>
                  <a:pt x="7855" y="1705"/>
                  <a:pt x="7855" y="1705"/>
                  <a:pt x="7855" y="1705"/>
                </a:cubicBezTo>
                <a:cubicBezTo>
                  <a:pt x="7855" y="1705"/>
                  <a:pt x="7574" y="1563"/>
                  <a:pt x="7574" y="1421"/>
                </a:cubicBezTo>
                <a:cubicBezTo>
                  <a:pt x="7574" y="1421"/>
                  <a:pt x="7855" y="1279"/>
                  <a:pt x="7855" y="1279"/>
                </a:cubicBezTo>
                <a:close/>
                <a:moveTo>
                  <a:pt x="10660" y="20321"/>
                </a:moveTo>
                <a:cubicBezTo>
                  <a:pt x="9818" y="20321"/>
                  <a:pt x="8977" y="19895"/>
                  <a:pt x="8977" y="19326"/>
                </a:cubicBezTo>
                <a:cubicBezTo>
                  <a:pt x="8977" y="18758"/>
                  <a:pt x="9818" y="18332"/>
                  <a:pt x="10660" y="18332"/>
                </a:cubicBezTo>
                <a:cubicBezTo>
                  <a:pt x="11782" y="18332"/>
                  <a:pt x="12623" y="18758"/>
                  <a:pt x="12623" y="19326"/>
                </a:cubicBezTo>
                <a:cubicBezTo>
                  <a:pt x="12623" y="19895"/>
                  <a:pt x="11782" y="20321"/>
                  <a:pt x="10660" y="20321"/>
                </a:cubicBezTo>
                <a:close/>
                <a:moveTo>
                  <a:pt x="20197" y="17337"/>
                </a:moveTo>
                <a:cubicBezTo>
                  <a:pt x="1403" y="17337"/>
                  <a:pt x="1403" y="17337"/>
                  <a:pt x="1403" y="17337"/>
                </a:cubicBezTo>
                <a:cubicBezTo>
                  <a:pt x="1403" y="3268"/>
                  <a:pt x="1403" y="3268"/>
                  <a:pt x="1403" y="3268"/>
                </a:cubicBezTo>
                <a:cubicBezTo>
                  <a:pt x="20197" y="3268"/>
                  <a:pt x="20197" y="3268"/>
                  <a:pt x="20197" y="3268"/>
                </a:cubicBezTo>
                <a:lnTo>
                  <a:pt x="20197" y="1733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7" name="Freeform 63"/>
          <p:cNvSpPr/>
          <p:nvPr/>
        </p:nvSpPr>
        <p:spPr>
          <a:xfrm>
            <a:off x="3727043" y="5680569"/>
            <a:ext cx="434322" cy="387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16" y="0"/>
                </a:moveTo>
                <a:cubicBezTo>
                  <a:pt x="684" y="0"/>
                  <a:pt x="684" y="0"/>
                  <a:pt x="684" y="0"/>
                </a:cubicBezTo>
                <a:cubicBezTo>
                  <a:pt x="293" y="0"/>
                  <a:pt x="0" y="439"/>
                  <a:pt x="0" y="768"/>
                </a:cubicBezTo>
                <a:cubicBezTo>
                  <a:pt x="0" y="20832"/>
                  <a:pt x="0" y="20832"/>
                  <a:pt x="0" y="20832"/>
                </a:cubicBezTo>
                <a:cubicBezTo>
                  <a:pt x="0" y="21271"/>
                  <a:pt x="293" y="21600"/>
                  <a:pt x="684" y="21600"/>
                </a:cubicBezTo>
                <a:cubicBezTo>
                  <a:pt x="20916" y="21600"/>
                  <a:pt x="20916" y="21600"/>
                  <a:pt x="20916" y="21600"/>
                </a:cubicBezTo>
                <a:cubicBezTo>
                  <a:pt x="21307" y="21600"/>
                  <a:pt x="21600" y="21271"/>
                  <a:pt x="21600" y="20832"/>
                </a:cubicBezTo>
                <a:cubicBezTo>
                  <a:pt x="21600" y="768"/>
                  <a:pt x="21600" y="768"/>
                  <a:pt x="21600" y="768"/>
                </a:cubicBezTo>
                <a:cubicBezTo>
                  <a:pt x="21600" y="439"/>
                  <a:pt x="21307" y="0"/>
                  <a:pt x="20916" y="0"/>
                </a:cubicBezTo>
                <a:close/>
                <a:moveTo>
                  <a:pt x="16615" y="1754"/>
                </a:moveTo>
                <a:cubicBezTo>
                  <a:pt x="17202" y="1754"/>
                  <a:pt x="17593" y="2193"/>
                  <a:pt x="17593" y="2741"/>
                </a:cubicBezTo>
                <a:cubicBezTo>
                  <a:pt x="17593" y="3289"/>
                  <a:pt x="17202" y="3728"/>
                  <a:pt x="16615" y="3728"/>
                </a:cubicBezTo>
                <a:cubicBezTo>
                  <a:pt x="16127" y="3728"/>
                  <a:pt x="15736" y="3289"/>
                  <a:pt x="15736" y="2741"/>
                </a:cubicBezTo>
                <a:cubicBezTo>
                  <a:pt x="15736" y="2193"/>
                  <a:pt x="16127" y="1754"/>
                  <a:pt x="16615" y="1754"/>
                </a:cubicBezTo>
                <a:close/>
                <a:moveTo>
                  <a:pt x="13976" y="1754"/>
                </a:moveTo>
                <a:cubicBezTo>
                  <a:pt x="14465" y="1754"/>
                  <a:pt x="14856" y="2193"/>
                  <a:pt x="14856" y="2741"/>
                </a:cubicBezTo>
                <a:cubicBezTo>
                  <a:pt x="14856" y="3289"/>
                  <a:pt x="14465" y="3728"/>
                  <a:pt x="13976" y="3728"/>
                </a:cubicBezTo>
                <a:cubicBezTo>
                  <a:pt x="13488" y="3728"/>
                  <a:pt x="13097" y="3289"/>
                  <a:pt x="13097" y="2741"/>
                </a:cubicBezTo>
                <a:cubicBezTo>
                  <a:pt x="13097" y="2193"/>
                  <a:pt x="13488" y="1754"/>
                  <a:pt x="13976" y="1754"/>
                </a:cubicBezTo>
                <a:close/>
                <a:moveTo>
                  <a:pt x="20232" y="20065"/>
                </a:moveTo>
                <a:cubicBezTo>
                  <a:pt x="1368" y="20065"/>
                  <a:pt x="1368" y="20065"/>
                  <a:pt x="1368" y="20065"/>
                </a:cubicBezTo>
                <a:cubicBezTo>
                  <a:pt x="1368" y="5482"/>
                  <a:pt x="1368" y="5482"/>
                  <a:pt x="1368" y="5482"/>
                </a:cubicBezTo>
                <a:cubicBezTo>
                  <a:pt x="20232" y="5482"/>
                  <a:pt x="20232" y="5482"/>
                  <a:pt x="20232" y="5482"/>
                </a:cubicBezTo>
                <a:lnTo>
                  <a:pt x="20232" y="20065"/>
                </a:lnTo>
                <a:close/>
                <a:moveTo>
                  <a:pt x="19352" y="3728"/>
                </a:moveTo>
                <a:cubicBezTo>
                  <a:pt x="18863" y="3728"/>
                  <a:pt x="18472" y="3289"/>
                  <a:pt x="18472" y="2741"/>
                </a:cubicBezTo>
                <a:cubicBezTo>
                  <a:pt x="18472" y="2193"/>
                  <a:pt x="18863" y="1754"/>
                  <a:pt x="19352" y="1754"/>
                </a:cubicBezTo>
                <a:cubicBezTo>
                  <a:pt x="19841" y="1754"/>
                  <a:pt x="20232" y="2193"/>
                  <a:pt x="20232" y="2741"/>
                </a:cubicBezTo>
                <a:cubicBezTo>
                  <a:pt x="20232" y="3289"/>
                  <a:pt x="19841" y="3728"/>
                  <a:pt x="19352" y="3728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8" name="Freeform 64"/>
          <p:cNvSpPr/>
          <p:nvPr/>
        </p:nvSpPr>
        <p:spPr>
          <a:xfrm>
            <a:off x="3747426" y="5801299"/>
            <a:ext cx="390420" cy="250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00" y="0"/>
                  <a:pt x="0" y="7654"/>
                  <a:pt x="0" y="17008"/>
                </a:cubicBezTo>
                <a:cubicBezTo>
                  <a:pt x="0" y="18539"/>
                  <a:pt x="109" y="20069"/>
                  <a:pt x="436" y="21600"/>
                </a:cubicBezTo>
                <a:cubicBezTo>
                  <a:pt x="1527" y="21600"/>
                  <a:pt x="1527" y="21600"/>
                  <a:pt x="1527" y="21600"/>
                </a:cubicBezTo>
                <a:cubicBezTo>
                  <a:pt x="1309" y="20069"/>
                  <a:pt x="1091" y="18539"/>
                  <a:pt x="1091" y="17008"/>
                </a:cubicBezTo>
                <a:cubicBezTo>
                  <a:pt x="1091" y="16157"/>
                  <a:pt x="1200" y="15477"/>
                  <a:pt x="1200" y="14797"/>
                </a:cubicBezTo>
                <a:cubicBezTo>
                  <a:pt x="1200" y="14627"/>
                  <a:pt x="1200" y="14457"/>
                  <a:pt x="1091" y="14287"/>
                </a:cubicBezTo>
                <a:cubicBezTo>
                  <a:pt x="1091" y="14287"/>
                  <a:pt x="1091" y="14287"/>
                  <a:pt x="1091" y="14117"/>
                </a:cubicBezTo>
                <a:cubicBezTo>
                  <a:pt x="1418" y="11565"/>
                  <a:pt x="2073" y="9184"/>
                  <a:pt x="3164" y="7143"/>
                </a:cubicBezTo>
                <a:cubicBezTo>
                  <a:pt x="3164" y="7143"/>
                  <a:pt x="3273" y="7143"/>
                  <a:pt x="3273" y="7143"/>
                </a:cubicBezTo>
                <a:cubicBezTo>
                  <a:pt x="3382" y="7143"/>
                  <a:pt x="3382" y="6973"/>
                  <a:pt x="3600" y="6973"/>
                </a:cubicBezTo>
                <a:cubicBezTo>
                  <a:pt x="3600" y="6803"/>
                  <a:pt x="3709" y="6803"/>
                  <a:pt x="3709" y="6633"/>
                </a:cubicBezTo>
                <a:cubicBezTo>
                  <a:pt x="3709" y="6633"/>
                  <a:pt x="3709" y="6633"/>
                  <a:pt x="3600" y="6633"/>
                </a:cubicBezTo>
                <a:cubicBezTo>
                  <a:pt x="3600" y="6463"/>
                  <a:pt x="3709" y="6463"/>
                  <a:pt x="3709" y="6293"/>
                </a:cubicBezTo>
                <a:cubicBezTo>
                  <a:pt x="3818" y="6293"/>
                  <a:pt x="3818" y="6293"/>
                  <a:pt x="3927" y="6463"/>
                </a:cubicBezTo>
                <a:cubicBezTo>
                  <a:pt x="4036" y="6293"/>
                  <a:pt x="4145" y="6123"/>
                  <a:pt x="4255" y="5953"/>
                </a:cubicBezTo>
                <a:cubicBezTo>
                  <a:pt x="4255" y="5783"/>
                  <a:pt x="4255" y="5783"/>
                  <a:pt x="4364" y="5613"/>
                </a:cubicBezTo>
                <a:cubicBezTo>
                  <a:pt x="4364" y="5613"/>
                  <a:pt x="4364" y="5783"/>
                  <a:pt x="4364" y="5783"/>
                </a:cubicBezTo>
                <a:cubicBezTo>
                  <a:pt x="4364" y="5613"/>
                  <a:pt x="4364" y="5613"/>
                  <a:pt x="4364" y="5613"/>
                </a:cubicBezTo>
                <a:cubicBezTo>
                  <a:pt x="4364" y="5613"/>
                  <a:pt x="4255" y="5613"/>
                  <a:pt x="4255" y="5613"/>
                </a:cubicBezTo>
                <a:cubicBezTo>
                  <a:pt x="4255" y="5613"/>
                  <a:pt x="4145" y="5443"/>
                  <a:pt x="4145" y="5443"/>
                </a:cubicBezTo>
                <a:cubicBezTo>
                  <a:pt x="4255" y="5443"/>
                  <a:pt x="4255" y="5443"/>
                  <a:pt x="4255" y="5272"/>
                </a:cubicBezTo>
                <a:cubicBezTo>
                  <a:pt x="4364" y="5443"/>
                  <a:pt x="4473" y="5443"/>
                  <a:pt x="4582" y="5443"/>
                </a:cubicBezTo>
                <a:cubicBezTo>
                  <a:pt x="4582" y="5443"/>
                  <a:pt x="4582" y="5443"/>
                  <a:pt x="4582" y="5443"/>
                </a:cubicBezTo>
                <a:cubicBezTo>
                  <a:pt x="4582" y="5272"/>
                  <a:pt x="4473" y="5102"/>
                  <a:pt x="4364" y="5102"/>
                </a:cubicBezTo>
                <a:cubicBezTo>
                  <a:pt x="4909" y="4422"/>
                  <a:pt x="5564" y="3742"/>
                  <a:pt x="6218" y="3231"/>
                </a:cubicBezTo>
                <a:cubicBezTo>
                  <a:pt x="6218" y="3402"/>
                  <a:pt x="6327" y="3231"/>
                  <a:pt x="6327" y="3402"/>
                </a:cubicBezTo>
                <a:cubicBezTo>
                  <a:pt x="6218" y="3742"/>
                  <a:pt x="6000" y="3572"/>
                  <a:pt x="5891" y="3742"/>
                </a:cubicBezTo>
                <a:cubicBezTo>
                  <a:pt x="5891" y="3742"/>
                  <a:pt x="5891" y="3742"/>
                  <a:pt x="5891" y="3912"/>
                </a:cubicBezTo>
                <a:cubicBezTo>
                  <a:pt x="7309" y="2551"/>
                  <a:pt x="9055" y="1871"/>
                  <a:pt x="10800" y="1871"/>
                </a:cubicBezTo>
                <a:cubicBezTo>
                  <a:pt x="12655" y="1871"/>
                  <a:pt x="14291" y="2721"/>
                  <a:pt x="15709" y="4082"/>
                </a:cubicBezTo>
                <a:cubicBezTo>
                  <a:pt x="15927" y="4082"/>
                  <a:pt x="16036" y="4082"/>
                  <a:pt x="16036" y="4252"/>
                </a:cubicBezTo>
                <a:cubicBezTo>
                  <a:pt x="16036" y="4252"/>
                  <a:pt x="16036" y="4252"/>
                  <a:pt x="16036" y="4252"/>
                </a:cubicBezTo>
                <a:cubicBezTo>
                  <a:pt x="16255" y="4422"/>
                  <a:pt x="16473" y="4762"/>
                  <a:pt x="16691" y="4932"/>
                </a:cubicBezTo>
                <a:cubicBezTo>
                  <a:pt x="16800" y="4932"/>
                  <a:pt x="16909" y="4932"/>
                  <a:pt x="16909" y="4932"/>
                </a:cubicBezTo>
                <a:cubicBezTo>
                  <a:pt x="17018" y="5102"/>
                  <a:pt x="17127" y="5102"/>
                  <a:pt x="17127" y="5272"/>
                </a:cubicBezTo>
                <a:cubicBezTo>
                  <a:pt x="17127" y="5443"/>
                  <a:pt x="17127" y="5443"/>
                  <a:pt x="17127" y="5443"/>
                </a:cubicBezTo>
                <a:cubicBezTo>
                  <a:pt x="17127" y="5613"/>
                  <a:pt x="17236" y="5613"/>
                  <a:pt x="17236" y="5783"/>
                </a:cubicBezTo>
                <a:cubicBezTo>
                  <a:pt x="17345" y="5783"/>
                  <a:pt x="17345" y="5783"/>
                  <a:pt x="17345" y="5783"/>
                </a:cubicBezTo>
                <a:cubicBezTo>
                  <a:pt x="17455" y="5783"/>
                  <a:pt x="17455" y="5783"/>
                  <a:pt x="17455" y="5783"/>
                </a:cubicBezTo>
                <a:cubicBezTo>
                  <a:pt x="17564" y="5783"/>
                  <a:pt x="17673" y="5953"/>
                  <a:pt x="17782" y="5953"/>
                </a:cubicBezTo>
                <a:cubicBezTo>
                  <a:pt x="18436" y="7143"/>
                  <a:pt x="19091" y="8334"/>
                  <a:pt x="19636" y="9865"/>
                </a:cubicBezTo>
                <a:cubicBezTo>
                  <a:pt x="19527" y="9865"/>
                  <a:pt x="19527" y="10035"/>
                  <a:pt x="19418" y="10035"/>
                </a:cubicBezTo>
                <a:cubicBezTo>
                  <a:pt x="19527" y="10375"/>
                  <a:pt x="19636" y="10205"/>
                  <a:pt x="19745" y="10205"/>
                </a:cubicBezTo>
                <a:cubicBezTo>
                  <a:pt x="19745" y="10375"/>
                  <a:pt x="19855" y="10545"/>
                  <a:pt x="19855" y="10715"/>
                </a:cubicBezTo>
                <a:cubicBezTo>
                  <a:pt x="19855" y="11055"/>
                  <a:pt x="19964" y="11395"/>
                  <a:pt x="19855" y="11735"/>
                </a:cubicBezTo>
                <a:cubicBezTo>
                  <a:pt x="19855" y="11735"/>
                  <a:pt x="19855" y="11735"/>
                  <a:pt x="19855" y="11735"/>
                </a:cubicBezTo>
                <a:cubicBezTo>
                  <a:pt x="19964" y="11906"/>
                  <a:pt x="19964" y="12076"/>
                  <a:pt x="19964" y="12246"/>
                </a:cubicBezTo>
                <a:cubicBezTo>
                  <a:pt x="20073" y="12076"/>
                  <a:pt x="20073" y="12076"/>
                  <a:pt x="20073" y="11906"/>
                </a:cubicBezTo>
                <a:cubicBezTo>
                  <a:pt x="20073" y="11906"/>
                  <a:pt x="20182" y="11906"/>
                  <a:pt x="20182" y="11906"/>
                </a:cubicBezTo>
                <a:cubicBezTo>
                  <a:pt x="20182" y="12246"/>
                  <a:pt x="20291" y="12416"/>
                  <a:pt x="20291" y="12586"/>
                </a:cubicBezTo>
                <a:cubicBezTo>
                  <a:pt x="20291" y="12586"/>
                  <a:pt x="20291" y="12586"/>
                  <a:pt x="20291" y="12586"/>
                </a:cubicBezTo>
                <a:cubicBezTo>
                  <a:pt x="20182" y="12586"/>
                  <a:pt x="20291" y="12416"/>
                  <a:pt x="20182" y="12416"/>
                </a:cubicBezTo>
                <a:cubicBezTo>
                  <a:pt x="20182" y="12416"/>
                  <a:pt x="20073" y="12586"/>
                  <a:pt x="20073" y="12586"/>
                </a:cubicBezTo>
                <a:cubicBezTo>
                  <a:pt x="20073" y="12586"/>
                  <a:pt x="20073" y="12586"/>
                  <a:pt x="20073" y="12586"/>
                </a:cubicBezTo>
                <a:cubicBezTo>
                  <a:pt x="20073" y="12586"/>
                  <a:pt x="20073" y="12586"/>
                  <a:pt x="20073" y="12586"/>
                </a:cubicBezTo>
                <a:cubicBezTo>
                  <a:pt x="20182" y="12586"/>
                  <a:pt x="20182" y="12586"/>
                  <a:pt x="20182" y="12586"/>
                </a:cubicBezTo>
                <a:cubicBezTo>
                  <a:pt x="20182" y="13096"/>
                  <a:pt x="20291" y="13436"/>
                  <a:pt x="20291" y="13776"/>
                </a:cubicBezTo>
                <a:cubicBezTo>
                  <a:pt x="20291" y="13776"/>
                  <a:pt x="20291" y="13776"/>
                  <a:pt x="20291" y="13776"/>
                </a:cubicBezTo>
                <a:cubicBezTo>
                  <a:pt x="20400" y="14797"/>
                  <a:pt x="20509" y="15817"/>
                  <a:pt x="20509" y="17008"/>
                </a:cubicBezTo>
                <a:cubicBezTo>
                  <a:pt x="20509" y="18028"/>
                  <a:pt x="20400" y="18879"/>
                  <a:pt x="20291" y="19899"/>
                </a:cubicBezTo>
                <a:cubicBezTo>
                  <a:pt x="20291" y="19899"/>
                  <a:pt x="20291" y="19899"/>
                  <a:pt x="20400" y="19899"/>
                </a:cubicBezTo>
                <a:cubicBezTo>
                  <a:pt x="20400" y="19899"/>
                  <a:pt x="20509" y="19899"/>
                  <a:pt x="20509" y="20069"/>
                </a:cubicBezTo>
                <a:cubicBezTo>
                  <a:pt x="20509" y="20409"/>
                  <a:pt x="20400" y="20750"/>
                  <a:pt x="20400" y="21090"/>
                </a:cubicBezTo>
                <a:cubicBezTo>
                  <a:pt x="20400" y="21090"/>
                  <a:pt x="20400" y="20920"/>
                  <a:pt x="20400" y="20750"/>
                </a:cubicBezTo>
                <a:cubicBezTo>
                  <a:pt x="20291" y="20750"/>
                  <a:pt x="20291" y="20580"/>
                  <a:pt x="20182" y="20580"/>
                </a:cubicBezTo>
                <a:cubicBezTo>
                  <a:pt x="20182" y="20920"/>
                  <a:pt x="20073" y="21260"/>
                  <a:pt x="20073" y="21600"/>
                </a:cubicBezTo>
                <a:cubicBezTo>
                  <a:pt x="21273" y="21600"/>
                  <a:pt x="21273" y="21600"/>
                  <a:pt x="21273" y="21600"/>
                </a:cubicBezTo>
                <a:cubicBezTo>
                  <a:pt x="21491" y="20069"/>
                  <a:pt x="21600" y="18539"/>
                  <a:pt x="21600" y="17008"/>
                </a:cubicBezTo>
                <a:cubicBezTo>
                  <a:pt x="21600" y="7654"/>
                  <a:pt x="16800" y="0"/>
                  <a:pt x="10800" y="0"/>
                </a:cubicBezTo>
                <a:close/>
                <a:moveTo>
                  <a:pt x="20182" y="11735"/>
                </a:moveTo>
                <a:cubicBezTo>
                  <a:pt x="20073" y="11735"/>
                  <a:pt x="19964" y="11395"/>
                  <a:pt x="19964" y="11225"/>
                </a:cubicBezTo>
                <a:cubicBezTo>
                  <a:pt x="20073" y="11395"/>
                  <a:pt x="20073" y="11565"/>
                  <a:pt x="20182" y="11735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9" name="Freeform 65"/>
          <p:cNvSpPr/>
          <p:nvPr/>
        </p:nvSpPr>
        <p:spPr>
          <a:xfrm>
            <a:off x="3839436" y="5847055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0800"/>
                  <a:pt x="14400" y="10800"/>
                  <a:pt x="21600" y="0"/>
                </a:cubicBezTo>
                <a:cubicBezTo>
                  <a:pt x="14400" y="0"/>
                  <a:pt x="14400" y="10800"/>
                  <a:pt x="0" y="1080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30" name="Freeform 67"/>
          <p:cNvSpPr/>
          <p:nvPr/>
        </p:nvSpPr>
        <p:spPr>
          <a:xfrm>
            <a:off x="3767810" y="5867153"/>
            <a:ext cx="114461" cy="185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460"/>
                </a:moveTo>
                <a:cubicBezTo>
                  <a:pt x="10428" y="689"/>
                  <a:pt x="10055" y="1379"/>
                  <a:pt x="10428" y="1609"/>
                </a:cubicBezTo>
                <a:cubicBezTo>
                  <a:pt x="10800" y="1609"/>
                  <a:pt x="11172" y="1609"/>
                  <a:pt x="11172" y="1838"/>
                </a:cubicBezTo>
                <a:cubicBezTo>
                  <a:pt x="11172" y="2068"/>
                  <a:pt x="10800" y="2068"/>
                  <a:pt x="10428" y="2298"/>
                </a:cubicBezTo>
                <a:cubicBezTo>
                  <a:pt x="10428" y="2068"/>
                  <a:pt x="10800" y="2068"/>
                  <a:pt x="10800" y="1838"/>
                </a:cubicBezTo>
                <a:cubicBezTo>
                  <a:pt x="10428" y="1609"/>
                  <a:pt x="10055" y="1379"/>
                  <a:pt x="9683" y="1149"/>
                </a:cubicBezTo>
                <a:cubicBezTo>
                  <a:pt x="9683" y="1149"/>
                  <a:pt x="9683" y="1149"/>
                  <a:pt x="9683" y="1149"/>
                </a:cubicBezTo>
                <a:cubicBezTo>
                  <a:pt x="9310" y="919"/>
                  <a:pt x="9310" y="919"/>
                  <a:pt x="8938" y="919"/>
                </a:cubicBezTo>
                <a:cubicBezTo>
                  <a:pt x="8938" y="1149"/>
                  <a:pt x="8566" y="1149"/>
                  <a:pt x="8566" y="1379"/>
                </a:cubicBezTo>
                <a:cubicBezTo>
                  <a:pt x="8938" y="1379"/>
                  <a:pt x="8938" y="1379"/>
                  <a:pt x="8938" y="1379"/>
                </a:cubicBezTo>
                <a:cubicBezTo>
                  <a:pt x="8938" y="1609"/>
                  <a:pt x="8938" y="2068"/>
                  <a:pt x="8566" y="2298"/>
                </a:cubicBezTo>
                <a:cubicBezTo>
                  <a:pt x="8566" y="2068"/>
                  <a:pt x="8566" y="2068"/>
                  <a:pt x="8566" y="1838"/>
                </a:cubicBezTo>
                <a:cubicBezTo>
                  <a:pt x="8566" y="1838"/>
                  <a:pt x="8566" y="1838"/>
                  <a:pt x="8566" y="1838"/>
                </a:cubicBezTo>
                <a:cubicBezTo>
                  <a:pt x="7821" y="1838"/>
                  <a:pt x="7821" y="2068"/>
                  <a:pt x="7448" y="2068"/>
                </a:cubicBezTo>
                <a:cubicBezTo>
                  <a:pt x="7448" y="2068"/>
                  <a:pt x="7076" y="2068"/>
                  <a:pt x="7076" y="2068"/>
                </a:cubicBezTo>
                <a:cubicBezTo>
                  <a:pt x="3352" y="4826"/>
                  <a:pt x="1117" y="8043"/>
                  <a:pt x="0" y="11489"/>
                </a:cubicBezTo>
                <a:cubicBezTo>
                  <a:pt x="0" y="11719"/>
                  <a:pt x="0" y="11719"/>
                  <a:pt x="0" y="11719"/>
                </a:cubicBezTo>
                <a:cubicBezTo>
                  <a:pt x="372" y="11949"/>
                  <a:pt x="372" y="12179"/>
                  <a:pt x="372" y="12409"/>
                </a:cubicBezTo>
                <a:cubicBezTo>
                  <a:pt x="745" y="12638"/>
                  <a:pt x="745" y="12868"/>
                  <a:pt x="745" y="12868"/>
                </a:cubicBezTo>
                <a:cubicBezTo>
                  <a:pt x="745" y="12868"/>
                  <a:pt x="745" y="13098"/>
                  <a:pt x="745" y="13098"/>
                </a:cubicBezTo>
                <a:cubicBezTo>
                  <a:pt x="1117" y="13328"/>
                  <a:pt x="1490" y="13557"/>
                  <a:pt x="1490" y="14017"/>
                </a:cubicBezTo>
                <a:cubicBezTo>
                  <a:pt x="1862" y="14017"/>
                  <a:pt x="1862" y="14017"/>
                  <a:pt x="2234" y="14017"/>
                </a:cubicBezTo>
                <a:cubicBezTo>
                  <a:pt x="2234" y="13787"/>
                  <a:pt x="1862" y="13787"/>
                  <a:pt x="1862" y="13328"/>
                </a:cubicBezTo>
                <a:cubicBezTo>
                  <a:pt x="1862" y="13328"/>
                  <a:pt x="1862" y="13328"/>
                  <a:pt x="1862" y="13328"/>
                </a:cubicBezTo>
                <a:cubicBezTo>
                  <a:pt x="1862" y="13328"/>
                  <a:pt x="1862" y="13328"/>
                  <a:pt x="1862" y="13328"/>
                </a:cubicBezTo>
                <a:cubicBezTo>
                  <a:pt x="2234" y="13328"/>
                  <a:pt x="2234" y="13328"/>
                  <a:pt x="2234" y="13557"/>
                </a:cubicBezTo>
                <a:cubicBezTo>
                  <a:pt x="2607" y="13787"/>
                  <a:pt x="2979" y="14017"/>
                  <a:pt x="2979" y="14247"/>
                </a:cubicBezTo>
                <a:cubicBezTo>
                  <a:pt x="2979" y="14706"/>
                  <a:pt x="3352" y="15166"/>
                  <a:pt x="3724" y="15396"/>
                </a:cubicBezTo>
                <a:cubicBezTo>
                  <a:pt x="4469" y="15626"/>
                  <a:pt x="4841" y="16085"/>
                  <a:pt x="6331" y="15855"/>
                </a:cubicBezTo>
                <a:cubicBezTo>
                  <a:pt x="6331" y="16085"/>
                  <a:pt x="6331" y="16315"/>
                  <a:pt x="6703" y="16315"/>
                </a:cubicBezTo>
                <a:cubicBezTo>
                  <a:pt x="7076" y="16315"/>
                  <a:pt x="7076" y="16545"/>
                  <a:pt x="7448" y="16545"/>
                </a:cubicBezTo>
                <a:cubicBezTo>
                  <a:pt x="7448" y="16774"/>
                  <a:pt x="7821" y="16774"/>
                  <a:pt x="8193" y="17004"/>
                </a:cubicBezTo>
                <a:cubicBezTo>
                  <a:pt x="8193" y="17004"/>
                  <a:pt x="8193" y="17004"/>
                  <a:pt x="8193" y="17234"/>
                </a:cubicBezTo>
                <a:cubicBezTo>
                  <a:pt x="8566" y="17234"/>
                  <a:pt x="8938" y="17694"/>
                  <a:pt x="9310" y="17694"/>
                </a:cubicBezTo>
                <a:cubicBezTo>
                  <a:pt x="9683" y="17694"/>
                  <a:pt x="9683" y="17464"/>
                  <a:pt x="9683" y="17464"/>
                </a:cubicBezTo>
                <a:cubicBezTo>
                  <a:pt x="9683" y="17694"/>
                  <a:pt x="10055" y="17923"/>
                  <a:pt x="10055" y="18153"/>
                </a:cubicBezTo>
                <a:cubicBezTo>
                  <a:pt x="10055" y="18383"/>
                  <a:pt x="9683" y="18153"/>
                  <a:pt x="10055" y="18383"/>
                </a:cubicBezTo>
                <a:cubicBezTo>
                  <a:pt x="10055" y="18843"/>
                  <a:pt x="9683" y="18843"/>
                  <a:pt x="9310" y="19302"/>
                </a:cubicBezTo>
                <a:cubicBezTo>
                  <a:pt x="9310" y="19762"/>
                  <a:pt x="10055" y="20221"/>
                  <a:pt x="9310" y="20451"/>
                </a:cubicBezTo>
                <a:cubicBezTo>
                  <a:pt x="9683" y="20451"/>
                  <a:pt x="10055" y="20681"/>
                  <a:pt x="10055" y="20681"/>
                </a:cubicBezTo>
                <a:cubicBezTo>
                  <a:pt x="10055" y="20911"/>
                  <a:pt x="9683" y="20911"/>
                  <a:pt x="9683" y="20911"/>
                </a:cubicBezTo>
                <a:cubicBezTo>
                  <a:pt x="9683" y="21140"/>
                  <a:pt x="9683" y="21370"/>
                  <a:pt x="9683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21370"/>
                  <a:pt x="21600" y="21370"/>
                  <a:pt x="21600" y="21370"/>
                </a:cubicBezTo>
                <a:cubicBezTo>
                  <a:pt x="21600" y="21140"/>
                  <a:pt x="21600" y="20911"/>
                  <a:pt x="21600" y="20911"/>
                </a:cubicBezTo>
                <a:cubicBezTo>
                  <a:pt x="21600" y="20451"/>
                  <a:pt x="21600" y="20221"/>
                  <a:pt x="21600" y="19991"/>
                </a:cubicBezTo>
                <a:cubicBezTo>
                  <a:pt x="21228" y="19991"/>
                  <a:pt x="21228" y="20221"/>
                  <a:pt x="20855" y="20221"/>
                </a:cubicBezTo>
                <a:cubicBezTo>
                  <a:pt x="20855" y="19991"/>
                  <a:pt x="20483" y="19762"/>
                  <a:pt x="20110" y="19762"/>
                </a:cubicBezTo>
                <a:cubicBezTo>
                  <a:pt x="19738" y="19762"/>
                  <a:pt x="19366" y="19762"/>
                  <a:pt x="18993" y="19762"/>
                </a:cubicBezTo>
                <a:cubicBezTo>
                  <a:pt x="18993" y="19532"/>
                  <a:pt x="18248" y="19532"/>
                  <a:pt x="18248" y="19302"/>
                </a:cubicBezTo>
                <a:cubicBezTo>
                  <a:pt x="17876" y="19302"/>
                  <a:pt x="17503" y="19302"/>
                  <a:pt x="17503" y="19072"/>
                </a:cubicBezTo>
                <a:cubicBezTo>
                  <a:pt x="17876" y="18613"/>
                  <a:pt x="17131" y="17694"/>
                  <a:pt x="16014" y="18153"/>
                </a:cubicBezTo>
                <a:cubicBezTo>
                  <a:pt x="15641" y="17923"/>
                  <a:pt x="15641" y="17694"/>
                  <a:pt x="15269" y="17234"/>
                </a:cubicBezTo>
                <a:cubicBezTo>
                  <a:pt x="14897" y="17234"/>
                  <a:pt x="14524" y="17004"/>
                  <a:pt x="13779" y="16774"/>
                </a:cubicBezTo>
                <a:cubicBezTo>
                  <a:pt x="13779" y="16774"/>
                  <a:pt x="13779" y="17004"/>
                  <a:pt x="13407" y="17004"/>
                </a:cubicBezTo>
                <a:cubicBezTo>
                  <a:pt x="13407" y="16774"/>
                  <a:pt x="12662" y="16774"/>
                  <a:pt x="12662" y="16315"/>
                </a:cubicBezTo>
                <a:cubicBezTo>
                  <a:pt x="12290" y="16315"/>
                  <a:pt x="12290" y="16545"/>
                  <a:pt x="12290" y="16545"/>
                </a:cubicBezTo>
                <a:cubicBezTo>
                  <a:pt x="11917" y="16545"/>
                  <a:pt x="11917" y="16315"/>
                  <a:pt x="11545" y="16315"/>
                </a:cubicBezTo>
                <a:cubicBezTo>
                  <a:pt x="11545" y="16315"/>
                  <a:pt x="11545" y="16545"/>
                  <a:pt x="11172" y="16545"/>
                </a:cubicBezTo>
                <a:cubicBezTo>
                  <a:pt x="10800" y="16774"/>
                  <a:pt x="10428" y="17004"/>
                  <a:pt x="10055" y="17234"/>
                </a:cubicBezTo>
                <a:cubicBezTo>
                  <a:pt x="10428" y="17004"/>
                  <a:pt x="10055" y="16774"/>
                  <a:pt x="9683" y="16774"/>
                </a:cubicBezTo>
                <a:cubicBezTo>
                  <a:pt x="9310" y="17004"/>
                  <a:pt x="9310" y="17004"/>
                  <a:pt x="8938" y="17234"/>
                </a:cubicBezTo>
                <a:cubicBezTo>
                  <a:pt x="8566" y="16774"/>
                  <a:pt x="8938" y="16315"/>
                  <a:pt x="8938" y="15855"/>
                </a:cubicBezTo>
                <a:cubicBezTo>
                  <a:pt x="8938" y="15626"/>
                  <a:pt x="8193" y="15626"/>
                  <a:pt x="7448" y="15626"/>
                </a:cubicBezTo>
                <a:cubicBezTo>
                  <a:pt x="7821" y="15166"/>
                  <a:pt x="8193" y="14936"/>
                  <a:pt x="7821" y="14477"/>
                </a:cubicBezTo>
                <a:cubicBezTo>
                  <a:pt x="7448" y="14477"/>
                  <a:pt x="7448" y="14477"/>
                  <a:pt x="6703" y="14477"/>
                </a:cubicBezTo>
                <a:cubicBezTo>
                  <a:pt x="6703" y="14706"/>
                  <a:pt x="6703" y="14936"/>
                  <a:pt x="6331" y="15166"/>
                </a:cubicBezTo>
                <a:cubicBezTo>
                  <a:pt x="4841" y="15166"/>
                  <a:pt x="5959" y="13787"/>
                  <a:pt x="5586" y="13098"/>
                </a:cubicBezTo>
                <a:cubicBezTo>
                  <a:pt x="5959" y="13098"/>
                  <a:pt x="5959" y="12868"/>
                  <a:pt x="6331" y="12638"/>
                </a:cubicBezTo>
                <a:cubicBezTo>
                  <a:pt x="7076" y="12638"/>
                  <a:pt x="7076" y="13098"/>
                  <a:pt x="7821" y="13098"/>
                </a:cubicBezTo>
                <a:cubicBezTo>
                  <a:pt x="7821" y="12868"/>
                  <a:pt x="7821" y="12868"/>
                  <a:pt x="7821" y="12638"/>
                </a:cubicBezTo>
                <a:cubicBezTo>
                  <a:pt x="8566" y="12868"/>
                  <a:pt x="9310" y="12638"/>
                  <a:pt x="9310" y="13098"/>
                </a:cubicBezTo>
                <a:cubicBezTo>
                  <a:pt x="9310" y="13557"/>
                  <a:pt x="9683" y="13787"/>
                  <a:pt x="10055" y="13787"/>
                </a:cubicBezTo>
                <a:cubicBezTo>
                  <a:pt x="10055" y="13328"/>
                  <a:pt x="10055" y="13098"/>
                  <a:pt x="10055" y="12868"/>
                </a:cubicBezTo>
                <a:cubicBezTo>
                  <a:pt x="10055" y="12868"/>
                  <a:pt x="9683" y="12638"/>
                  <a:pt x="9683" y="12409"/>
                </a:cubicBezTo>
                <a:cubicBezTo>
                  <a:pt x="10055" y="11949"/>
                  <a:pt x="10428" y="11719"/>
                  <a:pt x="11172" y="11489"/>
                </a:cubicBezTo>
                <a:cubicBezTo>
                  <a:pt x="11172" y="11260"/>
                  <a:pt x="11172" y="11260"/>
                  <a:pt x="11172" y="11030"/>
                </a:cubicBezTo>
                <a:cubicBezTo>
                  <a:pt x="11545" y="11030"/>
                  <a:pt x="11545" y="11030"/>
                  <a:pt x="11917" y="11030"/>
                </a:cubicBezTo>
                <a:cubicBezTo>
                  <a:pt x="11545" y="10570"/>
                  <a:pt x="12290" y="10570"/>
                  <a:pt x="11917" y="10111"/>
                </a:cubicBezTo>
                <a:cubicBezTo>
                  <a:pt x="12290" y="9881"/>
                  <a:pt x="12662" y="9881"/>
                  <a:pt x="13034" y="9651"/>
                </a:cubicBezTo>
                <a:cubicBezTo>
                  <a:pt x="13034" y="9421"/>
                  <a:pt x="12662" y="9651"/>
                  <a:pt x="13034" y="9191"/>
                </a:cubicBezTo>
                <a:cubicBezTo>
                  <a:pt x="13407" y="8962"/>
                  <a:pt x="14152" y="8962"/>
                  <a:pt x="14524" y="8732"/>
                </a:cubicBezTo>
                <a:cubicBezTo>
                  <a:pt x="14524" y="8962"/>
                  <a:pt x="14152" y="8962"/>
                  <a:pt x="14152" y="8962"/>
                </a:cubicBezTo>
                <a:cubicBezTo>
                  <a:pt x="14897" y="8962"/>
                  <a:pt x="15269" y="8732"/>
                  <a:pt x="15641" y="8502"/>
                </a:cubicBezTo>
                <a:cubicBezTo>
                  <a:pt x="15269" y="8502"/>
                  <a:pt x="14524" y="8502"/>
                  <a:pt x="14897" y="8272"/>
                </a:cubicBezTo>
                <a:cubicBezTo>
                  <a:pt x="14897" y="8043"/>
                  <a:pt x="15269" y="8043"/>
                  <a:pt x="15269" y="7813"/>
                </a:cubicBezTo>
                <a:cubicBezTo>
                  <a:pt x="15641" y="7583"/>
                  <a:pt x="15269" y="7583"/>
                  <a:pt x="15269" y="7353"/>
                </a:cubicBezTo>
                <a:cubicBezTo>
                  <a:pt x="16014" y="7813"/>
                  <a:pt x="16386" y="7123"/>
                  <a:pt x="16759" y="7123"/>
                </a:cubicBezTo>
                <a:cubicBezTo>
                  <a:pt x="16759" y="7583"/>
                  <a:pt x="16014" y="7813"/>
                  <a:pt x="16014" y="8272"/>
                </a:cubicBezTo>
                <a:cubicBezTo>
                  <a:pt x="16386" y="8502"/>
                  <a:pt x="16386" y="8272"/>
                  <a:pt x="16759" y="8272"/>
                </a:cubicBezTo>
                <a:cubicBezTo>
                  <a:pt x="16759" y="8272"/>
                  <a:pt x="16759" y="8502"/>
                  <a:pt x="16759" y="8502"/>
                </a:cubicBezTo>
                <a:cubicBezTo>
                  <a:pt x="17131" y="8272"/>
                  <a:pt x="17503" y="8732"/>
                  <a:pt x="17503" y="8502"/>
                </a:cubicBezTo>
                <a:cubicBezTo>
                  <a:pt x="17503" y="8502"/>
                  <a:pt x="17503" y="8272"/>
                  <a:pt x="17503" y="8043"/>
                </a:cubicBezTo>
                <a:cubicBezTo>
                  <a:pt x="17131" y="8043"/>
                  <a:pt x="17131" y="7813"/>
                  <a:pt x="17131" y="7583"/>
                </a:cubicBezTo>
                <a:cubicBezTo>
                  <a:pt x="17131" y="7123"/>
                  <a:pt x="17131" y="6894"/>
                  <a:pt x="17131" y="6434"/>
                </a:cubicBezTo>
                <a:cubicBezTo>
                  <a:pt x="16759" y="6204"/>
                  <a:pt x="16759" y="6434"/>
                  <a:pt x="16386" y="6434"/>
                </a:cubicBezTo>
                <a:cubicBezTo>
                  <a:pt x="16386" y="5974"/>
                  <a:pt x="16014" y="5974"/>
                  <a:pt x="16014" y="5745"/>
                </a:cubicBezTo>
                <a:cubicBezTo>
                  <a:pt x="16014" y="5745"/>
                  <a:pt x="16014" y="5515"/>
                  <a:pt x="16014" y="5515"/>
                </a:cubicBezTo>
                <a:cubicBezTo>
                  <a:pt x="15641" y="5285"/>
                  <a:pt x="15641" y="4596"/>
                  <a:pt x="14897" y="4596"/>
                </a:cubicBezTo>
                <a:cubicBezTo>
                  <a:pt x="14897" y="4596"/>
                  <a:pt x="15269" y="5055"/>
                  <a:pt x="14897" y="5055"/>
                </a:cubicBezTo>
                <a:cubicBezTo>
                  <a:pt x="14897" y="5055"/>
                  <a:pt x="14152" y="5055"/>
                  <a:pt x="14152" y="4826"/>
                </a:cubicBezTo>
                <a:cubicBezTo>
                  <a:pt x="14152" y="4596"/>
                  <a:pt x="14152" y="4366"/>
                  <a:pt x="14152" y="4136"/>
                </a:cubicBezTo>
                <a:cubicBezTo>
                  <a:pt x="13407" y="4366"/>
                  <a:pt x="13779" y="3906"/>
                  <a:pt x="13034" y="3906"/>
                </a:cubicBezTo>
                <a:cubicBezTo>
                  <a:pt x="13034" y="4136"/>
                  <a:pt x="13034" y="3677"/>
                  <a:pt x="12662" y="3677"/>
                </a:cubicBezTo>
                <a:cubicBezTo>
                  <a:pt x="12290" y="3677"/>
                  <a:pt x="12290" y="3906"/>
                  <a:pt x="11917" y="3906"/>
                </a:cubicBezTo>
                <a:cubicBezTo>
                  <a:pt x="12290" y="4596"/>
                  <a:pt x="11545" y="5055"/>
                  <a:pt x="11917" y="5745"/>
                </a:cubicBezTo>
                <a:cubicBezTo>
                  <a:pt x="11545" y="5745"/>
                  <a:pt x="11172" y="5515"/>
                  <a:pt x="11172" y="5745"/>
                </a:cubicBezTo>
                <a:cubicBezTo>
                  <a:pt x="11172" y="5974"/>
                  <a:pt x="11545" y="5745"/>
                  <a:pt x="11545" y="5974"/>
                </a:cubicBezTo>
                <a:cubicBezTo>
                  <a:pt x="11172" y="5974"/>
                  <a:pt x="11172" y="6434"/>
                  <a:pt x="11172" y="6894"/>
                </a:cubicBezTo>
                <a:cubicBezTo>
                  <a:pt x="10800" y="6664"/>
                  <a:pt x="10800" y="6204"/>
                  <a:pt x="10800" y="5974"/>
                </a:cubicBezTo>
                <a:cubicBezTo>
                  <a:pt x="10428" y="5745"/>
                  <a:pt x="10428" y="5974"/>
                  <a:pt x="10055" y="5974"/>
                </a:cubicBezTo>
                <a:cubicBezTo>
                  <a:pt x="10055" y="5745"/>
                  <a:pt x="10055" y="5974"/>
                  <a:pt x="9683" y="5974"/>
                </a:cubicBezTo>
                <a:cubicBezTo>
                  <a:pt x="9310" y="5745"/>
                  <a:pt x="8938" y="5515"/>
                  <a:pt x="8566" y="5285"/>
                </a:cubicBezTo>
                <a:cubicBezTo>
                  <a:pt x="8566" y="4826"/>
                  <a:pt x="8193" y="5055"/>
                  <a:pt x="8193" y="4826"/>
                </a:cubicBezTo>
                <a:cubicBezTo>
                  <a:pt x="8566" y="4826"/>
                  <a:pt x="8566" y="4596"/>
                  <a:pt x="8566" y="4596"/>
                </a:cubicBezTo>
                <a:cubicBezTo>
                  <a:pt x="8938" y="4366"/>
                  <a:pt x="8938" y="4136"/>
                  <a:pt x="9310" y="3906"/>
                </a:cubicBezTo>
                <a:cubicBezTo>
                  <a:pt x="9683" y="3677"/>
                  <a:pt x="9683" y="3217"/>
                  <a:pt x="10428" y="3217"/>
                </a:cubicBezTo>
                <a:cubicBezTo>
                  <a:pt x="10428" y="3217"/>
                  <a:pt x="10055" y="3217"/>
                  <a:pt x="10055" y="2987"/>
                </a:cubicBezTo>
                <a:cubicBezTo>
                  <a:pt x="10800" y="2757"/>
                  <a:pt x="11545" y="2757"/>
                  <a:pt x="11917" y="2528"/>
                </a:cubicBezTo>
                <a:cubicBezTo>
                  <a:pt x="11917" y="2298"/>
                  <a:pt x="11917" y="2068"/>
                  <a:pt x="11917" y="1838"/>
                </a:cubicBezTo>
                <a:cubicBezTo>
                  <a:pt x="11917" y="1609"/>
                  <a:pt x="11545" y="1609"/>
                  <a:pt x="11545" y="1609"/>
                </a:cubicBezTo>
                <a:cubicBezTo>
                  <a:pt x="11917" y="1609"/>
                  <a:pt x="12290" y="1609"/>
                  <a:pt x="12662" y="1838"/>
                </a:cubicBezTo>
                <a:cubicBezTo>
                  <a:pt x="12662" y="1379"/>
                  <a:pt x="13034" y="1838"/>
                  <a:pt x="13407" y="1838"/>
                </a:cubicBezTo>
                <a:cubicBezTo>
                  <a:pt x="13407" y="2068"/>
                  <a:pt x="13779" y="2068"/>
                  <a:pt x="13779" y="2298"/>
                </a:cubicBezTo>
                <a:cubicBezTo>
                  <a:pt x="13779" y="2987"/>
                  <a:pt x="12662" y="2757"/>
                  <a:pt x="12290" y="3217"/>
                </a:cubicBezTo>
                <a:cubicBezTo>
                  <a:pt x="12662" y="3447"/>
                  <a:pt x="13034" y="3447"/>
                  <a:pt x="13407" y="3447"/>
                </a:cubicBezTo>
                <a:cubicBezTo>
                  <a:pt x="14152" y="3677"/>
                  <a:pt x="14524" y="4136"/>
                  <a:pt x="15269" y="4366"/>
                </a:cubicBezTo>
                <a:cubicBezTo>
                  <a:pt x="15269" y="3906"/>
                  <a:pt x="15641" y="3906"/>
                  <a:pt x="15641" y="3447"/>
                </a:cubicBezTo>
                <a:cubicBezTo>
                  <a:pt x="15641" y="3217"/>
                  <a:pt x="15269" y="3217"/>
                  <a:pt x="15269" y="2987"/>
                </a:cubicBezTo>
                <a:cubicBezTo>
                  <a:pt x="15641" y="2987"/>
                  <a:pt x="15641" y="3217"/>
                  <a:pt x="16014" y="3217"/>
                </a:cubicBezTo>
                <a:cubicBezTo>
                  <a:pt x="16014" y="2987"/>
                  <a:pt x="16014" y="2757"/>
                  <a:pt x="16386" y="2987"/>
                </a:cubicBezTo>
                <a:cubicBezTo>
                  <a:pt x="16386" y="2528"/>
                  <a:pt x="16386" y="2528"/>
                  <a:pt x="16386" y="2298"/>
                </a:cubicBezTo>
                <a:cubicBezTo>
                  <a:pt x="16386" y="2528"/>
                  <a:pt x="16386" y="2298"/>
                  <a:pt x="16386" y="2068"/>
                </a:cubicBezTo>
                <a:cubicBezTo>
                  <a:pt x="15641" y="2068"/>
                  <a:pt x="15641" y="2068"/>
                  <a:pt x="15269" y="1838"/>
                </a:cubicBezTo>
                <a:cubicBezTo>
                  <a:pt x="15269" y="1838"/>
                  <a:pt x="15641" y="1838"/>
                  <a:pt x="15641" y="1609"/>
                </a:cubicBezTo>
                <a:cubicBezTo>
                  <a:pt x="15269" y="1379"/>
                  <a:pt x="14897" y="1379"/>
                  <a:pt x="14897" y="919"/>
                </a:cubicBezTo>
                <a:cubicBezTo>
                  <a:pt x="14897" y="919"/>
                  <a:pt x="14524" y="919"/>
                  <a:pt x="14152" y="919"/>
                </a:cubicBezTo>
                <a:cubicBezTo>
                  <a:pt x="14152" y="689"/>
                  <a:pt x="13779" y="689"/>
                  <a:pt x="13779" y="689"/>
                </a:cubicBezTo>
                <a:cubicBezTo>
                  <a:pt x="13407" y="460"/>
                  <a:pt x="13034" y="689"/>
                  <a:pt x="12662" y="689"/>
                </a:cubicBezTo>
                <a:cubicBezTo>
                  <a:pt x="12662" y="230"/>
                  <a:pt x="11545" y="230"/>
                  <a:pt x="11545" y="689"/>
                </a:cubicBezTo>
                <a:cubicBezTo>
                  <a:pt x="11545" y="230"/>
                  <a:pt x="11545" y="230"/>
                  <a:pt x="11172" y="230"/>
                </a:cubicBezTo>
                <a:cubicBezTo>
                  <a:pt x="11172" y="230"/>
                  <a:pt x="11172" y="0"/>
                  <a:pt x="11172" y="0"/>
                </a:cubicBezTo>
                <a:cubicBezTo>
                  <a:pt x="10800" y="230"/>
                  <a:pt x="10800" y="230"/>
                  <a:pt x="10800" y="460"/>
                </a:cubicBezTo>
                <a:close/>
                <a:moveTo>
                  <a:pt x="16386" y="6434"/>
                </a:moveTo>
                <a:cubicBezTo>
                  <a:pt x="16386" y="6664"/>
                  <a:pt x="16386" y="6664"/>
                  <a:pt x="16386" y="6664"/>
                </a:cubicBezTo>
                <a:cubicBezTo>
                  <a:pt x="16014" y="6664"/>
                  <a:pt x="16386" y="6434"/>
                  <a:pt x="16386" y="6434"/>
                </a:cubicBezTo>
                <a:close/>
                <a:moveTo>
                  <a:pt x="1117" y="12409"/>
                </a:moveTo>
                <a:cubicBezTo>
                  <a:pt x="1490" y="12409"/>
                  <a:pt x="1490" y="12409"/>
                  <a:pt x="1490" y="12409"/>
                </a:cubicBezTo>
                <a:cubicBezTo>
                  <a:pt x="1490" y="12638"/>
                  <a:pt x="1117" y="12638"/>
                  <a:pt x="1117" y="12409"/>
                </a:cubicBezTo>
                <a:close/>
                <a:moveTo>
                  <a:pt x="1490" y="12638"/>
                </a:moveTo>
                <a:cubicBezTo>
                  <a:pt x="1490" y="12638"/>
                  <a:pt x="1490" y="12868"/>
                  <a:pt x="1862" y="13098"/>
                </a:cubicBezTo>
                <a:cubicBezTo>
                  <a:pt x="1862" y="13098"/>
                  <a:pt x="1490" y="12868"/>
                  <a:pt x="1490" y="12638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31" name="Freeform 68"/>
          <p:cNvSpPr/>
          <p:nvPr/>
        </p:nvSpPr>
        <p:spPr>
          <a:xfrm>
            <a:off x="3822688" y="5838931"/>
            <a:ext cx="39200" cy="28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20" extrusionOk="0">
                <a:moveTo>
                  <a:pt x="17280" y="4320"/>
                </a:moveTo>
                <a:cubicBezTo>
                  <a:pt x="18360" y="2880"/>
                  <a:pt x="20520" y="4320"/>
                  <a:pt x="21600" y="1440"/>
                </a:cubicBezTo>
                <a:cubicBezTo>
                  <a:pt x="21600" y="0"/>
                  <a:pt x="20520" y="1440"/>
                  <a:pt x="20520" y="0"/>
                </a:cubicBezTo>
                <a:cubicBezTo>
                  <a:pt x="14040" y="4320"/>
                  <a:pt x="7560" y="10080"/>
                  <a:pt x="2160" y="15840"/>
                </a:cubicBezTo>
                <a:cubicBezTo>
                  <a:pt x="3240" y="15840"/>
                  <a:pt x="4320" y="17280"/>
                  <a:pt x="4320" y="18720"/>
                </a:cubicBezTo>
                <a:cubicBezTo>
                  <a:pt x="4320" y="18720"/>
                  <a:pt x="4320" y="18720"/>
                  <a:pt x="4320" y="18720"/>
                </a:cubicBezTo>
                <a:cubicBezTo>
                  <a:pt x="4320" y="18720"/>
                  <a:pt x="4320" y="18720"/>
                  <a:pt x="4320" y="18720"/>
                </a:cubicBezTo>
                <a:cubicBezTo>
                  <a:pt x="3240" y="18720"/>
                  <a:pt x="2160" y="18720"/>
                  <a:pt x="1080" y="17280"/>
                </a:cubicBezTo>
                <a:cubicBezTo>
                  <a:pt x="1080" y="18720"/>
                  <a:pt x="1080" y="18720"/>
                  <a:pt x="0" y="18720"/>
                </a:cubicBezTo>
                <a:cubicBezTo>
                  <a:pt x="0" y="18720"/>
                  <a:pt x="1080" y="20160"/>
                  <a:pt x="1080" y="20160"/>
                </a:cubicBezTo>
                <a:cubicBezTo>
                  <a:pt x="1080" y="20160"/>
                  <a:pt x="2160" y="20160"/>
                  <a:pt x="2160" y="20160"/>
                </a:cubicBezTo>
                <a:cubicBezTo>
                  <a:pt x="4320" y="20160"/>
                  <a:pt x="6480" y="21600"/>
                  <a:pt x="7560" y="18720"/>
                </a:cubicBezTo>
                <a:cubicBezTo>
                  <a:pt x="8640" y="18720"/>
                  <a:pt x="8640" y="18720"/>
                  <a:pt x="8640" y="17280"/>
                </a:cubicBezTo>
                <a:cubicBezTo>
                  <a:pt x="8640" y="15840"/>
                  <a:pt x="7560" y="17280"/>
                  <a:pt x="7560" y="15840"/>
                </a:cubicBezTo>
                <a:cubicBezTo>
                  <a:pt x="7560" y="15840"/>
                  <a:pt x="8640" y="15840"/>
                  <a:pt x="9720" y="15840"/>
                </a:cubicBezTo>
                <a:cubicBezTo>
                  <a:pt x="9720" y="14400"/>
                  <a:pt x="10800" y="14400"/>
                  <a:pt x="10800" y="11520"/>
                </a:cubicBezTo>
                <a:cubicBezTo>
                  <a:pt x="10800" y="11520"/>
                  <a:pt x="10800" y="11520"/>
                  <a:pt x="10800" y="10080"/>
                </a:cubicBezTo>
                <a:cubicBezTo>
                  <a:pt x="12960" y="10080"/>
                  <a:pt x="12960" y="8640"/>
                  <a:pt x="14040" y="8640"/>
                </a:cubicBezTo>
                <a:cubicBezTo>
                  <a:pt x="15120" y="8640"/>
                  <a:pt x="15120" y="8640"/>
                  <a:pt x="15120" y="8640"/>
                </a:cubicBezTo>
                <a:cubicBezTo>
                  <a:pt x="15120" y="8640"/>
                  <a:pt x="15120" y="7200"/>
                  <a:pt x="16200" y="7200"/>
                </a:cubicBezTo>
                <a:cubicBezTo>
                  <a:pt x="16200" y="7200"/>
                  <a:pt x="16200" y="7200"/>
                  <a:pt x="16200" y="7200"/>
                </a:cubicBezTo>
                <a:cubicBezTo>
                  <a:pt x="17280" y="7200"/>
                  <a:pt x="17280" y="7200"/>
                  <a:pt x="17280" y="7200"/>
                </a:cubicBezTo>
                <a:cubicBezTo>
                  <a:pt x="17280" y="5760"/>
                  <a:pt x="17280" y="5760"/>
                  <a:pt x="17280" y="5760"/>
                </a:cubicBezTo>
                <a:cubicBezTo>
                  <a:pt x="17280" y="4320"/>
                  <a:pt x="17280" y="4320"/>
                  <a:pt x="17280" y="4320"/>
                </a:cubicBezTo>
                <a:close/>
                <a:moveTo>
                  <a:pt x="6480" y="18720"/>
                </a:moveTo>
                <a:cubicBezTo>
                  <a:pt x="5400" y="18720"/>
                  <a:pt x="6480" y="18720"/>
                  <a:pt x="6480" y="18720"/>
                </a:cubicBezTo>
                <a:cubicBezTo>
                  <a:pt x="6480" y="18720"/>
                  <a:pt x="6480" y="18720"/>
                  <a:pt x="6480" y="1872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32" name="Freeform 69"/>
          <p:cNvSpPr/>
          <p:nvPr/>
        </p:nvSpPr>
        <p:spPr>
          <a:xfrm>
            <a:off x="4068649" y="5991306"/>
            <a:ext cx="11976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0" h="21600" extrusionOk="0">
                <a:moveTo>
                  <a:pt x="8100" y="21600"/>
                </a:moveTo>
                <a:cubicBezTo>
                  <a:pt x="8100" y="14400"/>
                  <a:pt x="8100" y="7200"/>
                  <a:pt x="18900" y="0"/>
                </a:cubicBezTo>
                <a:cubicBezTo>
                  <a:pt x="18900" y="0"/>
                  <a:pt x="8100" y="0"/>
                  <a:pt x="8100" y="0"/>
                </a:cubicBezTo>
                <a:cubicBezTo>
                  <a:pt x="-2700" y="7200"/>
                  <a:pt x="-2700" y="0"/>
                  <a:pt x="8100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33" name="Freeform 70"/>
          <p:cNvSpPr/>
          <p:nvPr/>
        </p:nvSpPr>
        <p:spPr>
          <a:xfrm>
            <a:off x="3948408" y="5956027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21600"/>
                  <a:pt x="10800" y="21600"/>
                  <a:pt x="21600" y="21600"/>
                </a:cubicBezTo>
                <a:cubicBezTo>
                  <a:pt x="21600" y="0"/>
                  <a:pt x="1080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34" name="Freeform 71"/>
          <p:cNvSpPr/>
          <p:nvPr/>
        </p:nvSpPr>
        <p:spPr>
          <a:xfrm>
            <a:off x="3911561" y="5907920"/>
            <a:ext cx="11976" cy="21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00" y="11782"/>
                </a:moveTo>
                <a:cubicBezTo>
                  <a:pt x="18000" y="7855"/>
                  <a:pt x="10800" y="7855"/>
                  <a:pt x="14400" y="3927"/>
                </a:cubicBezTo>
                <a:cubicBezTo>
                  <a:pt x="14400" y="3927"/>
                  <a:pt x="10800" y="3927"/>
                  <a:pt x="10800" y="1964"/>
                </a:cubicBezTo>
                <a:cubicBezTo>
                  <a:pt x="10800" y="1964"/>
                  <a:pt x="14400" y="1964"/>
                  <a:pt x="14400" y="0"/>
                </a:cubicBezTo>
                <a:cubicBezTo>
                  <a:pt x="10800" y="0"/>
                  <a:pt x="7200" y="0"/>
                  <a:pt x="3600" y="0"/>
                </a:cubicBezTo>
                <a:cubicBezTo>
                  <a:pt x="7200" y="3927"/>
                  <a:pt x="3600" y="5891"/>
                  <a:pt x="3600" y="9818"/>
                </a:cubicBezTo>
                <a:cubicBezTo>
                  <a:pt x="7200" y="11782"/>
                  <a:pt x="7200" y="11782"/>
                  <a:pt x="10800" y="11782"/>
                </a:cubicBezTo>
                <a:cubicBezTo>
                  <a:pt x="10800" y="13745"/>
                  <a:pt x="7200" y="15709"/>
                  <a:pt x="3600" y="13745"/>
                </a:cubicBezTo>
                <a:cubicBezTo>
                  <a:pt x="3600" y="17673"/>
                  <a:pt x="3600" y="17673"/>
                  <a:pt x="7200" y="19636"/>
                </a:cubicBezTo>
                <a:cubicBezTo>
                  <a:pt x="3600" y="21600"/>
                  <a:pt x="0" y="19636"/>
                  <a:pt x="0" y="21600"/>
                </a:cubicBezTo>
                <a:cubicBezTo>
                  <a:pt x="7200" y="21600"/>
                  <a:pt x="10800" y="21600"/>
                  <a:pt x="18000" y="21600"/>
                </a:cubicBezTo>
                <a:cubicBezTo>
                  <a:pt x="18000" y="19636"/>
                  <a:pt x="18000" y="17673"/>
                  <a:pt x="21600" y="13745"/>
                </a:cubicBezTo>
                <a:cubicBezTo>
                  <a:pt x="21600" y="13745"/>
                  <a:pt x="18000" y="13745"/>
                  <a:pt x="18000" y="1178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35" name="Freeform 72"/>
          <p:cNvSpPr/>
          <p:nvPr/>
        </p:nvSpPr>
        <p:spPr>
          <a:xfrm>
            <a:off x="3897949" y="5856178"/>
            <a:ext cx="209014" cy="195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8" h="21600" extrusionOk="0">
                <a:moveTo>
                  <a:pt x="21398" y="7636"/>
                </a:moveTo>
                <a:cubicBezTo>
                  <a:pt x="21398" y="7418"/>
                  <a:pt x="21196" y="7200"/>
                  <a:pt x="21196" y="6982"/>
                </a:cubicBezTo>
                <a:cubicBezTo>
                  <a:pt x="20994" y="6982"/>
                  <a:pt x="20793" y="7200"/>
                  <a:pt x="20591" y="6764"/>
                </a:cubicBezTo>
                <a:cubicBezTo>
                  <a:pt x="20793" y="6764"/>
                  <a:pt x="20793" y="6545"/>
                  <a:pt x="20994" y="6545"/>
                </a:cubicBezTo>
                <a:cubicBezTo>
                  <a:pt x="19985" y="4582"/>
                  <a:pt x="18774" y="3055"/>
                  <a:pt x="17563" y="1527"/>
                </a:cubicBezTo>
                <a:cubicBezTo>
                  <a:pt x="17361" y="1527"/>
                  <a:pt x="17159" y="1309"/>
                  <a:pt x="16957" y="1309"/>
                </a:cubicBezTo>
                <a:cubicBezTo>
                  <a:pt x="16957" y="1309"/>
                  <a:pt x="16957" y="1309"/>
                  <a:pt x="16755" y="1309"/>
                </a:cubicBezTo>
                <a:cubicBezTo>
                  <a:pt x="16755" y="1309"/>
                  <a:pt x="16755" y="1309"/>
                  <a:pt x="16553" y="1309"/>
                </a:cubicBezTo>
                <a:cubicBezTo>
                  <a:pt x="16553" y="1091"/>
                  <a:pt x="16351" y="1091"/>
                  <a:pt x="16150" y="1091"/>
                </a:cubicBezTo>
                <a:cubicBezTo>
                  <a:pt x="16150" y="1091"/>
                  <a:pt x="16351" y="1091"/>
                  <a:pt x="16351" y="873"/>
                </a:cubicBezTo>
                <a:cubicBezTo>
                  <a:pt x="16351" y="873"/>
                  <a:pt x="16351" y="873"/>
                  <a:pt x="16351" y="655"/>
                </a:cubicBezTo>
                <a:cubicBezTo>
                  <a:pt x="16351" y="436"/>
                  <a:pt x="16150" y="436"/>
                  <a:pt x="15948" y="218"/>
                </a:cubicBezTo>
                <a:cubicBezTo>
                  <a:pt x="15948" y="218"/>
                  <a:pt x="15746" y="218"/>
                  <a:pt x="15544" y="218"/>
                </a:cubicBezTo>
                <a:cubicBezTo>
                  <a:pt x="15342" y="218"/>
                  <a:pt x="15342" y="218"/>
                  <a:pt x="15342" y="218"/>
                </a:cubicBezTo>
                <a:cubicBezTo>
                  <a:pt x="15140" y="218"/>
                  <a:pt x="15140" y="0"/>
                  <a:pt x="14938" y="0"/>
                </a:cubicBezTo>
                <a:cubicBezTo>
                  <a:pt x="14736" y="0"/>
                  <a:pt x="14736" y="218"/>
                  <a:pt x="14736" y="436"/>
                </a:cubicBezTo>
                <a:cubicBezTo>
                  <a:pt x="14333" y="436"/>
                  <a:pt x="14535" y="873"/>
                  <a:pt x="14333" y="655"/>
                </a:cubicBezTo>
                <a:cubicBezTo>
                  <a:pt x="14131" y="655"/>
                  <a:pt x="14333" y="436"/>
                  <a:pt x="14131" y="436"/>
                </a:cubicBezTo>
                <a:cubicBezTo>
                  <a:pt x="13929" y="655"/>
                  <a:pt x="13727" y="873"/>
                  <a:pt x="13323" y="873"/>
                </a:cubicBezTo>
                <a:cubicBezTo>
                  <a:pt x="13121" y="873"/>
                  <a:pt x="13121" y="1091"/>
                  <a:pt x="12920" y="1091"/>
                </a:cubicBezTo>
                <a:cubicBezTo>
                  <a:pt x="12920" y="1091"/>
                  <a:pt x="12920" y="1309"/>
                  <a:pt x="12718" y="1527"/>
                </a:cubicBezTo>
                <a:cubicBezTo>
                  <a:pt x="12718" y="1527"/>
                  <a:pt x="12314" y="1309"/>
                  <a:pt x="12314" y="1527"/>
                </a:cubicBezTo>
                <a:cubicBezTo>
                  <a:pt x="12314" y="1964"/>
                  <a:pt x="12718" y="1745"/>
                  <a:pt x="12718" y="1964"/>
                </a:cubicBezTo>
                <a:cubicBezTo>
                  <a:pt x="12516" y="1964"/>
                  <a:pt x="12516" y="1745"/>
                  <a:pt x="12112" y="1745"/>
                </a:cubicBezTo>
                <a:cubicBezTo>
                  <a:pt x="12112" y="1964"/>
                  <a:pt x="12112" y="2182"/>
                  <a:pt x="11910" y="2182"/>
                </a:cubicBezTo>
                <a:cubicBezTo>
                  <a:pt x="11910" y="2182"/>
                  <a:pt x="11910" y="1964"/>
                  <a:pt x="11910" y="1745"/>
                </a:cubicBezTo>
                <a:cubicBezTo>
                  <a:pt x="11708" y="1745"/>
                  <a:pt x="11708" y="1964"/>
                  <a:pt x="11507" y="1964"/>
                </a:cubicBezTo>
                <a:cubicBezTo>
                  <a:pt x="11507" y="1745"/>
                  <a:pt x="11507" y="1527"/>
                  <a:pt x="11103" y="1745"/>
                </a:cubicBezTo>
                <a:cubicBezTo>
                  <a:pt x="11103" y="1964"/>
                  <a:pt x="10699" y="2182"/>
                  <a:pt x="10497" y="2400"/>
                </a:cubicBezTo>
                <a:cubicBezTo>
                  <a:pt x="10093" y="2618"/>
                  <a:pt x="10295" y="2400"/>
                  <a:pt x="9690" y="2400"/>
                </a:cubicBezTo>
                <a:cubicBezTo>
                  <a:pt x="9690" y="2836"/>
                  <a:pt x="10093" y="2400"/>
                  <a:pt x="10093" y="2836"/>
                </a:cubicBezTo>
                <a:cubicBezTo>
                  <a:pt x="9690" y="2836"/>
                  <a:pt x="9488" y="2836"/>
                  <a:pt x="9084" y="2836"/>
                </a:cubicBezTo>
                <a:cubicBezTo>
                  <a:pt x="8882" y="3055"/>
                  <a:pt x="8680" y="3273"/>
                  <a:pt x="8277" y="3273"/>
                </a:cubicBezTo>
                <a:cubicBezTo>
                  <a:pt x="8277" y="3273"/>
                  <a:pt x="8277" y="3055"/>
                  <a:pt x="8277" y="2836"/>
                </a:cubicBezTo>
                <a:cubicBezTo>
                  <a:pt x="8277" y="2836"/>
                  <a:pt x="8075" y="2836"/>
                  <a:pt x="8075" y="2836"/>
                </a:cubicBezTo>
                <a:cubicBezTo>
                  <a:pt x="8075" y="3273"/>
                  <a:pt x="8075" y="3709"/>
                  <a:pt x="7671" y="3491"/>
                </a:cubicBezTo>
                <a:cubicBezTo>
                  <a:pt x="7671" y="3927"/>
                  <a:pt x="7469" y="3927"/>
                  <a:pt x="7267" y="3927"/>
                </a:cubicBezTo>
                <a:cubicBezTo>
                  <a:pt x="7065" y="3927"/>
                  <a:pt x="7267" y="4145"/>
                  <a:pt x="7267" y="4145"/>
                </a:cubicBezTo>
                <a:cubicBezTo>
                  <a:pt x="6864" y="4364"/>
                  <a:pt x="6864" y="3709"/>
                  <a:pt x="6864" y="3491"/>
                </a:cubicBezTo>
                <a:cubicBezTo>
                  <a:pt x="7065" y="3491"/>
                  <a:pt x="7469" y="3491"/>
                  <a:pt x="7671" y="3491"/>
                </a:cubicBezTo>
                <a:cubicBezTo>
                  <a:pt x="7873" y="3055"/>
                  <a:pt x="7267" y="2836"/>
                  <a:pt x="6864" y="2836"/>
                </a:cubicBezTo>
                <a:cubicBezTo>
                  <a:pt x="6864" y="2618"/>
                  <a:pt x="6662" y="2618"/>
                  <a:pt x="6460" y="2400"/>
                </a:cubicBezTo>
                <a:cubicBezTo>
                  <a:pt x="6258" y="2400"/>
                  <a:pt x="6258" y="2182"/>
                  <a:pt x="6056" y="1964"/>
                </a:cubicBezTo>
                <a:cubicBezTo>
                  <a:pt x="5854" y="1964"/>
                  <a:pt x="5652" y="1964"/>
                  <a:pt x="5450" y="1964"/>
                </a:cubicBezTo>
                <a:cubicBezTo>
                  <a:pt x="5450" y="2182"/>
                  <a:pt x="5249" y="2400"/>
                  <a:pt x="5047" y="2400"/>
                </a:cubicBezTo>
                <a:cubicBezTo>
                  <a:pt x="5047" y="2400"/>
                  <a:pt x="5047" y="2618"/>
                  <a:pt x="4845" y="2400"/>
                </a:cubicBezTo>
                <a:cubicBezTo>
                  <a:pt x="4643" y="2836"/>
                  <a:pt x="4441" y="3055"/>
                  <a:pt x="4037" y="3273"/>
                </a:cubicBezTo>
                <a:cubicBezTo>
                  <a:pt x="4037" y="3709"/>
                  <a:pt x="4037" y="3927"/>
                  <a:pt x="3836" y="4145"/>
                </a:cubicBezTo>
                <a:cubicBezTo>
                  <a:pt x="3836" y="4145"/>
                  <a:pt x="3634" y="4145"/>
                  <a:pt x="3634" y="4145"/>
                </a:cubicBezTo>
                <a:cubicBezTo>
                  <a:pt x="3634" y="4145"/>
                  <a:pt x="3634" y="4364"/>
                  <a:pt x="3634" y="4364"/>
                </a:cubicBezTo>
                <a:cubicBezTo>
                  <a:pt x="3230" y="4364"/>
                  <a:pt x="3230" y="4800"/>
                  <a:pt x="3028" y="5236"/>
                </a:cubicBezTo>
                <a:cubicBezTo>
                  <a:pt x="3230" y="5455"/>
                  <a:pt x="3230" y="5673"/>
                  <a:pt x="3230" y="6109"/>
                </a:cubicBezTo>
                <a:cubicBezTo>
                  <a:pt x="3230" y="6327"/>
                  <a:pt x="3634" y="6109"/>
                  <a:pt x="3634" y="6327"/>
                </a:cubicBezTo>
                <a:cubicBezTo>
                  <a:pt x="3432" y="6545"/>
                  <a:pt x="3432" y="6545"/>
                  <a:pt x="3432" y="6764"/>
                </a:cubicBezTo>
                <a:cubicBezTo>
                  <a:pt x="3432" y="6764"/>
                  <a:pt x="3432" y="6982"/>
                  <a:pt x="3432" y="6982"/>
                </a:cubicBezTo>
                <a:cubicBezTo>
                  <a:pt x="3230" y="6982"/>
                  <a:pt x="3230" y="7200"/>
                  <a:pt x="3028" y="7200"/>
                </a:cubicBezTo>
                <a:cubicBezTo>
                  <a:pt x="2826" y="7418"/>
                  <a:pt x="2826" y="7418"/>
                  <a:pt x="2826" y="7636"/>
                </a:cubicBezTo>
                <a:cubicBezTo>
                  <a:pt x="2422" y="7636"/>
                  <a:pt x="2624" y="8073"/>
                  <a:pt x="2422" y="8073"/>
                </a:cubicBezTo>
                <a:cubicBezTo>
                  <a:pt x="2422" y="8073"/>
                  <a:pt x="2422" y="8291"/>
                  <a:pt x="2422" y="8291"/>
                </a:cubicBezTo>
                <a:cubicBezTo>
                  <a:pt x="2019" y="8291"/>
                  <a:pt x="2019" y="8509"/>
                  <a:pt x="1817" y="8509"/>
                </a:cubicBezTo>
                <a:cubicBezTo>
                  <a:pt x="1817" y="8509"/>
                  <a:pt x="1615" y="8509"/>
                  <a:pt x="1615" y="8945"/>
                </a:cubicBezTo>
                <a:cubicBezTo>
                  <a:pt x="1615" y="8945"/>
                  <a:pt x="1817" y="8945"/>
                  <a:pt x="2019" y="8945"/>
                </a:cubicBezTo>
                <a:cubicBezTo>
                  <a:pt x="2019" y="9382"/>
                  <a:pt x="2221" y="9164"/>
                  <a:pt x="2221" y="9600"/>
                </a:cubicBezTo>
                <a:cubicBezTo>
                  <a:pt x="2221" y="9600"/>
                  <a:pt x="2221" y="9818"/>
                  <a:pt x="2019" y="9818"/>
                </a:cubicBezTo>
                <a:cubicBezTo>
                  <a:pt x="1817" y="9600"/>
                  <a:pt x="1413" y="10036"/>
                  <a:pt x="1211" y="9818"/>
                </a:cubicBezTo>
                <a:cubicBezTo>
                  <a:pt x="1009" y="10036"/>
                  <a:pt x="1211" y="10691"/>
                  <a:pt x="1009" y="10691"/>
                </a:cubicBezTo>
                <a:cubicBezTo>
                  <a:pt x="1009" y="10909"/>
                  <a:pt x="1211" y="11127"/>
                  <a:pt x="1211" y="11345"/>
                </a:cubicBezTo>
                <a:cubicBezTo>
                  <a:pt x="1413" y="11345"/>
                  <a:pt x="1413" y="11564"/>
                  <a:pt x="1615" y="11564"/>
                </a:cubicBezTo>
                <a:cubicBezTo>
                  <a:pt x="1817" y="11345"/>
                  <a:pt x="2019" y="11345"/>
                  <a:pt x="2221" y="11564"/>
                </a:cubicBezTo>
                <a:cubicBezTo>
                  <a:pt x="2221" y="11345"/>
                  <a:pt x="2422" y="11127"/>
                  <a:pt x="2422" y="10473"/>
                </a:cubicBezTo>
                <a:cubicBezTo>
                  <a:pt x="2826" y="10473"/>
                  <a:pt x="2624" y="9818"/>
                  <a:pt x="3028" y="9818"/>
                </a:cubicBezTo>
                <a:cubicBezTo>
                  <a:pt x="3230" y="10036"/>
                  <a:pt x="3432" y="9818"/>
                  <a:pt x="3634" y="9818"/>
                </a:cubicBezTo>
                <a:cubicBezTo>
                  <a:pt x="3432" y="10036"/>
                  <a:pt x="3634" y="10473"/>
                  <a:pt x="3634" y="10909"/>
                </a:cubicBezTo>
                <a:cubicBezTo>
                  <a:pt x="4037" y="10909"/>
                  <a:pt x="3836" y="10473"/>
                  <a:pt x="3836" y="10036"/>
                </a:cubicBezTo>
                <a:cubicBezTo>
                  <a:pt x="3836" y="10036"/>
                  <a:pt x="3836" y="10036"/>
                  <a:pt x="3836" y="10036"/>
                </a:cubicBezTo>
                <a:cubicBezTo>
                  <a:pt x="3836" y="10036"/>
                  <a:pt x="3836" y="10036"/>
                  <a:pt x="3836" y="10036"/>
                </a:cubicBezTo>
                <a:cubicBezTo>
                  <a:pt x="4037" y="10036"/>
                  <a:pt x="4037" y="10255"/>
                  <a:pt x="4037" y="10473"/>
                </a:cubicBezTo>
                <a:cubicBezTo>
                  <a:pt x="4239" y="10473"/>
                  <a:pt x="4441" y="10473"/>
                  <a:pt x="4643" y="10909"/>
                </a:cubicBezTo>
                <a:cubicBezTo>
                  <a:pt x="4643" y="11127"/>
                  <a:pt x="4441" y="11127"/>
                  <a:pt x="4239" y="11127"/>
                </a:cubicBezTo>
                <a:cubicBezTo>
                  <a:pt x="4239" y="11345"/>
                  <a:pt x="4441" y="11345"/>
                  <a:pt x="4643" y="11345"/>
                </a:cubicBezTo>
                <a:cubicBezTo>
                  <a:pt x="4441" y="11127"/>
                  <a:pt x="4643" y="10909"/>
                  <a:pt x="4845" y="10909"/>
                </a:cubicBezTo>
                <a:cubicBezTo>
                  <a:pt x="4845" y="10691"/>
                  <a:pt x="4845" y="10691"/>
                  <a:pt x="4845" y="10691"/>
                </a:cubicBezTo>
                <a:cubicBezTo>
                  <a:pt x="4845" y="10473"/>
                  <a:pt x="5047" y="10909"/>
                  <a:pt x="5047" y="10691"/>
                </a:cubicBezTo>
                <a:cubicBezTo>
                  <a:pt x="4845" y="10255"/>
                  <a:pt x="4037" y="10255"/>
                  <a:pt x="4239" y="9600"/>
                </a:cubicBezTo>
                <a:cubicBezTo>
                  <a:pt x="4441" y="9818"/>
                  <a:pt x="4845" y="10036"/>
                  <a:pt x="5047" y="10473"/>
                </a:cubicBezTo>
                <a:cubicBezTo>
                  <a:pt x="5047" y="10473"/>
                  <a:pt x="5047" y="10691"/>
                  <a:pt x="5249" y="10691"/>
                </a:cubicBezTo>
                <a:cubicBezTo>
                  <a:pt x="5249" y="10909"/>
                  <a:pt x="5249" y="10909"/>
                  <a:pt x="5249" y="11127"/>
                </a:cubicBezTo>
                <a:cubicBezTo>
                  <a:pt x="5249" y="11127"/>
                  <a:pt x="5249" y="11345"/>
                  <a:pt x="5249" y="11564"/>
                </a:cubicBezTo>
                <a:cubicBezTo>
                  <a:pt x="5450" y="11564"/>
                  <a:pt x="5652" y="11564"/>
                  <a:pt x="5652" y="11564"/>
                </a:cubicBezTo>
                <a:cubicBezTo>
                  <a:pt x="5854" y="11345"/>
                  <a:pt x="5652" y="10909"/>
                  <a:pt x="5854" y="10691"/>
                </a:cubicBezTo>
                <a:cubicBezTo>
                  <a:pt x="5854" y="10691"/>
                  <a:pt x="5854" y="10691"/>
                  <a:pt x="6056" y="10691"/>
                </a:cubicBezTo>
                <a:cubicBezTo>
                  <a:pt x="5854" y="10909"/>
                  <a:pt x="6056" y="10909"/>
                  <a:pt x="5854" y="11345"/>
                </a:cubicBezTo>
                <a:cubicBezTo>
                  <a:pt x="6056" y="11127"/>
                  <a:pt x="6056" y="11564"/>
                  <a:pt x="6056" y="11564"/>
                </a:cubicBezTo>
                <a:cubicBezTo>
                  <a:pt x="6258" y="11782"/>
                  <a:pt x="6662" y="11782"/>
                  <a:pt x="6864" y="11564"/>
                </a:cubicBezTo>
                <a:cubicBezTo>
                  <a:pt x="7065" y="11564"/>
                  <a:pt x="6662" y="12000"/>
                  <a:pt x="7065" y="12000"/>
                </a:cubicBezTo>
                <a:cubicBezTo>
                  <a:pt x="7267" y="12000"/>
                  <a:pt x="7065" y="11345"/>
                  <a:pt x="7267" y="11564"/>
                </a:cubicBezTo>
                <a:cubicBezTo>
                  <a:pt x="7267" y="11782"/>
                  <a:pt x="7267" y="11782"/>
                  <a:pt x="7267" y="12000"/>
                </a:cubicBezTo>
                <a:cubicBezTo>
                  <a:pt x="7065" y="12218"/>
                  <a:pt x="7267" y="12655"/>
                  <a:pt x="7065" y="12655"/>
                </a:cubicBezTo>
                <a:cubicBezTo>
                  <a:pt x="6662" y="12436"/>
                  <a:pt x="6056" y="12436"/>
                  <a:pt x="5450" y="12436"/>
                </a:cubicBezTo>
                <a:cubicBezTo>
                  <a:pt x="5249" y="12436"/>
                  <a:pt x="5249" y="12873"/>
                  <a:pt x="5047" y="12873"/>
                </a:cubicBezTo>
                <a:cubicBezTo>
                  <a:pt x="4845" y="12436"/>
                  <a:pt x="4239" y="12436"/>
                  <a:pt x="4037" y="12000"/>
                </a:cubicBezTo>
                <a:cubicBezTo>
                  <a:pt x="4037" y="11782"/>
                  <a:pt x="4037" y="11782"/>
                  <a:pt x="3836" y="11564"/>
                </a:cubicBezTo>
                <a:cubicBezTo>
                  <a:pt x="4037" y="11564"/>
                  <a:pt x="4037" y="11345"/>
                  <a:pt x="4037" y="11345"/>
                </a:cubicBezTo>
                <a:cubicBezTo>
                  <a:pt x="3634" y="11345"/>
                  <a:pt x="3230" y="11345"/>
                  <a:pt x="3028" y="11564"/>
                </a:cubicBezTo>
                <a:cubicBezTo>
                  <a:pt x="2624" y="11564"/>
                  <a:pt x="2019" y="11564"/>
                  <a:pt x="1817" y="11782"/>
                </a:cubicBezTo>
                <a:cubicBezTo>
                  <a:pt x="1817" y="11782"/>
                  <a:pt x="1615" y="11564"/>
                  <a:pt x="1413" y="11564"/>
                </a:cubicBezTo>
                <a:cubicBezTo>
                  <a:pt x="1413" y="12000"/>
                  <a:pt x="1211" y="12000"/>
                  <a:pt x="1009" y="12000"/>
                </a:cubicBezTo>
                <a:cubicBezTo>
                  <a:pt x="807" y="12436"/>
                  <a:pt x="1009" y="12873"/>
                  <a:pt x="807" y="13309"/>
                </a:cubicBezTo>
                <a:cubicBezTo>
                  <a:pt x="807" y="13527"/>
                  <a:pt x="404" y="13745"/>
                  <a:pt x="202" y="13964"/>
                </a:cubicBezTo>
                <a:cubicBezTo>
                  <a:pt x="202" y="14400"/>
                  <a:pt x="202" y="14618"/>
                  <a:pt x="0" y="14836"/>
                </a:cubicBezTo>
                <a:cubicBezTo>
                  <a:pt x="0" y="15491"/>
                  <a:pt x="0" y="16145"/>
                  <a:pt x="0" y="16800"/>
                </a:cubicBezTo>
                <a:cubicBezTo>
                  <a:pt x="202" y="17236"/>
                  <a:pt x="404" y="17455"/>
                  <a:pt x="404" y="17891"/>
                </a:cubicBezTo>
                <a:cubicBezTo>
                  <a:pt x="807" y="18109"/>
                  <a:pt x="1009" y="18545"/>
                  <a:pt x="1413" y="18545"/>
                </a:cubicBezTo>
                <a:cubicBezTo>
                  <a:pt x="1615" y="18545"/>
                  <a:pt x="1817" y="18545"/>
                  <a:pt x="2221" y="18545"/>
                </a:cubicBezTo>
                <a:cubicBezTo>
                  <a:pt x="2221" y="18327"/>
                  <a:pt x="2221" y="18109"/>
                  <a:pt x="2624" y="18109"/>
                </a:cubicBezTo>
                <a:cubicBezTo>
                  <a:pt x="2624" y="18109"/>
                  <a:pt x="2624" y="18327"/>
                  <a:pt x="2624" y="18545"/>
                </a:cubicBezTo>
                <a:cubicBezTo>
                  <a:pt x="3028" y="18327"/>
                  <a:pt x="3028" y="18545"/>
                  <a:pt x="3230" y="18545"/>
                </a:cubicBezTo>
                <a:cubicBezTo>
                  <a:pt x="3432" y="18545"/>
                  <a:pt x="3432" y="18327"/>
                  <a:pt x="3634" y="18545"/>
                </a:cubicBezTo>
                <a:cubicBezTo>
                  <a:pt x="3634" y="18982"/>
                  <a:pt x="3432" y="19418"/>
                  <a:pt x="3432" y="19855"/>
                </a:cubicBezTo>
                <a:cubicBezTo>
                  <a:pt x="3634" y="20291"/>
                  <a:pt x="4037" y="20509"/>
                  <a:pt x="3836" y="21164"/>
                </a:cubicBezTo>
                <a:cubicBezTo>
                  <a:pt x="4037" y="21164"/>
                  <a:pt x="4037" y="21382"/>
                  <a:pt x="4037" y="21600"/>
                </a:cubicBezTo>
                <a:cubicBezTo>
                  <a:pt x="8277" y="21600"/>
                  <a:pt x="8277" y="21600"/>
                  <a:pt x="8277" y="21600"/>
                </a:cubicBezTo>
                <a:cubicBezTo>
                  <a:pt x="8075" y="21164"/>
                  <a:pt x="8075" y="20945"/>
                  <a:pt x="8075" y="20727"/>
                </a:cubicBezTo>
                <a:cubicBezTo>
                  <a:pt x="8277" y="20291"/>
                  <a:pt x="8277" y="20073"/>
                  <a:pt x="8479" y="19636"/>
                </a:cubicBezTo>
                <a:cubicBezTo>
                  <a:pt x="8479" y="19418"/>
                  <a:pt x="8680" y="19418"/>
                  <a:pt x="8882" y="19200"/>
                </a:cubicBezTo>
                <a:cubicBezTo>
                  <a:pt x="9084" y="18764"/>
                  <a:pt x="9488" y="18109"/>
                  <a:pt x="9690" y="17673"/>
                </a:cubicBezTo>
                <a:cubicBezTo>
                  <a:pt x="9690" y="17236"/>
                  <a:pt x="9892" y="17018"/>
                  <a:pt x="9690" y="16800"/>
                </a:cubicBezTo>
                <a:cubicBezTo>
                  <a:pt x="9286" y="16800"/>
                  <a:pt x="9488" y="17018"/>
                  <a:pt x="9084" y="17018"/>
                </a:cubicBezTo>
                <a:cubicBezTo>
                  <a:pt x="8882" y="17018"/>
                  <a:pt x="8882" y="17018"/>
                  <a:pt x="8680" y="17018"/>
                </a:cubicBezTo>
                <a:cubicBezTo>
                  <a:pt x="8479" y="16364"/>
                  <a:pt x="8277" y="16364"/>
                  <a:pt x="8075" y="15927"/>
                </a:cubicBezTo>
                <a:cubicBezTo>
                  <a:pt x="8075" y="15491"/>
                  <a:pt x="7671" y="15491"/>
                  <a:pt x="7873" y="15055"/>
                </a:cubicBezTo>
                <a:cubicBezTo>
                  <a:pt x="7671" y="14836"/>
                  <a:pt x="7469" y="14618"/>
                  <a:pt x="7469" y="14400"/>
                </a:cubicBezTo>
                <a:cubicBezTo>
                  <a:pt x="7469" y="14182"/>
                  <a:pt x="7267" y="13964"/>
                  <a:pt x="7469" y="13964"/>
                </a:cubicBezTo>
                <a:cubicBezTo>
                  <a:pt x="7671" y="13964"/>
                  <a:pt x="7671" y="14400"/>
                  <a:pt x="7671" y="14618"/>
                </a:cubicBezTo>
                <a:cubicBezTo>
                  <a:pt x="7873" y="14836"/>
                  <a:pt x="8075" y="15273"/>
                  <a:pt x="8277" y="15709"/>
                </a:cubicBezTo>
                <a:cubicBezTo>
                  <a:pt x="8479" y="15927"/>
                  <a:pt x="8479" y="16364"/>
                  <a:pt x="8882" y="16800"/>
                </a:cubicBezTo>
                <a:cubicBezTo>
                  <a:pt x="9286" y="16582"/>
                  <a:pt x="9488" y="16145"/>
                  <a:pt x="10093" y="16145"/>
                </a:cubicBezTo>
                <a:cubicBezTo>
                  <a:pt x="10093" y="16145"/>
                  <a:pt x="10093" y="15927"/>
                  <a:pt x="10093" y="15927"/>
                </a:cubicBezTo>
                <a:cubicBezTo>
                  <a:pt x="10497" y="15709"/>
                  <a:pt x="10497" y="15491"/>
                  <a:pt x="10699" y="15491"/>
                </a:cubicBezTo>
                <a:cubicBezTo>
                  <a:pt x="10699" y="15055"/>
                  <a:pt x="10901" y="15055"/>
                  <a:pt x="10901" y="14836"/>
                </a:cubicBezTo>
                <a:cubicBezTo>
                  <a:pt x="10901" y="14618"/>
                  <a:pt x="10497" y="14618"/>
                  <a:pt x="10497" y="13964"/>
                </a:cubicBezTo>
                <a:cubicBezTo>
                  <a:pt x="10295" y="13964"/>
                  <a:pt x="10093" y="13964"/>
                  <a:pt x="10093" y="14182"/>
                </a:cubicBezTo>
                <a:cubicBezTo>
                  <a:pt x="10093" y="13964"/>
                  <a:pt x="9892" y="13745"/>
                  <a:pt x="9892" y="13527"/>
                </a:cubicBezTo>
                <a:cubicBezTo>
                  <a:pt x="9690" y="13527"/>
                  <a:pt x="9690" y="13091"/>
                  <a:pt x="9488" y="13091"/>
                </a:cubicBezTo>
                <a:cubicBezTo>
                  <a:pt x="9690" y="13091"/>
                  <a:pt x="9690" y="13091"/>
                  <a:pt x="9690" y="12873"/>
                </a:cubicBezTo>
                <a:cubicBezTo>
                  <a:pt x="10093" y="13309"/>
                  <a:pt x="10093" y="13964"/>
                  <a:pt x="10699" y="13964"/>
                </a:cubicBezTo>
                <a:cubicBezTo>
                  <a:pt x="10699" y="14182"/>
                  <a:pt x="10699" y="14182"/>
                  <a:pt x="10699" y="14400"/>
                </a:cubicBezTo>
                <a:cubicBezTo>
                  <a:pt x="11103" y="14400"/>
                  <a:pt x="11103" y="14182"/>
                  <a:pt x="11305" y="14182"/>
                </a:cubicBezTo>
                <a:cubicBezTo>
                  <a:pt x="11507" y="14182"/>
                  <a:pt x="11507" y="14400"/>
                  <a:pt x="11507" y="14182"/>
                </a:cubicBezTo>
                <a:cubicBezTo>
                  <a:pt x="11910" y="14182"/>
                  <a:pt x="12112" y="14618"/>
                  <a:pt x="12314" y="14618"/>
                </a:cubicBezTo>
                <a:cubicBezTo>
                  <a:pt x="12314" y="14618"/>
                  <a:pt x="12314" y="14618"/>
                  <a:pt x="12314" y="14836"/>
                </a:cubicBezTo>
                <a:cubicBezTo>
                  <a:pt x="12314" y="15055"/>
                  <a:pt x="12516" y="14836"/>
                  <a:pt x="12516" y="15055"/>
                </a:cubicBezTo>
                <a:cubicBezTo>
                  <a:pt x="12516" y="15273"/>
                  <a:pt x="12718" y="15273"/>
                  <a:pt x="12718" y="15491"/>
                </a:cubicBezTo>
                <a:cubicBezTo>
                  <a:pt x="12920" y="15927"/>
                  <a:pt x="12920" y="16145"/>
                  <a:pt x="12920" y="16582"/>
                </a:cubicBezTo>
                <a:cubicBezTo>
                  <a:pt x="13121" y="16800"/>
                  <a:pt x="13323" y="16800"/>
                  <a:pt x="13323" y="17236"/>
                </a:cubicBezTo>
                <a:cubicBezTo>
                  <a:pt x="13323" y="17236"/>
                  <a:pt x="13323" y="17455"/>
                  <a:pt x="13323" y="17673"/>
                </a:cubicBezTo>
                <a:cubicBezTo>
                  <a:pt x="13323" y="17673"/>
                  <a:pt x="13525" y="17673"/>
                  <a:pt x="13727" y="17673"/>
                </a:cubicBezTo>
                <a:cubicBezTo>
                  <a:pt x="13727" y="17236"/>
                  <a:pt x="14131" y="16800"/>
                  <a:pt x="13929" y="16145"/>
                </a:cubicBezTo>
                <a:cubicBezTo>
                  <a:pt x="14131" y="16145"/>
                  <a:pt x="14131" y="16145"/>
                  <a:pt x="14333" y="16145"/>
                </a:cubicBezTo>
                <a:cubicBezTo>
                  <a:pt x="14333" y="16145"/>
                  <a:pt x="14333" y="15927"/>
                  <a:pt x="14333" y="15927"/>
                </a:cubicBezTo>
                <a:cubicBezTo>
                  <a:pt x="14535" y="15927"/>
                  <a:pt x="14333" y="15709"/>
                  <a:pt x="14535" y="15709"/>
                </a:cubicBezTo>
                <a:cubicBezTo>
                  <a:pt x="14535" y="15491"/>
                  <a:pt x="14736" y="15273"/>
                  <a:pt x="14938" y="15055"/>
                </a:cubicBezTo>
                <a:cubicBezTo>
                  <a:pt x="14938" y="15055"/>
                  <a:pt x="15140" y="14836"/>
                  <a:pt x="15342" y="14836"/>
                </a:cubicBezTo>
                <a:cubicBezTo>
                  <a:pt x="15544" y="15055"/>
                  <a:pt x="15544" y="15491"/>
                  <a:pt x="15746" y="15491"/>
                </a:cubicBezTo>
                <a:cubicBezTo>
                  <a:pt x="15746" y="15709"/>
                  <a:pt x="15746" y="15709"/>
                  <a:pt x="15746" y="15927"/>
                </a:cubicBezTo>
                <a:cubicBezTo>
                  <a:pt x="15746" y="16145"/>
                  <a:pt x="16150" y="15927"/>
                  <a:pt x="16351" y="16145"/>
                </a:cubicBezTo>
                <a:cubicBezTo>
                  <a:pt x="16150" y="16364"/>
                  <a:pt x="16351" y="16364"/>
                  <a:pt x="16351" y="16582"/>
                </a:cubicBezTo>
                <a:cubicBezTo>
                  <a:pt x="16351" y="16582"/>
                  <a:pt x="16553" y="16800"/>
                  <a:pt x="16553" y="17018"/>
                </a:cubicBezTo>
                <a:cubicBezTo>
                  <a:pt x="16553" y="17236"/>
                  <a:pt x="16351" y="17236"/>
                  <a:pt x="16351" y="17455"/>
                </a:cubicBezTo>
                <a:cubicBezTo>
                  <a:pt x="16553" y="17673"/>
                  <a:pt x="16553" y="17673"/>
                  <a:pt x="16553" y="18109"/>
                </a:cubicBezTo>
                <a:cubicBezTo>
                  <a:pt x="16957" y="18327"/>
                  <a:pt x="17159" y="18764"/>
                  <a:pt x="17563" y="18982"/>
                </a:cubicBezTo>
                <a:cubicBezTo>
                  <a:pt x="17563" y="18545"/>
                  <a:pt x="17159" y="18327"/>
                  <a:pt x="17159" y="17891"/>
                </a:cubicBezTo>
                <a:cubicBezTo>
                  <a:pt x="16957" y="17673"/>
                  <a:pt x="16755" y="17673"/>
                  <a:pt x="16755" y="17455"/>
                </a:cubicBezTo>
                <a:cubicBezTo>
                  <a:pt x="16755" y="17018"/>
                  <a:pt x="16755" y="16800"/>
                  <a:pt x="16957" y="16582"/>
                </a:cubicBezTo>
                <a:cubicBezTo>
                  <a:pt x="16957" y="16800"/>
                  <a:pt x="17159" y="17236"/>
                  <a:pt x="17361" y="17236"/>
                </a:cubicBezTo>
                <a:cubicBezTo>
                  <a:pt x="17361" y="17236"/>
                  <a:pt x="17361" y="17455"/>
                  <a:pt x="17361" y="17455"/>
                </a:cubicBezTo>
                <a:cubicBezTo>
                  <a:pt x="17966" y="17455"/>
                  <a:pt x="18168" y="16800"/>
                  <a:pt x="18168" y="15927"/>
                </a:cubicBezTo>
                <a:cubicBezTo>
                  <a:pt x="17966" y="15709"/>
                  <a:pt x="17966" y="15709"/>
                  <a:pt x="17764" y="15709"/>
                </a:cubicBezTo>
                <a:cubicBezTo>
                  <a:pt x="17966" y="15273"/>
                  <a:pt x="17563" y="15273"/>
                  <a:pt x="17764" y="15055"/>
                </a:cubicBezTo>
                <a:cubicBezTo>
                  <a:pt x="17764" y="14836"/>
                  <a:pt x="17764" y="15273"/>
                  <a:pt x="18168" y="15273"/>
                </a:cubicBezTo>
                <a:cubicBezTo>
                  <a:pt x="18168" y="15055"/>
                  <a:pt x="18370" y="15055"/>
                  <a:pt x="18774" y="15055"/>
                </a:cubicBezTo>
                <a:cubicBezTo>
                  <a:pt x="18976" y="14618"/>
                  <a:pt x="19178" y="14400"/>
                  <a:pt x="19379" y="13745"/>
                </a:cubicBezTo>
                <a:cubicBezTo>
                  <a:pt x="19379" y="13745"/>
                  <a:pt x="19379" y="13745"/>
                  <a:pt x="19581" y="13745"/>
                </a:cubicBezTo>
                <a:cubicBezTo>
                  <a:pt x="19581" y="13309"/>
                  <a:pt x="19581" y="12873"/>
                  <a:pt x="19783" y="12655"/>
                </a:cubicBezTo>
                <a:cubicBezTo>
                  <a:pt x="19581" y="12655"/>
                  <a:pt x="19581" y="12436"/>
                  <a:pt x="19581" y="12218"/>
                </a:cubicBezTo>
                <a:cubicBezTo>
                  <a:pt x="19379" y="12000"/>
                  <a:pt x="19178" y="12000"/>
                  <a:pt x="19178" y="11782"/>
                </a:cubicBezTo>
                <a:cubicBezTo>
                  <a:pt x="19178" y="11564"/>
                  <a:pt x="19379" y="11564"/>
                  <a:pt x="19379" y="11345"/>
                </a:cubicBezTo>
                <a:cubicBezTo>
                  <a:pt x="19379" y="11345"/>
                  <a:pt x="19581" y="11345"/>
                  <a:pt x="19581" y="11345"/>
                </a:cubicBezTo>
                <a:cubicBezTo>
                  <a:pt x="19581" y="11127"/>
                  <a:pt x="19178" y="10691"/>
                  <a:pt x="19581" y="10691"/>
                </a:cubicBezTo>
                <a:cubicBezTo>
                  <a:pt x="19783" y="11127"/>
                  <a:pt x="19985" y="11127"/>
                  <a:pt x="19985" y="11345"/>
                </a:cubicBezTo>
                <a:cubicBezTo>
                  <a:pt x="19985" y="11782"/>
                  <a:pt x="20187" y="11782"/>
                  <a:pt x="20389" y="12000"/>
                </a:cubicBezTo>
                <a:cubicBezTo>
                  <a:pt x="20591" y="11564"/>
                  <a:pt x="20187" y="10691"/>
                  <a:pt x="20389" y="10255"/>
                </a:cubicBezTo>
                <a:cubicBezTo>
                  <a:pt x="20591" y="10036"/>
                  <a:pt x="20793" y="10036"/>
                  <a:pt x="20994" y="9818"/>
                </a:cubicBezTo>
                <a:cubicBezTo>
                  <a:pt x="21196" y="9600"/>
                  <a:pt x="21196" y="9164"/>
                  <a:pt x="21398" y="8945"/>
                </a:cubicBezTo>
                <a:cubicBezTo>
                  <a:pt x="21398" y="8945"/>
                  <a:pt x="21398" y="8945"/>
                  <a:pt x="21398" y="8945"/>
                </a:cubicBezTo>
                <a:cubicBezTo>
                  <a:pt x="21600" y="8509"/>
                  <a:pt x="21398" y="8073"/>
                  <a:pt x="21398" y="7636"/>
                </a:cubicBezTo>
                <a:close/>
                <a:moveTo>
                  <a:pt x="5450" y="5455"/>
                </a:moveTo>
                <a:cubicBezTo>
                  <a:pt x="5450" y="5673"/>
                  <a:pt x="5450" y="5891"/>
                  <a:pt x="5450" y="6109"/>
                </a:cubicBezTo>
                <a:cubicBezTo>
                  <a:pt x="5450" y="6109"/>
                  <a:pt x="5652" y="5673"/>
                  <a:pt x="5249" y="5891"/>
                </a:cubicBezTo>
                <a:cubicBezTo>
                  <a:pt x="5249" y="6109"/>
                  <a:pt x="5249" y="6545"/>
                  <a:pt x="5047" y="6764"/>
                </a:cubicBezTo>
                <a:cubicBezTo>
                  <a:pt x="4845" y="6764"/>
                  <a:pt x="4643" y="6764"/>
                  <a:pt x="4643" y="6764"/>
                </a:cubicBezTo>
                <a:cubicBezTo>
                  <a:pt x="4441" y="6982"/>
                  <a:pt x="4441" y="6982"/>
                  <a:pt x="4239" y="6982"/>
                </a:cubicBezTo>
                <a:cubicBezTo>
                  <a:pt x="4239" y="6982"/>
                  <a:pt x="4037" y="6764"/>
                  <a:pt x="4037" y="6982"/>
                </a:cubicBezTo>
                <a:cubicBezTo>
                  <a:pt x="3836" y="6982"/>
                  <a:pt x="3836" y="6764"/>
                  <a:pt x="4037" y="6764"/>
                </a:cubicBezTo>
                <a:cubicBezTo>
                  <a:pt x="3836" y="6545"/>
                  <a:pt x="3836" y="6327"/>
                  <a:pt x="3836" y="5891"/>
                </a:cubicBezTo>
                <a:cubicBezTo>
                  <a:pt x="4037" y="6109"/>
                  <a:pt x="4037" y="6982"/>
                  <a:pt x="4441" y="6764"/>
                </a:cubicBezTo>
                <a:cubicBezTo>
                  <a:pt x="4643" y="6545"/>
                  <a:pt x="4643" y="6109"/>
                  <a:pt x="4845" y="5673"/>
                </a:cubicBezTo>
                <a:cubicBezTo>
                  <a:pt x="4845" y="5673"/>
                  <a:pt x="4845" y="5455"/>
                  <a:pt x="4845" y="5236"/>
                </a:cubicBezTo>
                <a:cubicBezTo>
                  <a:pt x="4845" y="4582"/>
                  <a:pt x="5249" y="4364"/>
                  <a:pt x="5450" y="3927"/>
                </a:cubicBezTo>
                <a:cubicBezTo>
                  <a:pt x="5450" y="3709"/>
                  <a:pt x="5450" y="3927"/>
                  <a:pt x="5450" y="3927"/>
                </a:cubicBezTo>
                <a:cubicBezTo>
                  <a:pt x="5450" y="4364"/>
                  <a:pt x="5047" y="4364"/>
                  <a:pt x="5047" y="5018"/>
                </a:cubicBezTo>
                <a:cubicBezTo>
                  <a:pt x="5249" y="5236"/>
                  <a:pt x="5249" y="5236"/>
                  <a:pt x="5450" y="5455"/>
                </a:cubicBezTo>
                <a:close/>
                <a:moveTo>
                  <a:pt x="5652" y="5673"/>
                </a:moveTo>
                <a:cubicBezTo>
                  <a:pt x="5652" y="5455"/>
                  <a:pt x="5854" y="5455"/>
                  <a:pt x="6056" y="5455"/>
                </a:cubicBezTo>
                <a:cubicBezTo>
                  <a:pt x="6056" y="5673"/>
                  <a:pt x="5854" y="5673"/>
                  <a:pt x="5652" y="5673"/>
                </a:cubicBezTo>
                <a:close/>
                <a:moveTo>
                  <a:pt x="6258" y="2618"/>
                </a:moveTo>
                <a:cubicBezTo>
                  <a:pt x="6258" y="2618"/>
                  <a:pt x="6258" y="2400"/>
                  <a:pt x="6258" y="2400"/>
                </a:cubicBezTo>
                <a:cubicBezTo>
                  <a:pt x="6258" y="2618"/>
                  <a:pt x="6258" y="2618"/>
                  <a:pt x="6258" y="2618"/>
                </a:cubicBezTo>
                <a:close/>
                <a:moveTo>
                  <a:pt x="7267" y="13745"/>
                </a:moveTo>
                <a:cubicBezTo>
                  <a:pt x="7267" y="13745"/>
                  <a:pt x="7267" y="13527"/>
                  <a:pt x="7469" y="13745"/>
                </a:cubicBezTo>
                <a:cubicBezTo>
                  <a:pt x="7469" y="13745"/>
                  <a:pt x="7267" y="13745"/>
                  <a:pt x="7267" y="13745"/>
                </a:cubicBezTo>
                <a:close/>
                <a:moveTo>
                  <a:pt x="7469" y="4145"/>
                </a:moveTo>
                <a:cubicBezTo>
                  <a:pt x="7267" y="4145"/>
                  <a:pt x="7469" y="3927"/>
                  <a:pt x="7469" y="4145"/>
                </a:cubicBezTo>
                <a:cubicBezTo>
                  <a:pt x="7469" y="4145"/>
                  <a:pt x="7469" y="4145"/>
                  <a:pt x="7469" y="4145"/>
                </a:cubicBezTo>
                <a:close/>
                <a:moveTo>
                  <a:pt x="11708" y="2618"/>
                </a:moveTo>
                <a:cubicBezTo>
                  <a:pt x="11507" y="2618"/>
                  <a:pt x="11708" y="2400"/>
                  <a:pt x="11708" y="2618"/>
                </a:cubicBezTo>
                <a:cubicBezTo>
                  <a:pt x="11708" y="2836"/>
                  <a:pt x="11910" y="2618"/>
                  <a:pt x="11910" y="2836"/>
                </a:cubicBezTo>
                <a:cubicBezTo>
                  <a:pt x="11708" y="2836"/>
                  <a:pt x="11708" y="2836"/>
                  <a:pt x="11708" y="2618"/>
                </a:cubicBezTo>
                <a:close/>
                <a:moveTo>
                  <a:pt x="15746" y="1527"/>
                </a:moveTo>
                <a:cubicBezTo>
                  <a:pt x="15746" y="1527"/>
                  <a:pt x="15746" y="1309"/>
                  <a:pt x="15746" y="1527"/>
                </a:cubicBezTo>
                <a:cubicBezTo>
                  <a:pt x="15746" y="1527"/>
                  <a:pt x="15746" y="1527"/>
                  <a:pt x="15746" y="1527"/>
                </a:cubicBezTo>
                <a:close/>
                <a:moveTo>
                  <a:pt x="15948" y="1527"/>
                </a:moveTo>
                <a:cubicBezTo>
                  <a:pt x="15948" y="1309"/>
                  <a:pt x="15948" y="1309"/>
                  <a:pt x="15948" y="1309"/>
                </a:cubicBezTo>
                <a:cubicBezTo>
                  <a:pt x="15948" y="1309"/>
                  <a:pt x="15948" y="1527"/>
                  <a:pt x="15948" y="1527"/>
                </a:cubicBezTo>
                <a:close/>
                <a:moveTo>
                  <a:pt x="16150" y="1309"/>
                </a:moveTo>
                <a:cubicBezTo>
                  <a:pt x="15948" y="1309"/>
                  <a:pt x="16150" y="1091"/>
                  <a:pt x="16150" y="1091"/>
                </a:cubicBezTo>
                <a:cubicBezTo>
                  <a:pt x="16150" y="1309"/>
                  <a:pt x="16150" y="1309"/>
                  <a:pt x="16150" y="1309"/>
                </a:cubicBezTo>
                <a:close/>
                <a:moveTo>
                  <a:pt x="18774" y="11127"/>
                </a:moveTo>
                <a:cubicBezTo>
                  <a:pt x="18976" y="10909"/>
                  <a:pt x="18976" y="10691"/>
                  <a:pt x="19178" y="10691"/>
                </a:cubicBezTo>
                <a:cubicBezTo>
                  <a:pt x="19178" y="10909"/>
                  <a:pt x="19178" y="10909"/>
                  <a:pt x="19178" y="11127"/>
                </a:cubicBezTo>
                <a:cubicBezTo>
                  <a:pt x="19178" y="11345"/>
                  <a:pt x="18976" y="10909"/>
                  <a:pt x="18774" y="11127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36" name="Freeform 73"/>
          <p:cNvSpPr/>
          <p:nvPr/>
        </p:nvSpPr>
        <p:spPr>
          <a:xfrm>
            <a:off x="4105202" y="5937212"/>
            <a:ext cx="11975" cy="11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6200"/>
                </a:moveTo>
                <a:cubicBezTo>
                  <a:pt x="21600" y="16200"/>
                  <a:pt x="14400" y="21600"/>
                  <a:pt x="21600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16200"/>
                  <a:pt x="14400" y="10800"/>
                  <a:pt x="14400" y="0"/>
                </a:cubicBezTo>
                <a:cubicBezTo>
                  <a:pt x="14400" y="0"/>
                  <a:pt x="7200" y="0"/>
                  <a:pt x="7200" y="0"/>
                </a:cubicBezTo>
                <a:cubicBezTo>
                  <a:pt x="7200" y="5400"/>
                  <a:pt x="7200" y="5400"/>
                  <a:pt x="0" y="10800"/>
                </a:cubicBezTo>
                <a:cubicBezTo>
                  <a:pt x="0" y="16200"/>
                  <a:pt x="0" y="16200"/>
                  <a:pt x="0" y="21600"/>
                </a:cubicBezTo>
                <a:cubicBezTo>
                  <a:pt x="7200" y="21600"/>
                  <a:pt x="7200" y="21600"/>
                  <a:pt x="7200" y="21600"/>
                </a:cubicBezTo>
                <a:cubicBezTo>
                  <a:pt x="7200" y="21600"/>
                  <a:pt x="14400" y="16200"/>
                  <a:pt x="14400" y="162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37" name="Freeform 74"/>
          <p:cNvSpPr/>
          <p:nvPr/>
        </p:nvSpPr>
        <p:spPr>
          <a:xfrm>
            <a:off x="4091091" y="6001997"/>
            <a:ext cx="11975" cy="12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400"/>
                </a:moveTo>
                <a:cubicBezTo>
                  <a:pt x="4320" y="18000"/>
                  <a:pt x="4320" y="14400"/>
                  <a:pt x="8640" y="14400"/>
                </a:cubicBezTo>
                <a:cubicBezTo>
                  <a:pt x="8640" y="18000"/>
                  <a:pt x="8640" y="18000"/>
                  <a:pt x="8640" y="21600"/>
                </a:cubicBezTo>
                <a:cubicBezTo>
                  <a:pt x="12960" y="18000"/>
                  <a:pt x="17280" y="14400"/>
                  <a:pt x="21600" y="14400"/>
                </a:cubicBezTo>
                <a:cubicBezTo>
                  <a:pt x="21600" y="10800"/>
                  <a:pt x="17280" y="10800"/>
                  <a:pt x="17280" y="7200"/>
                </a:cubicBezTo>
                <a:cubicBezTo>
                  <a:pt x="17280" y="3600"/>
                  <a:pt x="12960" y="0"/>
                  <a:pt x="8640" y="0"/>
                </a:cubicBezTo>
                <a:cubicBezTo>
                  <a:pt x="8640" y="3600"/>
                  <a:pt x="8640" y="7200"/>
                  <a:pt x="8640" y="10800"/>
                </a:cubicBezTo>
                <a:cubicBezTo>
                  <a:pt x="4320" y="7200"/>
                  <a:pt x="4320" y="10800"/>
                  <a:pt x="0" y="144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38" name="Freeform 75"/>
          <p:cNvSpPr/>
          <p:nvPr/>
        </p:nvSpPr>
        <p:spPr>
          <a:xfrm>
            <a:off x="4085614" y="6028153"/>
            <a:ext cx="11976" cy="11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48" h="21600" extrusionOk="0">
                <a:moveTo>
                  <a:pt x="17948" y="7200"/>
                </a:moveTo>
                <a:cubicBezTo>
                  <a:pt x="13628" y="0"/>
                  <a:pt x="9308" y="3600"/>
                  <a:pt x="4988" y="0"/>
                </a:cubicBezTo>
                <a:cubicBezTo>
                  <a:pt x="668" y="3600"/>
                  <a:pt x="-3652" y="18000"/>
                  <a:pt x="4988" y="21600"/>
                </a:cubicBezTo>
                <a:cubicBezTo>
                  <a:pt x="4988" y="18000"/>
                  <a:pt x="4988" y="18000"/>
                  <a:pt x="4988" y="14400"/>
                </a:cubicBezTo>
                <a:cubicBezTo>
                  <a:pt x="9308" y="18000"/>
                  <a:pt x="9308" y="21600"/>
                  <a:pt x="13628" y="18000"/>
                </a:cubicBezTo>
                <a:cubicBezTo>
                  <a:pt x="13628" y="14400"/>
                  <a:pt x="9308" y="10800"/>
                  <a:pt x="9308" y="7200"/>
                </a:cubicBezTo>
                <a:cubicBezTo>
                  <a:pt x="9308" y="7200"/>
                  <a:pt x="13628" y="7200"/>
                  <a:pt x="17948" y="72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39" name="Freeform 76"/>
          <p:cNvSpPr/>
          <p:nvPr/>
        </p:nvSpPr>
        <p:spPr>
          <a:xfrm>
            <a:off x="4071991" y="6017676"/>
            <a:ext cx="15680" cy="22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04" extrusionOk="0">
                <a:moveTo>
                  <a:pt x="0" y="10800"/>
                </a:moveTo>
                <a:cubicBezTo>
                  <a:pt x="2700" y="14400"/>
                  <a:pt x="5400" y="14400"/>
                  <a:pt x="5400" y="18000"/>
                </a:cubicBezTo>
                <a:cubicBezTo>
                  <a:pt x="10800" y="18000"/>
                  <a:pt x="10800" y="21600"/>
                  <a:pt x="13500" y="19800"/>
                </a:cubicBezTo>
                <a:cubicBezTo>
                  <a:pt x="13500" y="18000"/>
                  <a:pt x="16200" y="19800"/>
                  <a:pt x="16200" y="18000"/>
                </a:cubicBezTo>
                <a:cubicBezTo>
                  <a:pt x="16200" y="18000"/>
                  <a:pt x="16200" y="18000"/>
                  <a:pt x="16200" y="18000"/>
                </a:cubicBezTo>
                <a:cubicBezTo>
                  <a:pt x="18900" y="16200"/>
                  <a:pt x="16200" y="12600"/>
                  <a:pt x="18900" y="10800"/>
                </a:cubicBezTo>
                <a:cubicBezTo>
                  <a:pt x="18900" y="9000"/>
                  <a:pt x="21600" y="7200"/>
                  <a:pt x="18900" y="5400"/>
                </a:cubicBezTo>
                <a:cubicBezTo>
                  <a:pt x="21600" y="5400"/>
                  <a:pt x="21600" y="5400"/>
                  <a:pt x="21600" y="3600"/>
                </a:cubicBezTo>
                <a:cubicBezTo>
                  <a:pt x="18900" y="1800"/>
                  <a:pt x="18900" y="0"/>
                  <a:pt x="13500" y="0"/>
                </a:cubicBezTo>
                <a:cubicBezTo>
                  <a:pt x="13500" y="7200"/>
                  <a:pt x="2700" y="5400"/>
                  <a:pt x="0" y="108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40" name="Freeform 77"/>
          <p:cNvSpPr/>
          <p:nvPr/>
        </p:nvSpPr>
        <p:spPr>
          <a:xfrm>
            <a:off x="4068855" y="6037560"/>
            <a:ext cx="14286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0" y="16200"/>
                </a:moveTo>
                <a:cubicBezTo>
                  <a:pt x="8100" y="16200"/>
                  <a:pt x="10800" y="21600"/>
                  <a:pt x="18900" y="21600"/>
                </a:cubicBezTo>
                <a:cubicBezTo>
                  <a:pt x="21600" y="16200"/>
                  <a:pt x="16200" y="16200"/>
                  <a:pt x="18900" y="10800"/>
                </a:cubicBezTo>
                <a:cubicBezTo>
                  <a:pt x="10800" y="10800"/>
                  <a:pt x="5400" y="5400"/>
                  <a:pt x="2700" y="0"/>
                </a:cubicBezTo>
                <a:cubicBezTo>
                  <a:pt x="0" y="5400"/>
                  <a:pt x="0" y="5400"/>
                  <a:pt x="0" y="162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41" name="Freeform 78"/>
          <p:cNvSpPr/>
          <p:nvPr/>
        </p:nvSpPr>
        <p:spPr>
          <a:xfrm>
            <a:off x="4082467" y="5981114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cubicBezTo>
                  <a:pt x="0" y="10800"/>
                  <a:pt x="0" y="16200"/>
                  <a:pt x="10800" y="21600"/>
                </a:cubicBezTo>
                <a:cubicBezTo>
                  <a:pt x="21600" y="16200"/>
                  <a:pt x="21600" y="10800"/>
                  <a:pt x="21600" y="0"/>
                </a:cubicBezTo>
                <a:cubicBezTo>
                  <a:pt x="10800" y="0"/>
                  <a:pt x="0" y="5400"/>
                  <a:pt x="0" y="54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42" name="Freeform 79"/>
          <p:cNvSpPr/>
          <p:nvPr/>
        </p:nvSpPr>
        <p:spPr>
          <a:xfrm>
            <a:off x="4084820" y="5991857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069" extrusionOk="0">
                <a:moveTo>
                  <a:pt x="0" y="6109"/>
                </a:moveTo>
                <a:cubicBezTo>
                  <a:pt x="0" y="10429"/>
                  <a:pt x="7200" y="14749"/>
                  <a:pt x="14400" y="19069"/>
                </a:cubicBezTo>
                <a:cubicBezTo>
                  <a:pt x="14400" y="10429"/>
                  <a:pt x="21600" y="10429"/>
                  <a:pt x="21600" y="1789"/>
                </a:cubicBezTo>
                <a:cubicBezTo>
                  <a:pt x="14400" y="-2531"/>
                  <a:pt x="0" y="1789"/>
                  <a:pt x="0" y="6109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43" name="Freeform 80"/>
          <p:cNvSpPr/>
          <p:nvPr/>
        </p:nvSpPr>
        <p:spPr>
          <a:xfrm>
            <a:off x="4098930" y="6023964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94" extrusionOk="0">
                <a:moveTo>
                  <a:pt x="21600" y="0"/>
                </a:moveTo>
                <a:cubicBezTo>
                  <a:pt x="14400" y="0"/>
                  <a:pt x="0" y="0"/>
                  <a:pt x="0" y="10800"/>
                </a:cubicBezTo>
                <a:cubicBezTo>
                  <a:pt x="7200" y="21600"/>
                  <a:pt x="21600" y="21600"/>
                  <a:pt x="2160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44" name="Freeform 81"/>
          <p:cNvSpPr/>
          <p:nvPr/>
        </p:nvSpPr>
        <p:spPr>
          <a:xfrm>
            <a:off x="4098646" y="5947119"/>
            <a:ext cx="15680" cy="23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0"/>
                </a:moveTo>
                <a:cubicBezTo>
                  <a:pt x="18900" y="0"/>
                  <a:pt x="18900" y="0"/>
                  <a:pt x="16200" y="0"/>
                </a:cubicBezTo>
                <a:cubicBezTo>
                  <a:pt x="16200" y="0"/>
                  <a:pt x="16200" y="0"/>
                  <a:pt x="16200" y="0"/>
                </a:cubicBezTo>
                <a:cubicBezTo>
                  <a:pt x="16200" y="3600"/>
                  <a:pt x="16200" y="5400"/>
                  <a:pt x="16200" y="9000"/>
                </a:cubicBezTo>
                <a:cubicBezTo>
                  <a:pt x="16200" y="9000"/>
                  <a:pt x="16200" y="9000"/>
                  <a:pt x="16200" y="9000"/>
                </a:cubicBezTo>
                <a:cubicBezTo>
                  <a:pt x="13500" y="10800"/>
                  <a:pt x="13500" y="10800"/>
                  <a:pt x="8100" y="12600"/>
                </a:cubicBezTo>
                <a:cubicBezTo>
                  <a:pt x="5400" y="14400"/>
                  <a:pt x="0" y="14400"/>
                  <a:pt x="0" y="16200"/>
                </a:cubicBezTo>
                <a:cubicBezTo>
                  <a:pt x="0" y="18000"/>
                  <a:pt x="5400" y="16200"/>
                  <a:pt x="5400" y="18000"/>
                </a:cubicBezTo>
                <a:cubicBezTo>
                  <a:pt x="2700" y="18000"/>
                  <a:pt x="2700" y="18000"/>
                  <a:pt x="0" y="18000"/>
                </a:cubicBezTo>
                <a:cubicBezTo>
                  <a:pt x="0" y="19800"/>
                  <a:pt x="2700" y="21600"/>
                  <a:pt x="2700" y="21600"/>
                </a:cubicBezTo>
                <a:cubicBezTo>
                  <a:pt x="2700" y="19800"/>
                  <a:pt x="5400" y="18000"/>
                  <a:pt x="8100" y="18000"/>
                </a:cubicBezTo>
                <a:cubicBezTo>
                  <a:pt x="10800" y="18000"/>
                  <a:pt x="10800" y="18000"/>
                  <a:pt x="10800" y="18000"/>
                </a:cubicBezTo>
                <a:cubicBezTo>
                  <a:pt x="13500" y="16200"/>
                  <a:pt x="18900" y="16200"/>
                  <a:pt x="21600" y="12600"/>
                </a:cubicBezTo>
                <a:cubicBezTo>
                  <a:pt x="21600" y="12600"/>
                  <a:pt x="21600" y="12600"/>
                  <a:pt x="21600" y="12600"/>
                </a:cubicBezTo>
                <a:cubicBezTo>
                  <a:pt x="21600" y="9000"/>
                  <a:pt x="18900" y="5400"/>
                  <a:pt x="1890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45" name="Freeform 82"/>
          <p:cNvSpPr/>
          <p:nvPr/>
        </p:nvSpPr>
        <p:spPr>
          <a:xfrm>
            <a:off x="4103634" y="5928588"/>
            <a:ext cx="11975" cy="11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0800" y="14400"/>
                  <a:pt x="10800" y="7200"/>
                  <a:pt x="0" y="0"/>
                </a:cubicBezTo>
                <a:cubicBezTo>
                  <a:pt x="0" y="7200"/>
                  <a:pt x="10800" y="21600"/>
                  <a:pt x="21600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46" name="Freeform 83"/>
          <p:cNvSpPr/>
          <p:nvPr/>
        </p:nvSpPr>
        <p:spPr>
          <a:xfrm>
            <a:off x="4054743" y="6020812"/>
            <a:ext cx="14113" cy="19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72" extrusionOk="0">
                <a:moveTo>
                  <a:pt x="21600" y="19636"/>
                </a:moveTo>
                <a:cubicBezTo>
                  <a:pt x="21600" y="17673"/>
                  <a:pt x="18514" y="13745"/>
                  <a:pt x="18514" y="9818"/>
                </a:cubicBezTo>
                <a:cubicBezTo>
                  <a:pt x="15429" y="9818"/>
                  <a:pt x="12343" y="7855"/>
                  <a:pt x="12343" y="5891"/>
                </a:cubicBezTo>
                <a:cubicBezTo>
                  <a:pt x="9257" y="3927"/>
                  <a:pt x="6171" y="3927"/>
                  <a:pt x="6171" y="1964"/>
                </a:cubicBezTo>
                <a:cubicBezTo>
                  <a:pt x="6171" y="1964"/>
                  <a:pt x="6171" y="0"/>
                  <a:pt x="3086" y="0"/>
                </a:cubicBezTo>
                <a:cubicBezTo>
                  <a:pt x="3086" y="1964"/>
                  <a:pt x="0" y="0"/>
                  <a:pt x="0" y="0"/>
                </a:cubicBezTo>
                <a:cubicBezTo>
                  <a:pt x="0" y="7855"/>
                  <a:pt x="12343" y="5891"/>
                  <a:pt x="9257" y="15709"/>
                </a:cubicBezTo>
                <a:cubicBezTo>
                  <a:pt x="15429" y="17673"/>
                  <a:pt x="15429" y="21600"/>
                  <a:pt x="21600" y="19636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47" name="Freeform 84"/>
          <p:cNvSpPr/>
          <p:nvPr/>
        </p:nvSpPr>
        <p:spPr>
          <a:xfrm>
            <a:off x="4029116" y="6010200"/>
            <a:ext cx="11976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78" h="17712" extrusionOk="0">
                <a:moveTo>
                  <a:pt x="2078" y="16200"/>
                </a:moveTo>
                <a:cubicBezTo>
                  <a:pt x="9278" y="21600"/>
                  <a:pt x="9278" y="10800"/>
                  <a:pt x="16478" y="10800"/>
                </a:cubicBezTo>
                <a:cubicBezTo>
                  <a:pt x="16478" y="5400"/>
                  <a:pt x="9278" y="5400"/>
                  <a:pt x="2078" y="0"/>
                </a:cubicBezTo>
                <a:cubicBezTo>
                  <a:pt x="9278" y="10800"/>
                  <a:pt x="-5122" y="10800"/>
                  <a:pt x="2078" y="162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48" name="Freeform 85"/>
          <p:cNvSpPr/>
          <p:nvPr/>
        </p:nvSpPr>
        <p:spPr>
          <a:xfrm>
            <a:off x="3846207" y="5835795"/>
            <a:ext cx="73695" cy="72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22" y="21016"/>
                </a:moveTo>
                <a:cubicBezTo>
                  <a:pt x="7005" y="21016"/>
                  <a:pt x="7589" y="21016"/>
                  <a:pt x="7589" y="21016"/>
                </a:cubicBezTo>
                <a:cubicBezTo>
                  <a:pt x="8173" y="21016"/>
                  <a:pt x="8173" y="21600"/>
                  <a:pt x="8757" y="21600"/>
                </a:cubicBezTo>
                <a:cubicBezTo>
                  <a:pt x="8757" y="21016"/>
                  <a:pt x="8757" y="21016"/>
                  <a:pt x="9341" y="20432"/>
                </a:cubicBezTo>
                <a:cubicBezTo>
                  <a:pt x="9341" y="19265"/>
                  <a:pt x="9924" y="19265"/>
                  <a:pt x="9924" y="17514"/>
                </a:cubicBezTo>
                <a:cubicBezTo>
                  <a:pt x="10508" y="17514"/>
                  <a:pt x="10508" y="16930"/>
                  <a:pt x="10508" y="16930"/>
                </a:cubicBezTo>
                <a:cubicBezTo>
                  <a:pt x="11676" y="16930"/>
                  <a:pt x="11676" y="16346"/>
                  <a:pt x="12259" y="16930"/>
                </a:cubicBezTo>
                <a:cubicBezTo>
                  <a:pt x="12259" y="16346"/>
                  <a:pt x="12843" y="16346"/>
                  <a:pt x="12843" y="15762"/>
                </a:cubicBezTo>
                <a:cubicBezTo>
                  <a:pt x="14011" y="15762"/>
                  <a:pt x="14011" y="14595"/>
                  <a:pt x="15178" y="14595"/>
                </a:cubicBezTo>
                <a:cubicBezTo>
                  <a:pt x="15178" y="14011"/>
                  <a:pt x="16930" y="13427"/>
                  <a:pt x="16346" y="12843"/>
                </a:cubicBezTo>
                <a:cubicBezTo>
                  <a:pt x="15762" y="13427"/>
                  <a:pt x="15178" y="12843"/>
                  <a:pt x="14595" y="12259"/>
                </a:cubicBezTo>
                <a:cubicBezTo>
                  <a:pt x="15178" y="12259"/>
                  <a:pt x="14595" y="11676"/>
                  <a:pt x="15178" y="12259"/>
                </a:cubicBezTo>
                <a:cubicBezTo>
                  <a:pt x="15762" y="12259"/>
                  <a:pt x="16346" y="12843"/>
                  <a:pt x="17514" y="12843"/>
                </a:cubicBezTo>
                <a:cubicBezTo>
                  <a:pt x="18097" y="12259"/>
                  <a:pt x="16346" y="12259"/>
                  <a:pt x="16930" y="11676"/>
                </a:cubicBezTo>
                <a:cubicBezTo>
                  <a:pt x="16930" y="11676"/>
                  <a:pt x="17514" y="12259"/>
                  <a:pt x="17514" y="12259"/>
                </a:cubicBezTo>
                <a:cubicBezTo>
                  <a:pt x="17514" y="11092"/>
                  <a:pt x="17514" y="11092"/>
                  <a:pt x="17514" y="11092"/>
                </a:cubicBezTo>
                <a:cubicBezTo>
                  <a:pt x="18681" y="10508"/>
                  <a:pt x="18097" y="8757"/>
                  <a:pt x="18097" y="7589"/>
                </a:cubicBezTo>
                <a:cubicBezTo>
                  <a:pt x="18681" y="7589"/>
                  <a:pt x="18681" y="7005"/>
                  <a:pt x="19849" y="7589"/>
                </a:cubicBezTo>
                <a:cubicBezTo>
                  <a:pt x="19265" y="6422"/>
                  <a:pt x="18681" y="6422"/>
                  <a:pt x="18097" y="5838"/>
                </a:cubicBezTo>
                <a:cubicBezTo>
                  <a:pt x="18681" y="6422"/>
                  <a:pt x="18681" y="5254"/>
                  <a:pt x="19265" y="5838"/>
                </a:cubicBezTo>
                <a:cubicBezTo>
                  <a:pt x="19265" y="5254"/>
                  <a:pt x="18681" y="5254"/>
                  <a:pt x="19265" y="4670"/>
                </a:cubicBezTo>
                <a:cubicBezTo>
                  <a:pt x="19849" y="4670"/>
                  <a:pt x="19265" y="3503"/>
                  <a:pt x="19849" y="4086"/>
                </a:cubicBezTo>
                <a:cubicBezTo>
                  <a:pt x="20432" y="3503"/>
                  <a:pt x="21600" y="4086"/>
                  <a:pt x="21600" y="3503"/>
                </a:cubicBezTo>
                <a:cubicBezTo>
                  <a:pt x="21600" y="2919"/>
                  <a:pt x="21016" y="2919"/>
                  <a:pt x="20432" y="2919"/>
                </a:cubicBezTo>
                <a:cubicBezTo>
                  <a:pt x="20432" y="2919"/>
                  <a:pt x="20432" y="2335"/>
                  <a:pt x="19849" y="2335"/>
                </a:cubicBezTo>
                <a:cubicBezTo>
                  <a:pt x="19265" y="1751"/>
                  <a:pt x="18097" y="2919"/>
                  <a:pt x="18097" y="2335"/>
                </a:cubicBezTo>
                <a:cubicBezTo>
                  <a:pt x="18097" y="1751"/>
                  <a:pt x="19265" y="1751"/>
                  <a:pt x="19849" y="1168"/>
                </a:cubicBezTo>
                <a:cubicBezTo>
                  <a:pt x="19265" y="584"/>
                  <a:pt x="18681" y="584"/>
                  <a:pt x="17514" y="584"/>
                </a:cubicBezTo>
                <a:cubicBezTo>
                  <a:pt x="16930" y="0"/>
                  <a:pt x="16346" y="0"/>
                  <a:pt x="15762" y="584"/>
                </a:cubicBezTo>
                <a:cubicBezTo>
                  <a:pt x="15762" y="0"/>
                  <a:pt x="15178" y="0"/>
                  <a:pt x="15178" y="0"/>
                </a:cubicBezTo>
                <a:cubicBezTo>
                  <a:pt x="14011" y="584"/>
                  <a:pt x="12259" y="0"/>
                  <a:pt x="11676" y="584"/>
                </a:cubicBezTo>
                <a:cubicBezTo>
                  <a:pt x="11092" y="584"/>
                  <a:pt x="9924" y="584"/>
                  <a:pt x="9924" y="1168"/>
                </a:cubicBezTo>
                <a:cubicBezTo>
                  <a:pt x="9924" y="1168"/>
                  <a:pt x="9924" y="2335"/>
                  <a:pt x="9924" y="2335"/>
                </a:cubicBezTo>
                <a:cubicBezTo>
                  <a:pt x="8757" y="2335"/>
                  <a:pt x="7589" y="2335"/>
                  <a:pt x="6422" y="2335"/>
                </a:cubicBezTo>
                <a:cubicBezTo>
                  <a:pt x="4670" y="2335"/>
                  <a:pt x="4086" y="4086"/>
                  <a:pt x="2335" y="4086"/>
                </a:cubicBezTo>
                <a:cubicBezTo>
                  <a:pt x="2335" y="4670"/>
                  <a:pt x="2919" y="4086"/>
                  <a:pt x="2919" y="4670"/>
                </a:cubicBezTo>
                <a:cubicBezTo>
                  <a:pt x="2335" y="5254"/>
                  <a:pt x="1751" y="5254"/>
                  <a:pt x="1168" y="5838"/>
                </a:cubicBezTo>
                <a:cubicBezTo>
                  <a:pt x="584" y="5838"/>
                  <a:pt x="0" y="5838"/>
                  <a:pt x="0" y="6422"/>
                </a:cubicBezTo>
                <a:cubicBezTo>
                  <a:pt x="584" y="6422"/>
                  <a:pt x="584" y="7005"/>
                  <a:pt x="584" y="7005"/>
                </a:cubicBezTo>
                <a:cubicBezTo>
                  <a:pt x="584" y="6422"/>
                  <a:pt x="1751" y="6422"/>
                  <a:pt x="1751" y="7005"/>
                </a:cubicBezTo>
                <a:cubicBezTo>
                  <a:pt x="1751" y="7005"/>
                  <a:pt x="2919" y="5838"/>
                  <a:pt x="2919" y="7005"/>
                </a:cubicBezTo>
                <a:cubicBezTo>
                  <a:pt x="1751" y="7005"/>
                  <a:pt x="1168" y="7005"/>
                  <a:pt x="584" y="7589"/>
                </a:cubicBezTo>
                <a:cubicBezTo>
                  <a:pt x="584" y="8173"/>
                  <a:pt x="1168" y="8173"/>
                  <a:pt x="1751" y="8757"/>
                </a:cubicBezTo>
                <a:cubicBezTo>
                  <a:pt x="2335" y="8757"/>
                  <a:pt x="2335" y="8173"/>
                  <a:pt x="2919" y="8173"/>
                </a:cubicBezTo>
                <a:cubicBezTo>
                  <a:pt x="3503" y="8757"/>
                  <a:pt x="4086" y="8757"/>
                  <a:pt x="4670" y="8757"/>
                </a:cubicBezTo>
                <a:cubicBezTo>
                  <a:pt x="4670" y="9924"/>
                  <a:pt x="5254" y="9924"/>
                  <a:pt x="5254" y="10508"/>
                </a:cubicBezTo>
                <a:cubicBezTo>
                  <a:pt x="5254" y="11092"/>
                  <a:pt x="5254" y="11676"/>
                  <a:pt x="5254" y="12259"/>
                </a:cubicBezTo>
                <a:cubicBezTo>
                  <a:pt x="5838" y="12259"/>
                  <a:pt x="5838" y="11092"/>
                  <a:pt x="6422" y="11676"/>
                </a:cubicBezTo>
                <a:cubicBezTo>
                  <a:pt x="6422" y="12843"/>
                  <a:pt x="5838" y="12259"/>
                  <a:pt x="5254" y="12259"/>
                </a:cubicBezTo>
                <a:cubicBezTo>
                  <a:pt x="5254" y="13427"/>
                  <a:pt x="6422" y="13427"/>
                  <a:pt x="7005" y="14011"/>
                </a:cubicBezTo>
                <a:cubicBezTo>
                  <a:pt x="6422" y="14595"/>
                  <a:pt x="5838" y="14595"/>
                  <a:pt x="5838" y="15178"/>
                </a:cubicBezTo>
                <a:cubicBezTo>
                  <a:pt x="5838" y="15178"/>
                  <a:pt x="5254" y="15178"/>
                  <a:pt x="5254" y="15762"/>
                </a:cubicBezTo>
                <a:cubicBezTo>
                  <a:pt x="6422" y="16930"/>
                  <a:pt x="5254" y="19265"/>
                  <a:pt x="6422" y="21016"/>
                </a:cubicBezTo>
                <a:close/>
                <a:moveTo>
                  <a:pt x="16346" y="11676"/>
                </a:moveTo>
                <a:cubicBezTo>
                  <a:pt x="15762" y="11092"/>
                  <a:pt x="16346" y="10508"/>
                  <a:pt x="16930" y="10508"/>
                </a:cubicBezTo>
                <a:cubicBezTo>
                  <a:pt x="16930" y="11092"/>
                  <a:pt x="16346" y="11092"/>
                  <a:pt x="16346" y="11676"/>
                </a:cubicBezTo>
                <a:close/>
                <a:moveTo>
                  <a:pt x="17514" y="1751"/>
                </a:moveTo>
                <a:cubicBezTo>
                  <a:pt x="17514" y="2335"/>
                  <a:pt x="17514" y="2335"/>
                  <a:pt x="16930" y="2919"/>
                </a:cubicBezTo>
                <a:cubicBezTo>
                  <a:pt x="16346" y="2335"/>
                  <a:pt x="15762" y="2335"/>
                  <a:pt x="14595" y="2335"/>
                </a:cubicBezTo>
                <a:cubicBezTo>
                  <a:pt x="15178" y="1751"/>
                  <a:pt x="16930" y="1751"/>
                  <a:pt x="17514" y="1751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49" name="Freeform 86"/>
          <p:cNvSpPr/>
          <p:nvPr/>
        </p:nvSpPr>
        <p:spPr>
          <a:xfrm>
            <a:off x="3930876" y="5845488"/>
            <a:ext cx="20385" cy="1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36" extrusionOk="0">
                <a:moveTo>
                  <a:pt x="0" y="5891"/>
                </a:moveTo>
                <a:cubicBezTo>
                  <a:pt x="0" y="7854"/>
                  <a:pt x="2160" y="5891"/>
                  <a:pt x="2160" y="7854"/>
                </a:cubicBezTo>
                <a:cubicBezTo>
                  <a:pt x="2160" y="9818"/>
                  <a:pt x="0" y="9818"/>
                  <a:pt x="2160" y="11781"/>
                </a:cubicBezTo>
                <a:cubicBezTo>
                  <a:pt x="4320" y="11781"/>
                  <a:pt x="4320" y="9818"/>
                  <a:pt x="8640" y="9818"/>
                </a:cubicBezTo>
                <a:cubicBezTo>
                  <a:pt x="8640" y="11781"/>
                  <a:pt x="4320" y="11781"/>
                  <a:pt x="4320" y="15709"/>
                </a:cubicBezTo>
                <a:cubicBezTo>
                  <a:pt x="6480" y="15709"/>
                  <a:pt x="6480" y="17672"/>
                  <a:pt x="8640" y="17672"/>
                </a:cubicBezTo>
                <a:cubicBezTo>
                  <a:pt x="8640" y="19636"/>
                  <a:pt x="10800" y="19636"/>
                  <a:pt x="12960" y="19636"/>
                </a:cubicBezTo>
                <a:cubicBezTo>
                  <a:pt x="12960" y="15709"/>
                  <a:pt x="12960" y="13745"/>
                  <a:pt x="15120" y="11781"/>
                </a:cubicBezTo>
                <a:cubicBezTo>
                  <a:pt x="17280" y="13745"/>
                  <a:pt x="17280" y="15709"/>
                  <a:pt x="21600" y="15709"/>
                </a:cubicBezTo>
                <a:cubicBezTo>
                  <a:pt x="21600" y="9818"/>
                  <a:pt x="19440" y="9818"/>
                  <a:pt x="17280" y="5891"/>
                </a:cubicBezTo>
                <a:cubicBezTo>
                  <a:pt x="17280" y="7854"/>
                  <a:pt x="15120" y="5891"/>
                  <a:pt x="15120" y="5891"/>
                </a:cubicBezTo>
                <a:cubicBezTo>
                  <a:pt x="12960" y="5891"/>
                  <a:pt x="10800" y="5891"/>
                  <a:pt x="10800" y="3927"/>
                </a:cubicBezTo>
                <a:cubicBezTo>
                  <a:pt x="12960" y="1963"/>
                  <a:pt x="10800" y="0"/>
                  <a:pt x="6480" y="0"/>
                </a:cubicBezTo>
                <a:cubicBezTo>
                  <a:pt x="6480" y="1963"/>
                  <a:pt x="8640" y="3927"/>
                  <a:pt x="6480" y="5891"/>
                </a:cubicBezTo>
                <a:cubicBezTo>
                  <a:pt x="6480" y="1963"/>
                  <a:pt x="0" y="-1964"/>
                  <a:pt x="0" y="5891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50" name="Freeform 87"/>
          <p:cNvSpPr/>
          <p:nvPr/>
        </p:nvSpPr>
        <p:spPr>
          <a:xfrm>
            <a:off x="3943420" y="5842351"/>
            <a:ext cx="15680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21600"/>
                </a:moveTo>
                <a:cubicBezTo>
                  <a:pt x="18900" y="14400"/>
                  <a:pt x="21600" y="14400"/>
                  <a:pt x="21600" y="0"/>
                </a:cubicBezTo>
                <a:cubicBezTo>
                  <a:pt x="13500" y="0"/>
                  <a:pt x="8100" y="0"/>
                  <a:pt x="0" y="0"/>
                </a:cubicBezTo>
                <a:cubicBezTo>
                  <a:pt x="0" y="0"/>
                  <a:pt x="0" y="7200"/>
                  <a:pt x="2700" y="7200"/>
                </a:cubicBezTo>
                <a:cubicBezTo>
                  <a:pt x="5400" y="14400"/>
                  <a:pt x="10800" y="21600"/>
                  <a:pt x="18900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51" name="Freeform 88"/>
          <p:cNvSpPr/>
          <p:nvPr/>
        </p:nvSpPr>
        <p:spPr>
          <a:xfrm>
            <a:off x="3903721" y="5915260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800" y="10800"/>
                  <a:pt x="0" y="0"/>
                  <a:pt x="0" y="5400"/>
                </a:cubicBezTo>
                <a:cubicBezTo>
                  <a:pt x="0" y="10800"/>
                  <a:pt x="0" y="16200"/>
                  <a:pt x="0" y="21600"/>
                </a:cubicBezTo>
                <a:cubicBezTo>
                  <a:pt x="10800" y="21600"/>
                  <a:pt x="21600" y="21600"/>
                  <a:pt x="21600" y="16200"/>
                </a:cubicBezTo>
                <a:cubicBezTo>
                  <a:pt x="21600" y="10800"/>
                  <a:pt x="21600" y="10800"/>
                  <a:pt x="21600" y="0"/>
                </a:cubicBezTo>
                <a:cubicBezTo>
                  <a:pt x="21600" y="0"/>
                  <a:pt x="1080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52" name="Freeform 89"/>
          <p:cNvSpPr/>
          <p:nvPr/>
        </p:nvSpPr>
        <p:spPr>
          <a:xfrm>
            <a:off x="3901085" y="5885969"/>
            <a:ext cx="14113" cy="12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000"/>
                </a:moveTo>
                <a:cubicBezTo>
                  <a:pt x="21600" y="10800"/>
                  <a:pt x="18514" y="10800"/>
                  <a:pt x="18514" y="3600"/>
                </a:cubicBezTo>
                <a:cubicBezTo>
                  <a:pt x="15429" y="7200"/>
                  <a:pt x="15429" y="3600"/>
                  <a:pt x="9257" y="3600"/>
                </a:cubicBezTo>
                <a:cubicBezTo>
                  <a:pt x="9257" y="3600"/>
                  <a:pt x="9257" y="0"/>
                  <a:pt x="6171" y="0"/>
                </a:cubicBezTo>
                <a:cubicBezTo>
                  <a:pt x="6171" y="7200"/>
                  <a:pt x="0" y="3600"/>
                  <a:pt x="0" y="10800"/>
                </a:cubicBezTo>
                <a:cubicBezTo>
                  <a:pt x="3086" y="10800"/>
                  <a:pt x="3086" y="7200"/>
                  <a:pt x="6171" y="7200"/>
                </a:cubicBezTo>
                <a:cubicBezTo>
                  <a:pt x="6171" y="10800"/>
                  <a:pt x="3086" y="10800"/>
                  <a:pt x="3086" y="14400"/>
                </a:cubicBezTo>
                <a:cubicBezTo>
                  <a:pt x="9257" y="14400"/>
                  <a:pt x="6171" y="21600"/>
                  <a:pt x="9257" y="21600"/>
                </a:cubicBezTo>
                <a:cubicBezTo>
                  <a:pt x="9257" y="18000"/>
                  <a:pt x="15429" y="18000"/>
                  <a:pt x="18514" y="21600"/>
                </a:cubicBezTo>
                <a:cubicBezTo>
                  <a:pt x="18514" y="18000"/>
                  <a:pt x="21600" y="18000"/>
                  <a:pt x="21600" y="180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53" name="Freeform 90"/>
          <p:cNvSpPr/>
          <p:nvPr/>
        </p:nvSpPr>
        <p:spPr>
          <a:xfrm>
            <a:off x="3984187" y="5859314"/>
            <a:ext cx="18816" cy="21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" y="13745"/>
                </a:moveTo>
                <a:cubicBezTo>
                  <a:pt x="0" y="13745"/>
                  <a:pt x="0" y="15709"/>
                  <a:pt x="0" y="17673"/>
                </a:cubicBezTo>
                <a:cubicBezTo>
                  <a:pt x="2160" y="17673"/>
                  <a:pt x="2160" y="19636"/>
                  <a:pt x="6480" y="21600"/>
                </a:cubicBezTo>
                <a:cubicBezTo>
                  <a:pt x="6480" y="19636"/>
                  <a:pt x="6480" y="19636"/>
                  <a:pt x="6480" y="19636"/>
                </a:cubicBezTo>
                <a:cubicBezTo>
                  <a:pt x="6480" y="17673"/>
                  <a:pt x="4320" y="15709"/>
                  <a:pt x="4320" y="11782"/>
                </a:cubicBezTo>
                <a:cubicBezTo>
                  <a:pt x="8640" y="9818"/>
                  <a:pt x="10800" y="7855"/>
                  <a:pt x="15120" y="5891"/>
                </a:cubicBezTo>
                <a:cubicBezTo>
                  <a:pt x="17280" y="5891"/>
                  <a:pt x="19440" y="3927"/>
                  <a:pt x="21600" y="0"/>
                </a:cubicBezTo>
                <a:cubicBezTo>
                  <a:pt x="19440" y="0"/>
                  <a:pt x="19440" y="0"/>
                  <a:pt x="17280" y="0"/>
                </a:cubicBezTo>
                <a:cubicBezTo>
                  <a:pt x="17280" y="0"/>
                  <a:pt x="17280" y="1964"/>
                  <a:pt x="17280" y="1964"/>
                </a:cubicBezTo>
                <a:cubicBezTo>
                  <a:pt x="10800" y="1964"/>
                  <a:pt x="8640" y="3927"/>
                  <a:pt x="4320" y="5891"/>
                </a:cubicBezTo>
                <a:cubicBezTo>
                  <a:pt x="4320" y="9818"/>
                  <a:pt x="0" y="9818"/>
                  <a:pt x="2160" y="13745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54" name="Freeform 91"/>
          <p:cNvSpPr/>
          <p:nvPr/>
        </p:nvSpPr>
        <p:spPr>
          <a:xfrm>
            <a:off x="3984470" y="5842293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4000" extrusionOk="0">
                <a:moveTo>
                  <a:pt x="0" y="10800"/>
                </a:moveTo>
                <a:cubicBezTo>
                  <a:pt x="7200" y="18000"/>
                  <a:pt x="14400" y="10800"/>
                  <a:pt x="21600" y="10800"/>
                </a:cubicBezTo>
                <a:cubicBezTo>
                  <a:pt x="21600" y="-3600"/>
                  <a:pt x="0" y="-3600"/>
                  <a:pt x="0" y="108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55" name="Freeform 92"/>
          <p:cNvSpPr/>
          <p:nvPr/>
        </p:nvSpPr>
        <p:spPr>
          <a:xfrm>
            <a:off x="4025818" y="5844213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00" h="16200" extrusionOk="0">
                <a:moveTo>
                  <a:pt x="8800" y="4050"/>
                </a:moveTo>
                <a:cubicBezTo>
                  <a:pt x="8800" y="-1350"/>
                  <a:pt x="5200" y="-1350"/>
                  <a:pt x="1600" y="4050"/>
                </a:cubicBezTo>
                <a:cubicBezTo>
                  <a:pt x="-2000" y="4050"/>
                  <a:pt x="1600" y="9450"/>
                  <a:pt x="1600" y="14850"/>
                </a:cubicBezTo>
                <a:cubicBezTo>
                  <a:pt x="8800" y="14850"/>
                  <a:pt x="16000" y="20250"/>
                  <a:pt x="19600" y="9450"/>
                </a:cubicBezTo>
                <a:cubicBezTo>
                  <a:pt x="19600" y="9450"/>
                  <a:pt x="19600" y="9450"/>
                  <a:pt x="19600" y="9450"/>
                </a:cubicBezTo>
                <a:cubicBezTo>
                  <a:pt x="19600" y="4050"/>
                  <a:pt x="16000" y="4050"/>
                  <a:pt x="8800" y="405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56" name="Freeform 93"/>
          <p:cNvSpPr/>
          <p:nvPr/>
        </p:nvSpPr>
        <p:spPr>
          <a:xfrm>
            <a:off x="3819836" y="5890539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4880" extrusionOk="0">
                <a:moveTo>
                  <a:pt x="8640" y="1920"/>
                </a:moveTo>
                <a:cubicBezTo>
                  <a:pt x="8640" y="1920"/>
                  <a:pt x="8640" y="10560"/>
                  <a:pt x="0" y="6240"/>
                </a:cubicBezTo>
                <a:cubicBezTo>
                  <a:pt x="0" y="14880"/>
                  <a:pt x="4320" y="14880"/>
                  <a:pt x="12960" y="14880"/>
                </a:cubicBezTo>
                <a:cubicBezTo>
                  <a:pt x="8640" y="1920"/>
                  <a:pt x="21600" y="19200"/>
                  <a:pt x="21600" y="10560"/>
                </a:cubicBezTo>
                <a:cubicBezTo>
                  <a:pt x="17280" y="6240"/>
                  <a:pt x="21600" y="6240"/>
                  <a:pt x="17280" y="1920"/>
                </a:cubicBezTo>
                <a:cubicBezTo>
                  <a:pt x="12960" y="1920"/>
                  <a:pt x="12960" y="-2400"/>
                  <a:pt x="8640" y="192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57" name="Freeform 94"/>
          <p:cNvSpPr/>
          <p:nvPr/>
        </p:nvSpPr>
        <p:spPr>
          <a:xfrm>
            <a:off x="3832380" y="5992090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21600"/>
                  <a:pt x="21600" y="21600"/>
                  <a:pt x="21600" y="0"/>
                </a:cubicBezTo>
                <a:cubicBezTo>
                  <a:pt x="21600" y="0"/>
                  <a:pt x="10800" y="0"/>
                  <a:pt x="0" y="0"/>
                </a:cubicBezTo>
                <a:cubicBezTo>
                  <a:pt x="0" y="0"/>
                  <a:pt x="0" y="21600"/>
                  <a:pt x="0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58" name="Freeform 95"/>
          <p:cNvSpPr/>
          <p:nvPr/>
        </p:nvSpPr>
        <p:spPr>
          <a:xfrm>
            <a:off x="3813279" y="5986318"/>
            <a:ext cx="23520" cy="12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00" y="18000"/>
                </a:moveTo>
                <a:cubicBezTo>
                  <a:pt x="16200" y="18000"/>
                  <a:pt x="16200" y="21600"/>
                  <a:pt x="18000" y="21600"/>
                </a:cubicBezTo>
                <a:cubicBezTo>
                  <a:pt x="18000" y="18000"/>
                  <a:pt x="19800" y="18000"/>
                  <a:pt x="21600" y="18000"/>
                </a:cubicBezTo>
                <a:cubicBezTo>
                  <a:pt x="19800" y="10800"/>
                  <a:pt x="18000" y="10800"/>
                  <a:pt x="14400" y="10800"/>
                </a:cubicBezTo>
                <a:cubicBezTo>
                  <a:pt x="14400" y="7200"/>
                  <a:pt x="12600" y="10800"/>
                  <a:pt x="12600" y="7200"/>
                </a:cubicBezTo>
                <a:cubicBezTo>
                  <a:pt x="10800" y="3600"/>
                  <a:pt x="10800" y="3600"/>
                  <a:pt x="9000" y="0"/>
                </a:cubicBezTo>
                <a:cubicBezTo>
                  <a:pt x="7200" y="0"/>
                  <a:pt x="3600" y="0"/>
                  <a:pt x="1800" y="0"/>
                </a:cubicBezTo>
                <a:cubicBezTo>
                  <a:pt x="1800" y="3600"/>
                  <a:pt x="0" y="3600"/>
                  <a:pt x="0" y="7200"/>
                </a:cubicBezTo>
                <a:cubicBezTo>
                  <a:pt x="1800" y="7200"/>
                  <a:pt x="1800" y="3600"/>
                  <a:pt x="5400" y="7200"/>
                </a:cubicBezTo>
                <a:cubicBezTo>
                  <a:pt x="7200" y="7200"/>
                  <a:pt x="7200" y="10800"/>
                  <a:pt x="10800" y="14400"/>
                </a:cubicBezTo>
                <a:cubicBezTo>
                  <a:pt x="10800" y="14400"/>
                  <a:pt x="14400" y="10800"/>
                  <a:pt x="14400" y="14400"/>
                </a:cubicBezTo>
                <a:cubicBezTo>
                  <a:pt x="12600" y="14400"/>
                  <a:pt x="12600" y="18000"/>
                  <a:pt x="12600" y="180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59" name="Freeform 96"/>
          <p:cNvSpPr/>
          <p:nvPr/>
        </p:nvSpPr>
        <p:spPr>
          <a:xfrm>
            <a:off x="3816700" y="5991404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3500" extrusionOk="0">
                <a:moveTo>
                  <a:pt x="0" y="2700"/>
                </a:moveTo>
                <a:cubicBezTo>
                  <a:pt x="0" y="2700"/>
                  <a:pt x="0" y="13500"/>
                  <a:pt x="0" y="13500"/>
                </a:cubicBezTo>
                <a:cubicBezTo>
                  <a:pt x="10800" y="13500"/>
                  <a:pt x="10800" y="13500"/>
                  <a:pt x="21600" y="13500"/>
                </a:cubicBezTo>
                <a:cubicBezTo>
                  <a:pt x="21600" y="-8100"/>
                  <a:pt x="10800" y="2700"/>
                  <a:pt x="0" y="27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60" name="Freeform 97"/>
          <p:cNvSpPr/>
          <p:nvPr/>
        </p:nvSpPr>
        <p:spPr>
          <a:xfrm>
            <a:off x="3816700" y="5978762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10800"/>
                  <a:pt x="0" y="10800"/>
                  <a:pt x="0" y="21600"/>
                </a:cubicBezTo>
                <a:cubicBezTo>
                  <a:pt x="10800" y="21600"/>
                  <a:pt x="10800" y="21600"/>
                  <a:pt x="21600" y="21600"/>
                </a:cubicBezTo>
                <a:cubicBezTo>
                  <a:pt x="21600" y="10800"/>
                  <a:pt x="1080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61" name="Freeform 98"/>
          <p:cNvSpPr/>
          <p:nvPr/>
        </p:nvSpPr>
        <p:spPr>
          <a:xfrm>
            <a:off x="3821309" y="5978762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extrusionOk="0">
                <a:moveTo>
                  <a:pt x="4474" y="0"/>
                </a:moveTo>
                <a:cubicBezTo>
                  <a:pt x="4474" y="0"/>
                  <a:pt x="4474" y="0"/>
                  <a:pt x="4474" y="0"/>
                </a:cubicBezTo>
                <a:cubicBezTo>
                  <a:pt x="-6326" y="21600"/>
                  <a:pt x="4474" y="21600"/>
                  <a:pt x="15274" y="21600"/>
                </a:cubicBezTo>
                <a:cubicBezTo>
                  <a:pt x="15274" y="10800"/>
                  <a:pt x="15274" y="10800"/>
                  <a:pt x="4474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62" name="Freeform 99"/>
          <p:cNvSpPr/>
          <p:nvPr/>
        </p:nvSpPr>
        <p:spPr>
          <a:xfrm>
            <a:off x="3823756" y="5982682"/>
            <a:ext cx="11975" cy="11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0"/>
                  <a:pt x="0" y="10800"/>
                  <a:pt x="0" y="21600"/>
                </a:cubicBezTo>
                <a:cubicBezTo>
                  <a:pt x="21600" y="21600"/>
                  <a:pt x="21600" y="10800"/>
                  <a:pt x="21600" y="10800"/>
                </a:cubicBezTo>
                <a:cubicBezTo>
                  <a:pt x="21600" y="0"/>
                  <a:pt x="2160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63" name="Freeform 100"/>
          <p:cNvSpPr/>
          <p:nvPr/>
        </p:nvSpPr>
        <p:spPr>
          <a:xfrm>
            <a:off x="3826892" y="5983561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274" extrusionOk="0">
                <a:moveTo>
                  <a:pt x="21600" y="10800"/>
                </a:moveTo>
                <a:cubicBezTo>
                  <a:pt x="10800" y="0"/>
                  <a:pt x="10800" y="0"/>
                  <a:pt x="0" y="0"/>
                </a:cubicBezTo>
                <a:cubicBezTo>
                  <a:pt x="0" y="10800"/>
                  <a:pt x="21600" y="21600"/>
                  <a:pt x="21600" y="108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64" name="Freeform 101"/>
          <p:cNvSpPr/>
          <p:nvPr/>
        </p:nvSpPr>
        <p:spPr>
          <a:xfrm>
            <a:off x="4103350" y="6031788"/>
            <a:ext cx="14113" cy="14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14" y="21600"/>
                </a:moveTo>
                <a:cubicBezTo>
                  <a:pt x="18514" y="15429"/>
                  <a:pt x="21600" y="9257"/>
                  <a:pt x="21600" y="3086"/>
                </a:cubicBezTo>
                <a:cubicBezTo>
                  <a:pt x="21600" y="0"/>
                  <a:pt x="18514" y="0"/>
                  <a:pt x="18514" y="0"/>
                </a:cubicBezTo>
                <a:cubicBezTo>
                  <a:pt x="15429" y="0"/>
                  <a:pt x="15429" y="0"/>
                  <a:pt x="15429" y="0"/>
                </a:cubicBezTo>
                <a:cubicBezTo>
                  <a:pt x="15429" y="0"/>
                  <a:pt x="12343" y="0"/>
                  <a:pt x="9257" y="0"/>
                </a:cubicBezTo>
                <a:cubicBezTo>
                  <a:pt x="9257" y="0"/>
                  <a:pt x="9257" y="3086"/>
                  <a:pt x="6171" y="3086"/>
                </a:cubicBezTo>
                <a:cubicBezTo>
                  <a:pt x="3086" y="3086"/>
                  <a:pt x="6171" y="0"/>
                  <a:pt x="3086" y="0"/>
                </a:cubicBezTo>
                <a:cubicBezTo>
                  <a:pt x="3086" y="3086"/>
                  <a:pt x="0" y="0"/>
                  <a:pt x="0" y="6171"/>
                </a:cubicBezTo>
                <a:cubicBezTo>
                  <a:pt x="0" y="6171"/>
                  <a:pt x="3086" y="3086"/>
                  <a:pt x="3086" y="6171"/>
                </a:cubicBezTo>
                <a:cubicBezTo>
                  <a:pt x="6171" y="6171"/>
                  <a:pt x="9257" y="9257"/>
                  <a:pt x="12343" y="12343"/>
                </a:cubicBezTo>
                <a:cubicBezTo>
                  <a:pt x="15429" y="12343"/>
                  <a:pt x="15429" y="15429"/>
                  <a:pt x="18514" y="15429"/>
                </a:cubicBezTo>
                <a:cubicBezTo>
                  <a:pt x="18514" y="18514"/>
                  <a:pt x="18514" y="21600"/>
                  <a:pt x="18514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65" name="Freeform 102"/>
          <p:cNvSpPr/>
          <p:nvPr/>
        </p:nvSpPr>
        <p:spPr>
          <a:xfrm>
            <a:off x="3828546" y="5864017"/>
            <a:ext cx="11976" cy="119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66" name="Freeform 103"/>
          <p:cNvSpPr/>
          <p:nvPr/>
        </p:nvSpPr>
        <p:spPr>
          <a:xfrm>
            <a:off x="4076195" y="5949796"/>
            <a:ext cx="11975" cy="11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478" extrusionOk="0">
                <a:moveTo>
                  <a:pt x="21600" y="0"/>
                </a:moveTo>
                <a:cubicBezTo>
                  <a:pt x="10800" y="0"/>
                  <a:pt x="10800" y="7200"/>
                  <a:pt x="0" y="14400"/>
                </a:cubicBezTo>
                <a:cubicBezTo>
                  <a:pt x="10800" y="7200"/>
                  <a:pt x="21600" y="21600"/>
                  <a:pt x="21600" y="14400"/>
                </a:cubicBezTo>
                <a:cubicBezTo>
                  <a:pt x="21600" y="7200"/>
                  <a:pt x="21600" y="7200"/>
                  <a:pt x="2160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67" name="Freeform 104"/>
          <p:cNvSpPr/>
          <p:nvPr/>
        </p:nvSpPr>
        <p:spPr>
          <a:xfrm>
            <a:off x="4051607" y="5863954"/>
            <a:ext cx="1198" cy="11975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68" name="Freeform 105"/>
          <p:cNvSpPr/>
          <p:nvPr/>
        </p:nvSpPr>
        <p:spPr>
          <a:xfrm>
            <a:off x="4053175" y="5863519"/>
            <a:ext cx="1198" cy="11975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69" name="Freeform 106"/>
          <p:cNvSpPr/>
          <p:nvPr/>
        </p:nvSpPr>
        <p:spPr>
          <a:xfrm>
            <a:off x="4006422" y="5876062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21600"/>
                  <a:pt x="0" y="21600"/>
                  <a:pt x="21600" y="21600"/>
                </a:cubicBezTo>
                <a:cubicBezTo>
                  <a:pt x="21600" y="0"/>
                  <a:pt x="0" y="2160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70" name="Freeform 109"/>
          <p:cNvSpPr/>
          <p:nvPr/>
        </p:nvSpPr>
        <p:spPr>
          <a:xfrm>
            <a:off x="3935579" y="5891777"/>
            <a:ext cx="15812" cy="28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00" h="20800" extrusionOk="0">
                <a:moveTo>
                  <a:pt x="19200" y="640"/>
                </a:moveTo>
                <a:cubicBezTo>
                  <a:pt x="16800" y="3520"/>
                  <a:pt x="12000" y="4960"/>
                  <a:pt x="12000" y="9280"/>
                </a:cubicBezTo>
                <a:cubicBezTo>
                  <a:pt x="12000" y="10720"/>
                  <a:pt x="12000" y="12160"/>
                  <a:pt x="12000" y="12160"/>
                </a:cubicBezTo>
                <a:cubicBezTo>
                  <a:pt x="9600" y="15040"/>
                  <a:pt x="9600" y="17920"/>
                  <a:pt x="7200" y="19360"/>
                </a:cubicBezTo>
                <a:cubicBezTo>
                  <a:pt x="2400" y="20800"/>
                  <a:pt x="2400" y="15040"/>
                  <a:pt x="0" y="13600"/>
                </a:cubicBezTo>
                <a:cubicBezTo>
                  <a:pt x="0" y="16480"/>
                  <a:pt x="0" y="17920"/>
                  <a:pt x="2400" y="19360"/>
                </a:cubicBezTo>
                <a:cubicBezTo>
                  <a:pt x="0" y="19360"/>
                  <a:pt x="0" y="20800"/>
                  <a:pt x="2400" y="20800"/>
                </a:cubicBezTo>
                <a:cubicBezTo>
                  <a:pt x="2400" y="19360"/>
                  <a:pt x="4800" y="20800"/>
                  <a:pt x="4800" y="20800"/>
                </a:cubicBezTo>
                <a:cubicBezTo>
                  <a:pt x="7200" y="20800"/>
                  <a:pt x="7200" y="20800"/>
                  <a:pt x="9600" y="19360"/>
                </a:cubicBezTo>
                <a:cubicBezTo>
                  <a:pt x="9600" y="19360"/>
                  <a:pt x="12000" y="19360"/>
                  <a:pt x="14400" y="19360"/>
                </a:cubicBezTo>
                <a:cubicBezTo>
                  <a:pt x="16800" y="17920"/>
                  <a:pt x="16800" y="15040"/>
                  <a:pt x="16800" y="13600"/>
                </a:cubicBezTo>
                <a:cubicBezTo>
                  <a:pt x="21600" y="12160"/>
                  <a:pt x="19200" y="15040"/>
                  <a:pt x="19200" y="15040"/>
                </a:cubicBezTo>
                <a:cubicBezTo>
                  <a:pt x="19200" y="13600"/>
                  <a:pt x="19200" y="12160"/>
                  <a:pt x="19200" y="10720"/>
                </a:cubicBezTo>
                <a:cubicBezTo>
                  <a:pt x="16800" y="9280"/>
                  <a:pt x="16800" y="9280"/>
                  <a:pt x="14400" y="7840"/>
                </a:cubicBezTo>
                <a:cubicBezTo>
                  <a:pt x="14400" y="3520"/>
                  <a:pt x="19200" y="3520"/>
                  <a:pt x="19200" y="640"/>
                </a:cubicBezTo>
                <a:cubicBezTo>
                  <a:pt x="19200" y="640"/>
                  <a:pt x="19200" y="-800"/>
                  <a:pt x="19200" y="64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71" name="Freeform 110"/>
          <p:cNvSpPr/>
          <p:nvPr/>
        </p:nvSpPr>
        <p:spPr>
          <a:xfrm>
            <a:off x="3847711" y="5916828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600" h="21600" extrusionOk="0">
                <a:moveTo>
                  <a:pt x="9600" y="0"/>
                </a:moveTo>
                <a:cubicBezTo>
                  <a:pt x="9600" y="0"/>
                  <a:pt x="-12000" y="21600"/>
                  <a:pt x="9600" y="21600"/>
                </a:cubicBezTo>
                <a:cubicBezTo>
                  <a:pt x="9600" y="21600"/>
                  <a:pt x="9600" y="21600"/>
                  <a:pt x="960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72" name="Freeform 111"/>
          <p:cNvSpPr/>
          <p:nvPr/>
        </p:nvSpPr>
        <p:spPr>
          <a:xfrm>
            <a:off x="4066747" y="5990416"/>
            <a:ext cx="11976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78" h="18490" extrusionOk="0">
                <a:moveTo>
                  <a:pt x="2078" y="1210"/>
                </a:moveTo>
                <a:cubicBezTo>
                  <a:pt x="-5122" y="5530"/>
                  <a:pt x="9278" y="5530"/>
                  <a:pt x="2078" y="14170"/>
                </a:cubicBezTo>
                <a:cubicBezTo>
                  <a:pt x="9278" y="14170"/>
                  <a:pt x="9278" y="14170"/>
                  <a:pt x="16478" y="18490"/>
                </a:cubicBezTo>
                <a:cubicBezTo>
                  <a:pt x="9278" y="5530"/>
                  <a:pt x="9278" y="9850"/>
                  <a:pt x="16478" y="5530"/>
                </a:cubicBezTo>
                <a:cubicBezTo>
                  <a:pt x="2078" y="5530"/>
                  <a:pt x="2078" y="-3110"/>
                  <a:pt x="2078" y="121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73" name="Freeform 112"/>
          <p:cNvSpPr/>
          <p:nvPr/>
        </p:nvSpPr>
        <p:spPr>
          <a:xfrm>
            <a:off x="3961735" y="5886254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287" extrusionOk="0">
                <a:moveTo>
                  <a:pt x="0" y="0"/>
                </a:moveTo>
                <a:cubicBezTo>
                  <a:pt x="0" y="5400"/>
                  <a:pt x="0" y="21600"/>
                  <a:pt x="10800" y="16200"/>
                </a:cubicBezTo>
                <a:cubicBezTo>
                  <a:pt x="10800" y="16200"/>
                  <a:pt x="5400" y="10800"/>
                  <a:pt x="10800" y="10800"/>
                </a:cubicBezTo>
                <a:cubicBezTo>
                  <a:pt x="16200" y="10800"/>
                  <a:pt x="21600" y="10800"/>
                  <a:pt x="21600" y="0"/>
                </a:cubicBezTo>
                <a:cubicBezTo>
                  <a:pt x="16200" y="0"/>
                  <a:pt x="540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74" name="Freeform 113"/>
          <p:cNvSpPr/>
          <p:nvPr/>
        </p:nvSpPr>
        <p:spPr>
          <a:xfrm>
            <a:off x="3959099" y="5873710"/>
            <a:ext cx="1198" cy="11975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75" name="Freeform 114"/>
          <p:cNvSpPr/>
          <p:nvPr/>
        </p:nvSpPr>
        <p:spPr>
          <a:xfrm>
            <a:off x="3963303" y="5973710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600" extrusionOk="0">
                <a:moveTo>
                  <a:pt x="0" y="9600"/>
                </a:moveTo>
                <a:cubicBezTo>
                  <a:pt x="0" y="9600"/>
                  <a:pt x="21600" y="9600"/>
                  <a:pt x="21600" y="9600"/>
                </a:cubicBezTo>
                <a:cubicBezTo>
                  <a:pt x="0" y="-12000"/>
                  <a:pt x="0" y="9600"/>
                  <a:pt x="0" y="9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76" name="Freeform 115"/>
          <p:cNvSpPr/>
          <p:nvPr/>
        </p:nvSpPr>
        <p:spPr>
          <a:xfrm>
            <a:off x="3963739" y="5887473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600" h="9600" extrusionOk="0">
                <a:moveTo>
                  <a:pt x="9600" y="9600"/>
                </a:moveTo>
                <a:cubicBezTo>
                  <a:pt x="9600" y="9600"/>
                  <a:pt x="9600" y="9600"/>
                  <a:pt x="9600" y="9600"/>
                </a:cubicBezTo>
                <a:cubicBezTo>
                  <a:pt x="9600" y="-12000"/>
                  <a:pt x="-12000" y="9600"/>
                  <a:pt x="9600" y="9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77" name="Freeform 116"/>
          <p:cNvSpPr/>
          <p:nvPr/>
        </p:nvSpPr>
        <p:spPr>
          <a:xfrm>
            <a:off x="4004505" y="5874581"/>
            <a:ext cx="11975" cy="11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600" h="9600" extrusionOk="0">
                <a:moveTo>
                  <a:pt x="9600" y="9600"/>
                </a:moveTo>
                <a:cubicBezTo>
                  <a:pt x="9600" y="-12000"/>
                  <a:pt x="-12000" y="9600"/>
                  <a:pt x="9600" y="9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78" name="Freeform 117"/>
          <p:cNvSpPr/>
          <p:nvPr/>
        </p:nvSpPr>
        <p:spPr>
          <a:xfrm>
            <a:off x="3948408" y="5901149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21600"/>
                  <a:pt x="21600" y="21600"/>
                  <a:pt x="21600" y="0"/>
                </a:cubicBezTo>
                <a:cubicBezTo>
                  <a:pt x="10800" y="0"/>
                  <a:pt x="0" y="0"/>
                  <a:pt x="0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79" name="Freeform 118"/>
          <p:cNvSpPr/>
          <p:nvPr/>
        </p:nvSpPr>
        <p:spPr>
          <a:xfrm>
            <a:off x="4048408" y="5861950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600" h="21600" extrusionOk="0">
                <a:moveTo>
                  <a:pt x="9600" y="21600"/>
                </a:moveTo>
                <a:cubicBezTo>
                  <a:pt x="9600" y="21600"/>
                  <a:pt x="9600" y="21600"/>
                  <a:pt x="9600" y="0"/>
                </a:cubicBezTo>
                <a:cubicBezTo>
                  <a:pt x="9600" y="0"/>
                  <a:pt x="-12000" y="21600"/>
                  <a:pt x="9600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80" name="Freeform 119"/>
          <p:cNvSpPr/>
          <p:nvPr/>
        </p:nvSpPr>
        <p:spPr>
          <a:xfrm>
            <a:off x="3895098" y="5836863"/>
            <a:ext cx="11975" cy="11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7280" y="0"/>
                  <a:pt x="4320" y="0"/>
                  <a:pt x="0" y="10800"/>
                </a:cubicBezTo>
                <a:cubicBezTo>
                  <a:pt x="8640" y="10800"/>
                  <a:pt x="12960" y="10800"/>
                  <a:pt x="17280" y="21600"/>
                </a:cubicBezTo>
                <a:cubicBezTo>
                  <a:pt x="21600" y="108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81" name="Freeform 120"/>
          <p:cNvSpPr/>
          <p:nvPr/>
        </p:nvSpPr>
        <p:spPr>
          <a:xfrm>
            <a:off x="3896571" y="5866654"/>
            <a:ext cx="11976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extrusionOk="0">
                <a:moveTo>
                  <a:pt x="4474" y="21600"/>
                </a:moveTo>
                <a:cubicBezTo>
                  <a:pt x="4474" y="10800"/>
                  <a:pt x="15274" y="10800"/>
                  <a:pt x="15274" y="0"/>
                </a:cubicBezTo>
                <a:cubicBezTo>
                  <a:pt x="4474" y="0"/>
                  <a:pt x="-6326" y="10800"/>
                  <a:pt x="4474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82" name="Freeform 121"/>
          <p:cNvSpPr/>
          <p:nvPr/>
        </p:nvSpPr>
        <p:spPr>
          <a:xfrm>
            <a:off x="3770446" y="5970923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10800"/>
                  <a:pt x="21600" y="21600"/>
                  <a:pt x="21600" y="21600"/>
                </a:cubicBezTo>
                <a:cubicBezTo>
                  <a:pt x="0" y="10800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83" name="Freeform 122"/>
          <p:cNvSpPr/>
          <p:nvPr/>
        </p:nvSpPr>
        <p:spPr>
          <a:xfrm>
            <a:off x="3768879" y="5967395"/>
            <a:ext cx="11975" cy="11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extrusionOk="0">
                <a:moveTo>
                  <a:pt x="0" y="0"/>
                </a:moveTo>
                <a:cubicBezTo>
                  <a:pt x="0" y="21600"/>
                  <a:pt x="21600" y="21600"/>
                  <a:pt x="21600" y="0"/>
                </a:cubicBezTo>
                <a:cubicBezTo>
                  <a:pt x="21600" y="0"/>
                  <a:pt x="2160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grpSp>
        <p:nvGrpSpPr>
          <p:cNvPr id="84" name="组合 83"/>
          <p:cNvGrpSpPr/>
          <p:nvPr/>
        </p:nvGrpSpPr>
        <p:grpSpPr>
          <a:xfrm>
            <a:off x="9103524" y="4476387"/>
            <a:ext cx="434322" cy="387284"/>
            <a:chOff x="21741787" y="8952774"/>
            <a:chExt cx="868644" cy="774567"/>
          </a:xfrm>
          <a:solidFill>
            <a:schemeClr val="bg1"/>
          </a:solidFill>
        </p:grpSpPr>
        <p:sp>
          <p:nvSpPr>
            <p:cNvPr id="85" name="Freeform 123"/>
            <p:cNvSpPr/>
            <p:nvPr/>
          </p:nvSpPr>
          <p:spPr>
            <a:xfrm>
              <a:off x="21741787" y="8952774"/>
              <a:ext cx="868644" cy="77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16" y="0"/>
                  </a:moveTo>
                  <a:cubicBezTo>
                    <a:pt x="684" y="0"/>
                    <a:pt x="684" y="0"/>
                    <a:pt x="684" y="0"/>
                  </a:cubicBezTo>
                  <a:cubicBezTo>
                    <a:pt x="293" y="0"/>
                    <a:pt x="0" y="439"/>
                    <a:pt x="0" y="877"/>
                  </a:cubicBezTo>
                  <a:cubicBezTo>
                    <a:pt x="0" y="20832"/>
                    <a:pt x="0" y="20832"/>
                    <a:pt x="0" y="20832"/>
                  </a:cubicBezTo>
                  <a:cubicBezTo>
                    <a:pt x="0" y="21271"/>
                    <a:pt x="293" y="21600"/>
                    <a:pt x="684" y="21600"/>
                  </a:cubicBezTo>
                  <a:cubicBezTo>
                    <a:pt x="20916" y="21600"/>
                    <a:pt x="20916" y="21600"/>
                    <a:pt x="20916" y="21600"/>
                  </a:cubicBezTo>
                  <a:cubicBezTo>
                    <a:pt x="21307" y="21600"/>
                    <a:pt x="21600" y="21271"/>
                    <a:pt x="21600" y="20832"/>
                  </a:cubicBezTo>
                  <a:cubicBezTo>
                    <a:pt x="21600" y="877"/>
                    <a:pt x="21600" y="877"/>
                    <a:pt x="21600" y="877"/>
                  </a:cubicBezTo>
                  <a:cubicBezTo>
                    <a:pt x="21600" y="439"/>
                    <a:pt x="21307" y="0"/>
                    <a:pt x="20916" y="0"/>
                  </a:cubicBezTo>
                  <a:close/>
                  <a:moveTo>
                    <a:pt x="16615" y="1754"/>
                  </a:moveTo>
                  <a:cubicBezTo>
                    <a:pt x="17104" y="1754"/>
                    <a:pt x="17593" y="2193"/>
                    <a:pt x="17593" y="2741"/>
                  </a:cubicBezTo>
                  <a:cubicBezTo>
                    <a:pt x="17593" y="3289"/>
                    <a:pt x="17104" y="3728"/>
                    <a:pt x="16615" y="3728"/>
                  </a:cubicBezTo>
                  <a:cubicBezTo>
                    <a:pt x="16127" y="3728"/>
                    <a:pt x="15736" y="3289"/>
                    <a:pt x="15736" y="2741"/>
                  </a:cubicBezTo>
                  <a:cubicBezTo>
                    <a:pt x="15736" y="2193"/>
                    <a:pt x="16127" y="1754"/>
                    <a:pt x="16615" y="1754"/>
                  </a:cubicBezTo>
                  <a:close/>
                  <a:moveTo>
                    <a:pt x="13976" y="1754"/>
                  </a:moveTo>
                  <a:cubicBezTo>
                    <a:pt x="14465" y="1754"/>
                    <a:pt x="14856" y="2193"/>
                    <a:pt x="14856" y="2741"/>
                  </a:cubicBezTo>
                  <a:cubicBezTo>
                    <a:pt x="14856" y="3289"/>
                    <a:pt x="14465" y="3728"/>
                    <a:pt x="13976" y="3728"/>
                  </a:cubicBezTo>
                  <a:cubicBezTo>
                    <a:pt x="13390" y="3728"/>
                    <a:pt x="12999" y="3289"/>
                    <a:pt x="12999" y="2741"/>
                  </a:cubicBezTo>
                  <a:cubicBezTo>
                    <a:pt x="12999" y="2193"/>
                    <a:pt x="13390" y="1754"/>
                    <a:pt x="13976" y="1754"/>
                  </a:cubicBezTo>
                  <a:close/>
                  <a:moveTo>
                    <a:pt x="20232" y="20065"/>
                  </a:moveTo>
                  <a:cubicBezTo>
                    <a:pt x="1368" y="20065"/>
                    <a:pt x="1368" y="20065"/>
                    <a:pt x="1368" y="20065"/>
                  </a:cubicBezTo>
                  <a:cubicBezTo>
                    <a:pt x="1368" y="5482"/>
                    <a:pt x="1368" y="5482"/>
                    <a:pt x="1368" y="5482"/>
                  </a:cubicBezTo>
                  <a:cubicBezTo>
                    <a:pt x="20232" y="5482"/>
                    <a:pt x="20232" y="5482"/>
                    <a:pt x="20232" y="5482"/>
                  </a:cubicBezTo>
                  <a:lnTo>
                    <a:pt x="20232" y="20065"/>
                  </a:lnTo>
                  <a:close/>
                  <a:moveTo>
                    <a:pt x="19352" y="3728"/>
                  </a:moveTo>
                  <a:cubicBezTo>
                    <a:pt x="18863" y="3728"/>
                    <a:pt x="18375" y="3289"/>
                    <a:pt x="18375" y="2741"/>
                  </a:cubicBezTo>
                  <a:cubicBezTo>
                    <a:pt x="18375" y="2193"/>
                    <a:pt x="18863" y="1754"/>
                    <a:pt x="19352" y="1754"/>
                  </a:cubicBezTo>
                  <a:cubicBezTo>
                    <a:pt x="19841" y="1754"/>
                    <a:pt x="20232" y="2193"/>
                    <a:pt x="20232" y="2741"/>
                  </a:cubicBezTo>
                  <a:cubicBezTo>
                    <a:pt x="20232" y="3289"/>
                    <a:pt x="19841" y="3728"/>
                    <a:pt x="19352" y="372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86" name="Freeform 124"/>
            <p:cNvSpPr/>
            <p:nvPr/>
          </p:nvSpPr>
          <p:spPr>
            <a:xfrm>
              <a:off x="21976980" y="9611311"/>
              <a:ext cx="56448" cy="8153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87" name="Freeform 125"/>
            <p:cNvSpPr/>
            <p:nvPr/>
          </p:nvSpPr>
          <p:spPr>
            <a:xfrm>
              <a:off x="22093006" y="9611311"/>
              <a:ext cx="53311" cy="8153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88" name="Freeform 126"/>
            <p:cNvSpPr/>
            <p:nvPr/>
          </p:nvSpPr>
          <p:spPr>
            <a:xfrm>
              <a:off x="22205899" y="9611311"/>
              <a:ext cx="56448" cy="8153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89" name="Freeform 127"/>
            <p:cNvSpPr/>
            <p:nvPr/>
          </p:nvSpPr>
          <p:spPr>
            <a:xfrm>
              <a:off x="22325063" y="9611311"/>
              <a:ext cx="53311" cy="8153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0" name="Freeform 128"/>
            <p:cNvSpPr/>
            <p:nvPr/>
          </p:nvSpPr>
          <p:spPr>
            <a:xfrm>
              <a:off x="22437955" y="9611311"/>
              <a:ext cx="56448" cy="8153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1" name="Freeform 129"/>
            <p:cNvSpPr/>
            <p:nvPr/>
          </p:nvSpPr>
          <p:spPr>
            <a:xfrm>
              <a:off x="21766874" y="9426292"/>
              <a:ext cx="84670" cy="5331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2" name="Freeform 130"/>
            <p:cNvSpPr/>
            <p:nvPr/>
          </p:nvSpPr>
          <p:spPr>
            <a:xfrm>
              <a:off x="21766874" y="9310264"/>
              <a:ext cx="84670" cy="5644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3" name="Freeform 131"/>
            <p:cNvSpPr/>
            <p:nvPr/>
          </p:nvSpPr>
          <p:spPr>
            <a:xfrm>
              <a:off x="21766874" y="9197373"/>
              <a:ext cx="84670" cy="5644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4" name="Freeform 132"/>
            <p:cNvSpPr/>
            <p:nvPr/>
          </p:nvSpPr>
          <p:spPr>
            <a:xfrm>
              <a:off x="21754331" y="9222461"/>
              <a:ext cx="714984" cy="498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6" y="21600"/>
                  </a:moveTo>
                  <a:lnTo>
                    <a:pt x="0" y="19698"/>
                  </a:lnTo>
                  <a:lnTo>
                    <a:pt x="7484" y="6113"/>
                  </a:lnTo>
                  <a:lnTo>
                    <a:pt x="13453" y="11140"/>
                  </a:lnTo>
                  <a:lnTo>
                    <a:pt x="20084" y="0"/>
                  </a:lnTo>
                  <a:lnTo>
                    <a:pt x="21600" y="1630"/>
                  </a:lnTo>
                  <a:lnTo>
                    <a:pt x="13737" y="14943"/>
                  </a:lnTo>
                  <a:lnTo>
                    <a:pt x="7958" y="9781"/>
                  </a:lnTo>
                  <a:lnTo>
                    <a:pt x="1516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95" name="Freeform 133"/>
            <p:cNvSpPr/>
            <p:nvPr/>
          </p:nvSpPr>
          <p:spPr>
            <a:xfrm>
              <a:off x="22378374" y="9203645"/>
              <a:ext cx="109759" cy="112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sp>
        <p:nvSpPr>
          <p:cNvPr id="96" name="Rectangle 134"/>
          <p:cNvSpPr/>
          <p:nvPr/>
        </p:nvSpPr>
        <p:spPr>
          <a:xfrm>
            <a:off x="6033489" y="1202518"/>
            <a:ext cx="127004" cy="2665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97" name="Freeform 135"/>
          <p:cNvSpPr/>
          <p:nvPr/>
        </p:nvSpPr>
        <p:spPr>
          <a:xfrm>
            <a:off x="5853175" y="845027"/>
            <a:ext cx="484496" cy="3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73" y="0"/>
                </a:moveTo>
                <a:cubicBezTo>
                  <a:pt x="615" y="0"/>
                  <a:pt x="615" y="0"/>
                  <a:pt x="615" y="0"/>
                </a:cubicBezTo>
                <a:cubicBezTo>
                  <a:pt x="263" y="0"/>
                  <a:pt x="0" y="243"/>
                  <a:pt x="0" y="728"/>
                </a:cubicBezTo>
                <a:cubicBezTo>
                  <a:pt x="0" y="20872"/>
                  <a:pt x="0" y="20872"/>
                  <a:pt x="0" y="20872"/>
                </a:cubicBezTo>
                <a:cubicBezTo>
                  <a:pt x="0" y="21236"/>
                  <a:pt x="263" y="21600"/>
                  <a:pt x="615" y="21600"/>
                </a:cubicBezTo>
                <a:cubicBezTo>
                  <a:pt x="21073" y="21600"/>
                  <a:pt x="21073" y="21600"/>
                  <a:pt x="21073" y="21600"/>
                </a:cubicBezTo>
                <a:cubicBezTo>
                  <a:pt x="21337" y="21600"/>
                  <a:pt x="21600" y="21236"/>
                  <a:pt x="21600" y="20872"/>
                </a:cubicBezTo>
                <a:cubicBezTo>
                  <a:pt x="21600" y="728"/>
                  <a:pt x="21600" y="728"/>
                  <a:pt x="21600" y="728"/>
                </a:cubicBezTo>
                <a:cubicBezTo>
                  <a:pt x="21600" y="243"/>
                  <a:pt x="21337" y="0"/>
                  <a:pt x="21073" y="0"/>
                </a:cubicBezTo>
                <a:close/>
                <a:moveTo>
                  <a:pt x="20283" y="16867"/>
                </a:moveTo>
                <a:cubicBezTo>
                  <a:pt x="1405" y="16867"/>
                  <a:pt x="1405" y="16867"/>
                  <a:pt x="1405" y="16867"/>
                </a:cubicBezTo>
                <a:cubicBezTo>
                  <a:pt x="1405" y="1699"/>
                  <a:pt x="1405" y="1699"/>
                  <a:pt x="1405" y="1699"/>
                </a:cubicBezTo>
                <a:cubicBezTo>
                  <a:pt x="20283" y="1699"/>
                  <a:pt x="20283" y="1699"/>
                  <a:pt x="20283" y="1699"/>
                </a:cubicBezTo>
                <a:lnTo>
                  <a:pt x="20283" y="1686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98" name="Freeform 136"/>
          <p:cNvSpPr/>
          <p:nvPr/>
        </p:nvSpPr>
        <p:spPr>
          <a:xfrm>
            <a:off x="5992722" y="1234945"/>
            <a:ext cx="206969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1" y="0"/>
                </a:moveTo>
                <a:cubicBezTo>
                  <a:pt x="823" y="0"/>
                  <a:pt x="823" y="0"/>
                  <a:pt x="823" y="0"/>
                </a:cubicBezTo>
                <a:cubicBezTo>
                  <a:pt x="411" y="0"/>
                  <a:pt x="0" y="7200"/>
                  <a:pt x="0" y="144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14400"/>
                  <a:pt x="21600" y="14400"/>
                  <a:pt x="21600" y="14400"/>
                </a:cubicBezTo>
                <a:cubicBezTo>
                  <a:pt x="21600" y="7200"/>
                  <a:pt x="21189" y="0"/>
                  <a:pt x="20571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99" name="Oval 137"/>
          <p:cNvSpPr/>
          <p:nvPr/>
        </p:nvSpPr>
        <p:spPr>
          <a:xfrm>
            <a:off x="5897078" y="1045724"/>
            <a:ext cx="54879" cy="5488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00" name="Oval 138"/>
          <p:cNvSpPr/>
          <p:nvPr/>
        </p:nvSpPr>
        <p:spPr>
          <a:xfrm>
            <a:off x="5967635" y="998685"/>
            <a:ext cx="58015" cy="54881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01" name="Oval 139"/>
          <p:cNvSpPr/>
          <p:nvPr/>
        </p:nvSpPr>
        <p:spPr>
          <a:xfrm>
            <a:off x="6049168" y="1020637"/>
            <a:ext cx="54879" cy="5488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02" name="Oval 140"/>
          <p:cNvSpPr/>
          <p:nvPr/>
        </p:nvSpPr>
        <p:spPr>
          <a:xfrm>
            <a:off x="6108750" y="946943"/>
            <a:ext cx="58015" cy="5644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03" name="Oval 141"/>
          <p:cNvSpPr/>
          <p:nvPr/>
        </p:nvSpPr>
        <p:spPr>
          <a:xfrm>
            <a:off x="6169901" y="992413"/>
            <a:ext cx="54879" cy="54881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04" name="Oval 142"/>
          <p:cNvSpPr/>
          <p:nvPr/>
        </p:nvSpPr>
        <p:spPr>
          <a:xfrm>
            <a:off x="6235755" y="903040"/>
            <a:ext cx="54878" cy="5488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05" name="Freeform 143"/>
          <p:cNvSpPr/>
          <p:nvPr/>
        </p:nvSpPr>
        <p:spPr>
          <a:xfrm>
            <a:off x="5914646" y="919507"/>
            <a:ext cx="358517" cy="163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1" h="21497" extrusionOk="0">
                <a:moveTo>
                  <a:pt x="591" y="21497"/>
                </a:moveTo>
                <a:cubicBezTo>
                  <a:pt x="474" y="21497"/>
                  <a:pt x="239" y="21240"/>
                  <a:pt x="122" y="20983"/>
                </a:cubicBezTo>
                <a:cubicBezTo>
                  <a:pt x="-113" y="20211"/>
                  <a:pt x="4" y="19440"/>
                  <a:pt x="357" y="18926"/>
                </a:cubicBezTo>
                <a:cubicBezTo>
                  <a:pt x="4817" y="12497"/>
                  <a:pt x="4817" y="12497"/>
                  <a:pt x="4817" y="12497"/>
                </a:cubicBezTo>
                <a:cubicBezTo>
                  <a:pt x="9396" y="15326"/>
                  <a:pt x="9396" y="15326"/>
                  <a:pt x="9396" y="15326"/>
                </a:cubicBezTo>
                <a:cubicBezTo>
                  <a:pt x="13270" y="5554"/>
                  <a:pt x="13270" y="5554"/>
                  <a:pt x="13270" y="5554"/>
                </a:cubicBezTo>
                <a:cubicBezTo>
                  <a:pt x="16791" y="11468"/>
                  <a:pt x="16791" y="11468"/>
                  <a:pt x="16791" y="11468"/>
                </a:cubicBezTo>
                <a:cubicBezTo>
                  <a:pt x="20313" y="668"/>
                  <a:pt x="20313" y="668"/>
                  <a:pt x="20313" y="668"/>
                </a:cubicBezTo>
                <a:cubicBezTo>
                  <a:pt x="20430" y="-103"/>
                  <a:pt x="20900" y="-103"/>
                  <a:pt x="21135" y="154"/>
                </a:cubicBezTo>
                <a:cubicBezTo>
                  <a:pt x="21370" y="668"/>
                  <a:pt x="21487" y="1440"/>
                  <a:pt x="21252" y="2211"/>
                </a:cubicBezTo>
                <a:cubicBezTo>
                  <a:pt x="17144" y="15326"/>
                  <a:pt x="17144" y="15326"/>
                  <a:pt x="17144" y="15326"/>
                </a:cubicBezTo>
                <a:cubicBezTo>
                  <a:pt x="13387" y="9411"/>
                  <a:pt x="13387" y="9411"/>
                  <a:pt x="13387" y="9411"/>
                </a:cubicBezTo>
                <a:cubicBezTo>
                  <a:pt x="9865" y="18411"/>
                  <a:pt x="9865" y="18411"/>
                  <a:pt x="9865" y="18411"/>
                </a:cubicBezTo>
                <a:cubicBezTo>
                  <a:pt x="4935" y="15583"/>
                  <a:pt x="4935" y="15583"/>
                  <a:pt x="4935" y="15583"/>
                </a:cubicBezTo>
                <a:cubicBezTo>
                  <a:pt x="944" y="21240"/>
                  <a:pt x="944" y="21240"/>
                  <a:pt x="944" y="21240"/>
                </a:cubicBezTo>
                <a:cubicBezTo>
                  <a:pt x="826" y="21497"/>
                  <a:pt x="709" y="21497"/>
                  <a:pt x="591" y="21497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06" name="Rectangle 144"/>
          <p:cNvSpPr/>
          <p:nvPr/>
        </p:nvSpPr>
        <p:spPr>
          <a:xfrm>
            <a:off x="9257183" y="2397293"/>
            <a:ext cx="127004" cy="250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07" name="Freeform 145"/>
          <p:cNvSpPr/>
          <p:nvPr/>
        </p:nvSpPr>
        <p:spPr>
          <a:xfrm>
            <a:off x="9080005" y="2038232"/>
            <a:ext cx="481360" cy="351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71" y="0"/>
                </a:moveTo>
                <a:cubicBezTo>
                  <a:pt x="529" y="0"/>
                  <a:pt x="529" y="0"/>
                  <a:pt x="529" y="0"/>
                </a:cubicBezTo>
                <a:cubicBezTo>
                  <a:pt x="176" y="0"/>
                  <a:pt x="0" y="243"/>
                  <a:pt x="0" y="728"/>
                </a:cubicBezTo>
                <a:cubicBezTo>
                  <a:pt x="0" y="20872"/>
                  <a:pt x="0" y="20872"/>
                  <a:pt x="0" y="20872"/>
                </a:cubicBezTo>
                <a:cubicBezTo>
                  <a:pt x="0" y="21236"/>
                  <a:pt x="176" y="21600"/>
                  <a:pt x="529" y="21600"/>
                </a:cubicBezTo>
                <a:cubicBezTo>
                  <a:pt x="21071" y="21600"/>
                  <a:pt x="21071" y="21600"/>
                  <a:pt x="21071" y="21600"/>
                </a:cubicBezTo>
                <a:cubicBezTo>
                  <a:pt x="21336" y="21600"/>
                  <a:pt x="21600" y="21236"/>
                  <a:pt x="21600" y="20872"/>
                </a:cubicBezTo>
                <a:cubicBezTo>
                  <a:pt x="21600" y="728"/>
                  <a:pt x="21600" y="728"/>
                  <a:pt x="21600" y="728"/>
                </a:cubicBezTo>
                <a:cubicBezTo>
                  <a:pt x="21600" y="243"/>
                  <a:pt x="21336" y="0"/>
                  <a:pt x="21071" y="0"/>
                </a:cubicBezTo>
                <a:close/>
                <a:moveTo>
                  <a:pt x="20278" y="16867"/>
                </a:moveTo>
                <a:cubicBezTo>
                  <a:pt x="1322" y="16867"/>
                  <a:pt x="1322" y="16867"/>
                  <a:pt x="1322" y="16867"/>
                </a:cubicBezTo>
                <a:cubicBezTo>
                  <a:pt x="1322" y="1699"/>
                  <a:pt x="1322" y="1699"/>
                  <a:pt x="1322" y="1699"/>
                </a:cubicBezTo>
                <a:cubicBezTo>
                  <a:pt x="20278" y="1699"/>
                  <a:pt x="20278" y="1699"/>
                  <a:pt x="20278" y="1699"/>
                </a:cubicBezTo>
                <a:lnTo>
                  <a:pt x="20278" y="1686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08" name="Freeform 146"/>
          <p:cNvSpPr/>
          <p:nvPr/>
        </p:nvSpPr>
        <p:spPr>
          <a:xfrm>
            <a:off x="9217985" y="2428152"/>
            <a:ext cx="206969" cy="11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1" y="0"/>
                </a:moveTo>
                <a:cubicBezTo>
                  <a:pt x="823" y="0"/>
                  <a:pt x="823" y="0"/>
                  <a:pt x="823" y="0"/>
                </a:cubicBezTo>
                <a:cubicBezTo>
                  <a:pt x="411" y="0"/>
                  <a:pt x="0" y="7200"/>
                  <a:pt x="0" y="144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14400"/>
                  <a:pt x="21600" y="14400"/>
                  <a:pt x="21600" y="14400"/>
                </a:cubicBezTo>
                <a:cubicBezTo>
                  <a:pt x="21600" y="7200"/>
                  <a:pt x="21189" y="0"/>
                  <a:pt x="20571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09" name="Freeform 147"/>
          <p:cNvSpPr/>
          <p:nvPr/>
        </p:nvSpPr>
        <p:spPr>
          <a:xfrm>
            <a:off x="9192897" y="2094679"/>
            <a:ext cx="92510" cy="183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74" y="14017"/>
                </a:moveTo>
                <a:cubicBezTo>
                  <a:pt x="5974" y="15396"/>
                  <a:pt x="8272" y="16545"/>
                  <a:pt x="11030" y="16545"/>
                </a:cubicBezTo>
                <a:cubicBezTo>
                  <a:pt x="13328" y="16545"/>
                  <a:pt x="15626" y="15626"/>
                  <a:pt x="15626" y="14477"/>
                </a:cubicBezTo>
                <a:cubicBezTo>
                  <a:pt x="15626" y="12868"/>
                  <a:pt x="12868" y="12409"/>
                  <a:pt x="10570" y="11949"/>
                </a:cubicBezTo>
                <a:cubicBezTo>
                  <a:pt x="8272" y="11719"/>
                  <a:pt x="5515" y="11260"/>
                  <a:pt x="3677" y="10570"/>
                </a:cubicBezTo>
                <a:cubicBezTo>
                  <a:pt x="1379" y="9881"/>
                  <a:pt x="0" y="8502"/>
                  <a:pt x="0" y="6894"/>
                </a:cubicBezTo>
                <a:cubicBezTo>
                  <a:pt x="0" y="4596"/>
                  <a:pt x="3677" y="2757"/>
                  <a:pt x="8272" y="2528"/>
                </a:cubicBezTo>
                <a:cubicBezTo>
                  <a:pt x="8272" y="0"/>
                  <a:pt x="8272" y="0"/>
                  <a:pt x="8272" y="0"/>
                </a:cubicBezTo>
                <a:cubicBezTo>
                  <a:pt x="12868" y="0"/>
                  <a:pt x="12868" y="0"/>
                  <a:pt x="12868" y="0"/>
                </a:cubicBezTo>
                <a:cubicBezTo>
                  <a:pt x="12868" y="2757"/>
                  <a:pt x="12868" y="2757"/>
                  <a:pt x="12868" y="2757"/>
                </a:cubicBezTo>
                <a:cubicBezTo>
                  <a:pt x="14247" y="2757"/>
                  <a:pt x="15166" y="2987"/>
                  <a:pt x="15626" y="3447"/>
                </a:cubicBezTo>
                <a:cubicBezTo>
                  <a:pt x="15626" y="2528"/>
                  <a:pt x="15626" y="2528"/>
                  <a:pt x="15626" y="2528"/>
                </a:cubicBezTo>
                <a:cubicBezTo>
                  <a:pt x="19762" y="2528"/>
                  <a:pt x="19762" y="2528"/>
                  <a:pt x="19762" y="2528"/>
                </a:cubicBezTo>
                <a:cubicBezTo>
                  <a:pt x="19762" y="7123"/>
                  <a:pt x="19762" y="7123"/>
                  <a:pt x="19762" y="7123"/>
                </a:cubicBezTo>
                <a:cubicBezTo>
                  <a:pt x="14706" y="7123"/>
                  <a:pt x="14706" y="7123"/>
                  <a:pt x="14706" y="7123"/>
                </a:cubicBezTo>
                <a:cubicBezTo>
                  <a:pt x="14706" y="5745"/>
                  <a:pt x="12868" y="5055"/>
                  <a:pt x="10570" y="5055"/>
                </a:cubicBezTo>
                <a:cubicBezTo>
                  <a:pt x="8272" y="5055"/>
                  <a:pt x="6434" y="5745"/>
                  <a:pt x="6434" y="6894"/>
                </a:cubicBezTo>
                <a:cubicBezTo>
                  <a:pt x="6434" y="8272"/>
                  <a:pt x="8272" y="8732"/>
                  <a:pt x="10570" y="9191"/>
                </a:cubicBezTo>
                <a:cubicBezTo>
                  <a:pt x="13328" y="9421"/>
                  <a:pt x="16085" y="9651"/>
                  <a:pt x="17923" y="10570"/>
                </a:cubicBezTo>
                <a:cubicBezTo>
                  <a:pt x="20221" y="11260"/>
                  <a:pt x="21600" y="12638"/>
                  <a:pt x="21600" y="14247"/>
                </a:cubicBezTo>
                <a:cubicBezTo>
                  <a:pt x="21600" y="16774"/>
                  <a:pt x="17923" y="18843"/>
                  <a:pt x="12868" y="19302"/>
                </a:cubicBezTo>
                <a:cubicBezTo>
                  <a:pt x="12868" y="21600"/>
                  <a:pt x="12868" y="21600"/>
                  <a:pt x="12868" y="21600"/>
                </a:cubicBezTo>
                <a:cubicBezTo>
                  <a:pt x="8272" y="21600"/>
                  <a:pt x="8272" y="21600"/>
                  <a:pt x="8272" y="21600"/>
                </a:cubicBezTo>
                <a:cubicBezTo>
                  <a:pt x="8272" y="18843"/>
                  <a:pt x="8272" y="18843"/>
                  <a:pt x="8272" y="18843"/>
                </a:cubicBezTo>
                <a:cubicBezTo>
                  <a:pt x="7813" y="18843"/>
                  <a:pt x="7813" y="18843"/>
                  <a:pt x="7813" y="18843"/>
                </a:cubicBezTo>
                <a:cubicBezTo>
                  <a:pt x="6434" y="18613"/>
                  <a:pt x="5974" y="18383"/>
                  <a:pt x="5055" y="17923"/>
                </a:cubicBezTo>
                <a:cubicBezTo>
                  <a:pt x="5055" y="18843"/>
                  <a:pt x="5055" y="18843"/>
                  <a:pt x="5055" y="18843"/>
                </a:cubicBezTo>
                <a:cubicBezTo>
                  <a:pt x="460" y="18843"/>
                  <a:pt x="460" y="18843"/>
                  <a:pt x="460" y="18843"/>
                </a:cubicBezTo>
                <a:cubicBezTo>
                  <a:pt x="460" y="14017"/>
                  <a:pt x="460" y="14017"/>
                  <a:pt x="460" y="14017"/>
                </a:cubicBezTo>
                <a:lnTo>
                  <a:pt x="5974" y="1401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10" name="Freeform 148"/>
          <p:cNvSpPr/>
          <p:nvPr/>
        </p:nvSpPr>
        <p:spPr>
          <a:xfrm>
            <a:off x="9340284" y="2129174"/>
            <a:ext cx="131708" cy="133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264"/>
                </a:moveTo>
                <a:lnTo>
                  <a:pt x="15943" y="21346"/>
                </a:lnTo>
                <a:lnTo>
                  <a:pt x="9257" y="14739"/>
                </a:lnTo>
                <a:lnTo>
                  <a:pt x="5400" y="21600"/>
                </a:lnTo>
                <a:lnTo>
                  <a:pt x="0" y="0"/>
                </a:lnTo>
                <a:lnTo>
                  <a:pt x="21600" y="5845"/>
                </a:lnTo>
                <a:lnTo>
                  <a:pt x="14657" y="9656"/>
                </a:lnTo>
                <a:lnTo>
                  <a:pt x="21600" y="1626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11" name="Freeform 149"/>
          <p:cNvSpPr/>
          <p:nvPr/>
        </p:nvSpPr>
        <p:spPr>
          <a:xfrm>
            <a:off x="9103524" y="3275341"/>
            <a:ext cx="434322" cy="387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16" y="0"/>
                </a:moveTo>
                <a:cubicBezTo>
                  <a:pt x="684" y="0"/>
                  <a:pt x="684" y="0"/>
                  <a:pt x="684" y="0"/>
                </a:cubicBezTo>
                <a:cubicBezTo>
                  <a:pt x="293" y="0"/>
                  <a:pt x="0" y="329"/>
                  <a:pt x="0" y="768"/>
                </a:cubicBezTo>
                <a:cubicBezTo>
                  <a:pt x="0" y="20832"/>
                  <a:pt x="0" y="20832"/>
                  <a:pt x="0" y="20832"/>
                </a:cubicBezTo>
                <a:cubicBezTo>
                  <a:pt x="0" y="21161"/>
                  <a:pt x="293" y="21600"/>
                  <a:pt x="684" y="21600"/>
                </a:cubicBezTo>
                <a:cubicBezTo>
                  <a:pt x="20916" y="21600"/>
                  <a:pt x="20916" y="21600"/>
                  <a:pt x="20916" y="21600"/>
                </a:cubicBezTo>
                <a:cubicBezTo>
                  <a:pt x="21307" y="21600"/>
                  <a:pt x="21600" y="21161"/>
                  <a:pt x="21600" y="20832"/>
                </a:cubicBezTo>
                <a:cubicBezTo>
                  <a:pt x="21600" y="768"/>
                  <a:pt x="21600" y="768"/>
                  <a:pt x="21600" y="768"/>
                </a:cubicBezTo>
                <a:cubicBezTo>
                  <a:pt x="21600" y="329"/>
                  <a:pt x="21307" y="0"/>
                  <a:pt x="20916" y="0"/>
                </a:cubicBezTo>
                <a:close/>
                <a:moveTo>
                  <a:pt x="16615" y="1645"/>
                </a:moveTo>
                <a:cubicBezTo>
                  <a:pt x="17104" y="1645"/>
                  <a:pt x="17593" y="2083"/>
                  <a:pt x="17593" y="2631"/>
                </a:cubicBezTo>
                <a:cubicBezTo>
                  <a:pt x="17593" y="3180"/>
                  <a:pt x="17104" y="3728"/>
                  <a:pt x="16615" y="3728"/>
                </a:cubicBezTo>
                <a:cubicBezTo>
                  <a:pt x="16127" y="3728"/>
                  <a:pt x="15736" y="3180"/>
                  <a:pt x="15736" y="2631"/>
                </a:cubicBezTo>
                <a:cubicBezTo>
                  <a:pt x="15736" y="2083"/>
                  <a:pt x="16127" y="1645"/>
                  <a:pt x="16615" y="1645"/>
                </a:cubicBezTo>
                <a:close/>
                <a:moveTo>
                  <a:pt x="13976" y="1645"/>
                </a:moveTo>
                <a:cubicBezTo>
                  <a:pt x="14465" y="1645"/>
                  <a:pt x="14856" y="2083"/>
                  <a:pt x="14856" y="2631"/>
                </a:cubicBezTo>
                <a:cubicBezTo>
                  <a:pt x="14856" y="3180"/>
                  <a:pt x="14465" y="3728"/>
                  <a:pt x="13976" y="3728"/>
                </a:cubicBezTo>
                <a:cubicBezTo>
                  <a:pt x="13390" y="3728"/>
                  <a:pt x="12999" y="3180"/>
                  <a:pt x="12999" y="2631"/>
                </a:cubicBezTo>
                <a:cubicBezTo>
                  <a:pt x="12999" y="2083"/>
                  <a:pt x="13390" y="1645"/>
                  <a:pt x="13976" y="1645"/>
                </a:cubicBezTo>
                <a:close/>
                <a:moveTo>
                  <a:pt x="20232" y="19955"/>
                </a:moveTo>
                <a:cubicBezTo>
                  <a:pt x="1368" y="19955"/>
                  <a:pt x="1368" y="19955"/>
                  <a:pt x="1368" y="19955"/>
                </a:cubicBezTo>
                <a:cubicBezTo>
                  <a:pt x="1368" y="5373"/>
                  <a:pt x="1368" y="5373"/>
                  <a:pt x="1368" y="5373"/>
                </a:cubicBezTo>
                <a:cubicBezTo>
                  <a:pt x="20232" y="5373"/>
                  <a:pt x="20232" y="5373"/>
                  <a:pt x="20232" y="5373"/>
                </a:cubicBezTo>
                <a:lnTo>
                  <a:pt x="20232" y="19955"/>
                </a:lnTo>
                <a:close/>
                <a:moveTo>
                  <a:pt x="19352" y="3728"/>
                </a:moveTo>
                <a:cubicBezTo>
                  <a:pt x="18863" y="3728"/>
                  <a:pt x="18375" y="3180"/>
                  <a:pt x="18375" y="2631"/>
                </a:cubicBezTo>
                <a:cubicBezTo>
                  <a:pt x="18375" y="2083"/>
                  <a:pt x="18863" y="1645"/>
                  <a:pt x="19352" y="1645"/>
                </a:cubicBezTo>
                <a:cubicBezTo>
                  <a:pt x="19841" y="1645"/>
                  <a:pt x="20232" y="2083"/>
                  <a:pt x="20232" y="2631"/>
                </a:cubicBezTo>
                <a:cubicBezTo>
                  <a:pt x="20232" y="3180"/>
                  <a:pt x="19841" y="3728"/>
                  <a:pt x="19352" y="3728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12" name="Freeform 150"/>
          <p:cNvSpPr/>
          <p:nvPr/>
        </p:nvSpPr>
        <p:spPr>
          <a:xfrm>
            <a:off x="9163106" y="3427431"/>
            <a:ext cx="40767" cy="64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473"/>
                </a:moveTo>
                <a:cubicBezTo>
                  <a:pt x="0" y="7200"/>
                  <a:pt x="0" y="4582"/>
                  <a:pt x="2057" y="2618"/>
                </a:cubicBezTo>
                <a:cubicBezTo>
                  <a:pt x="4114" y="1309"/>
                  <a:pt x="7200" y="0"/>
                  <a:pt x="10286" y="0"/>
                </a:cubicBezTo>
                <a:cubicBezTo>
                  <a:pt x="14400" y="0"/>
                  <a:pt x="17486" y="1309"/>
                  <a:pt x="18514" y="2618"/>
                </a:cubicBezTo>
                <a:cubicBezTo>
                  <a:pt x="20571" y="4582"/>
                  <a:pt x="21600" y="7200"/>
                  <a:pt x="21600" y="10473"/>
                </a:cubicBezTo>
                <a:cubicBezTo>
                  <a:pt x="21600" y="14400"/>
                  <a:pt x="20571" y="17018"/>
                  <a:pt x="18514" y="18982"/>
                </a:cubicBezTo>
                <a:cubicBezTo>
                  <a:pt x="16457" y="20291"/>
                  <a:pt x="14400" y="21600"/>
                  <a:pt x="10286" y="21600"/>
                </a:cubicBezTo>
                <a:cubicBezTo>
                  <a:pt x="7200" y="21600"/>
                  <a:pt x="4114" y="20291"/>
                  <a:pt x="2057" y="18327"/>
                </a:cubicBezTo>
                <a:cubicBezTo>
                  <a:pt x="0" y="17018"/>
                  <a:pt x="0" y="14400"/>
                  <a:pt x="0" y="10473"/>
                </a:cubicBezTo>
                <a:close/>
                <a:moveTo>
                  <a:pt x="5143" y="10473"/>
                </a:moveTo>
                <a:cubicBezTo>
                  <a:pt x="5143" y="13091"/>
                  <a:pt x="6171" y="15055"/>
                  <a:pt x="6171" y="16364"/>
                </a:cubicBezTo>
                <a:cubicBezTo>
                  <a:pt x="7200" y="17673"/>
                  <a:pt x="9257" y="18327"/>
                  <a:pt x="10286" y="18327"/>
                </a:cubicBezTo>
                <a:cubicBezTo>
                  <a:pt x="12343" y="18327"/>
                  <a:pt x="13371" y="17673"/>
                  <a:pt x="14400" y="16364"/>
                </a:cubicBezTo>
                <a:cubicBezTo>
                  <a:pt x="15429" y="15055"/>
                  <a:pt x="15429" y="13091"/>
                  <a:pt x="15429" y="10473"/>
                </a:cubicBezTo>
                <a:cubicBezTo>
                  <a:pt x="15429" y="8509"/>
                  <a:pt x="15429" y="6545"/>
                  <a:pt x="14400" y="5236"/>
                </a:cubicBezTo>
                <a:cubicBezTo>
                  <a:pt x="13371" y="3927"/>
                  <a:pt x="12343" y="3273"/>
                  <a:pt x="10286" y="3273"/>
                </a:cubicBezTo>
                <a:cubicBezTo>
                  <a:pt x="9257" y="3273"/>
                  <a:pt x="7200" y="3927"/>
                  <a:pt x="6171" y="5236"/>
                </a:cubicBezTo>
                <a:cubicBezTo>
                  <a:pt x="6171" y="6545"/>
                  <a:pt x="5143" y="8509"/>
                  <a:pt x="5143" y="10473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13" name="Freeform 151"/>
          <p:cNvSpPr/>
          <p:nvPr/>
        </p:nvSpPr>
        <p:spPr>
          <a:xfrm>
            <a:off x="9219552" y="3429000"/>
            <a:ext cx="37631" cy="6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0" y="18277"/>
                </a:moveTo>
                <a:lnTo>
                  <a:pt x="9000" y="18277"/>
                </a:lnTo>
                <a:lnTo>
                  <a:pt x="9000" y="3877"/>
                </a:lnTo>
                <a:lnTo>
                  <a:pt x="7200" y="5538"/>
                </a:lnTo>
                <a:lnTo>
                  <a:pt x="2700" y="7754"/>
                </a:lnTo>
                <a:lnTo>
                  <a:pt x="0" y="5538"/>
                </a:lnTo>
                <a:lnTo>
                  <a:pt x="11700" y="0"/>
                </a:lnTo>
                <a:lnTo>
                  <a:pt x="14400" y="0"/>
                </a:lnTo>
                <a:lnTo>
                  <a:pt x="14400" y="18277"/>
                </a:lnTo>
                <a:lnTo>
                  <a:pt x="21600" y="18277"/>
                </a:lnTo>
                <a:lnTo>
                  <a:pt x="21600" y="21600"/>
                </a:lnTo>
                <a:lnTo>
                  <a:pt x="2700" y="21600"/>
                </a:lnTo>
                <a:lnTo>
                  <a:pt x="2700" y="1827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14" name="Freeform 152"/>
          <p:cNvSpPr/>
          <p:nvPr/>
        </p:nvSpPr>
        <p:spPr>
          <a:xfrm>
            <a:off x="9272863" y="3427431"/>
            <a:ext cx="43903" cy="64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473"/>
                </a:moveTo>
                <a:cubicBezTo>
                  <a:pt x="0" y="7200"/>
                  <a:pt x="982" y="4582"/>
                  <a:pt x="2945" y="2618"/>
                </a:cubicBezTo>
                <a:cubicBezTo>
                  <a:pt x="4909" y="1309"/>
                  <a:pt x="6873" y="0"/>
                  <a:pt x="10800" y="0"/>
                </a:cubicBezTo>
                <a:cubicBezTo>
                  <a:pt x="14727" y="0"/>
                  <a:pt x="16691" y="1309"/>
                  <a:pt x="18655" y="2618"/>
                </a:cubicBezTo>
                <a:cubicBezTo>
                  <a:pt x="20618" y="4582"/>
                  <a:pt x="21600" y="7200"/>
                  <a:pt x="21600" y="10473"/>
                </a:cubicBezTo>
                <a:cubicBezTo>
                  <a:pt x="21600" y="14400"/>
                  <a:pt x="20618" y="17018"/>
                  <a:pt x="18655" y="18982"/>
                </a:cubicBezTo>
                <a:cubicBezTo>
                  <a:pt x="16691" y="20291"/>
                  <a:pt x="13745" y="21600"/>
                  <a:pt x="10800" y="21600"/>
                </a:cubicBezTo>
                <a:cubicBezTo>
                  <a:pt x="6873" y="21600"/>
                  <a:pt x="3927" y="20291"/>
                  <a:pt x="2945" y="18327"/>
                </a:cubicBezTo>
                <a:cubicBezTo>
                  <a:pt x="982" y="17018"/>
                  <a:pt x="0" y="14400"/>
                  <a:pt x="0" y="10473"/>
                </a:cubicBezTo>
                <a:close/>
                <a:moveTo>
                  <a:pt x="5891" y="10473"/>
                </a:moveTo>
                <a:cubicBezTo>
                  <a:pt x="5891" y="13091"/>
                  <a:pt x="5891" y="15055"/>
                  <a:pt x="6873" y="16364"/>
                </a:cubicBezTo>
                <a:cubicBezTo>
                  <a:pt x="7855" y="17673"/>
                  <a:pt x="8836" y="18327"/>
                  <a:pt x="10800" y="18327"/>
                </a:cubicBezTo>
                <a:cubicBezTo>
                  <a:pt x="12764" y="18327"/>
                  <a:pt x="13745" y="17673"/>
                  <a:pt x="14727" y="16364"/>
                </a:cubicBezTo>
                <a:cubicBezTo>
                  <a:pt x="14727" y="15055"/>
                  <a:pt x="15709" y="13091"/>
                  <a:pt x="15709" y="10473"/>
                </a:cubicBezTo>
                <a:cubicBezTo>
                  <a:pt x="15709" y="8509"/>
                  <a:pt x="14727" y="6545"/>
                  <a:pt x="14727" y="5236"/>
                </a:cubicBezTo>
                <a:cubicBezTo>
                  <a:pt x="13745" y="3927"/>
                  <a:pt x="12764" y="3273"/>
                  <a:pt x="10800" y="3273"/>
                </a:cubicBezTo>
                <a:cubicBezTo>
                  <a:pt x="8836" y="3273"/>
                  <a:pt x="7855" y="3927"/>
                  <a:pt x="6873" y="5236"/>
                </a:cubicBezTo>
                <a:cubicBezTo>
                  <a:pt x="5891" y="6545"/>
                  <a:pt x="5891" y="8509"/>
                  <a:pt x="5891" y="10473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15" name="Freeform 153"/>
          <p:cNvSpPr/>
          <p:nvPr/>
        </p:nvSpPr>
        <p:spPr>
          <a:xfrm>
            <a:off x="9329308" y="3429000"/>
            <a:ext cx="39200" cy="6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92" y="18277"/>
                </a:moveTo>
                <a:lnTo>
                  <a:pt x="8640" y="18277"/>
                </a:lnTo>
                <a:lnTo>
                  <a:pt x="8640" y="6092"/>
                </a:lnTo>
                <a:lnTo>
                  <a:pt x="10368" y="3877"/>
                </a:lnTo>
                <a:lnTo>
                  <a:pt x="7776" y="5538"/>
                </a:lnTo>
                <a:lnTo>
                  <a:pt x="3456" y="7754"/>
                </a:lnTo>
                <a:lnTo>
                  <a:pt x="0" y="5538"/>
                </a:lnTo>
                <a:lnTo>
                  <a:pt x="11232" y="0"/>
                </a:lnTo>
                <a:lnTo>
                  <a:pt x="15552" y="0"/>
                </a:lnTo>
                <a:lnTo>
                  <a:pt x="15552" y="18277"/>
                </a:lnTo>
                <a:lnTo>
                  <a:pt x="21600" y="18277"/>
                </a:lnTo>
                <a:lnTo>
                  <a:pt x="21600" y="21600"/>
                </a:lnTo>
                <a:lnTo>
                  <a:pt x="2592" y="21600"/>
                </a:lnTo>
                <a:lnTo>
                  <a:pt x="2592" y="1827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16" name="Freeform 154"/>
          <p:cNvSpPr/>
          <p:nvPr/>
        </p:nvSpPr>
        <p:spPr>
          <a:xfrm>
            <a:off x="9384187" y="3427431"/>
            <a:ext cx="42335" cy="64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473"/>
                </a:moveTo>
                <a:cubicBezTo>
                  <a:pt x="0" y="7200"/>
                  <a:pt x="1029" y="4582"/>
                  <a:pt x="2057" y="2618"/>
                </a:cubicBezTo>
                <a:cubicBezTo>
                  <a:pt x="4114" y="1309"/>
                  <a:pt x="7200" y="0"/>
                  <a:pt x="10286" y="0"/>
                </a:cubicBezTo>
                <a:cubicBezTo>
                  <a:pt x="14400" y="0"/>
                  <a:pt x="17486" y="1309"/>
                  <a:pt x="19543" y="2618"/>
                </a:cubicBezTo>
                <a:cubicBezTo>
                  <a:pt x="20571" y="4582"/>
                  <a:pt x="21600" y="7200"/>
                  <a:pt x="21600" y="10473"/>
                </a:cubicBezTo>
                <a:cubicBezTo>
                  <a:pt x="21600" y="14400"/>
                  <a:pt x="20571" y="17018"/>
                  <a:pt x="18514" y="18982"/>
                </a:cubicBezTo>
                <a:cubicBezTo>
                  <a:pt x="16457" y="20291"/>
                  <a:pt x="14400" y="21600"/>
                  <a:pt x="10286" y="21600"/>
                </a:cubicBezTo>
                <a:cubicBezTo>
                  <a:pt x="7200" y="21600"/>
                  <a:pt x="4114" y="20291"/>
                  <a:pt x="2057" y="18327"/>
                </a:cubicBezTo>
                <a:cubicBezTo>
                  <a:pt x="0" y="17018"/>
                  <a:pt x="0" y="14400"/>
                  <a:pt x="0" y="10473"/>
                </a:cubicBezTo>
                <a:close/>
                <a:moveTo>
                  <a:pt x="5143" y="10473"/>
                </a:moveTo>
                <a:cubicBezTo>
                  <a:pt x="5143" y="13091"/>
                  <a:pt x="6171" y="15055"/>
                  <a:pt x="7200" y="16364"/>
                </a:cubicBezTo>
                <a:cubicBezTo>
                  <a:pt x="7200" y="17673"/>
                  <a:pt x="9257" y="18327"/>
                  <a:pt x="10286" y="18327"/>
                </a:cubicBezTo>
                <a:cubicBezTo>
                  <a:pt x="12343" y="18327"/>
                  <a:pt x="13371" y="17673"/>
                  <a:pt x="14400" y="16364"/>
                </a:cubicBezTo>
                <a:cubicBezTo>
                  <a:pt x="15429" y="15055"/>
                  <a:pt x="15429" y="13091"/>
                  <a:pt x="15429" y="10473"/>
                </a:cubicBezTo>
                <a:cubicBezTo>
                  <a:pt x="15429" y="8509"/>
                  <a:pt x="15429" y="6545"/>
                  <a:pt x="14400" y="5236"/>
                </a:cubicBezTo>
                <a:cubicBezTo>
                  <a:pt x="13371" y="3927"/>
                  <a:pt x="12343" y="3273"/>
                  <a:pt x="10286" y="3273"/>
                </a:cubicBezTo>
                <a:cubicBezTo>
                  <a:pt x="9257" y="3273"/>
                  <a:pt x="7200" y="3927"/>
                  <a:pt x="7200" y="5236"/>
                </a:cubicBezTo>
                <a:cubicBezTo>
                  <a:pt x="6171" y="6545"/>
                  <a:pt x="5143" y="8509"/>
                  <a:pt x="5143" y="10473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17" name="Freeform 155"/>
          <p:cNvSpPr/>
          <p:nvPr/>
        </p:nvSpPr>
        <p:spPr>
          <a:xfrm>
            <a:off x="9442200" y="3429000"/>
            <a:ext cx="37631" cy="6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0" y="18277"/>
                </a:moveTo>
                <a:lnTo>
                  <a:pt x="9000" y="18277"/>
                </a:lnTo>
                <a:lnTo>
                  <a:pt x="9000" y="3877"/>
                </a:lnTo>
                <a:lnTo>
                  <a:pt x="6300" y="5538"/>
                </a:lnTo>
                <a:lnTo>
                  <a:pt x="1800" y="7754"/>
                </a:lnTo>
                <a:lnTo>
                  <a:pt x="0" y="5538"/>
                </a:lnTo>
                <a:lnTo>
                  <a:pt x="10800" y="0"/>
                </a:lnTo>
                <a:lnTo>
                  <a:pt x="14400" y="0"/>
                </a:lnTo>
                <a:lnTo>
                  <a:pt x="14400" y="18277"/>
                </a:lnTo>
                <a:lnTo>
                  <a:pt x="21600" y="18277"/>
                </a:lnTo>
                <a:lnTo>
                  <a:pt x="21600" y="21600"/>
                </a:lnTo>
                <a:lnTo>
                  <a:pt x="1800" y="21600"/>
                </a:lnTo>
                <a:lnTo>
                  <a:pt x="1800" y="1827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18" name="Freeform 156"/>
          <p:cNvSpPr/>
          <p:nvPr/>
        </p:nvSpPr>
        <p:spPr>
          <a:xfrm>
            <a:off x="9163106" y="3530915"/>
            <a:ext cx="40767" cy="62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7425"/>
                  <a:pt x="0" y="4725"/>
                  <a:pt x="2057" y="2700"/>
                </a:cubicBezTo>
                <a:cubicBezTo>
                  <a:pt x="4114" y="1350"/>
                  <a:pt x="7200" y="0"/>
                  <a:pt x="10286" y="0"/>
                </a:cubicBezTo>
                <a:cubicBezTo>
                  <a:pt x="14400" y="0"/>
                  <a:pt x="17486" y="1350"/>
                  <a:pt x="18514" y="2700"/>
                </a:cubicBezTo>
                <a:cubicBezTo>
                  <a:pt x="20571" y="4725"/>
                  <a:pt x="21600" y="7425"/>
                  <a:pt x="21600" y="10800"/>
                </a:cubicBezTo>
                <a:cubicBezTo>
                  <a:pt x="21600" y="14850"/>
                  <a:pt x="20571" y="17550"/>
                  <a:pt x="18514" y="18900"/>
                </a:cubicBezTo>
                <a:cubicBezTo>
                  <a:pt x="16457" y="20925"/>
                  <a:pt x="14400" y="21600"/>
                  <a:pt x="10286" y="21600"/>
                </a:cubicBezTo>
                <a:cubicBezTo>
                  <a:pt x="7200" y="21600"/>
                  <a:pt x="4114" y="20925"/>
                  <a:pt x="2057" y="18900"/>
                </a:cubicBezTo>
                <a:cubicBezTo>
                  <a:pt x="0" y="16875"/>
                  <a:pt x="0" y="14175"/>
                  <a:pt x="0" y="10800"/>
                </a:cubicBezTo>
                <a:close/>
                <a:moveTo>
                  <a:pt x="5143" y="10800"/>
                </a:moveTo>
                <a:cubicBezTo>
                  <a:pt x="5143" y="13500"/>
                  <a:pt x="6171" y="15525"/>
                  <a:pt x="6171" y="16875"/>
                </a:cubicBezTo>
                <a:cubicBezTo>
                  <a:pt x="7200" y="18225"/>
                  <a:pt x="9257" y="18900"/>
                  <a:pt x="10286" y="18900"/>
                </a:cubicBezTo>
                <a:cubicBezTo>
                  <a:pt x="12343" y="18900"/>
                  <a:pt x="13371" y="18225"/>
                  <a:pt x="14400" y="16875"/>
                </a:cubicBezTo>
                <a:cubicBezTo>
                  <a:pt x="15429" y="15525"/>
                  <a:pt x="15429" y="13500"/>
                  <a:pt x="15429" y="10800"/>
                </a:cubicBezTo>
                <a:cubicBezTo>
                  <a:pt x="15429" y="8775"/>
                  <a:pt x="15429" y="6750"/>
                  <a:pt x="14400" y="5400"/>
                </a:cubicBezTo>
                <a:cubicBezTo>
                  <a:pt x="13371" y="4050"/>
                  <a:pt x="12343" y="3375"/>
                  <a:pt x="10286" y="3375"/>
                </a:cubicBezTo>
                <a:cubicBezTo>
                  <a:pt x="9257" y="3375"/>
                  <a:pt x="7200" y="4050"/>
                  <a:pt x="6171" y="5400"/>
                </a:cubicBezTo>
                <a:cubicBezTo>
                  <a:pt x="6171" y="6750"/>
                  <a:pt x="5143" y="8775"/>
                  <a:pt x="5143" y="108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19" name="Freeform 157"/>
          <p:cNvSpPr/>
          <p:nvPr/>
        </p:nvSpPr>
        <p:spPr>
          <a:xfrm>
            <a:off x="9217985" y="3530915"/>
            <a:ext cx="40767" cy="62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7425"/>
                  <a:pt x="1029" y="4725"/>
                  <a:pt x="3086" y="2700"/>
                </a:cubicBezTo>
                <a:cubicBezTo>
                  <a:pt x="4114" y="1350"/>
                  <a:pt x="7200" y="0"/>
                  <a:pt x="11314" y="0"/>
                </a:cubicBezTo>
                <a:cubicBezTo>
                  <a:pt x="14400" y="0"/>
                  <a:pt x="17486" y="1350"/>
                  <a:pt x="19543" y="2700"/>
                </a:cubicBezTo>
                <a:cubicBezTo>
                  <a:pt x="20571" y="4725"/>
                  <a:pt x="21600" y="7425"/>
                  <a:pt x="21600" y="10800"/>
                </a:cubicBezTo>
                <a:cubicBezTo>
                  <a:pt x="21600" y="14850"/>
                  <a:pt x="20571" y="17550"/>
                  <a:pt x="19543" y="18900"/>
                </a:cubicBezTo>
                <a:cubicBezTo>
                  <a:pt x="17486" y="20925"/>
                  <a:pt x="14400" y="21600"/>
                  <a:pt x="11314" y="21600"/>
                </a:cubicBezTo>
                <a:cubicBezTo>
                  <a:pt x="7200" y="21600"/>
                  <a:pt x="4114" y="20925"/>
                  <a:pt x="2057" y="18900"/>
                </a:cubicBezTo>
                <a:cubicBezTo>
                  <a:pt x="1029" y="16875"/>
                  <a:pt x="0" y="14175"/>
                  <a:pt x="0" y="10800"/>
                </a:cubicBezTo>
                <a:close/>
                <a:moveTo>
                  <a:pt x="6171" y="10800"/>
                </a:moveTo>
                <a:cubicBezTo>
                  <a:pt x="6171" y="13500"/>
                  <a:pt x="6171" y="15525"/>
                  <a:pt x="7200" y="16875"/>
                </a:cubicBezTo>
                <a:cubicBezTo>
                  <a:pt x="8229" y="18225"/>
                  <a:pt x="9257" y="18900"/>
                  <a:pt x="11314" y="18900"/>
                </a:cubicBezTo>
                <a:cubicBezTo>
                  <a:pt x="12343" y="18900"/>
                  <a:pt x="14400" y="18225"/>
                  <a:pt x="14400" y="16875"/>
                </a:cubicBezTo>
                <a:cubicBezTo>
                  <a:pt x="15429" y="15525"/>
                  <a:pt x="16457" y="13500"/>
                  <a:pt x="16457" y="10800"/>
                </a:cubicBezTo>
                <a:cubicBezTo>
                  <a:pt x="16457" y="8775"/>
                  <a:pt x="15429" y="6750"/>
                  <a:pt x="14400" y="5400"/>
                </a:cubicBezTo>
                <a:cubicBezTo>
                  <a:pt x="14400" y="4050"/>
                  <a:pt x="12343" y="3375"/>
                  <a:pt x="11314" y="3375"/>
                </a:cubicBezTo>
                <a:cubicBezTo>
                  <a:pt x="9257" y="3375"/>
                  <a:pt x="8229" y="4050"/>
                  <a:pt x="7200" y="5400"/>
                </a:cubicBezTo>
                <a:cubicBezTo>
                  <a:pt x="6171" y="6750"/>
                  <a:pt x="6171" y="8775"/>
                  <a:pt x="6171" y="108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20" name="Freeform 158"/>
          <p:cNvSpPr/>
          <p:nvPr/>
        </p:nvSpPr>
        <p:spPr>
          <a:xfrm>
            <a:off x="9274431" y="3530915"/>
            <a:ext cx="37631" cy="62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0" y="18360"/>
                </a:moveTo>
                <a:lnTo>
                  <a:pt x="9000" y="18360"/>
                </a:lnTo>
                <a:lnTo>
                  <a:pt x="9000" y="7020"/>
                </a:lnTo>
                <a:lnTo>
                  <a:pt x="10800" y="4860"/>
                </a:lnTo>
                <a:lnTo>
                  <a:pt x="7200" y="5940"/>
                </a:lnTo>
                <a:lnTo>
                  <a:pt x="3600" y="8100"/>
                </a:lnTo>
                <a:lnTo>
                  <a:pt x="0" y="5940"/>
                </a:lnTo>
                <a:lnTo>
                  <a:pt x="11700" y="0"/>
                </a:lnTo>
                <a:lnTo>
                  <a:pt x="15300" y="0"/>
                </a:lnTo>
                <a:lnTo>
                  <a:pt x="15300" y="18360"/>
                </a:lnTo>
                <a:lnTo>
                  <a:pt x="21600" y="18360"/>
                </a:lnTo>
                <a:lnTo>
                  <a:pt x="21600" y="21600"/>
                </a:lnTo>
                <a:lnTo>
                  <a:pt x="2700" y="21600"/>
                </a:lnTo>
                <a:lnTo>
                  <a:pt x="2700" y="1836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21" name="Freeform 159"/>
          <p:cNvSpPr/>
          <p:nvPr/>
        </p:nvSpPr>
        <p:spPr>
          <a:xfrm>
            <a:off x="9327741" y="3530915"/>
            <a:ext cx="43903" cy="62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7425"/>
                  <a:pt x="982" y="4725"/>
                  <a:pt x="2945" y="2700"/>
                </a:cubicBezTo>
                <a:cubicBezTo>
                  <a:pt x="4909" y="1350"/>
                  <a:pt x="7855" y="0"/>
                  <a:pt x="10800" y="0"/>
                </a:cubicBezTo>
                <a:cubicBezTo>
                  <a:pt x="14727" y="0"/>
                  <a:pt x="17673" y="1350"/>
                  <a:pt x="18655" y="2700"/>
                </a:cubicBezTo>
                <a:cubicBezTo>
                  <a:pt x="20618" y="4725"/>
                  <a:pt x="21600" y="7425"/>
                  <a:pt x="21600" y="10800"/>
                </a:cubicBezTo>
                <a:cubicBezTo>
                  <a:pt x="21600" y="14850"/>
                  <a:pt x="20618" y="17550"/>
                  <a:pt x="18655" y="18900"/>
                </a:cubicBezTo>
                <a:cubicBezTo>
                  <a:pt x="16691" y="20925"/>
                  <a:pt x="14727" y="21600"/>
                  <a:pt x="10800" y="21600"/>
                </a:cubicBezTo>
                <a:cubicBezTo>
                  <a:pt x="6873" y="21600"/>
                  <a:pt x="4909" y="20925"/>
                  <a:pt x="2945" y="18900"/>
                </a:cubicBezTo>
                <a:cubicBezTo>
                  <a:pt x="982" y="16875"/>
                  <a:pt x="0" y="14175"/>
                  <a:pt x="0" y="10800"/>
                </a:cubicBezTo>
                <a:close/>
                <a:moveTo>
                  <a:pt x="5891" y="10800"/>
                </a:moveTo>
                <a:cubicBezTo>
                  <a:pt x="5891" y="13500"/>
                  <a:pt x="5891" y="15525"/>
                  <a:pt x="6873" y="16875"/>
                </a:cubicBezTo>
                <a:cubicBezTo>
                  <a:pt x="7855" y="18225"/>
                  <a:pt x="8836" y="18900"/>
                  <a:pt x="10800" y="18900"/>
                </a:cubicBezTo>
                <a:cubicBezTo>
                  <a:pt x="12764" y="18900"/>
                  <a:pt x="13745" y="18225"/>
                  <a:pt x="14727" y="16875"/>
                </a:cubicBezTo>
                <a:cubicBezTo>
                  <a:pt x="15709" y="15525"/>
                  <a:pt x="15709" y="13500"/>
                  <a:pt x="15709" y="10800"/>
                </a:cubicBezTo>
                <a:cubicBezTo>
                  <a:pt x="15709" y="8775"/>
                  <a:pt x="15709" y="6750"/>
                  <a:pt x="14727" y="5400"/>
                </a:cubicBezTo>
                <a:cubicBezTo>
                  <a:pt x="13745" y="4050"/>
                  <a:pt x="12764" y="3375"/>
                  <a:pt x="10800" y="3375"/>
                </a:cubicBezTo>
                <a:cubicBezTo>
                  <a:pt x="8836" y="3375"/>
                  <a:pt x="7855" y="4050"/>
                  <a:pt x="6873" y="5400"/>
                </a:cubicBezTo>
                <a:cubicBezTo>
                  <a:pt x="5891" y="6750"/>
                  <a:pt x="5891" y="8775"/>
                  <a:pt x="5891" y="108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22" name="Freeform 160"/>
          <p:cNvSpPr/>
          <p:nvPr/>
        </p:nvSpPr>
        <p:spPr>
          <a:xfrm>
            <a:off x="9387322" y="3530915"/>
            <a:ext cx="37631" cy="62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00" y="18360"/>
                </a:moveTo>
                <a:lnTo>
                  <a:pt x="7200" y="18360"/>
                </a:lnTo>
                <a:lnTo>
                  <a:pt x="7200" y="7020"/>
                </a:lnTo>
                <a:lnTo>
                  <a:pt x="9000" y="4860"/>
                </a:lnTo>
                <a:lnTo>
                  <a:pt x="6300" y="5940"/>
                </a:lnTo>
                <a:lnTo>
                  <a:pt x="1800" y="8100"/>
                </a:lnTo>
                <a:lnTo>
                  <a:pt x="0" y="5940"/>
                </a:lnTo>
                <a:lnTo>
                  <a:pt x="10800" y="0"/>
                </a:lnTo>
                <a:lnTo>
                  <a:pt x="14400" y="0"/>
                </a:lnTo>
                <a:lnTo>
                  <a:pt x="14400" y="18360"/>
                </a:lnTo>
                <a:lnTo>
                  <a:pt x="21600" y="18360"/>
                </a:lnTo>
                <a:lnTo>
                  <a:pt x="21600" y="21600"/>
                </a:lnTo>
                <a:lnTo>
                  <a:pt x="900" y="21600"/>
                </a:lnTo>
                <a:lnTo>
                  <a:pt x="900" y="1836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23" name="Freeform 161"/>
          <p:cNvSpPr/>
          <p:nvPr/>
        </p:nvSpPr>
        <p:spPr>
          <a:xfrm>
            <a:off x="9440632" y="3530915"/>
            <a:ext cx="40767" cy="62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7425"/>
                  <a:pt x="1029" y="4725"/>
                  <a:pt x="3086" y="2700"/>
                </a:cubicBezTo>
                <a:cubicBezTo>
                  <a:pt x="5143" y="1350"/>
                  <a:pt x="7200" y="0"/>
                  <a:pt x="11314" y="0"/>
                </a:cubicBezTo>
                <a:cubicBezTo>
                  <a:pt x="14400" y="0"/>
                  <a:pt x="17486" y="1350"/>
                  <a:pt x="19543" y="2700"/>
                </a:cubicBezTo>
                <a:cubicBezTo>
                  <a:pt x="21600" y="4725"/>
                  <a:pt x="21600" y="7425"/>
                  <a:pt x="21600" y="10800"/>
                </a:cubicBezTo>
                <a:cubicBezTo>
                  <a:pt x="21600" y="14850"/>
                  <a:pt x="20571" y="17550"/>
                  <a:pt x="19543" y="18900"/>
                </a:cubicBezTo>
                <a:cubicBezTo>
                  <a:pt x="17486" y="20925"/>
                  <a:pt x="14400" y="21600"/>
                  <a:pt x="11314" y="21600"/>
                </a:cubicBezTo>
                <a:cubicBezTo>
                  <a:pt x="7200" y="21600"/>
                  <a:pt x="4114" y="20925"/>
                  <a:pt x="3086" y="18900"/>
                </a:cubicBezTo>
                <a:cubicBezTo>
                  <a:pt x="1029" y="16875"/>
                  <a:pt x="0" y="14175"/>
                  <a:pt x="0" y="10800"/>
                </a:cubicBezTo>
                <a:close/>
                <a:moveTo>
                  <a:pt x="6171" y="10800"/>
                </a:moveTo>
                <a:cubicBezTo>
                  <a:pt x="6171" y="13500"/>
                  <a:pt x="6171" y="15525"/>
                  <a:pt x="7200" y="16875"/>
                </a:cubicBezTo>
                <a:cubicBezTo>
                  <a:pt x="8229" y="18225"/>
                  <a:pt x="9257" y="18900"/>
                  <a:pt x="11314" y="18900"/>
                </a:cubicBezTo>
                <a:cubicBezTo>
                  <a:pt x="12343" y="18900"/>
                  <a:pt x="14400" y="18225"/>
                  <a:pt x="14400" y="16875"/>
                </a:cubicBezTo>
                <a:cubicBezTo>
                  <a:pt x="15429" y="15525"/>
                  <a:pt x="16457" y="13500"/>
                  <a:pt x="16457" y="10800"/>
                </a:cubicBezTo>
                <a:cubicBezTo>
                  <a:pt x="16457" y="8775"/>
                  <a:pt x="15429" y="6750"/>
                  <a:pt x="15429" y="5400"/>
                </a:cubicBezTo>
                <a:cubicBezTo>
                  <a:pt x="14400" y="4050"/>
                  <a:pt x="12343" y="3375"/>
                  <a:pt x="11314" y="3375"/>
                </a:cubicBezTo>
                <a:cubicBezTo>
                  <a:pt x="9257" y="3375"/>
                  <a:pt x="8229" y="4050"/>
                  <a:pt x="7200" y="5400"/>
                </a:cubicBezTo>
                <a:cubicBezTo>
                  <a:pt x="6171" y="6750"/>
                  <a:pt x="6171" y="8775"/>
                  <a:pt x="6171" y="108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24" name="Freeform 162"/>
          <p:cNvSpPr/>
          <p:nvPr/>
        </p:nvSpPr>
        <p:spPr>
          <a:xfrm>
            <a:off x="5178960" y="1989626"/>
            <a:ext cx="39200" cy="32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788"/>
                </a:moveTo>
                <a:cubicBezTo>
                  <a:pt x="21600" y="20329"/>
                  <a:pt x="20520" y="21600"/>
                  <a:pt x="18360" y="21600"/>
                </a:cubicBezTo>
                <a:cubicBezTo>
                  <a:pt x="3240" y="21600"/>
                  <a:pt x="3240" y="21600"/>
                  <a:pt x="3240" y="21600"/>
                </a:cubicBezTo>
                <a:cubicBezTo>
                  <a:pt x="1080" y="21600"/>
                  <a:pt x="0" y="20329"/>
                  <a:pt x="0" y="17788"/>
                </a:cubicBezTo>
                <a:cubicBezTo>
                  <a:pt x="0" y="3812"/>
                  <a:pt x="0" y="3812"/>
                  <a:pt x="0" y="3812"/>
                </a:cubicBezTo>
                <a:cubicBezTo>
                  <a:pt x="0" y="2541"/>
                  <a:pt x="1080" y="0"/>
                  <a:pt x="3240" y="0"/>
                </a:cubicBezTo>
                <a:cubicBezTo>
                  <a:pt x="18360" y="0"/>
                  <a:pt x="18360" y="0"/>
                  <a:pt x="18360" y="0"/>
                </a:cubicBezTo>
                <a:cubicBezTo>
                  <a:pt x="20520" y="0"/>
                  <a:pt x="21600" y="2541"/>
                  <a:pt x="21600" y="3812"/>
                </a:cubicBezTo>
                <a:lnTo>
                  <a:pt x="21600" y="17788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25" name="Freeform 163"/>
          <p:cNvSpPr/>
          <p:nvPr/>
        </p:nvSpPr>
        <p:spPr>
          <a:xfrm>
            <a:off x="5116920" y="2020556"/>
            <a:ext cx="44115" cy="4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55" h="20797" extrusionOk="0">
                <a:moveTo>
                  <a:pt x="19400" y="4678"/>
                </a:moveTo>
                <a:cubicBezTo>
                  <a:pt x="21278" y="5542"/>
                  <a:pt x="21278" y="7270"/>
                  <a:pt x="20339" y="8998"/>
                </a:cubicBezTo>
                <a:cubicBezTo>
                  <a:pt x="14704" y="19366"/>
                  <a:pt x="14704" y="19366"/>
                  <a:pt x="14704" y="19366"/>
                </a:cubicBezTo>
                <a:cubicBezTo>
                  <a:pt x="13765" y="21094"/>
                  <a:pt x="11887" y="21094"/>
                  <a:pt x="10008" y="20230"/>
                </a:cubicBezTo>
                <a:cubicBezTo>
                  <a:pt x="1556" y="15910"/>
                  <a:pt x="1556" y="15910"/>
                  <a:pt x="1556" y="15910"/>
                </a:cubicBezTo>
                <a:cubicBezTo>
                  <a:pt x="-322" y="15046"/>
                  <a:pt x="-322" y="13318"/>
                  <a:pt x="617" y="11590"/>
                </a:cubicBezTo>
                <a:cubicBezTo>
                  <a:pt x="7191" y="1222"/>
                  <a:pt x="7191" y="1222"/>
                  <a:pt x="7191" y="1222"/>
                </a:cubicBezTo>
                <a:cubicBezTo>
                  <a:pt x="7191" y="358"/>
                  <a:pt x="9069" y="-506"/>
                  <a:pt x="10948" y="358"/>
                </a:cubicBezTo>
                <a:lnTo>
                  <a:pt x="19400" y="4678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26" name="Freeform 164"/>
          <p:cNvSpPr/>
          <p:nvPr/>
        </p:nvSpPr>
        <p:spPr>
          <a:xfrm>
            <a:off x="5118504" y="2090642"/>
            <a:ext cx="46726" cy="4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4" h="20797" extrusionOk="0">
                <a:moveTo>
                  <a:pt x="9591" y="568"/>
                </a:moveTo>
                <a:cubicBezTo>
                  <a:pt x="11391" y="-296"/>
                  <a:pt x="13191" y="-296"/>
                  <a:pt x="14091" y="1432"/>
                </a:cubicBezTo>
                <a:cubicBezTo>
                  <a:pt x="20391" y="11800"/>
                  <a:pt x="20391" y="11800"/>
                  <a:pt x="20391" y="11800"/>
                </a:cubicBezTo>
                <a:cubicBezTo>
                  <a:pt x="21291" y="13528"/>
                  <a:pt x="20391" y="15256"/>
                  <a:pt x="19491" y="16120"/>
                </a:cubicBezTo>
                <a:cubicBezTo>
                  <a:pt x="10491" y="20440"/>
                  <a:pt x="10491" y="20440"/>
                  <a:pt x="10491" y="20440"/>
                </a:cubicBezTo>
                <a:cubicBezTo>
                  <a:pt x="9591" y="21304"/>
                  <a:pt x="7791" y="20440"/>
                  <a:pt x="6891" y="19576"/>
                </a:cubicBezTo>
                <a:cubicBezTo>
                  <a:pt x="591" y="9208"/>
                  <a:pt x="591" y="9208"/>
                  <a:pt x="591" y="9208"/>
                </a:cubicBezTo>
                <a:cubicBezTo>
                  <a:pt x="-309" y="7480"/>
                  <a:pt x="-309" y="5752"/>
                  <a:pt x="1491" y="4888"/>
                </a:cubicBezTo>
                <a:lnTo>
                  <a:pt x="9591" y="568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27" name="Freeform 165"/>
          <p:cNvSpPr/>
          <p:nvPr/>
        </p:nvSpPr>
        <p:spPr>
          <a:xfrm>
            <a:off x="5183663" y="2129174"/>
            <a:ext cx="40767" cy="36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800"/>
                </a:moveTo>
                <a:cubicBezTo>
                  <a:pt x="0" y="2400"/>
                  <a:pt x="2057" y="0"/>
                  <a:pt x="3086" y="0"/>
                </a:cubicBezTo>
                <a:cubicBezTo>
                  <a:pt x="17486" y="0"/>
                  <a:pt x="17486" y="0"/>
                  <a:pt x="17486" y="0"/>
                </a:cubicBezTo>
                <a:cubicBezTo>
                  <a:pt x="19543" y="0"/>
                  <a:pt x="21600" y="2400"/>
                  <a:pt x="21600" y="4800"/>
                </a:cubicBezTo>
                <a:cubicBezTo>
                  <a:pt x="21600" y="16800"/>
                  <a:pt x="21600" y="16800"/>
                  <a:pt x="21600" y="16800"/>
                </a:cubicBezTo>
                <a:cubicBezTo>
                  <a:pt x="21600" y="19200"/>
                  <a:pt x="19543" y="21600"/>
                  <a:pt x="17486" y="21600"/>
                </a:cubicBezTo>
                <a:cubicBezTo>
                  <a:pt x="3086" y="21600"/>
                  <a:pt x="3086" y="21600"/>
                  <a:pt x="3086" y="21600"/>
                </a:cubicBezTo>
                <a:cubicBezTo>
                  <a:pt x="2057" y="21600"/>
                  <a:pt x="0" y="19200"/>
                  <a:pt x="0" y="16800"/>
                </a:cubicBezTo>
                <a:lnTo>
                  <a:pt x="0" y="48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28" name="Freeform 166"/>
          <p:cNvSpPr/>
          <p:nvPr/>
        </p:nvSpPr>
        <p:spPr>
          <a:xfrm>
            <a:off x="5240787" y="2085271"/>
            <a:ext cx="44793" cy="48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075" extrusionOk="0">
                <a:moveTo>
                  <a:pt x="1556" y="15552"/>
                </a:moveTo>
                <a:cubicBezTo>
                  <a:pt x="-322" y="14688"/>
                  <a:pt x="-322" y="12960"/>
                  <a:pt x="617" y="12096"/>
                </a:cubicBezTo>
                <a:cubicBezTo>
                  <a:pt x="7191" y="1728"/>
                  <a:pt x="7191" y="1728"/>
                  <a:pt x="7191" y="1728"/>
                </a:cubicBezTo>
                <a:cubicBezTo>
                  <a:pt x="8130" y="0"/>
                  <a:pt x="10008" y="0"/>
                  <a:pt x="10948" y="0"/>
                </a:cubicBezTo>
                <a:cubicBezTo>
                  <a:pt x="19400" y="5184"/>
                  <a:pt x="19400" y="5184"/>
                  <a:pt x="19400" y="5184"/>
                </a:cubicBezTo>
                <a:cubicBezTo>
                  <a:pt x="21278" y="6048"/>
                  <a:pt x="21278" y="7776"/>
                  <a:pt x="21278" y="8640"/>
                </a:cubicBezTo>
                <a:cubicBezTo>
                  <a:pt x="14704" y="19008"/>
                  <a:pt x="14704" y="19008"/>
                  <a:pt x="14704" y="19008"/>
                </a:cubicBezTo>
                <a:cubicBezTo>
                  <a:pt x="13765" y="20736"/>
                  <a:pt x="11887" y="21600"/>
                  <a:pt x="10008" y="20736"/>
                </a:cubicBezTo>
                <a:lnTo>
                  <a:pt x="1556" y="15552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29" name="Freeform 167"/>
          <p:cNvSpPr/>
          <p:nvPr/>
        </p:nvSpPr>
        <p:spPr>
          <a:xfrm>
            <a:off x="5238165" y="2015402"/>
            <a:ext cx="45176" cy="48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44" h="20797" extrusionOk="0">
                <a:moveTo>
                  <a:pt x="11153" y="20440"/>
                </a:moveTo>
                <a:cubicBezTo>
                  <a:pt x="9353" y="21304"/>
                  <a:pt x="7553" y="20440"/>
                  <a:pt x="6653" y="19576"/>
                </a:cubicBezTo>
                <a:cubicBezTo>
                  <a:pt x="353" y="9208"/>
                  <a:pt x="353" y="9208"/>
                  <a:pt x="353" y="9208"/>
                </a:cubicBezTo>
                <a:cubicBezTo>
                  <a:pt x="-547" y="7480"/>
                  <a:pt x="353" y="5752"/>
                  <a:pt x="2153" y="4888"/>
                </a:cubicBezTo>
                <a:cubicBezTo>
                  <a:pt x="10253" y="568"/>
                  <a:pt x="10253" y="568"/>
                  <a:pt x="10253" y="568"/>
                </a:cubicBezTo>
                <a:cubicBezTo>
                  <a:pt x="11153" y="-296"/>
                  <a:pt x="12953" y="-296"/>
                  <a:pt x="13853" y="1432"/>
                </a:cubicBezTo>
                <a:cubicBezTo>
                  <a:pt x="20153" y="11800"/>
                  <a:pt x="20153" y="11800"/>
                  <a:pt x="20153" y="11800"/>
                </a:cubicBezTo>
                <a:cubicBezTo>
                  <a:pt x="21053" y="13528"/>
                  <a:pt x="21053" y="15256"/>
                  <a:pt x="19253" y="16120"/>
                </a:cubicBezTo>
                <a:lnTo>
                  <a:pt x="11153" y="2044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30" name="Freeform 168"/>
          <p:cNvSpPr/>
          <p:nvPr/>
        </p:nvSpPr>
        <p:spPr>
          <a:xfrm>
            <a:off x="5138193" y="2013145"/>
            <a:ext cx="125436" cy="125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25" y="0"/>
                  <a:pt x="0" y="5062"/>
                  <a:pt x="0" y="10800"/>
                </a:cubicBezTo>
                <a:cubicBezTo>
                  <a:pt x="0" y="16875"/>
                  <a:pt x="4725" y="21600"/>
                  <a:pt x="10800" y="21600"/>
                </a:cubicBezTo>
                <a:cubicBezTo>
                  <a:pt x="16875" y="21600"/>
                  <a:pt x="21600" y="16875"/>
                  <a:pt x="21600" y="10800"/>
                </a:cubicBezTo>
                <a:cubicBezTo>
                  <a:pt x="21600" y="5062"/>
                  <a:pt x="16875" y="0"/>
                  <a:pt x="10800" y="0"/>
                </a:cubicBezTo>
                <a:close/>
                <a:moveTo>
                  <a:pt x="10800" y="16200"/>
                </a:moveTo>
                <a:cubicBezTo>
                  <a:pt x="8100" y="16200"/>
                  <a:pt x="5737" y="13837"/>
                  <a:pt x="5737" y="10800"/>
                </a:cubicBezTo>
                <a:cubicBezTo>
                  <a:pt x="5737" y="8100"/>
                  <a:pt x="8100" y="5738"/>
                  <a:pt x="10800" y="5738"/>
                </a:cubicBezTo>
                <a:cubicBezTo>
                  <a:pt x="13837" y="5738"/>
                  <a:pt x="15862" y="8100"/>
                  <a:pt x="15862" y="10800"/>
                </a:cubicBezTo>
                <a:cubicBezTo>
                  <a:pt x="15862" y="13837"/>
                  <a:pt x="13837" y="16200"/>
                  <a:pt x="10800" y="162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31" name="Freeform 169"/>
          <p:cNvSpPr/>
          <p:nvPr/>
        </p:nvSpPr>
        <p:spPr>
          <a:xfrm>
            <a:off x="4805789" y="2129174"/>
            <a:ext cx="312021" cy="315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68" y="21600"/>
                </a:moveTo>
                <a:cubicBezTo>
                  <a:pt x="4891" y="21600"/>
                  <a:pt x="0" y="16740"/>
                  <a:pt x="0" y="10800"/>
                </a:cubicBezTo>
                <a:cubicBezTo>
                  <a:pt x="0" y="4860"/>
                  <a:pt x="4891" y="0"/>
                  <a:pt x="10868" y="0"/>
                </a:cubicBezTo>
                <a:cubicBezTo>
                  <a:pt x="16709" y="0"/>
                  <a:pt x="21600" y="4860"/>
                  <a:pt x="21600" y="10800"/>
                </a:cubicBezTo>
                <a:cubicBezTo>
                  <a:pt x="21600" y="16740"/>
                  <a:pt x="16709" y="21600"/>
                  <a:pt x="10868" y="21600"/>
                </a:cubicBezTo>
                <a:close/>
                <a:moveTo>
                  <a:pt x="10868" y="1890"/>
                </a:moveTo>
                <a:cubicBezTo>
                  <a:pt x="5977" y="1890"/>
                  <a:pt x="2038" y="5805"/>
                  <a:pt x="2038" y="10800"/>
                </a:cubicBezTo>
                <a:cubicBezTo>
                  <a:pt x="2038" y="15660"/>
                  <a:pt x="5977" y="19575"/>
                  <a:pt x="10868" y="19575"/>
                </a:cubicBezTo>
                <a:cubicBezTo>
                  <a:pt x="15623" y="19575"/>
                  <a:pt x="19562" y="15660"/>
                  <a:pt x="19562" y="10800"/>
                </a:cubicBezTo>
                <a:cubicBezTo>
                  <a:pt x="19562" y="5805"/>
                  <a:pt x="15623" y="1890"/>
                  <a:pt x="10868" y="189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32" name="Freeform 170"/>
          <p:cNvSpPr/>
          <p:nvPr/>
        </p:nvSpPr>
        <p:spPr>
          <a:xfrm>
            <a:off x="4888889" y="2133878"/>
            <a:ext cx="147388" cy="305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4" y="21600"/>
                </a:moveTo>
                <a:cubicBezTo>
                  <a:pt x="4608" y="21600"/>
                  <a:pt x="0" y="16892"/>
                  <a:pt x="0" y="10800"/>
                </a:cubicBezTo>
                <a:cubicBezTo>
                  <a:pt x="0" y="4569"/>
                  <a:pt x="4608" y="0"/>
                  <a:pt x="10944" y="0"/>
                </a:cubicBezTo>
                <a:cubicBezTo>
                  <a:pt x="16992" y="0"/>
                  <a:pt x="21600" y="4569"/>
                  <a:pt x="21600" y="10800"/>
                </a:cubicBezTo>
                <a:cubicBezTo>
                  <a:pt x="21600" y="16892"/>
                  <a:pt x="16992" y="21600"/>
                  <a:pt x="10944" y="21600"/>
                </a:cubicBezTo>
                <a:close/>
                <a:moveTo>
                  <a:pt x="10944" y="1938"/>
                </a:moveTo>
                <a:cubicBezTo>
                  <a:pt x="8064" y="1938"/>
                  <a:pt x="4320" y="5400"/>
                  <a:pt x="4320" y="10800"/>
                </a:cubicBezTo>
                <a:cubicBezTo>
                  <a:pt x="4320" y="16200"/>
                  <a:pt x="8064" y="19523"/>
                  <a:pt x="10944" y="19523"/>
                </a:cubicBezTo>
                <a:cubicBezTo>
                  <a:pt x="13536" y="19523"/>
                  <a:pt x="17280" y="16200"/>
                  <a:pt x="17280" y="10800"/>
                </a:cubicBezTo>
                <a:cubicBezTo>
                  <a:pt x="17280" y="5400"/>
                  <a:pt x="13536" y="1938"/>
                  <a:pt x="10944" y="1938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33" name="Freeform 171"/>
          <p:cNvSpPr/>
          <p:nvPr/>
        </p:nvSpPr>
        <p:spPr>
          <a:xfrm>
            <a:off x="4805789" y="2273424"/>
            <a:ext cx="312021" cy="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49" y="21600"/>
                </a:moveTo>
                <a:cubicBezTo>
                  <a:pt x="951" y="21600"/>
                  <a:pt x="951" y="21600"/>
                  <a:pt x="951" y="21600"/>
                </a:cubicBezTo>
                <a:cubicBezTo>
                  <a:pt x="543" y="21600"/>
                  <a:pt x="0" y="16971"/>
                  <a:pt x="0" y="10800"/>
                </a:cubicBezTo>
                <a:cubicBezTo>
                  <a:pt x="0" y="4629"/>
                  <a:pt x="543" y="0"/>
                  <a:pt x="951" y="0"/>
                </a:cubicBezTo>
                <a:cubicBezTo>
                  <a:pt x="20649" y="0"/>
                  <a:pt x="20649" y="0"/>
                  <a:pt x="20649" y="0"/>
                </a:cubicBezTo>
                <a:cubicBezTo>
                  <a:pt x="21192" y="0"/>
                  <a:pt x="21600" y="4629"/>
                  <a:pt x="21600" y="10800"/>
                </a:cubicBezTo>
                <a:cubicBezTo>
                  <a:pt x="21600" y="16971"/>
                  <a:pt x="21192" y="21600"/>
                  <a:pt x="20649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34" name="Freeform 172"/>
          <p:cNvSpPr/>
          <p:nvPr/>
        </p:nvSpPr>
        <p:spPr>
          <a:xfrm>
            <a:off x="4830770" y="2193364"/>
            <a:ext cx="262059" cy="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2" h="20900" extrusionOk="0">
                <a:moveTo>
                  <a:pt x="10761" y="20900"/>
                </a:moveTo>
                <a:cubicBezTo>
                  <a:pt x="7401" y="20900"/>
                  <a:pt x="4041" y="19022"/>
                  <a:pt x="841" y="13387"/>
                </a:cubicBezTo>
                <a:cubicBezTo>
                  <a:pt x="201" y="12448"/>
                  <a:pt x="-119" y="8691"/>
                  <a:pt x="41" y="4935"/>
                </a:cubicBezTo>
                <a:cubicBezTo>
                  <a:pt x="201" y="1178"/>
                  <a:pt x="841" y="-700"/>
                  <a:pt x="1321" y="239"/>
                </a:cubicBezTo>
                <a:cubicBezTo>
                  <a:pt x="7401" y="10570"/>
                  <a:pt x="13961" y="10570"/>
                  <a:pt x="20041" y="239"/>
                </a:cubicBezTo>
                <a:cubicBezTo>
                  <a:pt x="20521" y="-700"/>
                  <a:pt x="21161" y="1178"/>
                  <a:pt x="21321" y="4935"/>
                </a:cubicBezTo>
                <a:cubicBezTo>
                  <a:pt x="21481" y="8691"/>
                  <a:pt x="21161" y="12448"/>
                  <a:pt x="20521" y="13387"/>
                </a:cubicBezTo>
                <a:cubicBezTo>
                  <a:pt x="17321" y="19022"/>
                  <a:pt x="13961" y="20900"/>
                  <a:pt x="10761" y="209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35" name="Freeform 173"/>
          <p:cNvSpPr/>
          <p:nvPr/>
        </p:nvSpPr>
        <p:spPr>
          <a:xfrm>
            <a:off x="4830770" y="2333610"/>
            <a:ext cx="262059" cy="44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2" h="19315" extrusionOk="0">
                <a:moveTo>
                  <a:pt x="1161" y="19315"/>
                </a:moveTo>
                <a:cubicBezTo>
                  <a:pt x="521" y="19315"/>
                  <a:pt x="41" y="16823"/>
                  <a:pt x="41" y="14330"/>
                </a:cubicBezTo>
                <a:cubicBezTo>
                  <a:pt x="-119" y="11007"/>
                  <a:pt x="201" y="8515"/>
                  <a:pt x="841" y="6853"/>
                </a:cubicBezTo>
                <a:cubicBezTo>
                  <a:pt x="7241" y="-2285"/>
                  <a:pt x="14121" y="-2285"/>
                  <a:pt x="20521" y="6853"/>
                </a:cubicBezTo>
                <a:cubicBezTo>
                  <a:pt x="21161" y="8515"/>
                  <a:pt x="21481" y="11007"/>
                  <a:pt x="21321" y="14330"/>
                </a:cubicBezTo>
                <a:cubicBezTo>
                  <a:pt x="21161" y="17653"/>
                  <a:pt x="20521" y="19315"/>
                  <a:pt x="20041" y="18484"/>
                </a:cubicBezTo>
                <a:cubicBezTo>
                  <a:pt x="13961" y="10177"/>
                  <a:pt x="7401" y="10177"/>
                  <a:pt x="1321" y="18484"/>
                </a:cubicBezTo>
                <a:cubicBezTo>
                  <a:pt x="1321" y="18484"/>
                  <a:pt x="1161" y="19315"/>
                  <a:pt x="1161" y="19315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36" name="Freeform 174"/>
          <p:cNvSpPr/>
          <p:nvPr/>
        </p:nvSpPr>
        <p:spPr>
          <a:xfrm>
            <a:off x="4935928" y="2068023"/>
            <a:ext cx="70559" cy="58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0"/>
                </a:moveTo>
                <a:lnTo>
                  <a:pt x="2400" y="0"/>
                </a:lnTo>
                <a:lnTo>
                  <a:pt x="0" y="21600"/>
                </a:lnTo>
                <a:lnTo>
                  <a:pt x="21600" y="21600"/>
                </a:lnTo>
                <a:lnTo>
                  <a:pt x="192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37" name="Freeform 175"/>
          <p:cNvSpPr/>
          <p:nvPr/>
        </p:nvSpPr>
        <p:spPr>
          <a:xfrm>
            <a:off x="4837147" y="2077431"/>
            <a:ext cx="83103" cy="81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26" y="0"/>
                </a:moveTo>
                <a:lnTo>
                  <a:pt x="9374" y="1662"/>
                </a:lnTo>
                <a:lnTo>
                  <a:pt x="2445" y="5815"/>
                </a:lnTo>
                <a:lnTo>
                  <a:pt x="0" y="7477"/>
                </a:lnTo>
                <a:lnTo>
                  <a:pt x="5706" y="21600"/>
                </a:lnTo>
                <a:lnTo>
                  <a:pt x="10189" y="19108"/>
                </a:lnTo>
                <a:lnTo>
                  <a:pt x="17117" y="15369"/>
                </a:lnTo>
                <a:lnTo>
                  <a:pt x="21600" y="12046"/>
                </a:lnTo>
                <a:lnTo>
                  <a:pt x="12226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38" name="Freeform 176"/>
          <p:cNvSpPr/>
          <p:nvPr/>
        </p:nvSpPr>
        <p:spPr>
          <a:xfrm>
            <a:off x="4765023" y="2144853"/>
            <a:ext cx="79966" cy="84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776" y="0"/>
                </a:moveTo>
                <a:lnTo>
                  <a:pt x="1694" y="9600"/>
                </a:lnTo>
                <a:lnTo>
                  <a:pt x="0" y="12000"/>
                </a:lnTo>
                <a:lnTo>
                  <a:pt x="12282" y="21600"/>
                </a:lnTo>
                <a:lnTo>
                  <a:pt x="14824" y="16400"/>
                </a:lnTo>
                <a:lnTo>
                  <a:pt x="18635" y="10000"/>
                </a:lnTo>
                <a:lnTo>
                  <a:pt x="21600" y="5600"/>
                </a:lnTo>
                <a:lnTo>
                  <a:pt x="6776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39" name="Freeform 177"/>
          <p:cNvSpPr/>
          <p:nvPr/>
        </p:nvSpPr>
        <p:spPr>
          <a:xfrm>
            <a:off x="4743071" y="2242066"/>
            <a:ext cx="56446" cy="70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880"/>
                </a:moveTo>
                <a:lnTo>
                  <a:pt x="0" y="192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288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40" name="Freeform 178"/>
          <p:cNvSpPr/>
          <p:nvPr/>
        </p:nvSpPr>
        <p:spPr>
          <a:xfrm>
            <a:off x="4754046" y="2328303"/>
            <a:ext cx="81534" cy="81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969"/>
                </a:moveTo>
                <a:lnTo>
                  <a:pt x="1662" y="12462"/>
                </a:lnTo>
                <a:lnTo>
                  <a:pt x="5815" y="19108"/>
                </a:lnTo>
                <a:lnTo>
                  <a:pt x="7477" y="21600"/>
                </a:lnTo>
                <a:lnTo>
                  <a:pt x="21600" y="16615"/>
                </a:lnTo>
                <a:lnTo>
                  <a:pt x="19108" y="12046"/>
                </a:lnTo>
                <a:lnTo>
                  <a:pt x="14954" y="4569"/>
                </a:lnTo>
                <a:lnTo>
                  <a:pt x="12046" y="0"/>
                </a:lnTo>
                <a:lnTo>
                  <a:pt x="0" y="996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41" name="Freeform 179"/>
          <p:cNvSpPr/>
          <p:nvPr/>
        </p:nvSpPr>
        <p:spPr>
          <a:xfrm>
            <a:off x="4821468" y="2405132"/>
            <a:ext cx="83103" cy="79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976"/>
                </a:moveTo>
                <a:lnTo>
                  <a:pt x="2445" y="15671"/>
                </a:lnTo>
                <a:lnTo>
                  <a:pt x="9781" y="19906"/>
                </a:lnTo>
                <a:lnTo>
                  <a:pt x="12226" y="21600"/>
                </a:lnTo>
                <a:lnTo>
                  <a:pt x="21600" y="9318"/>
                </a:lnTo>
                <a:lnTo>
                  <a:pt x="16709" y="6353"/>
                </a:lnTo>
                <a:lnTo>
                  <a:pt x="10189" y="2541"/>
                </a:lnTo>
                <a:lnTo>
                  <a:pt x="5706" y="0"/>
                </a:lnTo>
                <a:lnTo>
                  <a:pt x="0" y="1397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42" name="Freeform 180"/>
          <p:cNvSpPr/>
          <p:nvPr/>
        </p:nvSpPr>
        <p:spPr>
          <a:xfrm>
            <a:off x="4918681" y="2447467"/>
            <a:ext cx="70558" cy="58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00" y="21600"/>
                </a:moveTo>
                <a:lnTo>
                  <a:pt x="19200" y="21600"/>
                </a:lnTo>
                <a:lnTo>
                  <a:pt x="21600" y="0"/>
                </a:lnTo>
                <a:lnTo>
                  <a:pt x="0" y="0"/>
                </a:lnTo>
                <a:lnTo>
                  <a:pt x="2400" y="216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43" name="Freeform 181"/>
          <p:cNvSpPr/>
          <p:nvPr/>
        </p:nvSpPr>
        <p:spPr>
          <a:xfrm>
            <a:off x="5004918" y="2412972"/>
            <a:ext cx="81534" cy="79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38" y="21600"/>
                </a:moveTo>
                <a:lnTo>
                  <a:pt x="12462" y="19906"/>
                </a:lnTo>
                <a:lnTo>
                  <a:pt x="19108" y="15671"/>
                </a:lnTo>
                <a:lnTo>
                  <a:pt x="21600" y="14400"/>
                </a:lnTo>
                <a:lnTo>
                  <a:pt x="16615" y="0"/>
                </a:lnTo>
                <a:lnTo>
                  <a:pt x="11215" y="2541"/>
                </a:lnTo>
                <a:lnTo>
                  <a:pt x="4569" y="6776"/>
                </a:lnTo>
                <a:lnTo>
                  <a:pt x="0" y="9318"/>
                </a:lnTo>
                <a:lnTo>
                  <a:pt x="9138" y="216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44" name="Freeform 182"/>
          <p:cNvSpPr/>
          <p:nvPr/>
        </p:nvSpPr>
        <p:spPr>
          <a:xfrm>
            <a:off x="5078612" y="2343982"/>
            <a:ext cx="81534" cy="81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538" y="21600"/>
                </a:moveTo>
                <a:lnTo>
                  <a:pt x="16200" y="19108"/>
                </a:lnTo>
                <a:lnTo>
                  <a:pt x="19938" y="12462"/>
                </a:lnTo>
                <a:lnTo>
                  <a:pt x="21600" y="9138"/>
                </a:lnTo>
                <a:lnTo>
                  <a:pt x="9969" y="0"/>
                </a:lnTo>
                <a:lnTo>
                  <a:pt x="7062" y="4569"/>
                </a:lnTo>
                <a:lnTo>
                  <a:pt x="3323" y="11215"/>
                </a:lnTo>
                <a:lnTo>
                  <a:pt x="0" y="16200"/>
                </a:lnTo>
                <a:lnTo>
                  <a:pt x="14538" y="216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45" name="Freeform 183"/>
          <p:cNvSpPr/>
          <p:nvPr/>
        </p:nvSpPr>
        <p:spPr>
          <a:xfrm>
            <a:off x="5124081" y="2259313"/>
            <a:ext cx="58015" cy="70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200"/>
                </a:moveTo>
                <a:lnTo>
                  <a:pt x="21600" y="2400"/>
                </a:lnTo>
                <a:lnTo>
                  <a:pt x="0" y="0"/>
                </a:lnTo>
                <a:lnTo>
                  <a:pt x="0" y="21600"/>
                </a:lnTo>
                <a:lnTo>
                  <a:pt x="21600" y="192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46" name="Freeform 184"/>
          <p:cNvSpPr/>
          <p:nvPr/>
        </p:nvSpPr>
        <p:spPr>
          <a:xfrm>
            <a:off x="5089587" y="2160532"/>
            <a:ext cx="79967" cy="83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2226"/>
                </a:moveTo>
                <a:lnTo>
                  <a:pt x="19906" y="9781"/>
                </a:lnTo>
                <a:lnTo>
                  <a:pt x="15671" y="2445"/>
                </a:lnTo>
                <a:lnTo>
                  <a:pt x="13976" y="0"/>
                </a:lnTo>
                <a:lnTo>
                  <a:pt x="0" y="5706"/>
                </a:lnTo>
                <a:lnTo>
                  <a:pt x="2541" y="10189"/>
                </a:lnTo>
                <a:lnTo>
                  <a:pt x="6776" y="17117"/>
                </a:lnTo>
                <a:lnTo>
                  <a:pt x="9318" y="21600"/>
                </a:lnTo>
                <a:lnTo>
                  <a:pt x="21600" y="122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47" name="Freeform 185"/>
          <p:cNvSpPr/>
          <p:nvPr/>
        </p:nvSpPr>
        <p:spPr>
          <a:xfrm>
            <a:off x="5020597" y="2088407"/>
            <a:ext cx="81534" cy="79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776"/>
                </a:moveTo>
                <a:lnTo>
                  <a:pt x="19108" y="5082"/>
                </a:lnTo>
                <a:lnTo>
                  <a:pt x="12046" y="1694"/>
                </a:lnTo>
                <a:lnTo>
                  <a:pt x="9138" y="0"/>
                </a:lnTo>
                <a:lnTo>
                  <a:pt x="0" y="12282"/>
                </a:lnTo>
                <a:lnTo>
                  <a:pt x="4569" y="14824"/>
                </a:lnTo>
                <a:lnTo>
                  <a:pt x="11215" y="19059"/>
                </a:lnTo>
                <a:lnTo>
                  <a:pt x="16200" y="21600"/>
                </a:lnTo>
                <a:lnTo>
                  <a:pt x="21600" y="677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148" name="Freeform 186"/>
          <p:cNvSpPr/>
          <p:nvPr/>
        </p:nvSpPr>
        <p:spPr>
          <a:xfrm>
            <a:off x="4782270" y="2104086"/>
            <a:ext cx="362196" cy="365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813" y="21600"/>
                  <a:pt x="0" y="16723"/>
                  <a:pt x="0" y="10800"/>
                </a:cubicBezTo>
                <a:cubicBezTo>
                  <a:pt x="0" y="4761"/>
                  <a:pt x="4813" y="0"/>
                  <a:pt x="10800" y="0"/>
                </a:cubicBezTo>
                <a:cubicBezTo>
                  <a:pt x="16670" y="0"/>
                  <a:pt x="21600" y="4761"/>
                  <a:pt x="21600" y="10800"/>
                </a:cubicBezTo>
                <a:cubicBezTo>
                  <a:pt x="21600" y="16723"/>
                  <a:pt x="16670" y="21600"/>
                  <a:pt x="10800" y="21600"/>
                </a:cubicBezTo>
                <a:close/>
                <a:moveTo>
                  <a:pt x="10800" y="3252"/>
                </a:moveTo>
                <a:cubicBezTo>
                  <a:pt x="6574" y="3252"/>
                  <a:pt x="3170" y="6619"/>
                  <a:pt x="3170" y="10800"/>
                </a:cubicBezTo>
                <a:cubicBezTo>
                  <a:pt x="3170" y="14981"/>
                  <a:pt x="6574" y="18348"/>
                  <a:pt x="10800" y="18348"/>
                </a:cubicBezTo>
                <a:cubicBezTo>
                  <a:pt x="14909" y="18348"/>
                  <a:pt x="18313" y="14981"/>
                  <a:pt x="18313" y="10800"/>
                </a:cubicBezTo>
                <a:cubicBezTo>
                  <a:pt x="18313" y="6619"/>
                  <a:pt x="14909" y="3252"/>
                  <a:pt x="10800" y="325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grpSp>
        <p:nvGrpSpPr>
          <p:cNvPr id="3" name="组合 2"/>
          <p:cNvGrpSpPr/>
          <p:nvPr/>
        </p:nvGrpSpPr>
        <p:grpSpPr>
          <a:xfrm>
            <a:off x="3739586" y="4441892"/>
            <a:ext cx="407666" cy="402962"/>
            <a:chOff x="3739586" y="4441892"/>
            <a:chExt cx="407666" cy="402962"/>
          </a:xfrm>
        </p:grpSpPr>
        <p:sp>
          <p:nvSpPr>
            <p:cNvPr id="149" name="Freeform 187"/>
            <p:cNvSpPr/>
            <p:nvPr/>
          </p:nvSpPr>
          <p:spPr>
            <a:xfrm>
              <a:off x="3850910" y="4678651"/>
              <a:ext cx="275959" cy="16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9" y="0"/>
                  </a:moveTo>
                  <a:cubicBezTo>
                    <a:pt x="10877" y="0"/>
                    <a:pt x="10877" y="0"/>
                    <a:pt x="10877" y="0"/>
                  </a:cubicBezTo>
                  <a:cubicBezTo>
                    <a:pt x="12102" y="1543"/>
                    <a:pt x="13174" y="3600"/>
                    <a:pt x="13634" y="5914"/>
                  </a:cubicBezTo>
                  <a:cubicBezTo>
                    <a:pt x="15319" y="5914"/>
                    <a:pt x="15319" y="5914"/>
                    <a:pt x="15319" y="5914"/>
                  </a:cubicBezTo>
                  <a:cubicBezTo>
                    <a:pt x="16851" y="5914"/>
                    <a:pt x="18230" y="8229"/>
                    <a:pt x="18230" y="10800"/>
                  </a:cubicBezTo>
                  <a:cubicBezTo>
                    <a:pt x="18230" y="13629"/>
                    <a:pt x="16851" y="15943"/>
                    <a:pt x="15319" y="15943"/>
                  </a:cubicBezTo>
                  <a:cubicBezTo>
                    <a:pt x="6434" y="15943"/>
                    <a:pt x="6434" y="15943"/>
                    <a:pt x="6434" y="15943"/>
                  </a:cubicBezTo>
                  <a:cubicBezTo>
                    <a:pt x="4902" y="15943"/>
                    <a:pt x="3523" y="13629"/>
                    <a:pt x="3523" y="10800"/>
                  </a:cubicBezTo>
                  <a:cubicBezTo>
                    <a:pt x="3523" y="9771"/>
                    <a:pt x="3677" y="8743"/>
                    <a:pt x="3983" y="7971"/>
                  </a:cubicBezTo>
                  <a:cubicBezTo>
                    <a:pt x="306" y="7971"/>
                    <a:pt x="306" y="7971"/>
                    <a:pt x="306" y="7971"/>
                  </a:cubicBezTo>
                  <a:cubicBezTo>
                    <a:pt x="153" y="9000"/>
                    <a:pt x="0" y="9771"/>
                    <a:pt x="0" y="10800"/>
                  </a:cubicBezTo>
                  <a:cubicBezTo>
                    <a:pt x="0" y="16714"/>
                    <a:pt x="2911" y="21600"/>
                    <a:pt x="6434" y="21600"/>
                  </a:cubicBezTo>
                  <a:cubicBezTo>
                    <a:pt x="15319" y="21600"/>
                    <a:pt x="15319" y="21600"/>
                    <a:pt x="15319" y="21600"/>
                  </a:cubicBezTo>
                  <a:cubicBezTo>
                    <a:pt x="18843" y="21600"/>
                    <a:pt x="21600" y="16714"/>
                    <a:pt x="21600" y="10800"/>
                  </a:cubicBezTo>
                  <a:cubicBezTo>
                    <a:pt x="21600" y="4886"/>
                    <a:pt x="18843" y="0"/>
                    <a:pt x="15319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0" name="Freeform 188"/>
            <p:cNvSpPr/>
            <p:nvPr/>
          </p:nvSpPr>
          <p:spPr>
            <a:xfrm>
              <a:off x="3739586" y="4678651"/>
              <a:ext cx="277527" cy="16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19" y="15943"/>
                  </a:moveTo>
                  <a:cubicBezTo>
                    <a:pt x="6434" y="15943"/>
                    <a:pt x="6434" y="15943"/>
                    <a:pt x="6434" y="15943"/>
                  </a:cubicBezTo>
                  <a:cubicBezTo>
                    <a:pt x="4749" y="15943"/>
                    <a:pt x="3370" y="13629"/>
                    <a:pt x="3370" y="10800"/>
                  </a:cubicBezTo>
                  <a:cubicBezTo>
                    <a:pt x="3370" y="8229"/>
                    <a:pt x="4749" y="5914"/>
                    <a:pt x="6434" y="5914"/>
                  </a:cubicBezTo>
                  <a:cubicBezTo>
                    <a:pt x="7353" y="5914"/>
                    <a:pt x="7353" y="5914"/>
                    <a:pt x="7353" y="5914"/>
                  </a:cubicBezTo>
                  <a:cubicBezTo>
                    <a:pt x="15166" y="5914"/>
                    <a:pt x="15166" y="5914"/>
                    <a:pt x="15166" y="5914"/>
                  </a:cubicBezTo>
                  <a:cubicBezTo>
                    <a:pt x="16851" y="5914"/>
                    <a:pt x="18230" y="8229"/>
                    <a:pt x="18230" y="10800"/>
                  </a:cubicBezTo>
                  <a:cubicBezTo>
                    <a:pt x="18230" y="11314"/>
                    <a:pt x="18077" y="11571"/>
                    <a:pt x="18077" y="11829"/>
                  </a:cubicBezTo>
                  <a:cubicBezTo>
                    <a:pt x="18077" y="12600"/>
                    <a:pt x="17770" y="13371"/>
                    <a:pt x="17464" y="13886"/>
                  </a:cubicBezTo>
                  <a:cubicBezTo>
                    <a:pt x="21294" y="13886"/>
                    <a:pt x="21294" y="13886"/>
                    <a:pt x="21294" y="13886"/>
                  </a:cubicBezTo>
                  <a:cubicBezTo>
                    <a:pt x="21447" y="13371"/>
                    <a:pt x="21447" y="12600"/>
                    <a:pt x="21600" y="11829"/>
                  </a:cubicBezTo>
                  <a:cubicBezTo>
                    <a:pt x="21600" y="11829"/>
                    <a:pt x="21600" y="11829"/>
                    <a:pt x="21600" y="11829"/>
                  </a:cubicBezTo>
                  <a:cubicBezTo>
                    <a:pt x="21600" y="11571"/>
                    <a:pt x="21600" y="11314"/>
                    <a:pt x="21600" y="10800"/>
                  </a:cubicBezTo>
                  <a:cubicBezTo>
                    <a:pt x="21600" y="4886"/>
                    <a:pt x="18689" y="0"/>
                    <a:pt x="15166" y="0"/>
                  </a:cubicBezTo>
                  <a:cubicBezTo>
                    <a:pt x="7353" y="0"/>
                    <a:pt x="7353" y="0"/>
                    <a:pt x="7353" y="0"/>
                  </a:cubicBezTo>
                  <a:cubicBezTo>
                    <a:pt x="6434" y="0"/>
                    <a:pt x="6434" y="0"/>
                    <a:pt x="6434" y="0"/>
                  </a:cubicBezTo>
                  <a:cubicBezTo>
                    <a:pt x="2911" y="0"/>
                    <a:pt x="0" y="4886"/>
                    <a:pt x="0" y="10800"/>
                  </a:cubicBezTo>
                  <a:cubicBezTo>
                    <a:pt x="0" y="16714"/>
                    <a:pt x="2911" y="21600"/>
                    <a:pt x="6434" y="21600"/>
                  </a:cubicBezTo>
                  <a:cubicBezTo>
                    <a:pt x="11030" y="21600"/>
                    <a:pt x="11030" y="21600"/>
                    <a:pt x="11030" y="21600"/>
                  </a:cubicBezTo>
                  <a:cubicBezTo>
                    <a:pt x="9804" y="20314"/>
                    <a:pt x="8732" y="18257"/>
                    <a:pt x="8119" y="15943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1" name="Freeform 189"/>
            <p:cNvSpPr/>
            <p:nvPr/>
          </p:nvSpPr>
          <p:spPr>
            <a:xfrm>
              <a:off x="3832095" y="4441892"/>
              <a:ext cx="203833" cy="20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05" y="0"/>
                  </a:moveTo>
                  <a:cubicBezTo>
                    <a:pt x="4823" y="0"/>
                    <a:pt x="0" y="4823"/>
                    <a:pt x="0" y="10695"/>
                  </a:cubicBezTo>
                  <a:cubicBezTo>
                    <a:pt x="0" y="16777"/>
                    <a:pt x="4823" y="21600"/>
                    <a:pt x="10905" y="21600"/>
                  </a:cubicBezTo>
                  <a:cubicBezTo>
                    <a:pt x="16777" y="21600"/>
                    <a:pt x="21600" y="16777"/>
                    <a:pt x="21600" y="10695"/>
                  </a:cubicBezTo>
                  <a:cubicBezTo>
                    <a:pt x="21600" y="4823"/>
                    <a:pt x="16777" y="0"/>
                    <a:pt x="10905" y="0"/>
                  </a:cubicBezTo>
                  <a:close/>
                  <a:moveTo>
                    <a:pt x="17196" y="12373"/>
                  </a:moveTo>
                  <a:cubicBezTo>
                    <a:pt x="12583" y="12373"/>
                    <a:pt x="12583" y="12373"/>
                    <a:pt x="12583" y="12373"/>
                  </a:cubicBezTo>
                  <a:cubicBezTo>
                    <a:pt x="12583" y="16986"/>
                    <a:pt x="12583" y="16986"/>
                    <a:pt x="12583" y="16986"/>
                  </a:cubicBezTo>
                  <a:cubicBezTo>
                    <a:pt x="9017" y="16986"/>
                    <a:pt x="9017" y="16986"/>
                    <a:pt x="9017" y="16986"/>
                  </a:cubicBezTo>
                  <a:cubicBezTo>
                    <a:pt x="9017" y="12373"/>
                    <a:pt x="9017" y="12373"/>
                    <a:pt x="9017" y="12373"/>
                  </a:cubicBezTo>
                  <a:cubicBezTo>
                    <a:pt x="4614" y="12373"/>
                    <a:pt x="4614" y="12373"/>
                    <a:pt x="4614" y="12373"/>
                  </a:cubicBezTo>
                  <a:cubicBezTo>
                    <a:pt x="4614" y="9017"/>
                    <a:pt x="4614" y="9017"/>
                    <a:pt x="4614" y="9017"/>
                  </a:cubicBezTo>
                  <a:cubicBezTo>
                    <a:pt x="9017" y="9017"/>
                    <a:pt x="9017" y="9017"/>
                    <a:pt x="9017" y="9017"/>
                  </a:cubicBezTo>
                  <a:cubicBezTo>
                    <a:pt x="9017" y="4404"/>
                    <a:pt x="9017" y="4404"/>
                    <a:pt x="9017" y="4404"/>
                  </a:cubicBezTo>
                  <a:cubicBezTo>
                    <a:pt x="12583" y="4404"/>
                    <a:pt x="12583" y="4404"/>
                    <a:pt x="12583" y="4404"/>
                  </a:cubicBezTo>
                  <a:cubicBezTo>
                    <a:pt x="12583" y="9017"/>
                    <a:pt x="12583" y="9017"/>
                    <a:pt x="12583" y="9017"/>
                  </a:cubicBezTo>
                  <a:cubicBezTo>
                    <a:pt x="17196" y="9017"/>
                    <a:pt x="17196" y="9017"/>
                    <a:pt x="17196" y="9017"/>
                  </a:cubicBezTo>
                  <a:lnTo>
                    <a:pt x="17196" y="1237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2" name="Rectangle 190"/>
            <p:cNvSpPr/>
            <p:nvPr/>
          </p:nvSpPr>
          <p:spPr>
            <a:xfrm>
              <a:off x="4082966" y="4546944"/>
              <a:ext cx="26655" cy="10348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3" name="Rectangle 191"/>
            <p:cNvSpPr/>
            <p:nvPr/>
          </p:nvSpPr>
          <p:spPr>
            <a:xfrm>
              <a:off x="4045335" y="4584574"/>
              <a:ext cx="101917" cy="2822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4" name="Rectangle 192"/>
            <p:cNvSpPr/>
            <p:nvPr/>
          </p:nvSpPr>
          <p:spPr>
            <a:xfrm>
              <a:off x="3763106" y="4576735"/>
              <a:ext cx="17248" cy="6115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5" name="Rectangle 193"/>
            <p:cNvSpPr/>
            <p:nvPr/>
          </p:nvSpPr>
          <p:spPr>
            <a:xfrm>
              <a:off x="3739586" y="4598686"/>
              <a:ext cx="64286" cy="1724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grpSp>
        <p:nvGrpSpPr>
          <p:cNvPr id="156" name="组合 155"/>
          <p:cNvGrpSpPr/>
          <p:nvPr/>
        </p:nvGrpSpPr>
        <p:grpSpPr>
          <a:xfrm>
            <a:off x="8029030" y="2010009"/>
            <a:ext cx="400280" cy="460978"/>
            <a:chOff x="19592798" y="4020019"/>
            <a:chExt cx="800559" cy="921955"/>
          </a:xfrm>
          <a:solidFill>
            <a:schemeClr val="bg1"/>
          </a:solidFill>
        </p:grpSpPr>
        <p:sp>
          <p:nvSpPr>
            <p:cNvPr id="157" name="Oval 194"/>
            <p:cNvSpPr/>
            <p:nvPr/>
          </p:nvSpPr>
          <p:spPr>
            <a:xfrm>
              <a:off x="19825761" y="4772634"/>
              <a:ext cx="169339" cy="169340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8" name="Oval 195"/>
            <p:cNvSpPr/>
            <p:nvPr/>
          </p:nvSpPr>
          <p:spPr>
            <a:xfrm>
              <a:off x="20142483" y="4772634"/>
              <a:ext cx="163067" cy="169340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59" name="Freeform 196"/>
            <p:cNvSpPr/>
            <p:nvPr/>
          </p:nvSpPr>
          <p:spPr>
            <a:xfrm>
              <a:off x="19592798" y="4110787"/>
              <a:ext cx="734704" cy="621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497" extrusionOk="0">
                  <a:moveTo>
                    <a:pt x="20524" y="21497"/>
                  </a:moveTo>
                  <a:cubicBezTo>
                    <a:pt x="20524" y="21497"/>
                    <a:pt x="20524" y="21497"/>
                    <a:pt x="20524" y="21497"/>
                  </a:cubicBezTo>
                  <a:cubicBezTo>
                    <a:pt x="7426" y="21360"/>
                    <a:pt x="7426" y="21360"/>
                    <a:pt x="7426" y="21360"/>
                  </a:cubicBezTo>
                  <a:cubicBezTo>
                    <a:pt x="7081" y="21360"/>
                    <a:pt x="6622" y="20950"/>
                    <a:pt x="6622" y="20540"/>
                  </a:cubicBezTo>
                  <a:cubicBezTo>
                    <a:pt x="3405" y="3041"/>
                    <a:pt x="3405" y="3041"/>
                    <a:pt x="3405" y="3041"/>
                  </a:cubicBezTo>
                  <a:cubicBezTo>
                    <a:pt x="647" y="2221"/>
                    <a:pt x="647" y="2221"/>
                    <a:pt x="647" y="2221"/>
                  </a:cubicBezTo>
                  <a:cubicBezTo>
                    <a:pt x="188" y="1948"/>
                    <a:pt x="-157" y="1401"/>
                    <a:pt x="73" y="854"/>
                  </a:cubicBezTo>
                  <a:cubicBezTo>
                    <a:pt x="188" y="170"/>
                    <a:pt x="647" y="-103"/>
                    <a:pt x="1222" y="34"/>
                  </a:cubicBezTo>
                  <a:cubicBezTo>
                    <a:pt x="4439" y="1127"/>
                    <a:pt x="4439" y="1127"/>
                    <a:pt x="4439" y="1127"/>
                  </a:cubicBezTo>
                  <a:cubicBezTo>
                    <a:pt x="4783" y="1264"/>
                    <a:pt x="5013" y="1538"/>
                    <a:pt x="5128" y="1948"/>
                  </a:cubicBezTo>
                  <a:cubicBezTo>
                    <a:pt x="8230" y="19173"/>
                    <a:pt x="8230" y="19173"/>
                    <a:pt x="8230" y="19173"/>
                  </a:cubicBezTo>
                  <a:cubicBezTo>
                    <a:pt x="20524" y="19173"/>
                    <a:pt x="20524" y="19173"/>
                    <a:pt x="20524" y="19173"/>
                  </a:cubicBezTo>
                  <a:cubicBezTo>
                    <a:pt x="20983" y="19173"/>
                    <a:pt x="21443" y="19720"/>
                    <a:pt x="21443" y="20267"/>
                  </a:cubicBezTo>
                  <a:cubicBezTo>
                    <a:pt x="21443" y="20950"/>
                    <a:pt x="20983" y="21497"/>
                    <a:pt x="20524" y="2149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0" name="Freeform 197"/>
            <p:cNvSpPr/>
            <p:nvPr/>
          </p:nvSpPr>
          <p:spPr>
            <a:xfrm>
              <a:off x="19769314" y="4277164"/>
              <a:ext cx="624043" cy="32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06" y="19756"/>
                  </a:moveTo>
                  <a:cubicBezTo>
                    <a:pt x="20106" y="20810"/>
                    <a:pt x="19698" y="21600"/>
                    <a:pt x="19155" y="21600"/>
                  </a:cubicBezTo>
                  <a:cubicBezTo>
                    <a:pt x="2445" y="21600"/>
                    <a:pt x="2445" y="21600"/>
                    <a:pt x="2445" y="21600"/>
                  </a:cubicBezTo>
                  <a:cubicBezTo>
                    <a:pt x="2038" y="21600"/>
                    <a:pt x="1630" y="20810"/>
                    <a:pt x="1630" y="19756"/>
                  </a:cubicBezTo>
                  <a:cubicBezTo>
                    <a:pt x="0" y="1580"/>
                    <a:pt x="0" y="1580"/>
                    <a:pt x="0" y="1580"/>
                  </a:cubicBezTo>
                  <a:cubicBezTo>
                    <a:pt x="0" y="790"/>
                    <a:pt x="408" y="0"/>
                    <a:pt x="815" y="0"/>
                  </a:cubicBezTo>
                  <a:cubicBezTo>
                    <a:pt x="21600" y="3951"/>
                    <a:pt x="21600" y="3951"/>
                    <a:pt x="21600" y="3951"/>
                  </a:cubicBezTo>
                  <a:lnTo>
                    <a:pt x="20106" y="19756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1" name="Freeform 198"/>
            <p:cNvSpPr/>
            <p:nvPr/>
          </p:nvSpPr>
          <p:spPr>
            <a:xfrm>
              <a:off x="20054680" y="4020019"/>
              <a:ext cx="84670" cy="65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00" y="0"/>
                  </a:moveTo>
                  <a:lnTo>
                    <a:pt x="240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840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2" name="Freeform 199"/>
            <p:cNvSpPr/>
            <p:nvPr/>
          </p:nvSpPr>
          <p:spPr>
            <a:xfrm>
              <a:off x="19941786" y="4038834"/>
              <a:ext cx="97214" cy="94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48" y="0"/>
                  </a:moveTo>
                  <a:lnTo>
                    <a:pt x="8361" y="720"/>
                  </a:lnTo>
                  <a:lnTo>
                    <a:pt x="0" y="7200"/>
                  </a:lnTo>
                  <a:lnTo>
                    <a:pt x="6271" y="21600"/>
                  </a:lnTo>
                  <a:lnTo>
                    <a:pt x="10452" y="18000"/>
                  </a:lnTo>
                  <a:lnTo>
                    <a:pt x="16723" y="14400"/>
                  </a:lnTo>
                  <a:lnTo>
                    <a:pt x="21600" y="10800"/>
                  </a:lnTo>
                  <a:lnTo>
                    <a:pt x="1114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3" name="Freeform 200"/>
            <p:cNvSpPr/>
            <p:nvPr/>
          </p:nvSpPr>
          <p:spPr>
            <a:xfrm>
              <a:off x="19860253" y="4117233"/>
              <a:ext cx="94079" cy="97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0"/>
                  </a:moveTo>
                  <a:lnTo>
                    <a:pt x="5040" y="2787"/>
                  </a:lnTo>
                  <a:lnTo>
                    <a:pt x="1440" y="9755"/>
                  </a:lnTo>
                  <a:lnTo>
                    <a:pt x="0" y="11845"/>
                  </a:lnTo>
                  <a:lnTo>
                    <a:pt x="12240" y="21600"/>
                  </a:lnTo>
                  <a:lnTo>
                    <a:pt x="15120" y="16723"/>
                  </a:lnTo>
                  <a:lnTo>
                    <a:pt x="18720" y="9755"/>
                  </a:lnTo>
                  <a:lnTo>
                    <a:pt x="21600" y="4877"/>
                  </a:lnTo>
                  <a:lnTo>
                    <a:pt x="720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4" name="Freeform 201"/>
            <p:cNvSpPr/>
            <p:nvPr/>
          </p:nvSpPr>
          <p:spPr>
            <a:xfrm>
              <a:off x="19838303" y="4226989"/>
              <a:ext cx="72128" cy="8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54"/>
                  </a:moveTo>
                  <a:lnTo>
                    <a:pt x="0" y="7477"/>
                  </a:lnTo>
                  <a:lnTo>
                    <a:pt x="1878" y="16615"/>
                  </a:lnTo>
                  <a:lnTo>
                    <a:pt x="1878" y="20769"/>
                  </a:lnTo>
                  <a:lnTo>
                    <a:pt x="21600" y="21600"/>
                  </a:lnTo>
                  <a:lnTo>
                    <a:pt x="20661" y="15785"/>
                  </a:lnTo>
                  <a:lnTo>
                    <a:pt x="20661" y="0"/>
                  </a:lnTo>
                  <a:lnTo>
                    <a:pt x="0" y="4154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5" name="Freeform 202"/>
            <p:cNvSpPr/>
            <p:nvPr/>
          </p:nvSpPr>
          <p:spPr>
            <a:xfrm>
              <a:off x="19860253" y="4330474"/>
              <a:ext cx="94079" cy="9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058"/>
                  </a:moveTo>
                  <a:lnTo>
                    <a:pt x="5040" y="18813"/>
                  </a:lnTo>
                  <a:lnTo>
                    <a:pt x="7200" y="21600"/>
                  </a:lnTo>
                  <a:lnTo>
                    <a:pt x="21600" y="15329"/>
                  </a:lnTo>
                  <a:lnTo>
                    <a:pt x="18720" y="11148"/>
                  </a:lnTo>
                  <a:lnTo>
                    <a:pt x="14400" y="4181"/>
                  </a:lnTo>
                  <a:lnTo>
                    <a:pt x="11520" y="0"/>
                  </a:lnTo>
                  <a:lnTo>
                    <a:pt x="0" y="9058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6" name="Freeform 203"/>
            <p:cNvSpPr/>
            <p:nvPr/>
          </p:nvSpPr>
          <p:spPr>
            <a:xfrm>
              <a:off x="19941786" y="4415141"/>
              <a:ext cx="94078" cy="90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897"/>
                  </a:moveTo>
                  <a:lnTo>
                    <a:pt x="2880" y="16386"/>
                  </a:lnTo>
                  <a:lnTo>
                    <a:pt x="10080" y="20855"/>
                  </a:lnTo>
                  <a:lnTo>
                    <a:pt x="12240" y="21600"/>
                  </a:lnTo>
                  <a:lnTo>
                    <a:pt x="21600" y="8938"/>
                  </a:lnTo>
                  <a:lnTo>
                    <a:pt x="15840" y="6703"/>
                  </a:lnTo>
                  <a:lnTo>
                    <a:pt x="10080" y="2979"/>
                  </a:lnTo>
                  <a:lnTo>
                    <a:pt x="4320" y="0"/>
                  </a:lnTo>
                  <a:lnTo>
                    <a:pt x="0" y="14897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7" name="Freeform 204"/>
            <p:cNvSpPr/>
            <p:nvPr/>
          </p:nvSpPr>
          <p:spPr>
            <a:xfrm>
              <a:off x="20051543" y="4459044"/>
              <a:ext cx="81534" cy="65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23" y="21600"/>
                  </a:moveTo>
                  <a:lnTo>
                    <a:pt x="19938" y="21600"/>
                  </a:lnTo>
                  <a:lnTo>
                    <a:pt x="21600" y="0"/>
                  </a:lnTo>
                  <a:lnTo>
                    <a:pt x="5815" y="0"/>
                  </a:lnTo>
                  <a:lnTo>
                    <a:pt x="0" y="1029"/>
                  </a:lnTo>
                  <a:lnTo>
                    <a:pt x="3323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8" name="Freeform 206"/>
            <p:cNvSpPr/>
            <p:nvPr/>
          </p:nvSpPr>
          <p:spPr>
            <a:xfrm>
              <a:off x="20148754" y="4415141"/>
              <a:ext cx="100351" cy="94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25" y="21600"/>
                  </a:moveTo>
                  <a:lnTo>
                    <a:pt x="12150" y="20160"/>
                  </a:lnTo>
                  <a:lnTo>
                    <a:pt x="18900" y="15840"/>
                  </a:lnTo>
                  <a:lnTo>
                    <a:pt x="21600" y="13680"/>
                  </a:lnTo>
                  <a:lnTo>
                    <a:pt x="15525" y="0"/>
                  </a:lnTo>
                  <a:lnTo>
                    <a:pt x="11475" y="2880"/>
                  </a:lnTo>
                  <a:lnTo>
                    <a:pt x="4725" y="7200"/>
                  </a:lnTo>
                  <a:lnTo>
                    <a:pt x="0" y="10080"/>
                  </a:lnTo>
                  <a:lnTo>
                    <a:pt x="10125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69" name="Freeform 207"/>
            <p:cNvSpPr/>
            <p:nvPr/>
          </p:nvSpPr>
          <p:spPr>
            <a:xfrm>
              <a:off x="20236560" y="4333608"/>
              <a:ext cx="94078" cy="94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21600"/>
                  </a:moveTo>
                  <a:lnTo>
                    <a:pt x="19440" y="11520"/>
                  </a:lnTo>
                  <a:lnTo>
                    <a:pt x="21600" y="8640"/>
                  </a:lnTo>
                  <a:lnTo>
                    <a:pt x="8640" y="0"/>
                  </a:lnTo>
                  <a:lnTo>
                    <a:pt x="2880" y="11520"/>
                  </a:lnTo>
                  <a:lnTo>
                    <a:pt x="0" y="15840"/>
                  </a:lnTo>
                  <a:lnTo>
                    <a:pt x="14400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0" name="Freeform 208"/>
            <p:cNvSpPr/>
            <p:nvPr/>
          </p:nvSpPr>
          <p:spPr>
            <a:xfrm>
              <a:off x="20280463" y="4236397"/>
              <a:ext cx="68990" cy="8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277"/>
                  </a:moveTo>
                  <a:lnTo>
                    <a:pt x="21600" y="14123"/>
                  </a:lnTo>
                  <a:lnTo>
                    <a:pt x="20618" y="4985"/>
                  </a:lnTo>
                  <a:lnTo>
                    <a:pt x="20618" y="1662"/>
                  </a:lnTo>
                  <a:lnTo>
                    <a:pt x="0" y="0"/>
                  </a:lnTo>
                  <a:lnTo>
                    <a:pt x="0" y="5815"/>
                  </a:lnTo>
                  <a:lnTo>
                    <a:pt x="982" y="14954"/>
                  </a:lnTo>
                  <a:lnTo>
                    <a:pt x="982" y="21600"/>
                  </a:lnTo>
                  <a:lnTo>
                    <a:pt x="21600" y="18277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1" name="Freeform 209"/>
            <p:cNvSpPr/>
            <p:nvPr/>
          </p:nvSpPr>
          <p:spPr>
            <a:xfrm>
              <a:off x="20236560" y="4120367"/>
              <a:ext cx="94078" cy="94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520"/>
                  </a:moveTo>
                  <a:lnTo>
                    <a:pt x="19440" y="9360"/>
                  </a:lnTo>
                  <a:lnTo>
                    <a:pt x="15120" y="2880"/>
                  </a:lnTo>
                  <a:lnTo>
                    <a:pt x="14400" y="0"/>
                  </a:lnTo>
                  <a:lnTo>
                    <a:pt x="0" y="5760"/>
                  </a:lnTo>
                  <a:lnTo>
                    <a:pt x="2880" y="10800"/>
                  </a:lnTo>
                  <a:lnTo>
                    <a:pt x="10080" y="21600"/>
                  </a:lnTo>
                  <a:lnTo>
                    <a:pt x="21600" y="1152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2" name="Freeform 210"/>
            <p:cNvSpPr/>
            <p:nvPr/>
          </p:nvSpPr>
          <p:spPr>
            <a:xfrm>
              <a:off x="20155027" y="4038834"/>
              <a:ext cx="94078" cy="94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480"/>
                  </a:moveTo>
                  <a:lnTo>
                    <a:pt x="8640" y="0"/>
                  </a:lnTo>
                  <a:lnTo>
                    <a:pt x="0" y="12240"/>
                  </a:lnTo>
                  <a:lnTo>
                    <a:pt x="4320" y="15120"/>
                  </a:lnTo>
                  <a:lnTo>
                    <a:pt x="11520" y="18720"/>
                  </a:lnTo>
                  <a:lnTo>
                    <a:pt x="16560" y="21600"/>
                  </a:lnTo>
                  <a:lnTo>
                    <a:pt x="21600" y="648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3" name="Freeform 211"/>
            <p:cNvSpPr/>
            <p:nvPr/>
          </p:nvSpPr>
          <p:spPr>
            <a:xfrm>
              <a:off x="19882880" y="4061475"/>
              <a:ext cx="425133" cy="422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0" h="21406" extrusionOk="0">
                  <a:moveTo>
                    <a:pt x="10610" y="21406"/>
                  </a:moveTo>
                  <a:cubicBezTo>
                    <a:pt x="4915" y="21406"/>
                    <a:pt x="203" y="17006"/>
                    <a:pt x="6" y="11206"/>
                  </a:cubicBezTo>
                  <a:cubicBezTo>
                    <a:pt x="-190" y="5206"/>
                    <a:pt x="4326" y="206"/>
                    <a:pt x="10217" y="6"/>
                  </a:cubicBezTo>
                  <a:cubicBezTo>
                    <a:pt x="16108" y="-194"/>
                    <a:pt x="21017" y="4406"/>
                    <a:pt x="21214" y="10206"/>
                  </a:cubicBezTo>
                  <a:cubicBezTo>
                    <a:pt x="21410" y="16206"/>
                    <a:pt x="16894" y="21206"/>
                    <a:pt x="11003" y="21406"/>
                  </a:cubicBezTo>
                  <a:cubicBezTo>
                    <a:pt x="10806" y="21406"/>
                    <a:pt x="10806" y="21406"/>
                    <a:pt x="10610" y="21406"/>
                  </a:cubicBezTo>
                  <a:close/>
                  <a:moveTo>
                    <a:pt x="10610" y="3006"/>
                  </a:moveTo>
                  <a:cubicBezTo>
                    <a:pt x="10414" y="3006"/>
                    <a:pt x="10414" y="3006"/>
                    <a:pt x="10217" y="3006"/>
                  </a:cubicBezTo>
                  <a:cubicBezTo>
                    <a:pt x="6094" y="3006"/>
                    <a:pt x="2755" y="6806"/>
                    <a:pt x="2952" y="11006"/>
                  </a:cubicBezTo>
                  <a:cubicBezTo>
                    <a:pt x="3148" y="15406"/>
                    <a:pt x="6683" y="18606"/>
                    <a:pt x="11003" y="18606"/>
                  </a:cubicBezTo>
                  <a:cubicBezTo>
                    <a:pt x="15126" y="18406"/>
                    <a:pt x="18465" y="14806"/>
                    <a:pt x="18268" y="10406"/>
                  </a:cubicBezTo>
                  <a:cubicBezTo>
                    <a:pt x="18072" y="6206"/>
                    <a:pt x="14734" y="3006"/>
                    <a:pt x="10610" y="300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grpSp>
        <p:nvGrpSpPr>
          <p:cNvPr id="174" name="组合 173"/>
          <p:cNvGrpSpPr/>
          <p:nvPr/>
        </p:nvGrpSpPr>
        <p:grpSpPr>
          <a:xfrm>
            <a:off x="5834360" y="5622554"/>
            <a:ext cx="528397" cy="451758"/>
            <a:chOff x="15203459" y="11245108"/>
            <a:chExt cx="1056794" cy="903515"/>
          </a:xfrm>
          <a:solidFill>
            <a:schemeClr val="bg1"/>
          </a:solidFill>
        </p:grpSpPr>
        <p:sp>
          <p:nvSpPr>
            <p:cNvPr id="175" name="Freeform 212"/>
            <p:cNvSpPr/>
            <p:nvPr/>
          </p:nvSpPr>
          <p:spPr>
            <a:xfrm>
              <a:off x="15557814" y="11245108"/>
              <a:ext cx="702439" cy="627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7" y="21600"/>
                  </a:moveTo>
                  <a:cubicBezTo>
                    <a:pt x="3017" y="15758"/>
                    <a:pt x="3017" y="15758"/>
                    <a:pt x="3017" y="15758"/>
                  </a:cubicBezTo>
                  <a:cubicBezTo>
                    <a:pt x="1086" y="13992"/>
                    <a:pt x="0" y="11683"/>
                    <a:pt x="0" y="9374"/>
                  </a:cubicBezTo>
                  <a:cubicBezTo>
                    <a:pt x="0" y="4211"/>
                    <a:pt x="4827" y="0"/>
                    <a:pt x="10860" y="0"/>
                  </a:cubicBezTo>
                  <a:cubicBezTo>
                    <a:pt x="16773" y="0"/>
                    <a:pt x="21600" y="4211"/>
                    <a:pt x="21600" y="9374"/>
                  </a:cubicBezTo>
                  <a:cubicBezTo>
                    <a:pt x="21600" y="14400"/>
                    <a:pt x="16773" y="18611"/>
                    <a:pt x="10860" y="18611"/>
                  </a:cubicBezTo>
                  <a:cubicBezTo>
                    <a:pt x="9533" y="18611"/>
                    <a:pt x="8206" y="18475"/>
                    <a:pt x="6999" y="18068"/>
                  </a:cubicBezTo>
                  <a:cubicBezTo>
                    <a:pt x="6516" y="18340"/>
                    <a:pt x="4706" y="19291"/>
                    <a:pt x="3379" y="20242"/>
                  </a:cubicBezTo>
                  <a:cubicBezTo>
                    <a:pt x="1207" y="21600"/>
                    <a:pt x="1207" y="21600"/>
                    <a:pt x="1207" y="21600"/>
                  </a:cubicBezTo>
                  <a:close/>
                  <a:moveTo>
                    <a:pt x="10860" y="2038"/>
                  </a:moveTo>
                  <a:cubicBezTo>
                    <a:pt x="5792" y="2038"/>
                    <a:pt x="1810" y="5298"/>
                    <a:pt x="1810" y="9374"/>
                  </a:cubicBezTo>
                  <a:cubicBezTo>
                    <a:pt x="1810" y="11275"/>
                    <a:pt x="2775" y="13177"/>
                    <a:pt x="4585" y="14536"/>
                  </a:cubicBezTo>
                  <a:cubicBezTo>
                    <a:pt x="5189" y="14943"/>
                    <a:pt x="5189" y="14943"/>
                    <a:pt x="5189" y="14943"/>
                  </a:cubicBezTo>
                  <a:cubicBezTo>
                    <a:pt x="4585" y="17117"/>
                    <a:pt x="4585" y="17117"/>
                    <a:pt x="4585" y="17117"/>
                  </a:cubicBezTo>
                  <a:cubicBezTo>
                    <a:pt x="6516" y="15894"/>
                    <a:pt x="6878" y="15894"/>
                    <a:pt x="6999" y="15894"/>
                  </a:cubicBezTo>
                  <a:cubicBezTo>
                    <a:pt x="7240" y="15894"/>
                    <a:pt x="7240" y="15894"/>
                    <a:pt x="7240" y="15894"/>
                  </a:cubicBezTo>
                  <a:cubicBezTo>
                    <a:pt x="7361" y="16030"/>
                    <a:pt x="7361" y="16030"/>
                    <a:pt x="7361" y="16030"/>
                  </a:cubicBezTo>
                  <a:cubicBezTo>
                    <a:pt x="8447" y="16302"/>
                    <a:pt x="9654" y="16574"/>
                    <a:pt x="10860" y="16574"/>
                  </a:cubicBezTo>
                  <a:cubicBezTo>
                    <a:pt x="15808" y="16574"/>
                    <a:pt x="19790" y="13313"/>
                    <a:pt x="19790" y="9374"/>
                  </a:cubicBezTo>
                  <a:cubicBezTo>
                    <a:pt x="19790" y="5298"/>
                    <a:pt x="15808" y="2038"/>
                    <a:pt x="10860" y="203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6" name="Freeform 213"/>
            <p:cNvSpPr/>
            <p:nvPr/>
          </p:nvSpPr>
          <p:spPr>
            <a:xfrm>
              <a:off x="15749105" y="11426991"/>
              <a:ext cx="335541" cy="3136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7" name="Freeform 214"/>
            <p:cNvSpPr/>
            <p:nvPr/>
          </p:nvSpPr>
          <p:spPr>
            <a:xfrm>
              <a:off x="15749105" y="11489707"/>
              <a:ext cx="335541" cy="3135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8" name="Freeform 215"/>
            <p:cNvSpPr/>
            <p:nvPr/>
          </p:nvSpPr>
          <p:spPr>
            <a:xfrm>
              <a:off x="15749105" y="11552426"/>
              <a:ext cx="335541" cy="3136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79" name="Freeform 216"/>
            <p:cNvSpPr/>
            <p:nvPr/>
          </p:nvSpPr>
          <p:spPr>
            <a:xfrm>
              <a:off x="15203459" y="11621837"/>
              <a:ext cx="495442" cy="526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0974" extrusionOk="0">
                  <a:moveTo>
                    <a:pt x="20409" y="14479"/>
                  </a:moveTo>
                  <a:cubicBezTo>
                    <a:pt x="18198" y="13539"/>
                    <a:pt x="15817" y="12913"/>
                    <a:pt x="13436" y="12757"/>
                  </a:cubicBezTo>
                  <a:cubicBezTo>
                    <a:pt x="13606" y="12131"/>
                    <a:pt x="13606" y="11661"/>
                    <a:pt x="13776" y="11192"/>
                  </a:cubicBezTo>
                  <a:cubicBezTo>
                    <a:pt x="14287" y="10879"/>
                    <a:pt x="14627" y="10409"/>
                    <a:pt x="14627" y="9939"/>
                  </a:cubicBezTo>
                  <a:cubicBezTo>
                    <a:pt x="14627" y="9470"/>
                    <a:pt x="14797" y="9000"/>
                    <a:pt x="14797" y="8531"/>
                  </a:cubicBezTo>
                  <a:cubicBezTo>
                    <a:pt x="14967" y="8687"/>
                    <a:pt x="14967" y="8687"/>
                    <a:pt x="15137" y="8687"/>
                  </a:cubicBezTo>
                  <a:cubicBezTo>
                    <a:pt x="15307" y="8687"/>
                    <a:pt x="15647" y="8531"/>
                    <a:pt x="15647" y="8374"/>
                  </a:cubicBezTo>
                  <a:cubicBezTo>
                    <a:pt x="15817" y="6026"/>
                    <a:pt x="15817" y="6026"/>
                    <a:pt x="15817" y="6026"/>
                  </a:cubicBezTo>
                  <a:cubicBezTo>
                    <a:pt x="15817" y="5870"/>
                    <a:pt x="15647" y="5557"/>
                    <a:pt x="15477" y="5557"/>
                  </a:cubicBezTo>
                  <a:cubicBezTo>
                    <a:pt x="15307" y="5557"/>
                    <a:pt x="15307" y="5557"/>
                    <a:pt x="15137" y="5713"/>
                  </a:cubicBezTo>
                  <a:cubicBezTo>
                    <a:pt x="15307" y="5244"/>
                    <a:pt x="15307" y="4774"/>
                    <a:pt x="15307" y="4305"/>
                  </a:cubicBezTo>
                  <a:cubicBezTo>
                    <a:pt x="15477" y="3835"/>
                    <a:pt x="15647" y="2270"/>
                    <a:pt x="14457" y="1174"/>
                  </a:cubicBezTo>
                  <a:cubicBezTo>
                    <a:pt x="12756" y="-391"/>
                    <a:pt x="8844" y="-391"/>
                    <a:pt x="7143" y="1174"/>
                  </a:cubicBezTo>
                  <a:cubicBezTo>
                    <a:pt x="5783" y="2270"/>
                    <a:pt x="6123" y="3835"/>
                    <a:pt x="6293" y="4305"/>
                  </a:cubicBezTo>
                  <a:cubicBezTo>
                    <a:pt x="6293" y="4774"/>
                    <a:pt x="6293" y="5244"/>
                    <a:pt x="6293" y="5713"/>
                  </a:cubicBezTo>
                  <a:cubicBezTo>
                    <a:pt x="6293" y="5557"/>
                    <a:pt x="6123" y="5557"/>
                    <a:pt x="6123" y="5557"/>
                  </a:cubicBezTo>
                  <a:cubicBezTo>
                    <a:pt x="5783" y="5557"/>
                    <a:pt x="5613" y="5870"/>
                    <a:pt x="5783" y="6026"/>
                  </a:cubicBezTo>
                  <a:cubicBezTo>
                    <a:pt x="5953" y="8374"/>
                    <a:pt x="5953" y="8374"/>
                    <a:pt x="5953" y="8374"/>
                  </a:cubicBezTo>
                  <a:cubicBezTo>
                    <a:pt x="5953" y="8531"/>
                    <a:pt x="6123" y="8687"/>
                    <a:pt x="6463" y="8687"/>
                  </a:cubicBezTo>
                  <a:cubicBezTo>
                    <a:pt x="6633" y="8687"/>
                    <a:pt x="6633" y="8687"/>
                    <a:pt x="6803" y="8531"/>
                  </a:cubicBezTo>
                  <a:cubicBezTo>
                    <a:pt x="6803" y="9000"/>
                    <a:pt x="6803" y="9470"/>
                    <a:pt x="6973" y="9939"/>
                  </a:cubicBezTo>
                  <a:cubicBezTo>
                    <a:pt x="6973" y="10409"/>
                    <a:pt x="7313" y="10879"/>
                    <a:pt x="7824" y="11192"/>
                  </a:cubicBezTo>
                  <a:cubicBezTo>
                    <a:pt x="7994" y="11661"/>
                    <a:pt x="7994" y="12131"/>
                    <a:pt x="8164" y="12757"/>
                  </a:cubicBezTo>
                  <a:cubicBezTo>
                    <a:pt x="5783" y="12913"/>
                    <a:pt x="3402" y="13539"/>
                    <a:pt x="1191" y="14479"/>
                  </a:cubicBezTo>
                  <a:cubicBezTo>
                    <a:pt x="510" y="14948"/>
                    <a:pt x="0" y="15731"/>
                    <a:pt x="0" y="16513"/>
                  </a:cubicBezTo>
                  <a:cubicBezTo>
                    <a:pt x="170" y="17296"/>
                    <a:pt x="170" y="18079"/>
                    <a:pt x="340" y="18861"/>
                  </a:cubicBezTo>
                  <a:cubicBezTo>
                    <a:pt x="340" y="19487"/>
                    <a:pt x="1020" y="20113"/>
                    <a:pt x="1701" y="20270"/>
                  </a:cubicBezTo>
                  <a:cubicBezTo>
                    <a:pt x="7824" y="21209"/>
                    <a:pt x="13776" y="21209"/>
                    <a:pt x="19899" y="20270"/>
                  </a:cubicBezTo>
                  <a:cubicBezTo>
                    <a:pt x="20580" y="20113"/>
                    <a:pt x="21260" y="19487"/>
                    <a:pt x="21260" y="18861"/>
                  </a:cubicBezTo>
                  <a:cubicBezTo>
                    <a:pt x="21260" y="18079"/>
                    <a:pt x="21430" y="17296"/>
                    <a:pt x="21430" y="16513"/>
                  </a:cubicBezTo>
                  <a:cubicBezTo>
                    <a:pt x="21600" y="15731"/>
                    <a:pt x="21090" y="14948"/>
                    <a:pt x="20409" y="1447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grpSp>
        <p:nvGrpSpPr>
          <p:cNvPr id="180" name="组合 179"/>
          <p:cNvGrpSpPr/>
          <p:nvPr/>
        </p:nvGrpSpPr>
        <p:grpSpPr>
          <a:xfrm>
            <a:off x="3669029" y="2003737"/>
            <a:ext cx="548783" cy="471953"/>
            <a:chOff x="10872796" y="4007475"/>
            <a:chExt cx="1097565" cy="943906"/>
          </a:xfrm>
          <a:solidFill>
            <a:schemeClr val="bg1"/>
          </a:solidFill>
        </p:grpSpPr>
        <p:sp>
          <p:nvSpPr>
            <p:cNvPr id="181" name="Oval 217"/>
            <p:cNvSpPr/>
            <p:nvPr/>
          </p:nvSpPr>
          <p:spPr>
            <a:xfrm>
              <a:off x="11314957" y="4274028"/>
              <a:ext cx="216378" cy="266554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2" name="Freeform 218"/>
            <p:cNvSpPr/>
            <p:nvPr/>
          </p:nvSpPr>
          <p:spPr>
            <a:xfrm>
              <a:off x="11459209" y="4575524"/>
              <a:ext cx="194425" cy="266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3" extrusionOk="0">
                  <a:moveTo>
                    <a:pt x="20278" y="4795"/>
                  </a:moveTo>
                  <a:cubicBezTo>
                    <a:pt x="19837" y="1937"/>
                    <a:pt x="16751" y="-287"/>
                    <a:pt x="13224" y="31"/>
                  </a:cubicBezTo>
                  <a:cubicBezTo>
                    <a:pt x="13224" y="31"/>
                    <a:pt x="10580" y="31"/>
                    <a:pt x="6612" y="31"/>
                  </a:cubicBezTo>
                  <a:cubicBezTo>
                    <a:pt x="11020" y="2572"/>
                    <a:pt x="11020" y="2572"/>
                    <a:pt x="11020" y="2572"/>
                  </a:cubicBezTo>
                  <a:cubicBezTo>
                    <a:pt x="4849" y="4795"/>
                    <a:pt x="4849" y="4795"/>
                    <a:pt x="4849" y="4795"/>
                  </a:cubicBezTo>
                  <a:cubicBezTo>
                    <a:pt x="7935" y="8289"/>
                    <a:pt x="7935" y="8289"/>
                    <a:pt x="7935" y="8289"/>
                  </a:cubicBezTo>
                  <a:cubicBezTo>
                    <a:pt x="0" y="20995"/>
                    <a:pt x="0" y="20995"/>
                    <a:pt x="0" y="20995"/>
                  </a:cubicBezTo>
                  <a:cubicBezTo>
                    <a:pt x="0" y="21313"/>
                    <a:pt x="0" y="21313"/>
                    <a:pt x="0" y="21313"/>
                  </a:cubicBezTo>
                  <a:cubicBezTo>
                    <a:pt x="7935" y="20678"/>
                    <a:pt x="15429" y="18454"/>
                    <a:pt x="21600" y="14960"/>
                  </a:cubicBezTo>
                  <a:lnTo>
                    <a:pt x="20278" y="4795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3" name="Freeform 219"/>
            <p:cNvSpPr/>
            <p:nvPr/>
          </p:nvSpPr>
          <p:spPr>
            <a:xfrm>
              <a:off x="11195794" y="4575524"/>
              <a:ext cx="188153" cy="266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3" extrusionOk="0">
                  <a:moveTo>
                    <a:pt x="13500" y="8289"/>
                  </a:moveTo>
                  <a:cubicBezTo>
                    <a:pt x="16650" y="4795"/>
                    <a:pt x="16650" y="4795"/>
                    <a:pt x="16650" y="4795"/>
                  </a:cubicBezTo>
                  <a:cubicBezTo>
                    <a:pt x="10350" y="2572"/>
                    <a:pt x="10350" y="2572"/>
                    <a:pt x="10350" y="2572"/>
                  </a:cubicBezTo>
                  <a:cubicBezTo>
                    <a:pt x="14850" y="31"/>
                    <a:pt x="14850" y="31"/>
                    <a:pt x="14850" y="31"/>
                  </a:cubicBezTo>
                  <a:cubicBezTo>
                    <a:pt x="11250" y="31"/>
                    <a:pt x="8550" y="31"/>
                    <a:pt x="8550" y="31"/>
                  </a:cubicBezTo>
                  <a:cubicBezTo>
                    <a:pt x="8550" y="31"/>
                    <a:pt x="8550" y="31"/>
                    <a:pt x="8550" y="31"/>
                  </a:cubicBezTo>
                  <a:cubicBezTo>
                    <a:pt x="4950" y="-287"/>
                    <a:pt x="1800" y="1937"/>
                    <a:pt x="1350" y="4795"/>
                  </a:cubicBezTo>
                  <a:cubicBezTo>
                    <a:pt x="0" y="14960"/>
                    <a:pt x="0" y="14960"/>
                    <a:pt x="0" y="14960"/>
                  </a:cubicBezTo>
                  <a:cubicBezTo>
                    <a:pt x="6300" y="18454"/>
                    <a:pt x="13500" y="20678"/>
                    <a:pt x="21600" y="21313"/>
                  </a:cubicBezTo>
                  <a:cubicBezTo>
                    <a:pt x="21600" y="20995"/>
                    <a:pt x="21600" y="20995"/>
                    <a:pt x="21600" y="20995"/>
                  </a:cubicBezTo>
                  <a:lnTo>
                    <a:pt x="13500" y="82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4" name="Freeform 220"/>
            <p:cNvSpPr/>
            <p:nvPr/>
          </p:nvSpPr>
          <p:spPr>
            <a:xfrm>
              <a:off x="11383946" y="4571936"/>
              <a:ext cx="72128" cy="59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83" y="20463"/>
                  </a:moveTo>
                  <a:lnTo>
                    <a:pt x="18783" y="21600"/>
                  </a:lnTo>
                  <a:lnTo>
                    <a:pt x="21600" y="17053"/>
                  </a:lnTo>
                  <a:lnTo>
                    <a:pt x="17843" y="0"/>
                  </a:lnTo>
                  <a:lnTo>
                    <a:pt x="4696" y="0"/>
                  </a:lnTo>
                  <a:lnTo>
                    <a:pt x="0" y="17053"/>
                  </a:lnTo>
                  <a:lnTo>
                    <a:pt x="3757" y="21600"/>
                  </a:lnTo>
                  <a:lnTo>
                    <a:pt x="3757" y="20463"/>
                  </a:lnTo>
                  <a:lnTo>
                    <a:pt x="18783" y="20463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5" name="Freeform 221"/>
            <p:cNvSpPr/>
            <p:nvPr/>
          </p:nvSpPr>
          <p:spPr>
            <a:xfrm>
              <a:off x="11383946" y="4628382"/>
              <a:ext cx="75262" cy="213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400"/>
                  </a:moveTo>
                  <a:cubicBezTo>
                    <a:pt x="18189" y="0"/>
                    <a:pt x="18189" y="0"/>
                    <a:pt x="18189" y="0"/>
                  </a:cubicBezTo>
                  <a:cubicBezTo>
                    <a:pt x="3411" y="0"/>
                    <a:pt x="3411" y="0"/>
                    <a:pt x="3411" y="0"/>
                  </a:cubicBezTo>
                  <a:cubicBezTo>
                    <a:pt x="3411" y="400"/>
                    <a:pt x="3411" y="400"/>
                    <a:pt x="3411" y="400"/>
                  </a:cubicBezTo>
                  <a:cubicBezTo>
                    <a:pt x="0" y="21200"/>
                    <a:pt x="0" y="21200"/>
                    <a:pt x="0" y="212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3411" y="21600"/>
                    <a:pt x="6821" y="21600"/>
                    <a:pt x="10232" y="21600"/>
                  </a:cubicBezTo>
                  <a:cubicBezTo>
                    <a:pt x="14779" y="21600"/>
                    <a:pt x="18189" y="21600"/>
                    <a:pt x="21600" y="21600"/>
                  </a:cubicBezTo>
                  <a:cubicBezTo>
                    <a:pt x="21600" y="21200"/>
                    <a:pt x="21600" y="21200"/>
                    <a:pt x="21600" y="21200"/>
                  </a:cubicBezTo>
                  <a:lnTo>
                    <a:pt x="18189" y="4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6" name="Freeform 222"/>
            <p:cNvSpPr/>
            <p:nvPr/>
          </p:nvSpPr>
          <p:spPr>
            <a:xfrm>
              <a:off x="10948057" y="4477860"/>
              <a:ext cx="921952" cy="47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77" y="21600"/>
                  </a:moveTo>
                  <a:cubicBezTo>
                    <a:pt x="4985" y="21600"/>
                    <a:pt x="0" y="11880"/>
                    <a:pt x="0" y="0"/>
                  </a:cubicBezTo>
                  <a:cubicBezTo>
                    <a:pt x="2769" y="0"/>
                    <a:pt x="2769" y="0"/>
                    <a:pt x="2769" y="0"/>
                  </a:cubicBezTo>
                  <a:cubicBezTo>
                    <a:pt x="2769" y="8820"/>
                    <a:pt x="6554" y="16200"/>
                    <a:pt x="11077" y="16200"/>
                  </a:cubicBezTo>
                  <a:cubicBezTo>
                    <a:pt x="14677" y="16200"/>
                    <a:pt x="17908" y="11700"/>
                    <a:pt x="19015" y="5040"/>
                  </a:cubicBezTo>
                  <a:cubicBezTo>
                    <a:pt x="21600" y="6840"/>
                    <a:pt x="21600" y="6840"/>
                    <a:pt x="21600" y="6840"/>
                  </a:cubicBezTo>
                  <a:cubicBezTo>
                    <a:pt x="20123" y="15660"/>
                    <a:pt x="15877" y="21600"/>
                    <a:pt x="11077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7" name="Freeform 223"/>
            <p:cNvSpPr/>
            <p:nvPr/>
          </p:nvSpPr>
          <p:spPr>
            <a:xfrm>
              <a:off x="10872796" y="4368105"/>
              <a:ext cx="269686" cy="134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080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8" name="Freeform 224"/>
            <p:cNvSpPr/>
            <p:nvPr/>
          </p:nvSpPr>
          <p:spPr>
            <a:xfrm>
              <a:off x="10976281" y="4007475"/>
              <a:ext cx="918817" cy="470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8831" y="21600"/>
                    <a:pt x="18831" y="21600"/>
                    <a:pt x="18831" y="21600"/>
                  </a:cubicBezTo>
                  <a:cubicBezTo>
                    <a:pt x="18831" y="12600"/>
                    <a:pt x="15138" y="5220"/>
                    <a:pt x="10523" y="5220"/>
                  </a:cubicBezTo>
                  <a:cubicBezTo>
                    <a:pt x="6923" y="5220"/>
                    <a:pt x="3692" y="9720"/>
                    <a:pt x="2585" y="16380"/>
                  </a:cubicBezTo>
                  <a:cubicBezTo>
                    <a:pt x="0" y="14760"/>
                    <a:pt x="0" y="14760"/>
                    <a:pt x="0" y="14760"/>
                  </a:cubicBezTo>
                  <a:cubicBezTo>
                    <a:pt x="1477" y="5940"/>
                    <a:pt x="5723" y="0"/>
                    <a:pt x="10523" y="0"/>
                  </a:cubicBezTo>
                  <a:cubicBezTo>
                    <a:pt x="16615" y="0"/>
                    <a:pt x="21600" y="9720"/>
                    <a:pt x="216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89" name="Freeform 225"/>
            <p:cNvSpPr/>
            <p:nvPr/>
          </p:nvSpPr>
          <p:spPr>
            <a:xfrm>
              <a:off x="11703808" y="4452772"/>
              <a:ext cx="266553" cy="134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92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grpSp>
        <p:nvGrpSpPr>
          <p:cNvPr id="190" name="组合 189"/>
          <p:cNvGrpSpPr/>
          <p:nvPr/>
        </p:nvGrpSpPr>
        <p:grpSpPr>
          <a:xfrm>
            <a:off x="3703524" y="3272205"/>
            <a:ext cx="535254" cy="387283"/>
            <a:chOff x="10941786" y="6544411"/>
            <a:chExt cx="1070507" cy="774566"/>
          </a:xfrm>
          <a:solidFill>
            <a:schemeClr val="bg1"/>
          </a:solidFill>
        </p:grpSpPr>
        <p:sp>
          <p:nvSpPr>
            <p:cNvPr id="191" name="Freeform 226"/>
            <p:cNvSpPr/>
            <p:nvPr/>
          </p:nvSpPr>
          <p:spPr>
            <a:xfrm>
              <a:off x="10941786" y="6544411"/>
              <a:ext cx="871779" cy="77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19" y="0"/>
                  </a:moveTo>
                  <a:cubicBezTo>
                    <a:pt x="681" y="0"/>
                    <a:pt x="681" y="0"/>
                    <a:pt x="681" y="0"/>
                  </a:cubicBezTo>
                  <a:cubicBezTo>
                    <a:pt x="389" y="0"/>
                    <a:pt x="0" y="329"/>
                    <a:pt x="0" y="768"/>
                  </a:cubicBezTo>
                  <a:cubicBezTo>
                    <a:pt x="0" y="20832"/>
                    <a:pt x="0" y="20832"/>
                    <a:pt x="0" y="20832"/>
                  </a:cubicBezTo>
                  <a:cubicBezTo>
                    <a:pt x="0" y="21161"/>
                    <a:pt x="389" y="21600"/>
                    <a:pt x="681" y="21600"/>
                  </a:cubicBezTo>
                  <a:cubicBezTo>
                    <a:pt x="20919" y="21600"/>
                    <a:pt x="20919" y="21600"/>
                    <a:pt x="20919" y="21600"/>
                  </a:cubicBezTo>
                  <a:cubicBezTo>
                    <a:pt x="21308" y="21600"/>
                    <a:pt x="21600" y="21161"/>
                    <a:pt x="21600" y="20832"/>
                  </a:cubicBezTo>
                  <a:cubicBezTo>
                    <a:pt x="21600" y="768"/>
                    <a:pt x="21600" y="768"/>
                    <a:pt x="21600" y="768"/>
                  </a:cubicBezTo>
                  <a:cubicBezTo>
                    <a:pt x="21600" y="329"/>
                    <a:pt x="21308" y="0"/>
                    <a:pt x="20919" y="0"/>
                  </a:cubicBezTo>
                  <a:close/>
                  <a:moveTo>
                    <a:pt x="16638" y="1645"/>
                  </a:moveTo>
                  <a:cubicBezTo>
                    <a:pt x="17124" y="1645"/>
                    <a:pt x="17514" y="2083"/>
                    <a:pt x="17514" y="2631"/>
                  </a:cubicBezTo>
                  <a:cubicBezTo>
                    <a:pt x="17514" y="3180"/>
                    <a:pt x="17124" y="3728"/>
                    <a:pt x="16638" y="3728"/>
                  </a:cubicBezTo>
                  <a:cubicBezTo>
                    <a:pt x="16151" y="3728"/>
                    <a:pt x="15762" y="3180"/>
                    <a:pt x="15762" y="2631"/>
                  </a:cubicBezTo>
                  <a:cubicBezTo>
                    <a:pt x="15762" y="2083"/>
                    <a:pt x="16151" y="1645"/>
                    <a:pt x="16638" y="1645"/>
                  </a:cubicBezTo>
                  <a:close/>
                  <a:moveTo>
                    <a:pt x="13914" y="1645"/>
                  </a:moveTo>
                  <a:cubicBezTo>
                    <a:pt x="14497" y="1645"/>
                    <a:pt x="14886" y="2083"/>
                    <a:pt x="14886" y="2631"/>
                  </a:cubicBezTo>
                  <a:cubicBezTo>
                    <a:pt x="14886" y="3180"/>
                    <a:pt x="14497" y="3728"/>
                    <a:pt x="13914" y="3728"/>
                  </a:cubicBezTo>
                  <a:cubicBezTo>
                    <a:pt x="13427" y="3728"/>
                    <a:pt x="13038" y="3180"/>
                    <a:pt x="13038" y="2631"/>
                  </a:cubicBezTo>
                  <a:cubicBezTo>
                    <a:pt x="13038" y="2083"/>
                    <a:pt x="13427" y="1645"/>
                    <a:pt x="13914" y="1645"/>
                  </a:cubicBezTo>
                  <a:close/>
                  <a:moveTo>
                    <a:pt x="20238" y="20065"/>
                  </a:moveTo>
                  <a:cubicBezTo>
                    <a:pt x="1362" y="20065"/>
                    <a:pt x="1362" y="20065"/>
                    <a:pt x="1362" y="20065"/>
                  </a:cubicBezTo>
                  <a:cubicBezTo>
                    <a:pt x="1362" y="5373"/>
                    <a:pt x="1362" y="5373"/>
                    <a:pt x="1362" y="5373"/>
                  </a:cubicBezTo>
                  <a:cubicBezTo>
                    <a:pt x="20238" y="5373"/>
                    <a:pt x="20238" y="5373"/>
                    <a:pt x="20238" y="5373"/>
                  </a:cubicBezTo>
                  <a:lnTo>
                    <a:pt x="20238" y="20065"/>
                  </a:lnTo>
                  <a:close/>
                  <a:moveTo>
                    <a:pt x="19362" y="3728"/>
                  </a:moveTo>
                  <a:cubicBezTo>
                    <a:pt x="18778" y="3728"/>
                    <a:pt x="18389" y="3180"/>
                    <a:pt x="18389" y="2631"/>
                  </a:cubicBezTo>
                  <a:cubicBezTo>
                    <a:pt x="18389" y="2083"/>
                    <a:pt x="18778" y="1645"/>
                    <a:pt x="19362" y="1645"/>
                  </a:cubicBezTo>
                  <a:cubicBezTo>
                    <a:pt x="19849" y="1645"/>
                    <a:pt x="20238" y="2083"/>
                    <a:pt x="20238" y="2631"/>
                  </a:cubicBezTo>
                  <a:cubicBezTo>
                    <a:pt x="20238" y="3180"/>
                    <a:pt x="19849" y="3728"/>
                    <a:pt x="19362" y="372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2" name="Freeform 227"/>
            <p:cNvSpPr/>
            <p:nvPr/>
          </p:nvSpPr>
          <p:spPr>
            <a:xfrm>
              <a:off x="11534470" y="7064969"/>
              <a:ext cx="81534" cy="8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15" y="0"/>
                  </a:moveTo>
                  <a:lnTo>
                    <a:pt x="5815" y="1600"/>
                  </a:lnTo>
                  <a:lnTo>
                    <a:pt x="0" y="21600"/>
                  </a:lnTo>
                  <a:lnTo>
                    <a:pt x="19938" y="15200"/>
                  </a:lnTo>
                  <a:lnTo>
                    <a:pt x="21600" y="15200"/>
                  </a:lnTo>
                  <a:lnTo>
                    <a:pt x="5815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3" name="Freeform 228"/>
            <p:cNvSpPr/>
            <p:nvPr/>
          </p:nvSpPr>
          <p:spPr>
            <a:xfrm>
              <a:off x="11860602" y="6666573"/>
              <a:ext cx="151691" cy="156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195" extrusionOk="0">
                  <a:moveTo>
                    <a:pt x="16062" y="21195"/>
                  </a:moveTo>
                  <a:cubicBezTo>
                    <a:pt x="20492" y="16875"/>
                    <a:pt x="20492" y="16875"/>
                    <a:pt x="20492" y="16875"/>
                  </a:cubicBezTo>
                  <a:cubicBezTo>
                    <a:pt x="21600" y="15795"/>
                    <a:pt x="21600" y="13095"/>
                    <a:pt x="20492" y="12015"/>
                  </a:cubicBezTo>
                  <a:cubicBezTo>
                    <a:pt x="9415" y="1215"/>
                    <a:pt x="9415" y="1215"/>
                    <a:pt x="9415" y="1215"/>
                  </a:cubicBezTo>
                  <a:cubicBezTo>
                    <a:pt x="7754" y="-405"/>
                    <a:pt x="5538" y="-405"/>
                    <a:pt x="3877" y="1215"/>
                  </a:cubicBezTo>
                  <a:cubicBezTo>
                    <a:pt x="0" y="5535"/>
                    <a:pt x="0" y="5535"/>
                    <a:pt x="0" y="5535"/>
                  </a:cubicBezTo>
                  <a:lnTo>
                    <a:pt x="16062" y="21195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4" name="Freeform 229"/>
            <p:cNvSpPr/>
            <p:nvPr/>
          </p:nvSpPr>
          <p:spPr>
            <a:xfrm>
              <a:off x="11600146" y="6720021"/>
              <a:ext cx="363943" cy="363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426" extrusionOk="0">
                  <a:moveTo>
                    <a:pt x="14691" y="0"/>
                  </a:moveTo>
                  <a:cubicBezTo>
                    <a:pt x="14691" y="0"/>
                    <a:pt x="14458" y="0"/>
                    <a:pt x="14458" y="0"/>
                  </a:cubicBezTo>
                  <a:cubicBezTo>
                    <a:pt x="523" y="14168"/>
                    <a:pt x="523" y="14168"/>
                    <a:pt x="523" y="14168"/>
                  </a:cubicBezTo>
                  <a:cubicBezTo>
                    <a:pt x="-174" y="14632"/>
                    <a:pt x="-174" y="15794"/>
                    <a:pt x="523" y="16490"/>
                  </a:cubicBezTo>
                  <a:cubicBezTo>
                    <a:pt x="523" y="16490"/>
                    <a:pt x="523" y="16490"/>
                    <a:pt x="523" y="16490"/>
                  </a:cubicBezTo>
                  <a:cubicBezTo>
                    <a:pt x="987" y="16955"/>
                    <a:pt x="1684" y="17187"/>
                    <a:pt x="2149" y="16955"/>
                  </a:cubicBezTo>
                  <a:cubicBezTo>
                    <a:pt x="2149" y="17419"/>
                    <a:pt x="2149" y="18116"/>
                    <a:pt x="2613" y="18581"/>
                  </a:cubicBezTo>
                  <a:cubicBezTo>
                    <a:pt x="2845" y="18813"/>
                    <a:pt x="2845" y="18813"/>
                    <a:pt x="2845" y="18813"/>
                  </a:cubicBezTo>
                  <a:cubicBezTo>
                    <a:pt x="3310" y="19277"/>
                    <a:pt x="3774" y="19277"/>
                    <a:pt x="4471" y="19045"/>
                  </a:cubicBezTo>
                  <a:cubicBezTo>
                    <a:pt x="4239" y="19742"/>
                    <a:pt x="4239" y="20206"/>
                    <a:pt x="4703" y="20671"/>
                  </a:cubicBezTo>
                  <a:cubicBezTo>
                    <a:pt x="4936" y="20903"/>
                    <a:pt x="4936" y="20903"/>
                    <a:pt x="4936" y="20903"/>
                  </a:cubicBezTo>
                  <a:cubicBezTo>
                    <a:pt x="5632" y="21600"/>
                    <a:pt x="6561" y="21600"/>
                    <a:pt x="7258" y="20903"/>
                  </a:cubicBezTo>
                  <a:cubicBezTo>
                    <a:pt x="21194" y="6968"/>
                    <a:pt x="21194" y="6968"/>
                    <a:pt x="21194" y="6968"/>
                  </a:cubicBezTo>
                  <a:cubicBezTo>
                    <a:pt x="21426" y="6735"/>
                    <a:pt x="21426" y="6735"/>
                    <a:pt x="21426" y="6735"/>
                  </a:cubicBezTo>
                  <a:lnTo>
                    <a:pt x="14691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5" name="Rectangle 230"/>
            <p:cNvSpPr/>
            <p:nvPr/>
          </p:nvSpPr>
          <p:spPr>
            <a:xfrm>
              <a:off x="11057814" y="6842320"/>
              <a:ext cx="285367" cy="2822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6" name="Rectangle 231"/>
            <p:cNvSpPr/>
            <p:nvPr/>
          </p:nvSpPr>
          <p:spPr>
            <a:xfrm>
              <a:off x="11057814" y="6933262"/>
              <a:ext cx="448433" cy="2822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7" name="Rectangle 232"/>
            <p:cNvSpPr/>
            <p:nvPr/>
          </p:nvSpPr>
          <p:spPr>
            <a:xfrm>
              <a:off x="11057814" y="7027339"/>
              <a:ext cx="448433" cy="2822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198" name="Rectangle 233"/>
            <p:cNvSpPr/>
            <p:nvPr/>
          </p:nvSpPr>
          <p:spPr>
            <a:xfrm>
              <a:off x="11057814" y="7118278"/>
              <a:ext cx="448433" cy="250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sp>
        <p:nvSpPr>
          <p:cNvPr id="199" name="Freeform 234"/>
          <p:cNvSpPr/>
          <p:nvPr/>
        </p:nvSpPr>
        <p:spPr>
          <a:xfrm>
            <a:off x="2918051" y="2299320"/>
            <a:ext cx="62585" cy="64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43" h="18591" extrusionOk="0">
                <a:moveTo>
                  <a:pt x="3825" y="4102"/>
                </a:moveTo>
                <a:cubicBezTo>
                  <a:pt x="-261" y="8081"/>
                  <a:pt x="-1429" y="13197"/>
                  <a:pt x="2074" y="16607"/>
                </a:cubicBezTo>
                <a:cubicBezTo>
                  <a:pt x="5576" y="20018"/>
                  <a:pt x="10247" y="18881"/>
                  <a:pt x="14917" y="14334"/>
                </a:cubicBezTo>
                <a:cubicBezTo>
                  <a:pt x="19003" y="10355"/>
                  <a:pt x="20171" y="5239"/>
                  <a:pt x="16668" y="1829"/>
                </a:cubicBezTo>
                <a:cubicBezTo>
                  <a:pt x="13749" y="-1582"/>
                  <a:pt x="8495" y="123"/>
                  <a:pt x="3825" y="410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00" name="Freeform 235"/>
          <p:cNvSpPr/>
          <p:nvPr/>
        </p:nvSpPr>
        <p:spPr>
          <a:xfrm>
            <a:off x="2633816" y="2011203"/>
            <a:ext cx="481730" cy="480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546" extrusionOk="0">
                <a:moveTo>
                  <a:pt x="21370" y="13347"/>
                </a:moveTo>
                <a:cubicBezTo>
                  <a:pt x="8233" y="210"/>
                  <a:pt x="8233" y="210"/>
                  <a:pt x="8233" y="210"/>
                </a:cubicBezTo>
                <a:cubicBezTo>
                  <a:pt x="8057" y="34"/>
                  <a:pt x="7793" y="-54"/>
                  <a:pt x="7528" y="34"/>
                </a:cubicBezTo>
                <a:cubicBezTo>
                  <a:pt x="1974" y="1533"/>
                  <a:pt x="1974" y="1533"/>
                  <a:pt x="1974" y="1533"/>
                </a:cubicBezTo>
                <a:cubicBezTo>
                  <a:pt x="1797" y="1621"/>
                  <a:pt x="1621" y="1797"/>
                  <a:pt x="1533" y="2062"/>
                </a:cubicBezTo>
                <a:cubicBezTo>
                  <a:pt x="34" y="7528"/>
                  <a:pt x="34" y="7528"/>
                  <a:pt x="34" y="7528"/>
                </a:cubicBezTo>
                <a:cubicBezTo>
                  <a:pt x="-54" y="7793"/>
                  <a:pt x="34" y="8057"/>
                  <a:pt x="210" y="8233"/>
                </a:cubicBezTo>
                <a:cubicBezTo>
                  <a:pt x="13347" y="21370"/>
                  <a:pt x="13347" y="21370"/>
                  <a:pt x="13347" y="21370"/>
                </a:cubicBezTo>
                <a:cubicBezTo>
                  <a:pt x="13435" y="21458"/>
                  <a:pt x="13611" y="21546"/>
                  <a:pt x="13788" y="21546"/>
                </a:cubicBezTo>
                <a:cubicBezTo>
                  <a:pt x="13964" y="21546"/>
                  <a:pt x="14140" y="21458"/>
                  <a:pt x="14317" y="21370"/>
                </a:cubicBezTo>
                <a:cubicBezTo>
                  <a:pt x="21370" y="14317"/>
                  <a:pt x="21370" y="14317"/>
                  <a:pt x="21370" y="14317"/>
                </a:cubicBezTo>
                <a:cubicBezTo>
                  <a:pt x="21458" y="14140"/>
                  <a:pt x="21546" y="13964"/>
                  <a:pt x="21546" y="13788"/>
                </a:cubicBezTo>
                <a:cubicBezTo>
                  <a:pt x="21546" y="13611"/>
                  <a:pt x="21458" y="13435"/>
                  <a:pt x="21370" y="13347"/>
                </a:cubicBezTo>
                <a:close/>
                <a:moveTo>
                  <a:pt x="4090" y="5765"/>
                </a:moveTo>
                <a:cubicBezTo>
                  <a:pt x="3649" y="5324"/>
                  <a:pt x="3649" y="4530"/>
                  <a:pt x="4090" y="4090"/>
                </a:cubicBezTo>
                <a:cubicBezTo>
                  <a:pt x="4530" y="3649"/>
                  <a:pt x="5324" y="3649"/>
                  <a:pt x="5765" y="4090"/>
                </a:cubicBezTo>
                <a:cubicBezTo>
                  <a:pt x="6206" y="4530"/>
                  <a:pt x="6206" y="5324"/>
                  <a:pt x="5765" y="5765"/>
                </a:cubicBezTo>
                <a:cubicBezTo>
                  <a:pt x="5324" y="6206"/>
                  <a:pt x="4530" y="6206"/>
                  <a:pt x="4090" y="5765"/>
                </a:cubicBezTo>
                <a:close/>
                <a:moveTo>
                  <a:pt x="6382" y="10173"/>
                </a:moveTo>
                <a:cubicBezTo>
                  <a:pt x="6029" y="9820"/>
                  <a:pt x="5765" y="9291"/>
                  <a:pt x="5677" y="9027"/>
                </a:cubicBezTo>
                <a:cubicBezTo>
                  <a:pt x="6470" y="8586"/>
                  <a:pt x="6470" y="8586"/>
                  <a:pt x="6470" y="8586"/>
                </a:cubicBezTo>
                <a:cubicBezTo>
                  <a:pt x="6558" y="8850"/>
                  <a:pt x="6735" y="9291"/>
                  <a:pt x="7087" y="9556"/>
                </a:cubicBezTo>
                <a:cubicBezTo>
                  <a:pt x="7440" y="9908"/>
                  <a:pt x="7793" y="9997"/>
                  <a:pt x="7969" y="9732"/>
                </a:cubicBezTo>
                <a:cubicBezTo>
                  <a:pt x="8145" y="9556"/>
                  <a:pt x="8145" y="9291"/>
                  <a:pt x="7881" y="8762"/>
                </a:cubicBezTo>
                <a:cubicBezTo>
                  <a:pt x="7528" y="7969"/>
                  <a:pt x="7440" y="7352"/>
                  <a:pt x="7969" y="6823"/>
                </a:cubicBezTo>
                <a:cubicBezTo>
                  <a:pt x="8498" y="6294"/>
                  <a:pt x="9468" y="6294"/>
                  <a:pt x="10173" y="7087"/>
                </a:cubicBezTo>
                <a:cubicBezTo>
                  <a:pt x="10614" y="7440"/>
                  <a:pt x="10790" y="7793"/>
                  <a:pt x="10878" y="8145"/>
                </a:cubicBezTo>
                <a:cubicBezTo>
                  <a:pt x="10085" y="8586"/>
                  <a:pt x="10085" y="8586"/>
                  <a:pt x="10085" y="8586"/>
                </a:cubicBezTo>
                <a:cubicBezTo>
                  <a:pt x="10085" y="8322"/>
                  <a:pt x="9908" y="8057"/>
                  <a:pt x="9556" y="7704"/>
                </a:cubicBezTo>
                <a:cubicBezTo>
                  <a:pt x="9291" y="7352"/>
                  <a:pt x="8939" y="7352"/>
                  <a:pt x="8762" y="7528"/>
                </a:cubicBezTo>
                <a:cubicBezTo>
                  <a:pt x="8586" y="7704"/>
                  <a:pt x="8674" y="8057"/>
                  <a:pt x="8939" y="8586"/>
                </a:cubicBezTo>
                <a:cubicBezTo>
                  <a:pt x="9291" y="9468"/>
                  <a:pt x="9291" y="9997"/>
                  <a:pt x="8762" y="10437"/>
                </a:cubicBezTo>
                <a:cubicBezTo>
                  <a:pt x="8233" y="11055"/>
                  <a:pt x="7352" y="11055"/>
                  <a:pt x="6382" y="10173"/>
                </a:cubicBezTo>
                <a:close/>
                <a:moveTo>
                  <a:pt x="10437" y="14140"/>
                </a:moveTo>
                <a:cubicBezTo>
                  <a:pt x="8322" y="12024"/>
                  <a:pt x="8322" y="12024"/>
                  <a:pt x="8322" y="12024"/>
                </a:cubicBezTo>
                <a:cubicBezTo>
                  <a:pt x="11672" y="8674"/>
                  <a:pt x="11672" y="8674"/>
                  <a:pt x="11672" y="8674"/>
                </a:cubicBezTo>
                <a:cubicBezTo>
                  <a:pt x="13699" y="10702"/>
                  <a:pt x="13699" y="10702"/>
                  <a:pt x="13699" y="10702"/>
                </a:cubicBezTo>
                <a:cubicBezTo>
                  <a:pt x="13082" y="11319"/>
                  <a:pt x="13082" y="11319"/>
                  <a:pt x="13082" y="11319"/>
                </a:cubicBezTo>
                <a:cubicBezTo>
                  <a:pt x="11848" y="9997"/>
                  <a:pt x="11848" y="9997"/>
                  <a:pt x="11848" y="9997"/>
                </a:cubicBezTo>
                <a:cubicBezTo>
                  <a:pt x="11143" y="10702"/>
                  <a:pt x="11143" y="10702"/>
                  <a:pt x="11143" y="10702"/>
                </a:cubicBezTo>
                <a:cubicBezTo>
                  <a:pt x="12377" y="11936"/>
                  <a:pt x="12377" y="11936"/>
                  <a:pt x="12377" y="11936"/>
                </a:cubicBezTo>
                <a:cubicBezTo>
                  <a:pt x="11760" y="12553"/>
                  <a:pt x="11760" y="12553"/>
                  <a:pt x="11760" y="12553"/>
                </a:cubicBezTo>
                <a:cubicBezTo>
                  <a:pt x="10526" y="11319"/>
                  <a:pt x="10526" y="11319"/>
                  <a:pt x="10526" y="11319"/>
                </a:cubicBezTo>
                <a:cubicBezTo>
                  <a:pt x="9732" y="12113"/>
                  <a:pt x="9732" y="12113"/>
                  <a:pt x="9732" y="12113"/>
                </a:cubicBezTo>
                <a:cubicBezTo>
                  <a:pt x="11055" y="13523"/>
                  <a:pt x="11055" y="13523"/>
                  <a:pt x="11055" y="13523"/>
                </a:cubicBezTo>
                <a:lnTo>
                  <a:pt x="10437" y="14140"/>
                </a:lnTo>
                <a:close/>
                <a:moveTo>
                  <a:pt x="15727" y="15992"/>
                </a:moveTo>
                <a:cubicBezTo>
                  <a:pt x="14669" y="17050"/>
                  <a:pt x="13347" y="17050"/>
                  <a:pt x="12377" y="16080"/>
                </a:cubicBezTo>
                <a:cubicBezTo>
                  <a:pt x="11319" y="15110"/>
                  <a:pt x="11495" y="13788"/>
                  <a:pt x="12465" y="12818"/>
                </a:cubicBezTo>
                <a:cubicBezTo>
                  <a:pt x="13435" y="11848"/>
                  <a:pt x="14846" y="11760"/>
                  <a:pt x="15815" y="12730"/>
                </a:cubicBezTo>
                <a:cubicBezTo>
                  <a:pt x="16873" y="13699"/>
                  <a:pt x="16697" y="15022"/>
                  <a:pt x="15727" y="1599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01" name="Freeform 236"/>
          <p:cNvSpPr/>
          <p:nvPr/>
        </p:nvSpPr>
        <p:spPr>
          <a:xfrm>
            <a:off x="6942897" y="5644505"/>
            <a:ext cx="415506" cy="417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75" y="17015"/>
                </a:moveTo>
                <a:cubicBezTo>
                  <a:pt x="11568" y="17015"/>
                  <a:pt x="11363" y="17015"/>
                  <a:pt x="11056" y="17015"/>
                </a:cubicBezTo>
                <a:cubicBezTo>
                  <a:pt x="7678" y="17219"/>
                  <a:pt x="4709" y="14570"/>
                  <a:pt x="4607" y="11106"/>
                </a:cubicBezTo>
                <a:cubicBezTo>
                  <a:pt x="4504" y="9475"/>
                  <a:pt x="5016" y="7845"/>
                  <a:pt x="6142" y="6623"/>
                </a:cubicBezTo>
                <a:cubicBezTo>
                  <a:pt x="7268" y="5400"/>
                  <a:pt x="8804" y="4687"/>
                  <a:pt x="10442" y="4585"/>
                </a:cubicBezTo>
                <a:cubicBezTo>
                  <a:pt x="10544" y="4585"/>
                  <a:pt x="10646" y="4585"/>
                  <a:pt x="10749" y="4585"/>
                </a:cubicBezTo>
                <a:cubicBezTo>
                  <a:pt x="14025" y="4585"/>
                  <a:pt x="16789" y="7132"/>
                  <a:pt x="16993" y="10494"/>
                </a:cubicBezTo>
                <a:cubicBezTo>
                  <a:pt x="16993" y="10902"/>
                  <a:pt x="16993" y="11309"/>
                  <a:pt x="16891" y="11717"/>
                </a:cubicBezTo>
                <a:cubicBezTo>
                  <a:pt x="19143" y="13857"/>
                  <a:pt x="19143" y="13857"/>
                  <a:pt x="19143" y="13857"/>
                </a:cubicBezTo>
                <a:cubicBezTo>
                  <a:pt x="19245" y="13449"/>
                  <a:pt x="19450" y="12940"/>
                  <a:pt x="19553" y="12430"/>
                </a:cubicBezTo>
                <a:cubicBezTo>
                  <a:pt x="21600" y="12023"/>
                  <a:pt x="21600" y="12023"/>
                  <a:pt x="21600" y="12023"/>
                </a:cubicBezTo>
                <a:cubicBezTo>
                  <a:pt x="21600" y="11411"/>
                  <a:pt x="21600" y="11411"/>
                  <a:pt x="21600" y="11411"/>
                </a:cubicBezTo>
                <a:cubicBezTo>
                  <a:pt x="21498" y="9883"/>
                  <a:pt x="21498" y="9883"/>
                  <a:pt x="21498" y="9883"/>
                </a:cubicBezTo>
                <a:cubicBezTo>
                  <a:pt x="21395" y="9374"/>
                  <a:pt x="21395" y="9374"/>
                  <a:pt x="21395" y="9374"/>
                </a:cubicBezTo>
                <a:cubicBezTo>
                  <a:pt x="19450" y="9170"/>
                  <a:pt x="19450" y="9170"/>
                  <a:pt x="19450" y="9170"/>
                </a:cubicBezTo>
                <a:cubicBezTo>
                  <a:pt x="19450" y="8660"/>
                  <a:pt x="19245" y="8253"/>
                  <a:pt x="19143" y="7845"/>
                </a:cubicBezTo>
                <a:cubicBezTo>
                  <a:pt x="20679" y="6419"/>
                  <a:pt x="20679" y="6419"/>
                  <a:pt x="20679" y="6419"/>
                </a:cubicBezTo>
                <a:cubicBezTo>
                  <a:pt x="20372" y="5909"/>
                  <a:pt x="20372" y="5909"/>
                  <a:pt x="20372" y="5909"/>
                </a:cubicBezTo>
                <a:cubicBezTo>
                  <a:pt x="19553" y="4687"/>
                  <a:pt x="19553" y="4687"/>
                  <a:pt x="19553" y="4687"/>
                </a:cubicBezTo>
                <a:cubicBezTo>
                  <a:pt x="19245" y="4279"/>
                  <a:pt x="19245" y="4279"/>
                  <a:pt x="19245" y="4279"/>
                </a:cubicBezTo>
                <a:cubicBezTo>
                  <a:pt x="17505" y="4992"/>
                  <a:pt x="17505" y="4992"/>
                  <a:pt x="17505" y="4992"/>
                </a:cubicBezTo>
                <a:cubicBezTo>
                  <a:pt x="17198" y="4687"/>
                  <a:pt x="16891" y="4381"/>
                  <a:pt x="16584" y="4075"/>
                </a:cubicBezTo>
                <a:cubicBezTo>
                  <a:pt x="17198" y="2038"/>
                  <a:pt x="17198" y="2038"/>
                  <a:pt x="17198" y="2038"/>
                </a:cubicBezTo>
                <a:cubicBezTo>
                  <a:pt x="16686" y="1834"/>
                  <a:pt x="16686" y="1834"/>
                  <a:pt x="16686" y="1834"/>
                </a:cubicBezTo>
                <a:cubicBezTo>
                  <a:pt x="15355" y="1121"/>
                  <a:pt x="15355" y="1121"/>
                  <a:pt x="15355" y="1121"/>
                </a:cubicBezTo>
                <a:cubicBezTo>
                  <a:pt x="14844" y="917"/>
                  <a:pt x="14844" y="917"/>
                  <a:pt x="14844" y="917"/>
                </a:cubicBezTo>
                <a:cubicBezTo>
                  <a:pt x="13718" y="2343"/>
                  <a:pt x="13718" y="2343"/>
                  <a:pt x="13718" y="2343"/>
                </a:cubicBezTo>
                <a:cubicBezTo>
                  <a:pt x="13308" y="2242"/>
                  <a:pt x="12796" y="2140"/>
                  <a:pt x="12387" y="2038"/>
                </a:cubicBezTo>
                <a:cubicBezTo>
                  <a:pt x="11977" y="0"/>
                  <a:pt x="11977" y="0"/>
                  <a:pt x="11977" y="0"/>
                </a:cubicBezTo>
                <a:cubicBezTo>
                  <a:pt x="11363" y="102"/>
                  <a:pt x="11363" y="102"/>
                  <a:pt x="11363" y="102"/>
                </a:cubicBezTo>
                <a:cubicBezTo>
                  <a:pt x="9930" y="102"/>
                  <a:pt x="9930" y="102"/>
                  <a:pt x="9930" y="102"/>
                </a:cubicBezTo>
                <a:cubicBezTo>
                  <a:pt x="9316" y="204"/>
                  <a:pt x="9316" y="204"/>
                  <a:pt x="9316" y="204"/>
                </a:cubicBezTo>
                <a:cubicBezTo>
                  <a:pt x="9111" y="2038"/>
                  <a:pt x="9111" y="2038"/>
                  <a:pt x="9111" y="2038"/>
                </a:cubicBezTo>
                <a:cubicBezTo>
                  <a:pt x="8599" y="2140"/>
                  <a:pt x="8190" y="2242"/>
                  <a:pt x="7780" y="2445"/>
                </a:cubicBezTo>
                <a:cubicBezTo>
                  <a:pt x="6347" y="917"/>
                  <a:pt x="6347" y="917"/>
                  <a:pt x="6347" y="917"/>
                </a:cubicBezTo>
                <a:cubicBezTo>
                  <a:pt x="5937" y="1223"/>
                  <a:pt x="5937" y="1223"/>
                  <a:pt x="5937" y="1223"/>
                </a:cubicBezTo>
                <a:cubicBezTo>
                  <a:pt x="4607" y="2038"/>
                  <a:pt x="4607" y="2038"/>
                  <a:pt x="4607" y="2038"/>
                </a:cubicBezTo>
                <a:cubicBezTo>
                  <a:pt x="4197" y="2343"/>
                  <a:pt x="4197" y="2343"/>
                  <a:pt x="4197" y="2343"/>
                </a:cubicBezTo>
                <a:cubicBezTo>
                  <a:pt x="4914" y="4075"/>
                  <a:pt x="4914" y="4075"/>
                  <a:pt x="4914" y="4075"/>
                </a:cubicBezTo>
                <a:cubicBezTo>
                  <a:pt x="4709" y="4279"/>
                  <a:pt x="4402" y="4585"/>
                  <a:pt x="4197" y="4891"/>
                </a:cubicBezTo>
                <a:cubicBezTo>
                  <a:pt x="4095" y="4891"/>
                  <a:pt x="3992" y="4992"/>
                  <a:pt x="3992" y="5094"/>
                </a:cubicBezTo>
                <a:cubicBezTo>
                  <a:pt x="1945" y="4381"/>
                  <a:pt x="1945" y="4381"/>
                  <a:pt x="1945" y="4381"/>
                </a:cubicBezTo>
                <a:cubicBezTo>
                  <a:pt x="1740" y="4891"/>
                  <a:pt x="1740" y="4891"/>
                  <a:pt x="1740" y="4891"/>
                </a:cubicBezTo>
                <a:cubicBezTo>
                  <a:pt x="1024" y="6215"/>
                  <a:pt x="1024" y="6215"/>
                  <a:pt x="1024" y="6215"/>
                </a:cubicBezTo>
                <a:cubicBezTo>
                  <a:pt x="819" y="6725"/>
                  <a:pt x="819" y="6725"/>
                  <a:pt x="819" y="6725"/>
                </a:cubicBezTo>
                <a:cubicBezTo>
                  <a:pt x="2355" y="7845"/>
                  <a:pt x="2355" y="7845"/>
                  <a:pt x="2355" y="7845"/>
                </a:cubicBezTo>
                <a:cubicBezTo>
                  <a:pt x="2252" y="8355"/>
                  <a:pt x="2150" y="8762"/>
                  <a:pt x="2047" y="9170"/>
                </a:cubicBezTo>
                <a:cubicBezTo>
                  <a:pt x="0" y="9679"/>
                  <a:pt x="0" y="9679"/>
                  <a:pt x="0" y="9679"/>
                </a:cubicBezTo>
                <a:cubicBezTo>
                  <a:pt x="0" y="10189"/>
                  <a:pt x="0" y="10189"/>
                  <a:pt x="0" y="10189"/>
                </a:cubicBezTo>
                <a:cubicBezTo>
                  <a:pt x="102" y="11717"/>
                  <a:pt x="102" y="11717"/>
                  <a:pt x="102" y="11717"/>
                </a:cubicBezTo>
                <a:cubicBezTo>
                  <a:pt x="102" y="12226"/>
                  <a:pt x="102" y="12226"/>
                  <a:pt x="102" y="12226"/>
                </a:cubicBezTo>
                <a:cubicBezTo>
                  <a:pt x="2047" y="12430"/>
                  <a:pt x="2047" y="12430"/>
                  <a:pt x="2047" y="12430"/>
                </a:cubicBezTo>
                <a:cubicBezTo>
                  <a:pt x="2150" y="12940"/>
                  <a:pt x="2252" y="13347"/>
                  <a:pt x="2355" y="13755"/>
                </a:cubicBezTo>
                <a:cubicBezTo>
                  <a:pt x="819" y="15181"/>
                  <a:pt x="819" y="15181"/>
                  <a:pt x="819" y="15181"/>
                </a:cubicBezTo>
                <a:cubicBezTo>
                  <a:pt x="1126" y="15691"/>
                  <a:pt x="1126" y="15691"/>
                  <a:pt x="1126" y="15691"/>
                </a:cubicBezTo>
                <a:cubicBezTo>
                  <a:pt x="1945" y="16913"/>
                  <a:pt x="1945" y="16913"/>
                  <a:pt x="1945" y="16913"/>
                </a:cubicBezTo>
                <a:cubicBezTo>
                  <a:pt x="2252" y="17423"/>
                  <a:pt x="2252" y="17423"/>
                  <a:pt x="2252" y="17423"/>
                </a:cubicBezTo>
                <a:cubicBezTo>
                  <a:pt x="3992" y="16608"/>
                  <a:pt x="3992" y="16608"/>
                  <a:pt x="3992" y="16608"/>
                </a:cubicBezTo>
                <a:cubicBezTo>
                  <a:pt x="4300" y="16913"/>
                  <a:pt x="4607" y="17321"/>
                  <a:pt x="5016" y="17626"/>
                </a:cubicBezTo>
                <a:cubicBezTo>
                  <a:pt x="4300" y="19562"/>
                  <a:pt x="4300" y="19562"/>
                  <a:pt x="4300" y="19562"/>
                </a:cubicBezTo>
                <a:cubicBezTo>
                  <a:pt x="4811" y="19766"/>
                  <a:pt x="4811" y="19766"/>
                  <a:pt x="4811" y="19766"/>
                </a:cubicBezTo>
                <a:cubicBezTo>
                  <a:pt x="6142" y="20479"/>
                  <a:pt x="6142" y="20479"/>
                  <a:pt x="6142" y="20479"/>
                </a:cubicBezTo>
                <a:cubicBezTo>
                  <a:pt x="6654" y="20785"/>
                  <a:pt x="6654" y="20785"/>
                  <a:pt x="6654" y="20785"/>
                </a:cubicBezTo>
                <a:cubicBezTo>
                  <a:pt x="7780" y="19257"/>
                  <a:pt x="7780" y="19257"/>
                  <a:pt x="7780" y="19257"/>
                </a:cubicBezTo>
                <a:cubicBezTo>
                  <a:pt x="8292" y="19358"/>
                  <a:pt x="8701" y="19460"/>
                  <a:pt x="9213" y="19562"/>
                </a:cubicBezTo>
                <a:cubicBezTo>
                  <a:pt x="9623" y="21600"/>
                  <a:pt x="9623" y="21600"/>
                  <a:pt x="9623" y="21600"/>
                </a:cubicBezTo>
                <a:cubicBezTo>
                  <a:pt x="10135" y="21498"/>
                  <a:pt x="10135" y="21498"/>
                  <a:pt x="10135" y="21498"/>
                </a:cubicBezTo>
                <a:cubicBezTo>
                  <a:pt x="11670" y="21498"/>
                  <a:pt x="11670" y="21498"/>
                  <a:pt x="11670" y="21498"/>
                </a:cubicBezTo>
                <a:cubicBezTo>
                  <a:pt x="12284" y="21396"/>
                  <a:pt x="12284" y="21396"/>
                  <a:pt x="12284" y="21396"/>
                </a:cubicBezTo>
                <a:cubicBezTo>
                  <a:pt x="12387" y="19562"/>
                  <a:pt x="12387" y="19562"/>
                  <a:pt x="12387" y="19562"/>
                </a:cubicBezTo>
                <a:cubicBezTo>
                  <a:pt x="13001" y="19460"/>
                  <a:pt x="13513" y="19358"/>
                  <a:pt x="13922" y="19155"/>
                </a:cubicBezTo>
                <a:lnTo>
                  <a:pt x="11875" y="17015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02" name="Freeform 237"/>
          <p:cNvSpPr/>
          <p:nvPr/>
        </p:nvSpPr>
        <p:spPr>
          <a:xfrm>
            <a:off x="7066388" y="5767066"/>
            <a:ext cx="304559" cy="303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0" h="21145" extrusionOk="0">
                <a:moveTo>
                  <a:pt x="21190" y="17454"/>
                </a:moveTo>
                <a:cubicBezTo>
                  <a:pt x="21190" y="17044"/>
                  <a:pt x="20917" y="16360"/>
                  <a:pt x="20643" y="16087"/>
                </a:cubicBezTo>
                <a:cubicBezTo>
                  <a:pt x="17636" y="13079"/>
                  <a:pt x="14491" y="10072"/>
                  <a:pt x="11347" y="7064"/>
                </a:cubicBezTo>
                <a:cubicBezTo>
                  <a:pt x="11757" y="5287"/>
                  <a:pt x="11347" y="3099"/>
                  <a:pt x="9843" y="1732"/>
                </a:cubicBezTo>
                <a:cubicBezTo>
                  <a:pt x="8203" y="-45"/>
                  <a:pt x="5742" y="-455"/>
                  <a:pt x="3555" y="502"/>
                </a:cubicBezTo>
                <a:cubicBezTo>
                  <a:pt x="6836" y="3646"/>
                  <a:pt x="6836" y="3646"/>
                  <a:pt x="6836" y="3646"/>
                </a:cubicBezTo>
                <a:cubicBezTo>
                  <a:pt x="7109" y="3920"/>
                  <a:pt x="7109" y="4330"/>
                  <a:pt x="6836" y="4603"/>
                </a:cubicBezTo>
                <a:cubicBezTo>
                  <a:pt x="4648" y="6791"/>
                  <a:pt x="4648" y="6791"/>
                  <a:pt x="4648" y="6791"/>
                </a:cubicBezTo>
                <a:cubicBezTo>
                  <a:pt x="4375" y="7064"/>
                  <a:pt x="3828" y="7064"/>
                  <a:pt x="3555" y="6791"/>
                </a:cubicBezTo>
                <a:cubicBezTo>
                  <a:pt x="410" y="3646"/>
                  <a:pt x="410" y="3646"/>
                  <a:pt x="410" y="3646"/>
                </a:cubicBezTo>
                <a:cubicBezTo>
                  <a:pt x="-410" y="5697"/>
                  <a:pt x="0" y="8158"/>
                  <a:pt x="1641" y="9798"/>
                </a:cubicBezTo>
                <a:cubicBezTo>
                  <a:pt x="3144" y="11302"/>
                  <a:pt x="5195" y="11849"/>
                  <a:pt x="7109" y="11302"/>
                </a:cubicBezTo>
                <a:cubicBezTo>
                  <a:pt x="10117" y="14446"/>
                  <a:pt x="13124" y="17591"/>
                  <a:pt x="16132" y="20735"/>
                </a:cubicBezTo>
                <a:cubicBezTo>
                  <a:pt x="16405" y="21008"/>
                  <a:pt x="16952" y="21145"/>
                  <a:pt x="17499" y="21145"/>
                </a:cubicBezTo>
                <a:cubicBezTo>
                  <a:pt x="19276" y="20872"/>
                  <a:pt x="20780" y="19231"/>
                  <a:pt x="21190" y="17454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grpSp>
        <p:nvGrpSpPr>
          <p:cNvPr id="203" name="组合 202"/>
          <p:cNvGrpSpPr/>
          <p:nvPr/>
        </p:nvGrpSpPr>
        <p:grpSpPr>
          <a:xfrm>
            <a:off x="6952305" y="4476387"/>
            <a:ext cx="468567" cy="413717"/>
            <a:chOff x="17439349" y="8952774"/>
            <a:chExt cx="937133" cy="827434"/>
          </a:xfrm>
          <a:solidFill>
            <a:schemeClr val="bg1"/>
          </a:solidFill>
        </p:grpSpPr>
        <p:sp>
          <p:nvSpPr>
            <p:cNvPr id="204" name="Freeform 238"/>
            <p:cNvSpPr/>
            <p:nvPr/>
          </p:nvSpPr>
          <p:spPr>
            <a:xfrm>
              <a:off x="17439349" y="8952774"/>
              <a:ext cx="874914" cy="77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08" y="20065"/>
                  </a:moveTo>
                  <a:cubicBezTo>
                    <a:pt x="1362" y="20065"/>
                    <a:pt x="1362" y="20065"/>
                    <a:pt x="1362" y="20065"/>
                  </a:cubicBezTo>
                  <a:cubicBezTo>
                    <a:pt x="1362" y="5482"/>
                    <a:pt x="1362" y="5482"/>
                    <a:pt x="1362" y="5482"/>
                  </a:cubicBezTo>
                  <a:cubicBezTo>
                    <a:pt x="20238" y="5482"/>
                    <a:pt x="20238" y="5482"/>
                    <a:pt x="20238" y="5482"/>
                  </a:cubicBezTo>
                  <a:cubicBezTo>
                    <a:pt x="20238" y="15241"/>
                    <a:pt x="20238" y="15241"/>
                    <a:pt x="20238" y="15241"/>
                  </a:cubicBezTo>
                  <a:cubicBezTo>
                    <a:pt x="21600" y="16118"/>
                    <a:pt x="21600" y="16118"/>
                    <a:pt x="21600" y="16118"/>
                  </a:cubicBezTo>
                  <a:cubicBezTo>
                    <a:pt x="21600" y="877"/>
                    <a:pt x="21600" y="877"/>
                    <a:pt x="21600" y="877"/>
                  </a:cubicBezTo>
                  <a:cubicBezTo>
                    <a:pt x="21600" y="439"/>
                    <a:pt x="21308" y="0"/>
                    <a:pt x="20919" y="0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292" y="0"/>
                    <a:pt x="0" y="439"/>
                    <a:pt x="0" y="877"/>
                  </a:cubicBezTo>
                  <a:cubicBezTo>
                    <a:pt x="0" y="20832"/>
                    <a:pt x="0" y="20832"/>
                    <a:pt x="0" y="20832"/>
                  </a:cubicBezTo>
                  <a:cubicBezTo>
                    <a:pt x="0" y="21271"/>
                    <a:pt x="292" y="21600"/>
                    <a:pt x="681" y="21600"/>
                  </a:cubicBezTo>
                  <a:cubicBezTo>
                    <a:pt x="16151" y="21600"/>
                    <a:pt x="16151" y="21600"/>
                    <a:pt x="16151" y="21600"/>
                  </a:cubicBezTo>
                  <a:lnTo>
                    <a:pt x="14108" y="20065"/>
                  </a:lnTo>
                  <a:close/>
                  <a:moveTo>
                    <a:pt x="19265" y="1754"/>
                  </a:moveTo>
                  <a:cubicBezTo>
                    <a:pt x="19849" y="1754"/>
                    <a:pt x="20238" y="2193"/>
                    <a:pt x="20238" y="2741"/>
                  </a:cubicBezTo>
                  <a:cubicBezTo>
                    <a:pt x="20238" y="3289"/>
                    <a:pt x="19849" y="3728"/>
                    <a:pt x="19265" y="3728"/>
                  </a:cubicBezTo>
                  <a:cubicBezTo>
                    <a:pt x="18778" y="3728"/>
                    <a:pt x="18389" y="3289"/>
                    <a:pt x="18389" y="2741"/>
                  </a:cubicBezTo>
                  <a:cubicBezTo>
                    <a:pt x="18389" y="2193"/>
                    <a:pt x="18778" y="1754"/>
                    <a:pt x="19265" y="1754"/>
                  </a:cubicBezTo>
                  <a:close/>
                  <a:moveTo>
                    <a:pt x="16638" y="1754"/>
                  </a:moveTo>
                  <a:cubicBezTo>
                    <a:pt x="17124" y="1754"/>
                    <a:pt x="17514" y="2193"/>
                    <a:pt x="17514" y="2741"/>
                  </a:cubicBezTo>
                  <a:cubicBezTo>
                    <a:pt x="17514" y="3289"/>
                    <a:pt x="17124" y="3728"/>
                    <a:pt x="16638" y="3728"/>
                  </a:cubicBezTo>
                  <a:cubicBezTo>
                    <a:pt x="16151" y="3728"/>
                    <a:pt x="15665" y="3289"/>
                    <a:pt x="15665" y="2741"/>
                  </a:cubicBezTo>
                  <a:cubicBezTo>
                    <a:pt x="15665" y="2193"/>
                    <a:pt x="16151" y="1754"/>
                    <a:pt x="16638" y="1754"/>
                  </a:cubicBezTo>
                  <a:close/>
                  <a:moveTo>
                    <a:pt x="13914" y="1754"/>
                  </a:moveTo>
                  <a:cubicBezTo>
                    <a:pt x="14400" y="1754"/>
                    <a:pt x="14886" y="2193"/>
                    <a:pt x="14886" y="2741"/>
                  </a:cubicBezTo>
                  <a:cubicBezTo>
                    <a:pt x="14886" y="3289"/>
                    <a:pt x="14400" y="3728"/>
                    <a:pt x="13914" y="3728"/>
                  </a:cubicBezTo>
                  <a:cubicBezTo>
                    <a:pt x="13427" y="3728"/>
                    <a:pt x="13038" y="3289"/>
                    <a:pt x="13038" y="2741"/>
                  </a:cubicBezTo>
                  <a:cubicBezTo>
                    <a:pt x="13038" y="2193"/>
                    <a:pt x="13427" y="1754"/>
                    <a:pt x="13914" y="175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05" name="Freeform 239"/>
            <p:cNvSpPr/>
            <p:nvPr/>
          </p:nvSpPr>
          <p:spPr>
            <a:xfrm>
              <a:off x="17708732" y="9252004"/>
              <a:ext cx="667750" cy="528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6" h="21030" extrusionOk="0">
                  <a:moveTo>
                    <a:pt x="21186" y="15851"/>
                  </a:moveTo>
                  <a:cubicBezTo>
                    <a:pt x="21186" y="15382"/>
                    <a:pt x="20812" y="14756"/>
                    <a:pt x="20562" y="14599"/>
                  </a:cubicBezTo>
                  <a:cubicBezTo>
                    <a:pt x="17191" y="11938"/>
                    <a:pt x="13820" y="9277"/>
                    <a:pt x="10449" y="6616"/>
                  </a:cubicBezTo>
                  <a:cubicBezTo>
                    <a:pt x="10449" y="4425"/>
                    <a:pt x="9699" y="2234"/>
                    <a:pt x="8076" y="982"/>
                  </a:cubicBezTo>
                  <a:cubicBezTo>
                    <a:pt x="6203" y="-427"/>
                    <a:pt x="3956" y="-270"/>
                    <a:pt x="2208" y="1138"/>
                  </a:cubicBezTo>
                  <a:cubicBezTo>
                    <a:pt x="5704" y="3956"/>
                    <a:pt x="5704" y="3956"/>
                    <a:pt x="5704" y="3956"/>
                  </a:cubicBezTo>
                  <a:cubicBezTo>
                    <a:pt x="5954" y="4112"/>
                    <a:pt x="6079" y="4582"/>
                    <a:pt x="5954" y="5051"/>
                  </a:cubicBezTo>
                  <a:cubicBezTo>
                    <a:pt x="4331" y="8025"/>
                    <a:pt x="4331" y="8025"/>
                    <a:pt x="4331" y="8025"/>
                  </a:cubicBezTo>
                  <a:cubicBezTo>
                    <a:pt x="4206" y="8338"/>
                    <a:pt x="3831" y="8495"/>
                    <a:pt x="3457" y="8182"/>
                  </a:cubicBezTo>
                  <a:cubicBezTo>
                    <a:pt x="86" y="5364"/>
                    <a:pt x="86" y="5364"/>
                    <a:pt x="86" y="5364"/>
                  </a:cubicBezTo>
                  <a:cubicBezTo>
                    <a:pt x="-289" y="8025"/>
                    <a:pt x="585" y="10686"/>
                    <a:pt x="2333" y="12095"/>
                  </a:cubicBezTo>
                  <a:cubicBezTo>
                    <a:pt x="3956" y="13347"/>
                    <a:pt x="5829" y="13503"/>
                    <a:pt x="7452" y="12564"/>
                  </a:cubicBezTo>
                  <a:cubicBezTo>
                    <a:pt x="10823" y="15225"/>
                    <a:pt x="14069" y="18043"/>
                    <a:pt x="17316" y="20703"/>
                  </a:cubicBezTo>
                  <a:cubicBezTo>
                    <a:pt x="17565" y="21016"/>
                    <a:pt x="18190" y="21173"/>
                    <a:pt x="18564" y="20860"/>
                  </a:cubicBezTo>
                  <a:cubicBezTo>
                    <a:pt x="20187" y="20077"/>
                    <a:pt x="21311" y="18043"/>
                    <a:pt x="21186" y="1585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sp>
        <p:nvSpPr>
          <p:cNvPr id="206" name="Rectangle 240"/>
          <p:cNvSpPr/>
          <p:nvPr/>
        </p:nvSpPr>
        <p:spPr>
          <a:xfrm>
            <a:off x="6975824" y="2201298"/>
            <a:ext cx="127003" cy="125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07" name="Rectangle 241"/>
          <p:cNvSpPr/>
          <p:nvPr/>
        </p:nvSpPr>
        <p:spPr>
          <a:xfrm>
            <a:off x="6975824" y="2243135"/>
            <a:ext cx="200696" cy="119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08" name="Rectangle 242"/>
          <p:cNvSpPr/>
          <p:nvPr/>
        </p:nvSpPr>
        <p:spPr>
          <a:xfrm>
            <a:off x="6975824" y="2284400"/>
            <a:ext cx="200696" cy="125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09" name="Rectangle 243"/>
          <p:cNvSpPr/>
          <p:nvPr/>
        </p:nvSpPr>
        <p:spPr>
          <a:xfrm>
            <a:off x="6975824" y="2325167"/>
            <a:ext cx="200696" cy="125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10" name="Freeform 244"/>
          <p:cNvSpPr/>
          <p:nvPr/>
        </p:nvSpPr>
        <p:spPr>
          <a:xfrm>
            <a:off x="7289413" y="2243634"/>
            <a:ext cx="25088" cy="70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69" y="21600"/>
                </a:moveTo>
                <a:cubicBezTo>
                  <a:pt x="13292" y="21000"/>
                  <a:pt x="18277" y="20400"/>
                  <a:pt x="21600" y="19200"/>
                </a:cubicBezTo>
                <a:cubicBezTo>
                  <a:pt x="21600" y="2400"/>
                  <a:pt x="21600" y="2400"/>
                  <a:pt x="21600" y="2400"/>
                </a:cubicBezTo>
                <a:cubicBezTo>
                  <a:pt x="16615" y="600"/>
                  <a:pt x="9969" y="0"/>
                  <a:pt x="1662" y="0"/>
                </a:cubicBezTo>
                <a:cubicBezTo>
                  <a:pt x="1662" y="0"/>
                  <a:pt x="1662" y="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1662" y="21600"/>
                  <a:pt x="1662" y="21600"/>
                  <a:pt x="1662" y="21600"/>
                </a:cubicBezTo>
                <a:cubicBezTo>
                  <a:pt x="4985" y="21600"/>
                  <a:pt x="6646" y="21600"/>
                  <a:pt x="9969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11" name="Freeform 245"/>
          <p:cNvSpPr/>
          <p:nvPr/>
        </p:nvSpPr>
        <p:spPr>
          <a:xfrm>
            <a:off x="6920946" y="2064888"/>
            <a:ext cx="393556" cy="348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04" y="19769"/>
                </a:moveTo>
                <a:cubicBezTo>
                  <a:pt x="20304" y="19769"/>
                  <a:pt x="20304" y="19769"/>
                  <a:pt x="20196" y="19769"/>
                </a:cubicBezTo>
                <a:cubicBezTo>
                  <a:pt x="20196" y="20014"/>
                  <a:pt x="20196" y="20014"/>
                  <a:pt x="20196" y="20014"/>
                </a:cubicBezTo>
                <a:cubicBezTo>
                  <a:pt x="1404" y="20014"/>
                  <a:pt x="1404" y="20014"/>
                  <a:pt x="1404" y="20014"/>
                </a:cubicBezTo>
                <a:cubicBezTo>
                  <a:pt x="1404" y="5369"/>
                  <a:pt x="1404" y="5369"/>
                  <a:pt x="1404" y="5369"/>
                </a:cubicBezTo>
                <a:cubicBezTo>
                  <a:pt x="20196" y="5369"/>
                  <a:pt x="20196" y="5369"/>
                  <a:pt x="20196" y="5369"/>
                </a:cubicBezTo>
                <a:cubicBezTo>
                  <a:pt x="20196" y="6834"/>
                  <a:pt x="20196" y="6834"/>
                  <a:pt x="20196" y="6834"/>
                </a:cubicBezTo>
                <a:cubicBezTo>
                  <a:pt x="20304" y="6834"/>
                  <a:pt x="20304" y="6834"/>
                  <a:pt x="20304" y="6834"/>
                </a:cubicBezTo>
                <a:cubicBezTo>
                  <a:pt x="20736" y="6834"/>
                  <a:pt x="21168" y="6834"/>
                  <a:pt x="21600" y="6956"/>
                </a:cubicBezTo>
                <a:cubicBezTo>
                  <a:pt x="21600" y="732"/>
                  <a:pt x="21600" y="732"/>
                  <a:pt x="21600" y="732"/>
                </a:cubicBezTo>
                <a:cubicBezTo>
                  <a:pt x="21600" y="366"/>
                  <a:pt x="21276" y="0"/>
                  <a:pt x="20952" y="0"/>
                </a:cubicBezTo>
                <a:cubicBezTo>
                  <a:pt x="756" y="0"/>
                  <a:pt x="756" y="0"/>
                  <a:pt x="756" y="0"/>
                </a:cubicBezTo>
                <a:cubicBezTo>
                  <a:pt x="324" y="0"/>
                  <a:pt x="0" y="366"/>
                  <a:pt x="0" y="732"/>
                </a:cubicBezTo>
                <a:cubicBezTo>
                  <a:pt x="0" y="20868"/>
                  <a:pt x="0" y="20868"/>
                  <a:pt x="0" y="20868"/>
                </a:cubicBezTo>
                <a:cubicBezTo>
                  <a:pt x="0" y="21234"/>
                  <a:pt x="324" y="21600"/>
                  <a:pt x="756" y="21600"/>
                </a:cubicBezTo>
                <a:cubicBezTo>
                  <a:pt x="20952" y="21600"/>
                  <a:pt x="20952" y="21600"/>
                  <a:pt x="20952" y="21600"/>
                </a:cubicBezTo>
                <a:cubicBezTo>
                  <a:pt x="21276" y="21600"/>
                  <a:pt x="21600" y="21234"/>
                  <a:pt x="21600" y="20868"/>
                </a:cubicBezTo>
                <a:cubicBezTo>
                  <a:pt x="21600" y="19647"/>
                  <a:pt x="21600" y="19647"/>
                  <a:pt x="21600" y="19647"/>
                </a:cubicBezTo>
                <a:cubicBezTo>
                  <a:pt x="21168" y="19769"/>
                  <a:pt x="20736" y="19769"/>
                  <a:pt x="20304" y="19769"/>
                </a:cubicBezTo>
                <a:close/>
                <a:moveTo>
                  <a:pt x="19332" y="1586"/>
                </a:moveTo>
                <a:cubicBezTo>
                  <a:pt x="19764" y="1586"/>
                  <a:pt x="20196" y="2075"/>
                  <a:pt x="20196" y="2685"/>
                </a:cubicBezTo>
                <a:cubicBezTo>
                  <a:pt x="20196" y="3295"/>
                  <a:pt x="19764" y="3661"/>
                  <a:pt x="19332" y="3661"/>
                </a:cubicBezTo>
                <a:cubicBezTo>
                  <a:pt x="18792" y="3661"/>
                  <a:pt x="18360" y="3295"/>
                  <a:pt x="18360" y="2685"/>
                </a:cubicBezTo>
                <a:cubicBezTo>
                  <a:pt x="18360" y="2075"/>
                  <a:pt x="18792" y="1586"/>
                  <a:pt x="19332" y="1586"/>
                </a:cubicBezTo>
                <a:close/>
                <a:moveTo>
                  <a:pt x="16632" y="1586"/>
                </a:moveTo>
                <a:cubicBezTo>
                  <a:pt x="17172" y="1586"/>
                  <a:pt x="17496" y="2075"/>
                  <a:pt x="17496" y="2685"/>
                </a:cubicBezTo>
                <a:cubicBezTo>
                  <a:pt x="17496" y="3295"/>
                  <a:pt x="17172" y="3661"/>
                  <a:pt x="16632" y="3661"/>
                </a:cubicBezTo>
                <a:cubicBezTo>
                  <a:pt x="16092" y="3661"/>
                  <a:pt x="15660" y="3295"/>
                  <a:pt x="15660" y="2685"/>
                </a:cubicBezTo>
                <a:cubicBezTo>
                  <a:pt x="15660" y="2075"/>
                  <a:pt x="16092" y="1586"/>
                  <a:pt x="16632" y="1586"/>
                </a:cubicBezTo>
                <a:close/>
                <a:moveTo>
                  <a:pt x="13932" y="1586"/>
                </a:moveTo>
                <a:cubicBezTo>
                  <a:pt x="14472" y="1586"/>
                  <a:pt x="14904" y="2075"/>
                  <a:pt x="14904" y="2685"/>
                </a:cubicBezTo>
                <a:cubicBezTo>
                  <a:pt x="14904" y="3295"/>
                  <a:pt x="14472" y="3661"/>
                  <a:pt x="13932" y="3661"/>
                </a:cubicBezTo>
                <a:cubicBezTo>
                  <a:pt x="13392" y="3661"/>
                  <a:pt x="13068" y="3295"/>
                  <a:pt x="13068" y="2685"/>
                </a:cubicBezTo>
                <a:cubicBezTo>
                  <a:pt x="13068" y="2075"/>
                  <a:pt x="13392" y="1586"/>
                  <a:pt x="13932" y="1586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12" name="Freeform 246"/>
          <p:cNvSpPr/>
          <p:nvPr/>
        </p:nvSpPr>
        <p:spPr>
          <a:xfrm>
            <a:off x="7206078" y="2193130"/>
            <a:ext cx="245505" cy="198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22" h="20590" extrusionOk="0">
                <a:moveTo>
                  <a:pt x="20005" y="16992"/>
                </a:moveTo>
                <a:cubicBezTo>
                  <a:pt x="15718" y="13732"/>
                  <a:pt x="15718" y="13732"/>
                  <a:pt x="15718" y="13732"/>
                </a:cubicBezTo>
                <a:cubicBezTo>
                  <a:pt x="15388" y="13324"/>
                  <a:pt x="14893" y="13324"/>
                  <a:pt x="14563" y="13324"/>
                </a:cubicBezTo>
                <a:cubicBezTo>
                  <a:pt x="14398" y="13528"/>
                  <a:pt x="14234" y="13528"/>
                  <a:pt x="14234" y="13528"/>
                </a:cubicBezTo>
                <a:cubicBezTo>
                  <a:pt x="13409" y="13120"/>
                  <a:pt x="13409" y="13120"/>
                  <a:pt x="13409" y="13120"/>
                </a:cubicBezTo>
                <a:cubicBezTo>
                  <a:pt x="14234" y="11083"/>
                  <a:pt x="14563" y="9045"/>
                  <a:pt x="14234" y="6803"/>
                </a:cubicBezTo>
                <a:cubicBezTo>
                  <a:pt x="13244" y="1913"/>
                  <a:pt x="9287" y="-940"/>
                  <a:pt x="5495" y="283"/>
                </a:cubicBezTo>
                <a:cubicBezTo>
                  <a:pt x="1702" y="1302"/>
                  <a:pt x="-771" y="6192"/>
                  <a:pt x="218" y="10879"/>
                </a:cubicBezTo>
                <a:cubicBezTo>
                  <a:pt x="1208" y="15769"/>
                  <a:pt x="5000" y="18622"/>
                  <a:pt x="8792" y="17400"/>
                </a:cubicBezTo>
                <a:cubicBezTo>
                  <a:pt x="10441" y="16992"/>
                  <a:pt x="11760" y="15973"/>
                  <a:pt x="12585" y="14547"/>
                </a:cubicBezTo>
                <a:cubicBezTo>
                  <a:pt x="13409" y="15158"/>
                  <a:pt x="13409" y="15158"/>
                  <a:pt x="13409" y="15158"/>
                </a:cubicBezTo>
                <a:cubicBezTo>
                  <a:pt x="13244" y="15769"/>
                  <a:pt x="13574" y="16585"/>
                  <a:pt x="14069" y="16992"/>
                </a:cubicBezTo>
                <a:cubicBezTo>
                  <a:pt x="18191" y="20252"/>
                  <a:pt x="18191" y="20252"/>
                  <a:pt x="18191" y="20252"/>
                </a:cubicBezTo>
                <a:cubicBezTo>
                  <a:pt x="18685" y="20660"/>
                  <a:pt x="19015" y="20660"/>
                  <a:pt x="19510" y="20456"/>
                </a:cubicBezTo>
                <a:cubicBezTo>
                  <a:pt x="19840" y="20456"/>
                  <a:pt x="20169" y="20049"/>
                  <a:pt x="20334" y="19641"/>
                </a:cubicBezTo>
                <a:cubicBezTo>
                  <a:pt x="20829" y="18826"/>
                  <a:pt x="20664" y="17603"/>
                  <a:pt x="20005" y="16992"/>
                </a:cubicBezTo>
                <a:close/>
                <a:moveTo>
                  <a:pt x="8298" y="14343"/>
                </a:moveTo>
                <a:cubicBezTo>
                  <a:pt x="5824" y="15158"/>
                  <a:pt x="3351" y="13120"/>
                  <a:pt x="2692" y="10268"/>
                </a:cubicBezTo>
                <a:cubicBezTo>
                  <a:pt x="2032" y="7211"/>
                  <a:pt x="3681" y="3951"/>
                  <a:pt x="6154" y="3339"/>
                </a:cubicBezTo>
                <a:cubicBezTo>
                  <a:pt x="8627" y="2524"/>
                  <a:pt x="11101" y="4358"/>
                  <a:pt x="11595" y="7415"/>
                </a:cubicBezTo>
                <a:cubicBezTo>
                  <a:pt x="12255" y="10471"/>
                  <a:pt x="10771" y="13528"/>
                  <a:pt x="8298" y="14343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13" name="Freeform 247"/>
          <p:cNvSpPr/>
          <p:nvPr/>
        </p:nvSpPr>
        <p:spPr>
          <a:xfrm>
            <a:off x="2667113" y="5682136"/>
            <a:ext cx="396691" cy="365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48" y="3832"/>
                </a:moveTo>
                <a:cubicBezTo>
                  <a:pt x="16147" y="3832"/>
                  <a:pt x="16147" y="3832"/>
                  <a:pt x="16147" y="3832"/>
                </a:cubicBezTo>
                <a:cubicBezTo>
                  <a:pt x="16147" y="3484"/>
                  <a:pt x="16147" y="3484"/>
                  <a:pt x="16147" y="3484"/>
                </a:cubicBezTo>
                <a:cubicBezTo>
                  <a:pt x="16147" y="1510"/>
                  <a:pt x="14756" y="0"/>
                  <a:pt x="12939" y="0"/>
                </a:cubicBezTo>
                <a:cubicBezTo>
                  <a:pt x="8554" y="0"/>
                  <a:pt x="8554" y="0"/>
                  <a:pt x="8554" y="0"/>
                </a:cubicBezTo>
                <a:cubicBezTo>
                  <a:pt x="6844" y="0"/>
                  <a:pt x="5453" y="1510"/>
                  <a:pt x="5453" y="3484"/>
                </a:cubicBezTo>
                <a:cubicBezTo>
                  <a:pt x="5453" y="3832"/>
                  <a:pt x="5453" y="3832"/>
                  <a:pt x="5453" y="3832"/>
                </a:cubicBezTo>
                <a:cubicBezTo>
                  <a:pt x="2246" y="3832"/>
                  <a:pt x="2246" y="3832"/>
                  <a:pt x="2246" y="3832"/>
                </a:cubicBezTo>
                <a:cubicBezTo>
                  <a:pt x="962" y="3832"/>
                  <a:pt x="0" y="4994"/>
                  <a:pt x="0" y="6387"/>
                </a:cubicBezTo>
                <a:cubicBezTo>
                  <a:pt x="0" y="18232"/>
                  <a:pt x="0" y="18232"/>
                  <a:pt x="0" y="18232"/>
                </a:cubicBezTo>
                <a:cubicBezTo>
                  <a:pt x="0" y="19510"/>
                  <a:pt x="855" y="20555"/>
                  <a:pt x="2032" y="20671"/>
                </a:cubicBezTo>
                <a:cubicBezTo>
                  <a:pt x="1925" y="20671"/>
                  <a:pt x="1925" y="20787"/>
                  <a:pt x="1925" y="20903"/>
                </a:cubicBezTo>
                <a:cubicBezTo>
                  <a:pt x="1925" y="21252"/>
                  <a:pt x="2246" y="21600"/>
                  <a:pt x="2566" y="21600"/>
                </a:cubicBezTo>
                <a:cubicBezTo>
                  <a:pt x="3636" y="21600"/>
                  <a:pt x="3636" y="21600"/>
                  <a:pt x="3636" y="21600"/>
                </a:cubicBezTo>
                <a:cubicBezTo>
                  <a:pt x="4063" y="21600"/>
                  <a:pt x="4277" y="21252"/>
                  <a:pt x="4277" y="20903"/>
                </a:cubicBezTo>
                <a:cubicBezTo>
                  <a:pt x="4277" y="20787"/>
                  <a:pt x="4277" y="20787"/>
                  <a:pt x="4277" y="20671"/>
                </a:cubicBezTo>
                <a:cubicBezTo>
                  <a:pt x="17216" y="20671"/>
                  <a:pt x="17216" y="20671"/>
                  <a:pt x="17216" y="20671"/>
                </a:cubicBezTo>
                <a:cubicBezTo>
                  <a:pt x="17216" y="20787"/>
                  <a:pt x="17216" y="20787"/>
                  <a:pt x="17216" y="20903"/>
                </a:cubicBezTo>
                <a:cubicBezTo>
                  <a:pt x="17216" y="21252"/>
                  <a:pt x="17537" y="21600"/>
                  <a:pt x="17857" y="21600"/>
                </a:cubicBezTo>
                <a:cubicBezTo>
                  <a:pt x="18927" y="21600"/>
                  <a:pt x="18927" y="21600"/>
                  <a:pt x="18927" y="21600"/>
                </a:cubicBezTo>
                <a:cubicBezTo>
                  <a:pt x="19248" y="21600"/>
                  <a:pt x="19568" y="21252"/>
                  <a:pt x="19568" y="20903"/>
                </a:cubicBezTo>
                <a:cubicBezTo>
                  <a:pt x="19568" y="20787"/>
                  <a:pt x="19568" y="20671"/>
                  <a:pt x="19568" y="20671"/>
                </a:cubicBezTo>
                <a:cubicBezTo>
                  <a:pt x="20638" y="20555"/>
                  <a:pt x="21600" y="19510"/>
                  <a:pt x="21600" y="18232"/>
                </a:cubicBezTo>
                <a:cubicBezTo>
                  <a:pt x="21600" y="6387"/>
                  <a:pt x="21600" y="6387"/>
                  <a:pt x="21600" y="6387"/>
                </a:cubicBezTo>
                <a:cubicBezTo>
                  <a:pt x="21600" y="4994"/>
                  <a:pt x="20531" y="3832"/>
                  <a:pt x="19248" y="3832"/>
                </a:cubicBezTo>
                <a:close/>
                <a:moveTo>
                  <a:pt x="17430" y="4645"/>
                </a:moveTo>
                <a:cubicBezTo>
                  <a:pt x="18499" y="4645"/>
                  <a:pt x="18499" y="4645"/>
                  <a:pt x="18499" y="4645"/>
                </a:cubicBezTo>
                <a:cubicBezTo>
                  <a:pt x="18499" y="19510"/>
                  <a:pt x="18499" y="19510"/>
                  <a:pt x="18499" y="19510"/>
                </a:cubicBezTo>
                <a:cubicBezTo>
                  <a:pt x="17430" y="19510"/>
                  <a:pt x="17430" y="19510"/>
                  <a:pt x="17430" y="19510"/>
                </a:cubicBezTo>
                <a:lnTo>
                  <a:pt x="17430" y="4645"/>
                </a:lnTo>
                <a:close/>
                <a:moveTo>
                  <a:pt x="7164" y="3484"/>
                </a:moveTo>
                <a:cubicBezTo>
                  <a:pt x="7164" y="2555"/>
                  <a:pt x="7806" y="1858"/>
                  <a:pt x="8554" y="1858"/>
                </a:cubicBezTo>
                <a:cubicBezTo>
                  <a:pt x="12939" y="1858"/>
                  <a:pt x="12939" y="1858"/>
                  <a:pt x="12939" y="1858"/>
                </a:cubicBezTo>
                <a:cubicBezTo>
                  <a:pt x="13794" y="1858"/>
                  <a:pt x="14436" y="2555"/>
                  <a:pt x="14436" y="3484"/>
                </a:cubicBezTo>
                <a:cubicBezTo>
                  <a:pt x="14436" y="3832"/>
                  <a:pt x="14436" y="3832"/>
                  <a:pt x="14436" y="3832"/>
                </a:cubicBezTo>
                <a:cubicBezTo>
                  <a:pt x="7164" y="3832"/>
                  <a:pt x="7164" y="3832"/>
                  <a:pt x="7164" y="3832"/>
                </a:cubicBezTo>
                <a:lnTo>
                  <a:pt x="7164" y="3484"/>
                </a:lnTo>
                <a:close/>
                <a:moveTo>
                  <a:pt x="2994" y="4645"/>
                </a:moveTo>
                <a:cubicBezTo>
                  <a:pt x="4170" y="4645"/>
                  <a:pt x="4170" y="4645"/>
                  <a:pt x="4170" y="4645"/>
                </a:cubicBezTo>
                <a:cubicBezTo>
                  <a:pt x="4170" y="19510"/>
                  <a:pt x="4170" y="19510"/>
                  <a:pt x="4170" y="19510"/>
                </a:cubicBezTo>
                <a:cubicBezTo>
                  <a:pt x="2994" y="19510"/>
                  <a:pt x="2994" y="19510"/>
                  <a:pt x="2994" y="19510"/>
                </a:cubicBezTo>
                <a:lnTo>
                  <a:pt x="2994" y="4645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grpSp>
        <p:nvGrpSpPr>
          <p:cNvPr id="214" name="组合 213"/>
          <p:cNvGrpSpPr/>
          <p:nvPr/>
        </p:nvGrpSpPr>
        <p:grpSpPr>
          <a:xfrm>
            <a:off x="5829656" y="2027257"/>
            <a:ext cx="533102" cy="390420"/>
            <a:chOff x="15194050" y="4054514"/>
            <a:chExt cx="1066203" cy="780840"/>
          </a:xfrm>
          <a:solidFill>
            <a:schemeClr val="bg1"/>
          </a:solidFill>
        </p:grpSpPr>
        <p:sp>
          <p:nvSpPr>
            <p:cNvPr id="215" name="Freeform 248"/>
            <p:cNvSpPr/>
            <p:nvPr/>
          </p:nvSpPr>
          <p:spPr>
            <a:xfrm>
              <a:off x="15194050" y="4054514"/>
              <a:ext cx="743209" cy="711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29" y="16230"/>
                  </a:moveTo>
                  <a:cubicBezTo>
                    <a:pt x="8686" y="16230"/>
                    <a:pt x="8229" y="16110"/>
                    <a:pt x="7886" y="15991"/>
                  </a:cubicBezTo>
                  <a:cubicBezTo>
                    <a:pt x="7771" y="15872"/>
                    <a:pt x="7771" y="15872"/>
                    <a:pt x="7771" y="15872"/>
                  </a:cubicBezTo>
                  <a:cubicBezTo>
                    <a:pt x="7543" y="15872"/>
                    <a:pt x="7543" y="15872"/>
                    <a:pt x="7543" y="15872"/>
                  </a:cubicBezTo>
                  <a:cubicBezTo>
                    <a:pt x="7429" y="15872"/>
                    <a:pt x="6971" y="15872"/>
                    <a:pt x="4914" y="17065"/>
                  </a:cubicBezTo>
                  <a:cubicBezTo>
                    <a:pt x="5600" y="14917"/>
                    <a:pt x="5600" y="14917"/>
                    <a:pt x="5600" y="14917"/>
                  </a:cubicBezTo>
                  <a:cubicBezTo>
                    <a:pt x="4914" y="14559"/>
                    <a:pt x="4914" y="14559"/>
                    <a:pt x="4914" y="14559"/>
                  </a:cubicBezTo>
                  <a:cubicBezTo>
                    <a:pt x="2971" y="13127"/>
                    <a:pt x="1943" y="11218"/>
                    <a:pt x="1943" y="9308"/>
                  </a:cubicBezTo>
                  <a:cubicBezTo>
                    <a:pt x="1943" y="5251"/>
                    <a:pt x="6286" y="2029"/>
                    <a:pt x="11657" y="2029"/>
                  </a:cubicBezTo>
                  <a:cubicBezTo>
                    <a:pt x="14514" y="2029"/>
                    <a:pt x="17143" y="2983"/>
                    <a:pt x="18971" y="4535"/>
                  </a:cubicBezTo>
                  <a:cubicBezTo>
                    <a:pt x="19314" y="4415"/>
                    <a:pt x="19771" y="4415"/>
                    <a:pt x="20229" y="4415"/>
                  </a:cubicBezTo>
                  <a:cubicBezTo>
                    <a:pt x="20686" y="4415"/>
                    <a:pt x="21143" y="4415"/>
                    <a:pt x="21600" y="4535"/>
                  </a:cubicBezTo>
                  <a:cubicBezTo>
                    <a:pt x="19657" y="1790"/>
                    <a:pt x="15886" y="0"/>
                    <a:pt x="11657" y="0"/>
                  </a:cubicBezTo>
                  <a:cubicBezTo>
                    <a:pt x="5143" y="0"/>
                    <a:pt x="0" y="4177"/>
                    <a:pt x="0" y="9308"/>
                  </a:cubicBezTo>
                  <a:cubicBezTo>
                    <a:pt x="0" y="11695"/>
                    <a:pt x="1143" y="13962"/>
                    <a:pt x="3200" y="15752"/>
                  </a:cubicBezTo>
                  <a:cubicBezTo>
                    <a:pt x="1257" y="21600"/>
                    <a:pt x="1257" y="21600"/>
                    <a:pt x="1257" y="21600"/>
                  </a:cubicBezTo>
                  <a:cubicBezTo>
                    <a:pt x="3543" y="20168"/>
                    <a:pt x="3543" y="20168"/>
                    <a:pt x="3543" y="20168"/>
                  </a:cubicBezTo>
                  <a:cubicBezTo>
                    <a:pt x="5029" y="19333"/>
                    <a:pt x="6971" y="18259"/>
                    <a:pt x="7543" y="18020"/>
                  </a:cubicBezTo>
                  <a:cubicBezTo>
                    <a:pt x="8457" y="18259"/>
                    <a:pt x="9371" y="18378"/>
                    <a:pt x="10286" y="18497"/>
                  </a:cubicBezTo>
                  <a:cubicBezTo>
                    <a:pt x="9714" y="17781"/>
                    <a:pt x="9257" y="17065"/>
                    <a:pt x="9029" y="1623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16" name="Freeform 249"/>
            <p:cNvSpPr/>
            <p:nvPr/>
          </p:nvSpPr>
          <p:spPr>
            <a:xfrm>
              <a:off x="15526455" y="4236397"/>
              <a:ext cx="733798" cy="598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741"/>
                  </a:moveTo>
                  <a:cubicBezTo>
                    <a:pt x="21600" y="4376"/>
                    <a:pt x="16749" y="0"/>
                    <a:pt x="10742" y="0"/>
                  </a:cubicBezTo>
                  <a:cubicBezTo>
                    <a:pt x="4851" y="0"/>
                    <a:pt x="0" y="4376"/>
                    <a:pt x="0" y="9741"/>
                  </a:cubicBezTo>
                  <a:cubicBezTo>
                    <a:pt x="0" y="15247"/>
                    <a:pt x="4851" y="19624"/>
                    <a:pt x="10742" y="19624"/>
                  </a:cubicBezTo>
                  <a:cubicBezTo>
                    <a:pt x="12244" y="19624"/>
                    <a:pt x="13630" y="19341"/>
                    <a:pt x="14785" y="18918"/>
                  </a:cubicBezTo>
                  <a:cubicBezTo>
                    <a:pt x="15247" y="18776"/>
                    <a:pt x="19405" y="21600"/>
                    <a:pt x="19405" y="21600"/>
                  </a:cubicBezTo>
                  <a:cubicBezTo>
                    <a:pt x="18019" y="16941"/>
                    <a:pt x="18019" y="16941"/>
                    <a:pt x="18019" y="16941"/>
                  </a:cubicBezTo>
                  <a:cubicBezTo>
                    <a:pt x="20214" y="15247"/>
                    <a:pt x="21600" y="12706"/>
                    <a:pt x="21600" y="9741"/>
                  </a:cubicBezTo>
                  <a:close/>
                  <a:moveTo>
                    <a:pt x="6584" y="11153"/>
                  </a:moveTo>
                  <a:cubicBezTo>
                    <a:pt x="5660" y="10588"/>
                    <a:pt x="5660" y="10588"/>
                    <a:pt x="5660" y="10588"/>
                  </a:cubicBezTo>
                  <a:cubicBezTo>
                    <a:pt x="4620" y="11153"/>
                    <a:pt x="4620" y="11153"/>
                    <a:pt x="4620" y="11153"/>
                  </a:cubicBezTo>
                  <a:cubicBezTo>
                    <a:pt x="4851" y="9882"/>
                    <a:pt x="4851" y="9882"/>
                    <a:pt x="4851" y="9882"/>
                  </a:cubicBezTo>
                  <a:cubicBezTo>
                    <a:pt x="4043" y="8894"/>
                    <a:pt x="4043" y="8894"/>
                    <a:pt x="4043" y="8894"/>
                  </a:cubicBezTo>
                  <a:cubicBezTo>
                    <a:pt x="5198" y="8753"/>
                    <a:pt x="5198" y="8753"/>
                    <a:pt x="5198" y="8753"/>
                  </a:cubicBezTo>
                  <a:cubicBezTo>
                    <a:pt x="5660" y="7482"/>
                    <a:pt x="5660" y="7482"/>
                    <a:pt x="5660" y="7482"/>
                  </a:cubicBezTo>
                  <a:cubicBezTo>
                    <a:pt x="6122" y="8753"/>
                    <a:pt x="6122" y="8753"/>
                    <a:pt x="6122" y="8753"/>
                  </a:cubicBezTo>
                  <a:cubicBezTo>
                    <a:pt x="7161" y="8894"/>
                    <a:pt x="7161" y="8894"/>
                    <a:pt x="7161" y="8894"/>
                  </a:cubicBezTo>
                  <a:cubicBezTo>
                    <a:pt x="6468" y="9882"/>
                    <a:pt x="6468" y="9882"/>
                    <a:pt x="6468" y="9882"/>
                  </a:cubicBezTo>
                  <a:lnTo>
                    <a:pt x="6584" y="11153"/>
                  </a:lnTo>
                  <a:close/>
                  <a:moveTo>
                    <a:pt x="12244" y="11718"/>
                  </a:moveTo>
                  <a:cubicBezTo>
                    <a:pt x="10742" y="10729"/>
                    <a:pt x="10742" y="10729"/>
                    <a:pt x="10742" y="10729"/>
                  </a:cubicBezTo>
                  <a:cubicBezTo>
                    <a:pt x="9241" y="11718"/>
                    <a:pt x="9241" y="11718"/>
                    <a:pt x="9241" y="11718"/>
                  </a:cubicBezTo>
                  <a:cubicBezTo>
                    <a:pt x="9472" y="9600"/>
                    <a:pt x="9472" y="9600"/>
                    <a:pt x="9472" y="9600"/>
                  </a:cubicBezTo>
                  <a:cubicBezTo>
                    <a:pt x="8317" y="8188"/>
                    <a:pt x="8317" y="8188"/>
                    <a:pt x="8317" y="8188"/>
                  </a:cubicBezTo>
                  <a:cubicBezTo>
                    <a:pt x="9934" y="7906"/>
                    <a:pt x="9934" y="7906"/>
                    <a:pt x="9934" y="7906"/>
                  </a:cubicBezTo>
                  <a:cubicBezTo>
                    <a:pt x="10742" y="6071"/>
                    <a:pt x="10742" y="6071"/>
                    <a:pt x="10742" y="6071"/>
                  </a:cubicBezTo>
                  <a:cubicBezTo>
                    <a:pt x="11551" y="7906"/>
                    <a:pt x="11551" y="7906"/>
                    <a:pt x="11551" y="7906"/>
                  </a:cubicBezTo>
                  <a:cubicBezTo>
                    <a:pt x="13168" y="8188"/>
                    <a:pt x="13168" y="8188"/>
                    <a:pt x="13168" y="8188"/>
                  </a:cubicBezTo>
                  <a:cubicBezTo>
                    <a:pt x="12013" y="9600"/>
                    <a:pt x="12013" y="9600"/>
                    <a:pt x="12013" y="9600"/>
                  </a:cubicBezTo>
                  <a:lnTo>
                    <a:pt x="12244" y="11718"/>
                  </a:lnTo>
                  <a:close/>
                  <a:moveTo>
                    <a:pt x="16749" y="11153"/>
                  </a:moveTo>
                  <a:cubicBezTo>
                    <a:pt x="15825" y="10588"/>
                    <a:pt x="15825" y="10588"/>
                    <a:pt x="15825" y="10588"/>
                  </a:cubicBezTo>
                  <a:cubicBezTo>
                    <a:pt x="14901" y="11153"/>
                    <a:pt x="14901" y="11153"/>
                    <a:pt x="14901" y="11153"/>
                  </a:cubicBezTo>
                  <a:cubicBezTo>
                    <a:pt x="15016" y="9882"/>
                    <a:pt x="15016" y="9882"/>
                    <a:pt x="15016" y="9882"/>
                  </a:cubicBezTo>
                  <a:cubicBezTo>
                    <a:pt x="14207" y="8894"/>
                    <a:pt x="14207" y="8894"/>
                    <a:pt x="14207" y="8894"/>
                  </a:cubicBezTo>
                  <a:cubicBezTo>
                    <a:pt x="15363" y="8753"/>
                    <a:pt x="15363" y="8753"/>
                    <a:pt x="15363" y="8753"/>
                  </a:cubicBezTo>
                  <a:cubicBezTo>
                    <a:pt x="15825" y="7482"/>
                    <a:pt x="15825" y="7482"/>
                    <a:pt x="15825" y="7482"/>
                  </a:cubicBezTo>
                  <a:cubicBezTo>
                    <a:pt x="16287" y="8753"/>
                    <a:pt x="16287" y="8753"/>
                    <a:pt x="16287" y="8753"/>
                  </a:cubicBezTo>
                  <a:cubicBezTo>
                    <a:pt x="17442" y="8894"/>
                    <a:pt x="17442" y="8894"/>
                    <a:pt x="17442" y="8894"/>
                  </a:cubicBezTo>
                  <a:cubicBezTo>
                    <a:pt x="16633" y="9882"/>
                    <a:pt x="16633" y="9882"/>
                    <a:pt x="16633" y="9882"/>
                  </a:cubicBezTo>
                  <a:lnTo>
                    <a:pt x="16749" y="11153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grpSp>
        <p:nvGrpSpPr>
          <p:cNvPr id="217" name="组合 216"/>
          <p:cNvGrpSpPr/>
          <p:nvPr/>
        </p:nvGrpSpPr>
        <p:grpSpPr>
          <a:xfrm>
            <a:off x="4789990" y="3226735"/>
            <a:ext cx="456391" cy="456272"/>
            <a:chOff x="13114719" y="6453470"/>
            <a:chExt cx="912782" cy="912544"/>
          </a:xfrm>
          <a:solidFill>
            <a:schemeClr val="bg1"/>
          </a:solidFill>
        </p:grpSpPr>
        <p:sp>
          <p:nvSpPr>
            <p:cNvPr id="218" name="Freeform 250"/>
            <p:cNvSpPr/>
            <p:nvPr/>
          </p:nvSpPr>
          <p:spPr>
            <a:xfrm>
              <a:off x="13114719" y="6720021"/>
              <a:ext cx="872015" cy="645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6" h="21600" extrusionOk="0">
                  <a:moveTo>
                    <a:pt x="10536" y="21600"/>
                  </a:moveTo>
                  <a:cubicBezTo>
                    <a:pt x="9084" y="21600"/>
                    <a:pt x="7632" y="21073"/>
                    <a:pt x="6180" y="20151"/>
                  </a:cubicBezTo>
                  <a:cubicBezTo>
                    <a:pt x="916" y="16727"/>
                    <a:pt x="-1444" y="7639"/>
                    <a:pt x="916" y="0"/>
                  </a:cubicBezTo>
                  <a:cubicBezTo>
                    <a:pt x="4455" y="2239"/>
                    <a:pt x="4455" y="2239"/>
                    <a:pt x="4455" y="2239"/>
                  </a:cubicBezTo>
                  <a:cubicBezTo>
                    <a:pt x="2912" y="7112"/>
                    <a:pt x="4455" y="12907"/>
                    <a:pt x="7813" y="15146"/>
                  </a:cubicBezTo>
                  <a:cubicBezTo>
                    <a:pt x="11171" y="17385"/>
                    <a:pt x="15164" y="15146"/>
                    <a:pt x="16617" y="10273"/>
                  </a:cubicBezTo>
                  <a:cubicBezTo>
                    <a:pt x="20156" y="12512"/>
                    <a:pt x="20156" y="12512"/>
                    <a:pt x="20156" y="12512"/>
                  </a:cubicBezTo>
                  <a:cubicBezTo>
                    <a:pt x="18976" y="16332"/>
                    <a:pt x="16889" y="19098"/>
                    <a:pt x="14257" y="20546"/>
                  </a:cubicBezTo>
                  <a:cubicBezTo>
                    <a:pt x="13077" y="21205"/>
                    <a:pt x="11806" y="21600"/>
                    <a:pt x="10536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19" name="Freeform 251"/>
            <p:cNvSpPr/>
            <p:nvPr/>
          </p:nvSpPr>
          <p:spPr>
            <a:xfrm>
              <a:off x="13174539" y="6453470"/>
              <a:ext cx="354357" cy="297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160" y="853"/>
                    <a:pt x="7200" y="5116"/>
                    <a:pt x="2400" y="12221"/>
                  </a:cubicBezTo>
                  <a:cubicBezTo>
                    <a:pt x="1440" y="13642"/>
                    <a:pt x="720" y="15063"/>
                    <a:pt x="0" y="16484"/>
                  </a:cubicBezTo>
                  <a:cubicBezTo>
                    <a:pt x="9360" y="21600"/>
                    <a:pt x="9360" y="21600"/>
                    <a:pt x="9360" y="21600"/>
                  </a:cubicBezTo>
                  <a:cubicBezTo>
                    <a:pt x="9600" y="21032"/>
                    <a:pt x="10080" y="20463"/>
                    <a:pt x="10320" y="19611"/>
                  </a:cubicBezTo>
                  <a:cubicBezTo>
                    <a:pt x="13200" y="15632"/>
                    <a:pt x="17280" y="12789"/>
                    <a:pt x="21600" y="12221"/>
                  </a:cubicBezTo>
                  <a:lnTo>
                    <a:pt x="2160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20" name="Freeform 252"/>
            <p:cNvSpPr/>
            <p:nvPr/>
          </p:nvSpPr>
          <p:spPr>
            <a:xfrm>
              <a:off x="13851890" y="6948940"/>
              <a:ext cx="175611" cy="106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0" y="0"/>
                  </a:moveTo>
                  <a:cubicBezTo>
                    <a:pt x="960" y="3200"/>
                    <a:pt x="480" y="5600"/>
                    <a:pt x="0" y="8000"/>
                  </a:cubicBezTo>
                  <a:cubicBezTo>
                    <a:pt x="18720" y="21600"/>
                    <a:pt x="18720" y="21600"/>
                    <a:pt x="18720" y="21600"/>
                  </a:cubicBezTo>
                  <a:cubicBezTo>
                    <a:pt x="20160" y="15200"/>
                    <a:pt x="21120" y="8000"/>
                    <a:pt x="21600" y="0"/>
                  </a:cubicBezTo>
                  <a:lnTo>
                    <a:pt x="96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21" name="Freeform 253"/>
            <p:cNvSpPr/>
            <p:nvPr/>
          </p:nvSpPr>
          <p:spPr>
            <a:xfrm>
              <a:off x="13569660" y="6453470"/>
              <a:ext cx="457841" cy="45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3779" y="21600"/>
                    <a:pt x="13779" y="21600"/>
                    <a:pt x="13779" y="21600"/>
                  </a:cubicBezTo>
                  <a:cubicBezTo>
                    <a:pt x="13779" y="13966"/>
                    <a:pt x="7634" y="7821"/>
                    <a:pt x="0" y="78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917" y="0"/>
                    <a:pt x="21600" y="9683"/>
                    <a:pt x="2160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22" name="Rectangle 254"/>
            <p:cNvSpPr/>
            <p:nvPr/>
          </p:nvSpPr>
          <p:spPr>
            <a:xfrm>
              <a:off x="13406594" y="6964620"/>
              <a:ext cx="81532" cy="10662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23" name="Rectangle 255"/>
            <p:cNvSpPr/>
            <p:nvPr/>
          </p:nvSpPr>
          <p:spPr>
            <a:xfrm>
              <a:off x="13528895" y="6829777"/>
              <a:ext cx="84668" cy="24146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24" name="Rectangle 256"/>
            <p:cNvSpPr/>
            <p:nvPr/>
          </p:nvSpPr>
          <p:spPr>
            <a:xfrm>
              <a:off x="13654331" y="6760786"/>
              <a:ext cx="81532" cy="31045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sp>
        <p:nvSpPr>
          <p:cNvPr id="225" name="Freeform 257"/>
          <p:cNvSpPr/>
          <p:nvPr/>
        </p:nvSpPr>
        <p:spPr>
          <a:xfrm>
            <a:off x="5945683" y="3308268"/>
            <a:ext cx="301046" cy="304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29" y="0"/>
                </a:moveTo>
                <a:cubicBezTo>
                  <a:pt x="4800" y="0"/>
                  <a:pt x="0" y="4909"/>
                  <a:pt x="0" y="10800"/>
                </a:cubicBezTo>
                <a:cubicBezTo>
                  <a:pt x="0" y="16691"/>
                  <a:pt x="4800" y="21600"/>
                  <a:pt x="10729" y="21600"/>
                </a:cubicBezTo>
                <a:cubicBezTo>
                  <a:pt x="16800" y="21600"/>
                  <a:pt x="21600" y="16691"/>
                  <a:pt x="21600" y="10800"/>
                </a:cubicBezTo>
                <a:cubicBezTo>
                  <a:pt x="21600" y="4909"/>
                  <a:pt x="16800" y="0"/>
                  <a:pt x="10729" y="0"/>
                </a:cubicBezTo>
                <a:close/>
                <a:moveTo>
                  <a:pt x="20188" y="14026"/>
                </a:moveTo>
                <a:cubicBezTo>
                  <a:pt x="20047" y="14026"/>
                  <a:pt x="20047" y="14026"/>
                  <a:pt x="20047" y="14026"/>
                </a:cubicBezTo>
                <a:cubicBezTo>
                  <a:pt x="20047" y="14166"/>
                  <a:pt x="20047" y="14166"/>
                  <a:pt x="20047" y="14166"/>
                </a:cubicBezTo>
                <a:cubicBezTo>
                  <a:pt x="19906" y="14868"/>
                  <a:pt x="19482" y="15569"/>
                  <a:pt x="19059" y="16130"/>
                </a:cubicBezTo>
                <a:cubicBezTo>
                  <a:pt x="19059" y="16130"/>
                  <a:pt x="18918" y="16270"/>
                  <a:pt x="18918" y="16270"/>
                </a:cubicBezTo>
                <a:cubicBezTo>
                  <a:pt x="18635" y="16270"/>
                  <a:pt x="18635" y="16410"/>
                  <a:pt x="18494" y="16410"/>
                </a:cubicBezTo>
                <a:cubicBezTo>
                  <a:pt x="18353" y="16410"/>
                  <a:pt x="18353" y="16410"/>
                  <a:pt x="18212" y="16410"/>
                </a:cubicBezTo>
                <a:cubicBezTo>
                  <a:pt x="18212" y="16130"/>
                  <a:pt x="18353" y="16130"/>
                  <a:pt x="18353" y="15990"/>
                </a:cubicBezTo>
                <a:cubicBezTo>
                  <a:pt x="18353" y="15849"/>
                  <a:pt x="18212" y="15709"/>
                  <a:pt x="18212" y="15709"/>
                </a:cubicBezTo>
                <a:cubicBezTo>
                  <a:pt x="18353" y="15569"/>
                  <a:pt x="18212" y="15288"/>
                  <a:pt x="18212" y="15148"/>
                </a:cubicBezTo>
                <a:cubicBezTo>
                  <a:pt x="18212" y="15008"/>
                  <a:pt x="18353" y="15148"/>
                  <a:pt x="18494" y="15008"/>
                </a:cubicBezTo>
                <a:cubicBezTo>
                  <a:pt x="18494" y="15008"/>
                  <a:pt x="18494" y="14727"/>
                  <a:pt x="18635" y="14727"/>
                </a:cubicBezTo>
                <a:cubicBezTo>
                  <a:pt x="18635" y="14587"/>
                  <a:pt x="18635" y="14727"/>
                  <a:pt x="18776" y="14727"/>
                </a:cubicBezTo>
                <a:cubicBezTo>
                  <a:pt x="18776" y="14727"/>
                  <a:pt x="18776" y="14447"/>
                  <a:pt x="18776" y="14447"/>
                </a:cubicBezTo>
                <a:cubicBezTo>
                  <a:pt x="18918" y="14447"/>
                  <a:pt x="18918" y="14447"/>
                  <a:pt x="19059" y="14447"/>
                </a:cubicBezTo>
                <a:cubicBezTo>
                  <a:pt x="19200" y="14447"/>
                  <a:pt x="19200" y="14306"/>
                  <a:pt x="19200" y="14166"/>
                </a:cubicBezTo>
                <a:cubicBezTo>
                  <a:pt x="19341" y="14026"/>
                  <a:pt x="19341" y="14026"/>
                  <a:pt x="19482" y="14026"/>
                </a:cubicBezTo>
                <a:cubicBezTo>
                  <a:pt x="19624" y="14026"/>
                  <a:pt x="19482" y="13886"/>
                  <a:pt x="19624" y="13886"/>
                </a:cubicBezTo>
                <a:cubicBezTo>
                  <a:pt x="19765" y="13886"/>
                  <a:pt x="20047" y="13745"/>
                  <a:pt x="20188" y="13886"/>
                </a:cubicBezTo>
                <a:cubicBezTo>
                  <a:pt x="20188" y="13886"/>
                  <a:pt x="20188" y="14026"/>
                  <a:pt x="20188" y="14026"/>
                </a:cubicBezTo>
                <a:close/>
                <a:moveTo>
                  <a:pt x="3106" y="4488"/>
                </a:moveTo>
                <a:cubicBezTo>
                  <a:pt x="3247" y="4629"/>
                  <a:pt x="3247" y="4629"/>
                  <a:pt x="3247" y="4629"/>
                </a:cubicBezTo>
                <a:cubicBezTo>
                  <a:pt x="3388" y="4629"/>
                  <a:pt x="3388" y="4488"/>
                  <a:pt x="3529" y="4488"/>
                </a:cubicBezTo>
                <a:cubicBezTo>
                  <a:pt x="3529" y="4488"/>
                  <a:pt x="3529" y="4629"/>
                  <a:pt x="3671" y="4629"/>
                </a:cubicBezTo>
                <a:cubicBezTo>
                  <a:pt x="3671" y="4629"/>
                  <a:pt x="3812" y="4208"/>
                  <a:pt x="3671" y="4208"/>
                </a:cubicBezTo>
                <a:cubicBezTo>
                  <a:pt x="3671" y="4068"/>
                  <a:pt x="3671" y="4068"/>
                  <a:pt x="3671" y="4068"/>
                </a:cubicBezTo>
                <a:cubicBezTo>
                  <a:pt x="3812" y="3927"/>
                  <a:pt x="3812" y="4068"/>
                  <a:pt x="3953" y="4068"/>
                </a:cubicBezTo>
                <a:cubicBezTo>
                  <a:pt x="3953" y="4208"/>
                  <a:pt x="4094" y="4348"/>
                  <a:pt x="4235" y="4488"/>
                </a:cubicBezTo>
                <a:cubicBezTo>
                  <a:pt x="4235" y="4629"/>
                  <a:pt x="4094" y="4629"/>
                  <a:pt x="4094" y="4629"/>
                </a:cubicBezTo>
                <a:cubicBezTo>
                  <a:pt x="4235" y="4629"/>
                  <a:pt x="4235" y="4488"/>
                  <a:pt x="4376" y="4348"/>
                </a:cubicBezTo>
                <a:cubicBezTo>
                  <a:pt x="4376" y="4348"/>
                  <a:pt x="4235" y="4348"/>
                  <a:pt x="4094" y="4348"/>
                </a:cubicBezTo>
                <a:cubicBezTo>
                  <a:pt x="3953" y="4208"/>
                  <a:pt x="4094" y="3787"/>
                  <a:pt x="4376" y="3647"/>
                </a:cubicBezTo>
                <a:cubicBezTo>
                  <a:pt x="4376" y="3647"/>
                  <a:pt x="4518" y="3787"/>
                  <a:pt x="4518" y="3927"/>
                </a:cubicBezTo>
                <a:cubicBezTo>
                  <a:pt x="4518" y="3787"/>
                  <a:pt x="4800" y="3647"/>
                  <a:pt x="4800" y="3927"/>
                </a:cubicBezTo>
                <a:cubicBezTo>
                  <a:pt x="4941" y="3927"/>
                  <a:pt x="4941" y="3787"/>
                  <a:pt x="5082" y="3927"/>
                </a:cubicBezTo>
                <a:cubicBezTo>
                  <a:pt x="5082" y="3927"/>
                  <a:pt x="5224" y="3927"/>
                  <a:pt x="5224" y="4068"/>
                </a:cubicBezTo>
                <a:cubicBezTo>
                  <a:pt x="5224" y="4068"/>
                  <a:pt x="5365" y="4068"/>
                  <a:pt x="5506" y="4068"/>
                </a:cubicBezTo>
                <a:cubicBezTo>
                  <a:pt x="5506" y="4208"/>
                  <a:pt x="5647" y="4208"/>
                  <a:pt x="5647" y="4348"/>
                </a:cubicBezTo>
                <a:cubicBezTo>
                  <a:pt x="5647" y="4348"/>
                  <a:pt x="5506" y="4348"/>
                  <a:pt x="5506" y="4488"/>
                </a:cubicBezTo>
                <a:cubicBezTo>
                  <a:pt x="5647" y="4488"/>
                  <a:pt x="5647" y="4629"/>
                  <a:pt x="5788" y="4629"/>
                </a:cubicBezTo>
                <a:cubicBezTo>
                  <a:pt x="5788" y="4629"/>
                  <a:pt x="5788" y="4769"/>
                  <a:pt x="5929" y="4769"/>
                </a:cubicBezTo>
                <a:cubicBezTo>
                  <a:pt x="5929" y="4769"/>
                  <a:pt x="5929" y="4769"/>
                  <a:pt x="5929" y="4909"/>
                </a:cubicBezTo>
                <a:cubicBezTo>
                  <a:pt x="5788" y="4909"/>
                  <a:pt x="5788" y="5049"/>
                  <a:pt x="5788" y="5049"/>
                </a:cubicBezTo>
                <a:cubicBezTo>
                  <a:pt x="5647" y="5049"/>
                  <a:pt x="5647" y="4909"/>
                  <a:pt x="5506" y="4909"/>
                </a:cubicBezTo>
                <a:cubicBezTo>
                  <a:pt x="5506" y="5049"/>
                  <a:pt x="5647" y="5049"/>
                  <a:pt x="5647" y="5190"/>
                </a:cubicBezTo>
                <a:cubicBezTo>
                  <a:pt x="5647" y="5470"/>
                  <a:pt x="5506" y="5330"/>
                  <a:pt x="5647" y="5610"/>
                </a:cubicBezTo>
                <a:cubicBezTo>
                  <a:pt x="5365" y="5610"/>
                  <a:pt x="5224" y="5330"/>
                  <a:pt x="5082" y="5190"/>
                </a:cubicBezTo>
                <a:cubicBezTo>
                  <a:pt x="4941" y="5190"/>
                  <a:pt x="4800" y="5190"/>
                  <a:pt x="4659" y="5190"/>
                </a:cubicBezTo>
                <a:cubicBezTo>
                  <a:pt x="4800" y="4909"/>
                  <a:pt x="5082" y="4909"/>
                  <a:pt x="5082" y="4629"/>
                </a:cubicBezTo>
                <a:cubicBezTo>
                  <a:pt x="5082" y="4488"/>
                  <a:pt x="4941" y="4629"/>
                  <a:pt x="4941" y="4348"/>
                </a:cubicBezTo>
                <a:cubicBezTo>
                  <a:pt x="4941" y="4488"/>
                  <a:pt x="4800" y="4348"/>
                  <a:pt x="4659" y="4348"/>
                </a:cubicBezTo>
                <a:cubicBezTo>
                  <a:pt x="4659" y="4348"/>
                  <a:pt x="4518" y="4348"/>
                  <a:pt x="4376" y="4348"/>
                </a:cubicBezTo>
                <a:cubicBezTo>
                  <a:pt x="4518" y="4348"/>
                  <a:pt x="4518" y="4348"/>
                  <a:pt x="4659" y="4488"/>
                </a:cubicBezTo>
                <a:cubicBezTo>
                  <a:pt x="4518" y="4488"/>
                  <a:pt x="4518" y="4629"/>
                  <a:pt x="4518" y="4769"/>
                </a:cubicBezTo>
                <a:cubicBezTo>
                  <a:pt x="4376" y="4909"/>
                  <a:pt x="4235" y="4909"/>
                  <a:pt x="4094" y="5049"/>
                </a:cubicBezTo>
                <a:cubicBezTo>
                  <a:pt x="4094" y="5049"/>
                  <a:pt x="4094" y="5049"/>
                  <a:pt x="4094" y="5190"/>
                </a:cubicBezTo>
                <a:cubicBezTo>
                  <a:pt x="3953" y="5190"/>
                  <a:pt x="3812" y="5330"/>
                  <a:pt x="3812" y="5470"/>
                </a:cubicBezTo>
                <a:cubicBezTo>
                  <a:pt x="3671" y="5470"/>
                  <a:pt x="3671" y="5610"/>
                  <a:pt x="3529" y="5751"/>
                </a:cubicBezTo>
                <a:cubicBezTo>
                  <a:pt x="3529" y="5751"/>
                  <a:pt x="3529" y="5891"/>
                  <a:pt x="3529" y="5891"/>
                </a:cubicBezTo>
                <a:cubicBezTo>
                  <a:pt x="3388" y="6031"/>
                  <a:pt x="3671" y="5891"/>
                  <a:pt x="3529" y="6031"/>
                </a:cubicBezTo>
                <a:cubicBezTo>
                  <a:pt x="3671" y="6171"/>
                  <a:pt x="3812" y="6312"/>
                  <a:pt x="3953" y="6312"/>
                </a:cubicBezTo>
                <a:cubicBezTo>
                  <a:pt x="3953" y="6312"/>
                  <a:pt x="4094" y="6312"/>
                  <a:pt x="4094" y="6452"/>
                </a:cubicBezTo>
                <a:cubicBezTo>
                  <a:pt x="4094" y="6452"/>
                  <a:pt x="4094" y="6312"/>
                  <a:pt x="4235" y="6312"/>
                </a:cubicBezTo>
                <a:cubicBezTo>
                  <a:pt x="4235" y="6592"/>
                  <a:pt x="4235" y="6732"/>
                  <a:pt x="4376" y="6873"/>
                </a:cubicBezTo>
                <a:cubicBezTo>
                  <a:pt x="4376" y="6732"/>
                  <a:pt x="4376" y="6452"/>
                  <a:pt x="4518" y="6312"/>
                </a:cubicBezTo>
                <a:cubicBezTo>
                  <a:pt x="4518" y="6312"/>
                  <a:pt x="4376" y="6452"/>
                  <a:pt x="4376" y="6312"/>
                </a:cubicBezTo>
                <a:cubicBezTo>
                  <a:pt x="4376" y="6171"/>
                  <a:pt x="4518" y="6312"/>
                  <a:pt x="4518" y="6312"/>
                </a:cubicBezTo>
                <a:cubicBezTo>
                  <a:pt x="4518" y="6031"/>
                  <a:pt x="4659" y="5751"/>
                  <a:pt x="4659" y="5470"/>
                </a:cubicBezTo>
                <a:cubicBezTo>
                  <a:pt x="4659" y="5470"/>
                  <a:pt x="4659" y="5330"/>
                  <a:pt x="4800" y="5330"/>
                </a:cubicBezTo>
                <a:cubicBezTo>
                  <a:pt x="4800" y="5330"/>
                  <a:pt x="4800" y="5470"/>
                  <a:pt x="4941" y="5470"/>
                </a:cubicBezTo>
                <a:cubicBezTo>
                  <a:pt x="5082" y="5470"/>
                  <a:pt x="5082" y="5610"/>
                  <a:pt x="5224" y="5470"/>
                </a:cubicBezTo>
                <a:cubicBezTo>
                  <a:pt x="5224" y="5610"/>
                  <a:pt x="5224" y="5751"/>
                  <a:pt x="5224" y="5891"/>
                </a:cubicBezTo>
                <a:cubicBezTo>
                  <a:pt x="5224" y="6031"/>
                  <a:pt x="5365" y="5891"/>
                  <a:pt x="5506" y="5891"/>
                </a:cubicBezTo>
                <a:cubicBezTo>
                  <a:pt x="5506" y="5891"/>
                  <a:pt x="5506" y="5751"/>
                  <a:pt x="5506" y="5751"/>
                </a:cubicBezTo>
                <a:cubicBezTo>
                  <a:pt x="5647" y="5751"/>
                  <a:pt x="5647" y="6031"/>
                  <a:pt x="5788" y="6171"/>
                </a:cubicBezTo>
                <a:cubicBezTo>
                  <a:pt x="5788" y="6171"/>
                  <a:pt x="5788" y="6312"/>
                  <a:pt x="5788" y="6312"/>
                </a:cubicBezTo>
                <a:cubicBezTo>
                  <a:pt x="5788" y="6452"/>
                  <a:pt x="5929" y="6452"/>
                  <a:pt x="5929" y="6592"/>
                </a:cubicBezTo>
                <a:cubicBezTo>
                  <a:pt x="5929" y="6592"/>
                  <a:pt x="5929" y="6592"/>
                  <a:pt x="6071" y="6592"/>
                </a:cubicBezTo>
                <a:cubicBezTo>
                  <a:pt x="6071" y="6873"/>
                  <a:pt x="6071" y="6873"/>
                  <a:pt x="6071" y="7153"/>
                </a:cubicBezTo>
                <a:cubicBezTo>
                  <a:pt x="6071" y="7294"/>
                  <a:pt x="6071" y="7294"/>
                  <a:pt x="6212" y="7434"/>
                </a:cubicBezTo>
                <a:cubicBezTo>
                  <a:pt x="6212" y="7434"/>
                  <a:pt x="6212" y="7574"/>
                  <a:pt x="6212" y="7574"/>
                </a:cubicBezTo>
                <a:cubicBezTo>
                  <a:pt x="6212" y="7714"/>
                  <a:pt x="6071" y="7574"/>
                  <a:pt x="6071" y="7574"/>
                </a:cubicBezTo>
                <a:cubicBezTo>
                  <a:pt x="5929" y="7574"/>
                  <a:pt x="5929" y="7574"/>
                  <a:pt x="5929" y="7434"/>
                </a:cubicBezTo>
                <a:cubicBezTo>
                  <a:pt x="5929" y="7434"/>
                  <a:pt x="5788" y="7574"/>
                  <a:pt x="5788" y="7574"/>
                </a:cubicBezTo>
                <a:cubicBezTo>
                  <a:pt x="5788" y="7294"/>
                  <a:pt x="5929" y="7153"/>
                  <a:pt x="6071" y="7013"/>
                </a:cubicBezTo>
                <a:cubicBezTo>
                  <a:pt x="5929" y="6873"/>
                  <a:pt x="5647" y="7153"/>
                  <a:pt x="5506" y="7153"/>
                </a:cubicBezTo>
                <a:cubicBezTo>
                  <a:pt x="5506" y="7153"/>
                  <a:pt x="5647" y="7153"/>
                  <a:pt x="5647" y="7294"/>
                </a:cubicBezTo>
                <a:cubicBezTo>
                  <a:pt x="5506" y="7294"/>
                  <a:pt x="5365" y="7294"/>
                  <a:pt x="5365" y="7434"/>
                </a:cubicBezTo>
                <a:cubicBezTo>
                  <a:pt x="5365" y="7574"/>
                  <a:pt x="5506" y="7574"/>
                  <a:pt x="5647" y="7574"/>
                </a:cubicBezTo>
                <a:cubicBezTo>
                  <a:pt x="5506" y="7714"/>
                  <a:pt x="5365" y="7855"/>
                  <a:pt x="5224" y="7855"/>
                </a:cubicBezTo>
                <a:cubicBezTo>
                  <a:pt x="5224" y="7855"/>
                  <a:pt x="5365" y="7855"/>
                  <a:pt x="5365" y="7714"/>
                </a:cubicBezTo>
                <a:cubicBezTo>
                  <a:pt x="5224" y="7714"/>
                  <a:pt x="4941" y="7855"/>
                  <a:pt x="4800" y="7995"/>
                </a:cubicBezTo>
                <a:cubicBezTo>
                  <a:pt x="4800" y="8135"/>
                  <a:pt x="4941" y="7995"/>
                  <a:pt x="4941" y="8135"/>
                </a:cubicBezTo>
                <a:cubicBezTo>
                  <a:pt x="4800" y="8275"/>
                  <a:pt x="4659" y="8275"/>
                  <a:pt x="4659" y="8275"/>
                </a:cubicBezTo>
                <a:cubicBezTo>
                  <a:pt x="4659" y="8556"/>
                  <a:pt x="4518" y="8556"/>
                  <a:pt x="4518" y="8696"/>
                </a:cubicBezTo>
                <a:cubicBezTo>
                  <a:pt x="4518" y="8836"/>
                  <a:pt x="4376" y="8836"/>
                  <a:pt x="4376" y="8836"/>
                </a:cubicBezTo>
                <a:cubicBezTo>
                  <a:pt x="4376" y="8836"/>
                  <a:pt x="4376" y="8836"/>
                  <a:pt x="4376" y="8977"/>
                </a:cubicBezTo>
                <a:cubicBezTo>
                  <a:pt x="4094" y="9117"/>
                  <a:pt x="3953" y="9257"/>
                  <a:pt x="3953" y="9538"/>
                </a:cubicBezTo>
                <a:cubicBezTo>
                  <a:pt x="3953" y="9538"/>
                  <a:pt x="3953" y="9678"/>
                  <a:pt x="4094" y="9678"/>
                </a:cubicBezTo>
                <a:cubicBezTo>
                  <a:pt x="3953" y="9818"/>
                  <a:pt x="3953" y="9818"/>
                  <a:pt x="4094" y="10099"/>
                </a:cubicBezTo>
                <a:cubicBezTo>
                  <a:pt x="3812" y="10099"/>
                  <a:pt x="3812" y="9958"/>
                  <a:pt x="3812" y="9678"/>
                </a:cubicBezTo>
                <a:cubicBezTo>
                  <a:pt x="3812" y="9538"/>
                  <a:pt x="3529" y="9538"/>
                  <a:pt x="3388" y="9538"/>
                </a:cubicBezTo>
                <a:cubicBezTo>
                  <a:pt x="3388" y="9538"/>
                  <a:pt x="3388" y="9678"/>
                  <a:pt x="3388" y="9678"/>
                </a:cubicBezTo>
                <a:cubicBezTo>
                  <a:pt x="3247" y="9678"/>
                  <a:pt x="3106" y="9538"/>
                  <a:pt x="2965" y="9538"/>
                </a:cubicBezTo>
                <a:cubicBezTo>
                  <a:pt x="2824" y="9678"/>
                  <a:pt x="2824" y="9678"/>
                  <a:pt x="2682" y="9678"/>
                </a:cubicBezTo>
                <a:cubicBezTo>
                  <a:pt x="2824" y="10099"/>
                  <a:pt x="2541" y="10800"/>
                  <a:pt x="2965" y="10660"/>
                </a:cubicBezTo>
                <a:cubicBezTo>
                  <a:pt x="3106" y="10660"/>
                  <a:pt x="2965" y="10519"/>
                  <a:pt x="3106" y="10379"/>
                </a:cubicBezTo>
                <a:cubicBezTo>
                  <a:pt x="3247" y="10379"/>
                  <a:pt x="3247" y="10379"/>
                  <a:pt x="3388" y="10379"/>
                </a:cubicBezTo>
                <a:cubicBezTo>
                  <a:pt x="3388" y="10660"/>
                  <a:pt x="3388" y="10800"/>
                  <a:pt x="3247" y="10940"/>
                </a:cubicBezTo>
                <a:cubicBezTo>
                  <a:pt x="3388" y="10940"/>
                  <a:pt x="3671" y="10940"/>
                  <a:pt x="3671" y="11081"/>
                </a:cubicBezTo>
                <a:cubicBezTo>
                  <a:pt x="3671" y="11361"/>
                  <a:pt x="3671" y="11501"/>
                  <a:pt x="3671" y="11642"/>
                </a:cubicBezTo>
                <a:cubicBezTo>
                  <a:pt x="3812" y="11642"/>
                  <a:pt x="3812" y="11501"/>
                  <a:pt x="3953" y="11501"/>
                </a:cubicBezTo>
                <a:cubicBezTo>
                  <a:pt x="4094" y="11501"/>
                  <a:pt x="4094" y="11642"/>
                  <a:pt x="4094" y="11642"/>
                </a:cubicBezTo>
                <a:cubicBezTo>
                  <a:pt x="4094" y="11642"/>
                  <a:pt x="4235" y="11501"/>
                  <a:pt x="4376" y="11361"/>
                </a:cubicBezTo>
                <a:cubicBezTo>
                  <a:pt x="4376" y="11361"/>
                  <a:pt x="4518" y="11361"/>
                  <a:pt x="4518" y="11221"/>
                </a:cubicBezTo>
                <a:cubicBezTo>
                  <a:pt x="4518" y="11221"/>
                  <a:pt x="4518" y="11361"/>
                  <a:pt x="4659" y="11361"/>
                </a:cubicBezTo>
                <a:cubicBezTo>
                  <a:pt x="4659" y="11361"/>
                  <a:pt x="4659" y="11221"/>
                  <a:pt x="4800" y="11221"/>
                </a:cubicBezTo>
                <a:cubicBezTo>
                  <a:pt x="4800" y="11501"/>
                  <a:pt x="4941" y="11501"/>
                  <a:pt x="5082" y="11642"/>
                </a:cubicBezTo>
                <a:cubicBezTo>
                  <a:pt x="5082" y="11642"/>
                  <a:pt x="5082" y="11501"/>
                  <a:pt x="5082" y="11501"/>
                </a:cubicBezTo>
                <a:cubicBezTo>
                  <a:pt x="5224" y="11642"/>
                  <a:pt x="5365" y="11642"/>
                  <a:pt x="5647" y="11782"/>
                </a:cubicBezTo>
                <a:cubicBezTo>
                  <a:pt x="5647" y="11922"/>
                  <a:pt x="5647" y="12062"/>
                  <a:pt x="5788" y="12062"/>
                </a:cubicBezTo>
                <a:cubicBezTo>
                  <a:pt x="6071" y="11922"/>
                  <a:pt x="6212" y="12343"/>
                  <a:pt x="6212" y="12623"/>
                </a:cubicBezTo>
                <a:cubicBezTo>
                  <a:pt x="6212" y="12623"/>
                  <a:pt x="6353" y="12623"/>
                  <a:pt x="6353" y="12623"/>
                </a:cubicBezTo>
                <a:cubicBezTo>
                  <a:pt x="6353" y="12764"/>
                  <a:pt x="6635" y="12764"/>
                  <a:pt x="6635" y="12904"/>
                </a:cubicBezTo>
                <a:cubicBezTo>
                  <a:pt x="6776" y="12904"/>
                  <a:pt x="6776" y="12904"/>
                  <a:pt x="6918" y="12904"/>
                </a:cubicBezTo>
                <a:cubicBezTo>
                  <a:pt x="7059" y="12904"/>
                  <a:pt x="7200" y="12904"/>
                  <a:pt x="7200" y="13044"/>
                </a:cubicBezTo>
                <a:cubicBezTo>
                  <a:pt x="7341" y="13044"/>
                  <a:pt x="7341" y="13044"/>
                  <a:pt x="7341" y="13044"/>
                </a:cubicBezTo>
                <a:cubicBezTo>
                  <a:pt x="7341" y="13184"/>
                  <a:pt x="7482" y="13184"/>
                  <a:pt x="7482" y="13465"/>
                </a:cubicBezTo>
                <a:cubicBezTo>
                  <a:pt x="7482" y="13465"/>
                  <a:pt x="7341" y="13465"/>
                  <a:pt x="7341" y="13605"/>
                </a:cubicBezTo>
                <a:cubicBezTo>
                  <a:pt x="7341" y="13605"/>
                  <a:pt x="7341" y="13745"/>
                  <a:pt x="7341" y="13886"/>
                </a:cubicBezTo>
                <a:cubicBezTo>
                  <a:pt x="7200" y="14026"/>
                  <a:pt x="7200" y="14026"/>
                  <a:pt x="7200" y="14166"/>
                </a:cubicBezTo>
                <a:cubicBezTo>
                  <a:pt x="7200" y="14166"/>
                  <a:pt x="7059" y="14166"/>
                  <a:pt x="7059" y="14166"/>
                </a:cubicBezTo>
                <a:cubicBezTo>
                  <a:pt x="7059" y="14306"/>
                  <a:pt x="7059" y="14306"/>
                  <a:pt x="7059" y="14306"/>
                </a:cubicBezTo>
                <a:cubicBezTo>
                  <a:pt x="7059" y="14587"/>
                  <a:pt x="6918" y="14868"/>
                  <a:pt x="6918" y="15148"/>
                </a:cubicBezTo>
                <a:cubicBezTo>
                  <a:pt x="6776" y="15148"/>
                  <a:pt x="6776" y="15148"/>
                  <a:pt x="6635" y="15148"/>
                </a:cubicBezTo>
                <a:cubicBezTo>
                  <a:pt x="6635" y="15288"/>
                  <a:pt x="6494" y="15429"/>
                  <a:pt x="6494" y="15429"/>
                </a:cubicBezTo>
                <a:cubicBezTo>
                  <a:pt x="6494" y="15569"/>
                  <a:pt x="6494" y="15569"/>
                  <a:pt x="6494" y="15709"/>
                </a:cubicBezTo>
                <a:cubicBezTo>
                  <a:pt x="6353" y="15849"/>
                  <a:pt x="6212" y="15849"/>
                  <a:pt x="6353" y="16130"/>
                </a:cubicBezTo>
                <a:cubicBezTo>
                  <a:pt x="6212" y="16130"/>
                  <a:pt x="6212" y="16130"/>
                  <a:pt x="6212" y="16270"/>
                </a:cubicBezTo>
                <a:cubicBezTo>
                  <a:pt x="6071" y="16270"/>
                  <a:pt x="6071" y="16270"/>
                  <a:pt x="6071" y="16270"/>
                </a:cubicBezTo>
                <a:cubicBezTo>
                  <a:pt x="5929" y="16270"/>
                  <a:pt x="5929" y="16270"/>
                  <a:pt x="5788" y="16270"/>
                </a:cubicBezTo>
                <a:cubicBezTo>
                  <a:pt x="5788" y="16410"/>
                  <a:pt x="5929" y="16551"/>
                  <a:pt x="5929" y="16691"/>
                </a:cubicBezTo>
                <a:cubicBezTo>
                  <a:pt x="5788" y="16691"/>
                  <a:pt x="5647" y="16831"/>
                  <a:pt x="5506" y="16831"/>
                </a:cubicBezTo>
                <a:cubicBezTo>
                  <a:pt x="5506" y="16971"/>
                  <a:pt x="5506" y="17252"/>
                  <a:pt x="5224" y="17112"/>
                </a:cubicBezTo>
                <a:cubicBezTo>
                  <a:pt x="5506" y="17112"/>
                  <a:pt x="5365" y="17532"/>
                  <a:pt x="5224" y="17673"/>
                </a:cubicBezTo>
                <a:cubicBezTo>
                  <a:pt x="5224" y="17813"/>
                  <a:pt x="5365" y="17813"/>
                  <a:pt x="5365" y="17953"/>
                </a:cubicBezTo>
                <a:cubicBezTo>
                  <a:pt x="5365" y="17953"/>
                  <a:pt x="5365" y="18094"/>
                  <a:pt x="5224" y="18094"/>
                </a:cubicBezTo>
                <a:cubicBezTo>
                  <a:pt x="5224" y="18234"/>
                  <a:pt x="5082" y="18234"/>
                  <a:pt x="5082" y="18374"/>
                </a:cubicBezTo>
                <a:cubicBezTo>
                  <a:pt x="5082" y="18514"/>
                  <a:pt x="5224" y="18514"/>
                  <a:pt x="5224" y="18655"/>
                </a:cubicBezTo>
                <a:cubicBezTo>
                  <a:pt x="5224" y="18655"/>
                  <a:pt x="5365" y="18655"/>
                  <a:pt x="5365" y="18795"/>
                </a:cubicBezTo>
                <a:cubicBezTo>
                  <a:pt x="5365" y="18935"/>
                  <a:pt x="5224" y="18795"/>
                  <a:pt x="5082" y="18795"/>
                </a:cubicBezTo>
                <a:cubicBezTo>
                  <a:pt x="4941" y="18795"/>
                  <a:pt x="4941" y="18655"/>
                  <a:pt x="4800" y="18655"/>
                </a:cubicBezTo>
                <a:cubicBezTo>
                  <a:pt x="4800" y="18655"/>
                  <a:pt x="4800" y="18655"/>
                  <a:pt x="4800" y="18655"/>
                </a:cubicBezTo>
                <a:cubicBezTo>
                  <a:pt x="4800" y="18655"/>
                  <a:pt x="4800" y="18655"/>
                  <a:pt x="4800" y="18514"/>
                </a:cubicBezTo>
                <a:cubicBezTo>
                  <a:pt x="4659" y="18514"/>
                  <a:pt x="4659" y="18234"/>
                  <a:pt x="4659" y="18094"/>
                </a:cubicBezTo>
                <a:cubicBezTo>
                  <a:pt x="4659" y="17953"/>
                  <a:pt x="4659" y="17813"/>
                  <a:pt x="4518" y="17532"/>
                </a:cubicBezTo>
                <a:cubicBezTo>
                  <a:pt x="4659" y="17392"/>
                  <a:pt x="4518" y="17392"/>
                  <a:pt x="4659" y="17252"/>
                </a:cubicBezTo>
                <a:cubicBezTo>
                  <a:pt x="4659" y="17112"/>
                  <a:pt x="4518" y="17252"/>
                  <a:pt x="4518" y="17112"/>
                </a:cubicBezTo>
                <a:cubicBezTo>
                  <a:pt x="4518" y="16971"/>
                  <a:pt x="4659" y="16971"/>
                  <a:pt x="4659" y="16831"/>
                </a:cubicBezTo>
                <a:cubicBezTo>
                  <a:pt x="4659" y="16691"/>
                  <a:pt x="4518" y="16831"/>
                  <a:pt x="4518" y="16831"/>
                </a:cubicBezTo>
                <a:cubicBezTo>
                  <a:pt x="4659" y="16551"/>
                  <a:pt x="4518" y="16130"/>
                  <a:pt x="4659" y="15990"/>
                </a:cubicBezTo>
                <a:cubicBezTo>
                  <a:pt x="4800" y="15709"/>
                  <a:pt x="4659" y="15569"/>
                  <a:pt x="4659" y="15288"/>
                </a:cubicBezTo>
                <a:cubicBezTo>
                  <a:pt x="4659" y="15288"/>
                  <a:pt x="4659" y="15288"/>
                  <a:pt x="4659" y="15148"/>
                </a:cubicBezTo>
                <a:cubicBezTo>
                  <a:pt x="4659" y="15148"/>
                  <a:pt x="4659" y="15008"/>
                  <a:pt x="4659" y="15008"/>
                </a:cubicBezTo>
                <a:cubicBezTo>
                  <a:pt x="4659" y="14727"/>
                  <a:pt x="4659" y="14587"/>
                  <a:pt x="4518" y="14447"/>
                </a:cubicBezTo>
                <a:cubicBezTo>
                  <a:pt x="4376" y="14447"/>
                  <a:pt x="4235" y="14306"/>
                  <a:pt x="4094" y="14166"/>
                </a:cubicBezTo>
                <a:cubicBezTo>
                  <a:pt x="4094" y="14026"/>
                  <a:pt x="4235" y="14026"/>
                  <a:pt x="4235" y="13886"/>
                </a:cubicBezTo>
                <a:cubicBezTo>
                  <a:pt x="3953" y="13886"/>
                  <a:pt x="3812" y="13745"/>
                  <a:pt x="3953" y="13465"/>
                </a:cubicBezTo>
                <a:cubicBezTo>
                  <a:pt x="3953" y="13465"/>
                  <a:pt x="4094" y="13465"/>
                  <a:pt x="4094" y="13325"/>
                </a:cubicBezTo>
                <a:cubicBezTo>
                  <a:pt x="3953" y="13325"/>
                  <a:pt x="3953" y="13325"/>
                  <a:pt x="3812" y="13184"/>
                </a:cubicBezTo>
                <a:cubicBezTo>
                  <a:pt x="3953" y="13044"/>
                  <a:pt x="3812" y="12904"/>
                  <a:pt x="3812" y="12623"/>
                </a:cubicBezTo>
                <a:cubicBezTo>
                  <a:pt x="3812" y="12483"/>
                  <a:pt x="3953" y="12483"/>
                  <a:pt x="3953" y="12343"/>
                </a:cubicBezTo>
                <a:cubicBezTo>
                  <a:pt x="3953" y="12203"/>
                  <a:pt x="4094" y="12203"/>
                  <a:pt x="4094" y="12062"/>
                </a:cubicBezTo>
                <a:cubicBezTo>
                  <a:pt x="3953" y="12062"/>
                  <a:pt x="3953" y="11922"/>
                  <a:pt x="3953" y="11782"/>
                </a:cubicBezTo>
                <a:cubicBezTo>
                  <a:pt x="3812" y="11782"/>
                  <a:pt x="3812" y="11922"/>
                  <a:pt x="3812" y="11922"/>
                </a:cubicBezTo>
                <a:cubicBezTo>
                  <a:pt x="3671" y="11922"/>
                  <a:pt x="3671" y="11642"/>
                  <a:pt x="3388" y="11642"/>
                </a:cubicBezTo>
                <a:cubicBezTo>
                  <a:pt x="3388" y="11642"/>
                  <a:pt x="3388" y="11642"/>
                  <a:pt x="3388" y="11501"/>
                </a:cubicBezTo>
                <a:cubicBezTo>
                  <a:pt x="3388" y="11501"/>
                  <a:pt x="3247" y="11501"/>
                  <a:pt x="3247" y="11361"/>
                </a:cubicBezTo>
                <a:cubicBezTo>
                  <a:pt x="3106" y="11361"/>
                  <a:pt x="3106" y="11361"/>
                  <a:pt x="2965" y="11361"/>
                </a:cubicBezTo>
                <a:cubicBezTo>
                  <a:pt x="2965" y="11221"/>
                  <a:pt x="2965" y="11221"/>
                  <a:pt x="2824" y="11081"/>
                </a:cubicBezTo>
                <a:cubicBezTo>
                  <a:pt x="2541" y="11081"/>
                  <a:pt x="2400" y="10940"/>
                  <a:pt x="2118" y="10800"/>
                </a:cubicBezTo>
                <a:cubicBezTo>
                  <a:pt x="1976" y="10660"/>
                  <a:pt x="1976" y="10519"/>
                  <a:pt x="1976" y="10239"/>
                </a:cubicBezTo>
                <a:cubicBezTo>
                  <a:pt x="1976" y="10099"/>
                  <a:pt x="1835" y="10099"/>
                  <a:pt x="1694" y="9958"/>
                </a:cubicBezTo>
                <a:cubicBezTo>
                  <a:pt x="1694" y="9958"/>
                  <a:pt x="1694" y="9818"/>
                  <a:pt x="1694" y="9818"/>
                </a:cubicBezTo>
                <a:cubicBezTo>
                  <a:pt x="1694" y="10099"/>
                  <a:pt x="1694" y="10099"/>
                  <a:pt x="1694" y="10239"/>
                </a:cubicBezTo>
                <a:cubicBezTo>
                  <a:pt x="1553" y="10239"/>
                  <a:pt x="1553" y="10099"/>
                  <a:pt x="1553" y="10239"/>
                </a:cubicBezTo>
                <a:cubicBezTo>
                  <a:pt x="1412" y="9958"/>
                  <a:pt x="1412" y="9818"/>
                  <a:pt x="1271" y="9818"/>
                </a:cubicBezTo>
                <a:cubicBezTo>
                  <a:pt x="1271" y="9678"/>
                  <a:pt x="1271" y="9678"/>
                  <a:pt x="1271" y="9678"/>
                </a:cubicBezTo>
                <a:cubicBezTo>
                  <a:pt x="1271" y="9538"/>
                  <a:pt x="1271" y="9257"/>
                  <a:pt x="1129" y="9117"/>
                </a:cubicBezTo>
                <a:cubicBezTo>
                  <a:pt x="1129" y="9117"/>
                  <a:pt x="1129" y="9117"/>
                  <a:pt x="988" y="9117"/>
                </a:cubicBezTo>
                <a:cubicBezTo>
                  <a:pt x="1412" y="7294"/>
                  <a:pt x="2118" y="5751"/>
                  <a:pt x="3106" y="4488"/>
                </a:cubicBezTo>
                <a:close/>
                <a:moveTo>
                  <a:pt x="4376" y="3366"/>
                </a:moveTo>
                <a:cubicBezTo>
                  <a:pt x="4941" y="2805"/>
                  <a:pt x="5506" y="2384"/>
                  <a:pt x="6212" y="2104"/>
                </a:cubicBezTo>
                <a:cubicBezTo>
                  <a:pt x="6212" y="2104"/>
                  <a:pt x="6353" y="2104"/>
                  <a:pt x="6353" y="2244"/>
                </a:cubicBezTo>
                <a:cubicBezTo>
                  <a:pt x="6212" y="2384"/>
                  <a:pt x="6071" y="2244"/>
                  <a:pt x="5929" y="2384"/>
                </a:cubicBezTo>
                <a:cubicBezTo>
                  <a:pt x="5788" y="2384"/>
                  <a:pt x="5929" y="2525"/>
                  <a:pt x="5929" y="2525"/>
                </a:cubicBezTo>
                <a:cubicBezTo>
                  <a:pt x="5788" y="2525"/>
                  <a:pt x="5647" y="2665"/>
                  <a:pt x="5647" y="2665"/>
                </a:cubicBezTo>
                <a:cubicBezTo>
                  <a:pt x="5506" y="2665"/>
                  <a:pt x="5365" y="2805"/>
                  <a:pt x="5224" y="2805"/>
                </a:cubicBezTo>
                <a:cubicBezTo>
                  <a:pt x="5224" y="3086"/>
                  <a:pt x="5082" y="3086"/>
                  <a:pt x="5082" y="3226"/>
                </a:cubicBezTo>
                <a:cubicBezTo>
                  <a:pt x="5082" y="3226"/>
                  <a:pt x="4941" y="3226"/>
                  <a:pt x="4800" y="3226"/>
                </a:cubicBezTo>
                <a:cubicBezTo>
                  <a:pt x="4800" y="3366"/>
                  <a:pt x="5082" y="3226"/>
                  <a:pt x="4941" y="3366"/>
                </a:cubicBezTo>
                <a:cubicBezTo>
                  <a:pt x="4941" y="3506"/>
                  <a:pt x="4941" y="3506"/>
                  <a:pt x="4800" y="3506"/>
                </a:cubicBezTo>
                <a:cubicBezTo>
                  <a:pt x="4800" y="3787"/>
                  <a:pt x="4518" y="3506"/>
                  <a:pt x="4235" y="3647"/>
                </a:cubicBezTo>
                <a:cubicBezTo>
                  <a:pt x="4235" y="3506"/>
                  <a:pt x="4235" y="3506"/>
                  <a:pt x="4094" y="3506"/>
                </a:cubicBezTo>
                <a:cubicBezTo>
                  <a:pt x="4235" y="3506"/>
                  <a:pt x="4235" y="3506"/>
                  <a:pt x="4235" y="3366"/>
                </a:cubicBezTo>
                <a:cubicBezTo>
                  <a:pt x="4376" y="3506"/>
                  <a:pt x="4518" y="3506"/>
                  <a:pt x="4659" y="3506"/>
                </a:cubicBezTo>
                <a:cubicBezTo>
                  <a:pt x="4518" y="3366"/>
                  <a:pt x="4518" y="3366"/>
                  <a:pt x="4376" y="3366"/>
                </a:cubicBezTo>
                <a:close/>
                <a:moveTo>
                  <a:pt x="19624" y="6312"/>
                </a:moveTo>
                <a:cubicBezTo>
                  <a:pt x="19482" y="6312"/>
                  <a:pt x="19482" y="6312"/>
                  <a:pt x="19482" y="6452"/>
                </a:cubicBezTo>
                <a:cubicBezTo>
                  <a:pt x="19482" y="6592"/>
                  <a:pt x="19624" y="6452"/>
                  <a:pt x="19624" y="6452"/>
                </a:cubicBezTo>
                <a:cubicBezTo>
                  <a:pt x="19765" y="6592"/>
                  <a:pt x="19765" y="6732"/>
                  <a:pt x="19765" y="6873"/>
                </a:cubicBezTo>
                <a:cubicBezTo>
                  <a:pt x="19906" y="7013"/>
                  <a:pt x="19906" y="7294"/>
                  <a:pt x="19906" y="7434"/>
                </a:cubicBezTo>
                <a:cubicBezTo>
                  <a:pt x="19765" y="7574"/>
                  <a:pt x="19624" y="7714"/>
                  <a:pt x="19624" y="7995"/>
                </a:cubicBezTo>
                <a:cubicBezTo>
                  <a:pt x="19482" y="7995"/>
                  <a:pt x="19341" y="7995"/>
                  <a:pt x="19341" y="8135"/>
                </a:cubicBezTo>
                <a:cubicBezTo>
                  <a:pt x="19200" y="8416"/>
                  <a:pt x="19482" y="8836"/>
                  <a:pt x="19200" y="8977"/>
                </a:cubicBezTo>
                <a:cubicBezTo>
                  <a:pt x="19059" y="8977"/>
                  <a:pt x="19059" y="8836"/>
                  <a:pt x="19059" y="8696"/>
                </a:cubicBezTo>
                <a:cubicBezTo>
                  <a:pt x="19059" y="8556"/>
                  <a:pt x="18918" y="8556"/>
                  <a:pt x="18918" y="8416"/>
                </a:cubicBezTo>
                <a:cubicBezTo>
                  <a:pt x="18635" y="8416"/>
                  <a:pt x="18918" y="8556"/>
                  <a:pt x="18776" y="8696"/>
                </a:cubicBezTo>
                <a:cubicBezTo>
                  <a:pt x="18776" y="8696"/>
                  <a:pt x="18776" y="8696"/>
                  <a:pt x="18635" y="8696"/>
                </a:cubicBezTo>
                <a:cubicBezTo>
                  <a:pt x="18776" y="8836"/>
                  <a:pt x="18635" y="8836"/>
                  <a:pt x="18635" y="8836"/>
                </a:cubicBezTo>
                <a:cubicBezTo>
                  <a:pt x="18635" y="8977"/>
                  <a:pt x="18776" y="8977"/>
                  <a:pt x="18776" y="9117"/>
                </a:cubicBezTo>
                <a:cubicBezTo>
                  <a:pt x="18776" y="9257"/>
                  <a:pt x="18776" y="9257"/>
                  <a:pt x="18918" y="9257"/>
                </a:cubicBezTo>
                <a:cubicBezTo>
                  <a:pt x="18776" y="9397"/>
                  <a:pt x="18918" y="9678"/>
                  <a:pt x="18776" y="9818"/>
                </a:cubicBezTo>
                <a:cubicBezTo>
                  <a:pt x="18776" y="9818"/>
                  <a:pt x="18776" y="9958"/>
                  <a:pt x="18635" y="9958"/>
                </a:cubicBezTo>
                <a:cubicBezTo>
                  <a:pt x="18635" y="10099"/>
                  <a:pt x="18494" y="10239"/>
                  <a:pt x="18353" y="10519"/>
                </a:cubicBezTo>
                <a:cubicBezTo>
                  <a:pt x="18212" y="10519"/>
                  <a:pt x="18071" y="10519"/>
                  <a:pt x="18071" y="10660"/>
                </a:cubicBezTo>
                <a:cubicBezTo>
                  <a:pt x="18071" y="10660"/>
                  <a:pt x="18071" y="10660"/>
                  <a:pt x="18212" y="10660"/>
                </a:cubicBezTo>
                <a:cubicBezTo>
                  <a:pt x="18071" y="10800"/>
                  <a:pt x="18071" y="10940"/>
                  <a:pt x="18071" y="10940"/>
                </a:cubicBezTo>
                <a:cubicBezTo>
                  <a:pt x="18071" y="11361"/>
                  <a:pt x="17929" y="11642"/>
                  <a:pt x="17647" y="11782"/>
                </a:cubicBezTo>
                <a:cubicBezTo>
                  <a:pt x="17647" y="11642"/>
                  <a:pt x="17647" y="11642"/>
                  <a:pt x="17647" y="11642"/>
                </a:cubicBezTo>
                <a:cubicBezTo>
                  <a:pt x="17506" y="11501"/>
                  <a:pt x="17506" y="11501"/>
                  <a:pt x="17365" y="11361"/>
                </a:cubicBezTo>
                <a:cubicBezTo>
                  <a:pt x="17224" y="11361"/>
                  <a:pt x="17365" y="11501"/>
                  <a:pt x="17365" y="11642"/>
                </a:cubicBezTo>
                <a:cubicBezTo>
                  <a:pt x="17365" y="11782"/>
                  <a:pt x="17506" y="11922"/>
                  <a:pt x="17506" y="11922"/>
                </a:cubicBezTo>
                <a:cubicBezTo>
                  <a:pt x="17506" y="12203"/>
                  <a:pt x="17647" y="12203"/>
                  <a:pt x="17647" y="12483"/>
                </a:cubicBezTo>
                <a:cubicBezTo>
                  <a:pt x="17506" y="12343"/>
                  <a:pt x="17365" y="12203"/>
                  <a:pt x="17224" y="12062"/>
                </a:cubicBezTo>
                <a:cubicBezTo>
                  <a:pt x="17224" y="11782"/>
                  <a:pt x="17224" y="11782"/>
                  <a:pt x="17082" y="11642"/>
                </a:cubicBezTo>
                <a:cubicBezTo>
                  <a:pt x="17082" y="11642"/>
                  <a:pt x="17224" y="11642"/>
                  <a:pt x="17224" y="11501"/>
                </a:cubicBezTo>
                <a:cubicBezTo>
                  <a:pt x="17224" y="11361"/>
                  <a:pt x="17082" y="11361"/>
                  <a:pt x="17082" y="11221"/>
                </a:cubicBezTo>
                <a:cubicBezTo>
                  <a:pt x="17082" y="11221"/>
                  <a:pt x="17082" y="11081"/>
                  <a:pt x="17082" y="11081"/>
                </a:cubicBezTo>
                <a:cubicBezTo>
                  <a:pt x="16941" y="10940"/>
                  <a:pt x="16800" y="11081"/>
                  <a:pt x="16800" y="10940"/>
                </a:cubicBezTo>
                <a:cubicBezTo>
                  <a:pt x="16659" y="10800"/>
                  <a:pt x="16800" y="10800"/>
                  <a:pt x="16800" y="10800"/>
                </a:cubicBezTo>
                <a:cubicBezTo>
                  <a:pt x="16659" y="10660"/>
                  <a:pt x="16659" y="10519"/>
                  <a:pt x="16518" y="10379"/>
                </a:cubicBezTo>
                <a:cubicBezTo>
                  <a:pt x="16518" y="10379"/>
                  <a:pt x="16376" y="10519"/>
                  <a:pt x="16235" y="10519"/>
                </a:cubicBezTo>
                <a:cubicBezTo>
                  <a:pt x="16235" y="10660"/>
                  <a:pt x="16094" y="10660"/>
                  <a:pt x="16094" y="10800"/>
                </a:cubicBezTo>
                <a:cubicBezTo>
                  <a:pt x="15953" y="10800"/>
                  <a:pt x="16094" y="10940"/>
                  <a:pt x="15953" y="10940"/>
                </a:cubicBezTo>
                <a:cubicBezTo>
                  <a:pt x="15953" y="10940"/>
                  <a:pt x="15953" y="11081"/>
                  <a:pt x="15953" y="11081"/>
                </a:cubicBezTo>
                <a:cubicBezTo>
                  <a:pt x="15953" y="11081"/>
                  <a:pt x="15812" y="11081"/>
                  <a:pt x="15812" y="11081"/>
                </a:cubicBezTo>
                <a:cubicBezTo>
                  <a:pt x="15812" y="11361"/>
                  <a:pt x="15671" y="11642"/>
                  <a:pt x="15671" y="11782"/>
                </a:cubicBezTo>
                <a:cubicBezTo>
                  <a:pt x="15671" y="11782"/>
                  <a:pt x="15529" y="11782"/>
                  <a:pt x="15388" y="11782"/>
                </a:cubicBezTo>
                <a:cubicBezTo>
                  <a:pt x="15388" y="11642"/>
                  <a:pt x="15388" y="11642"/>
                  <a:pt x="15388" y="11501"/>
                </a:cubicBezTo>
                <a:cubicBezTo>
                  <a:pt x="15388" y="11501"/>
                  <a:pt x="15388" y="11361"/>
                  <a:pt x="15247" y="11221"/>
                </a:cubicBezTo>
                <a:cubicBezTo>
                  <a:pt x="15247" y="11081"/>
                  <a:pt x="15247" y="10940"/>
                  <a:pt x="15106" y="10800"/>
                </a:cubicBezTo>
                <a:cubicBezTo>
                  <a:pt x="15106" y="10660"/>
                  <a:pt x="15106" y="10660"/>
                  <a:pt x="15106" y="10519"/>
                </a:cubicBezTo>
                <a:cubicBezTo>
                  <a:pt x="14965" y="10519"/>
                  <a:pt x="14965" y="10519"/>
                  <a:pt x="14824" y="10379"/>
                </a:cubicBezTo>
                <a:cubicBezTo>
                  <a:pt x="14824" y="10379"/>
                  <a:pt x="14824" y="10379"/>
                  <a:pt x="14965" y="10379"/>
                </a:cubicBezTo>
                <a:cubicBezTo>
                  <a:pt x="14824" y="10239"/>
                  <a:pt x="14682" y="10099"/>
                  <a:pt x="14541" y="10099"/>
                </a:cubicBezTo>
                <a:cubicBezTo>
                  <a:pt x="14400" y="10099"/>
                  <a:pt x="14400" y="10099"/>
                  <a:pt x="14400" y="10099"/>
                </a:cubicBezTo>
                <a:cubicBezTo>
                  <a:pt x="14259" y="10099"/>
                  <a:pt x="14259" y="10239"/>
                  <a:pt x="14118" y="10239"/>
                </a:cubicBezTo>
                <a:cubicBezTo>
                  <a:pt x="14118" y="10099"/>
                  <a:pt x="13976" y="10099"/>
                  <a:pt x="13976" y="9958"/>
                </a:cubicBezTo>
                <a:cubicBezTo>
                  <a:pt x="13694" y="9958"/>
                  <a:pt x="13694" y="9678"/>
                  <a:pt x="13553" y="9538"/>
                </a:cubicBezTo>
                <a:cubicBezTo>
                  <a:pt x="13553" y="9538"/>
                  <a:pt x="13412" y="9538"/>
                  <a:pt x="13412" y="9538"/>
                </a:cubicBezTo>
                <a:cubicBezTo>
                  <a:pt x="13412" y="9538"/>
                  <a:pt x="13412" y="9678"/>
                  <a:pt x="13553" y="9678"/>
                </a:cubicBezTo>
                <a:cubicBezTo>
                  <a:pt x="13553" y="9958"/>
                  <a:pt x="13694" y="9958"/>
                  <a:pt x="13694" y="10099"/>
                </a:cubicBezTo>
                <a:cubicBezTo>
                  <a:pt x="13694" y="9958"/>
                  <a:pt x="13835" y="9958"/>
                  <a:pt x="13976" y="9958"/>
                </a:cubicBezTo>
                <a:cubicBezTo>
                  <a:pt x="13976" y="10239"/>
                  <a:pt x="14118" y="10239"/>
                  <a:pt x="14118" y="10379"/>
                </a:cubicBezTo>
                <a:cubicBezTo>
                  <a:pt x="14118" y="10519"/>
                  <a:pt x="14118" y="10519"/>
                  <a:pt x="14118" y="10660"/>
                </a:cubicBezTo>
                <a:cubicBezTo>
                  <a:pt x="13976" y="10800"/>
                  <a:pt x="13835" y="10940"/>
                  <a:pt x="13694" y="10940"/>
                </a:cubicBezTo>
                <a:cubicBezTo>
                  <a:pt x="13694" y="10940"/>
                  <a:pt x="13694" y="11081"/>
                  <a:pt x="13694" y="11081"/>
                </a:cubicBezTo>
                <a:cubicBezTo>
                  <a:pt x="13412" y="11081"/>
                  <a:pt x="13271" y="11221"/>
                  <a:pt x="12988" y="11361"/>
                </a:cubicBezTo>
                <a:cubicBezTo>
                  <a:pt x="12847" y="11221"/>
                  <a:pt x="12847" y="10940"/>
                  <a:pt x="12847" y="10800"/>
                </a:cubicBezTo>
                <a:cubicBezTo>
                  <a:pt x="12706" y="10660"/>
                  <a:pt x="12565" y="10379"/>
                  <a:pt x="12424" y="10239"/>
                </a:cubicBezTo>
                <a:cubicBezTo>
                  <a:pt x="12424" y="10239"/>
                  <a:pt x="12424" y="9958"/>
                  <a:pt x="12282" y="9958"/>
                </a:cubicBezTo>
                <a:cubicBezTo>
                  <a:pt x="12282" y="9958"/>
                  <a:pt x="12282" y="10099"/>
                  <a:pt x="12282" y="10239"/>
                </a:cubicBezTo>
                <a:cubicBezTo>
                  <a:pt x="12282" y="10379"/>
                  <a:pt x="12424" y="10379"/>
                  <a:pt x="12424" y="10519"/>
                </a:cubicBezTo>
                <a:cubicBezTo>
                  <a:pt x="12424" y="10800"/>
                  <a:pt x="12706" y="10660"/>
                  <a:pt x="12565" y="10940"/>
                </a:cubicBezTo>
                <a:cubicBezTo>
                  <a:pt x="12706" y="11081"/>
                  <a:pt x="12847" y="11221"/>
                  <a:pt x="12847" y="11501"/>
                </a:cubicBezTo>
                <a:cubicBezTo>
                  <a:pt x="12988" y="11501"/>
                  <a:pt x="13129" y="11501"/>
                  <a:pt x="13271" y="11501"/>
                </a:cubicBezTo>
                <a:cubicBezTo>
                  <a:pt x="13271" y="11501"/>
                  <a:pt x="13271" y="11361"/>
                  <a:pt x="13412" y="11361"/>
                </a:cubicBezTo>
                <a:cubicBezTo>
                  <a:pt x="13553" y="11501"/>
                  <a:pt x="13553" y="11642"/>
                  <a:pt x="13553" y="11782"/>
                </a:cubicBezTo>
                <a:cubicBezTo>
                  <a:pt x="13412" y="12062"/>
                  <a:pt x="13271" y="12343"/>
                  <a:pt x="12988" y="12623"/>
                </a:cubicBezTo>
                <a:cubicBezTo>
                  <a:pt x="12988" y="12623"/>
                  <a:pt x="12847" y="12764"/>
                  <a:pt x="12847" y="12764"/>
                </a:cubicBezTo>
                <a:cubicBezTo>
                  <a:pt x="12706" y="12904"/>
                  <a:pt x="12706" y="13184"/>
                  <a:pt x="12706" y="13325"/>
                </a:cubicBezTo>
                <a:cubicBezTo>
                  <a:pt x="12706" y="13605"/>
                  <a:pt x="12706" y="14026"/>
                  <a:pt x="12706" y="14306"/>
                </a:cubicBezTo>
                <a:cubicBezTo>
                  <a:pt x="12424" y="14447"/>
                  <a:pt x="12282" y="14727"/>
                  <a:pt x="12282" y="15288"/>
                </a:cubicBezTo>
                <a:cubicBezTo>
                  <a:pt x="12141" y="15148"/>
                  <a:pt x="12141" y="15288"/>
                  <a:pt x="12000" y="15288"/>
                </a:cubicBezTo>
                <a:cubicBezTo>
                  <a:pt x="12141" y="15429"/>
                  <a:pt x="12000" y="15569"/>
                  <a:pt x="12000" y="15709"/>
                </a:cubicBezTo>
                <a:cubicBezTo>
                  <a:pt x="11859" y="15709"/>
                  <a:pt x="11718" y="15849"/>
                  <a:pt x="11718" y="16130"/>
                </a:cubicBezTo>
                <a:cubicBezTo>
                  <a:pt x="11435" y="16130"/>
                  <a:pt x="11294" y="16410"/>
                  <a:pt x="11012" y="16410"/>
                </a:cubicBezTo>
                <a:cubicBezTo>
                  <a:pt x="10871" y="16270"/>
                  <a:pt x="10871" y="15849"/>
                  <a:pt x="10729" y="15709"/>
                </a:cubicBezTo>
                <a:cubicBezTo>
                  <a:pt x="10729" y="15569"/>
                  <a:pt x="10729" y="15429"/>
                  <a:pt x="10729" y="15288"/>
                </a:cubicBezTo>
                <a:cubicBezTo>
                  <a:pt x="10588" y="15008"/>
                  <a:pt x="10447" y="14868"/>
                  <a:pt x="10306" y="14727"/>
                </a:cubicBezTo>
                <a:cubicBezTo>
                  <a:pt x="10447" y="14447"/>
                  <a:pt x="10447" y="14166"/>
                  <a:pt x="10447" y="14026"/>
                </a:cubicBezTo>
                <a:cubicBezTo>
                  <a:pt x="10447" y="13886"/>
                  <a:pt x="10447" y="13605"/>
                  <a:pt x="10306" y="13465"/>
                </a:cubicBezTo>
                <a:cubicBezTo>
                  <a:pt x="10447" y="13184"/>
                  <a:pt x="10306" y="13044"/>
                  <a:pt x="10165" y="12904"/>
                </a:cubicBezTo>
                <a:cubicBezTo>
                  <a:pt x="10165" y="12623"/>
                  <a:pt x="10306" y="12483"/>
                  <a:pt x="10306" y="12203"/>
                </a:cubicBezTo>
                <a:cubicBezTo>
                  <a:pt x="10165" y="12203"/>
                  <a:pt x="10024" y="12203"/>
                  <a:pt x="10024" y="12343"/>
                </a:cubicBezTo>
                <a:cubicBezTo>
                  <a:pt x="9882" y="12203"/>
                  <a:pt x="9882" y="12203"/>
                  <a:pt x="9741" y="12203"/>
                </a:cubicBezTo>
                <a:cubicBezTo>
                  <a:pt x="9600" y="12203"/>
                  <a:pt x="9741" y="12062"/>
                  <a:pt x="9600" y="12062"/>
                </a:cubicBezTo>
                <a:cubicBezTo>
                  <a:pt x="9459" y="12062"/>
                  <a:pt x="9459" y="12203"/>
                  <a:pt x="9459" y="12203"/>
                </a:cubicBezTo>
                <a:cubicBezTo>
                  <a:pt x="9318" y="12203"/>
                  <a:pt x="9176" y="12203"/>
                  <a:pt x="9035" y="12343"/>
                </a:cubicBezTo>
                <a:cubicBezTo>
                  <a:pt x="8753" y="12203"/>
                  <a:pt x="8612" y="12062"/>
                  <a:pt x="8471" y="11922"/>
                </a:cubicBezTo>
                <a:cubicBezTo>
                  <a:pt x="8471" y="11782"/>
                  <a:pt x="8329" y="11642"/>
                  <a:pt x="8188" y="11501"/>
                </a:cubicBezTo>
                <a:cubicBezTo>
                  <a:pt x="8188" y="11081"/>
                  <a:pt x="8188" y="10800"/>
                  <a:pt x="8188" y="10379"/>
                </a:cubicBezTo>
                <a:cubicBezTo>
                  <a:pt x="8329" y="10239"/>
                  <a:pt x="8471" y="10099"/>
                  <a:pt x="8471" y="9958"/>
                </a:cubicBezTo>
                <a:cubicBezTo>
                  <a:pt x="8471" y="9818"/>
                  <a:pt x="8612" y="9678"/>
                  <a:pt x="8753" y="9678"/>
                </a:cubicBezTo>
                <a:cubicBezTo>
                  <a:pt x="8753" y="9538"/>
                  <a:pt x="8753" y="9257"/>
                  <a:pt x="8894" y="9117"/>
                </a:cubicBezTo>
                <a:cubicBezTo>
                  <a:pt x="8894" y="8977"/>
                  <a:pt x="9035" y="8977"/>
                  <a:pt x="9035" y="8836"/>
                </a:cubicBezTo>
                <a:cubicBezTo>
                  <a:pt x="9176" y="8836"/>
                  <a:pt x="9176" y="8836"/>
                  <a:pt x="9318" y="8977"/>
                </a:cubicBezTo>
                <a:cubicBezTo>
                  <a:pt x="9459" y="8836"/>
                  <a:pt x="9600" y="8836"/>
                  <a:pt x="9882" y="8836"/>
                </a:cubicBezTo>
                <a:cubicBezTo>
                  <a:pt x="10024" y="8696"/>
                  <a:pt x="10165" y="8696"/>
                  <a:pt x="10447" y="8696"/>
                </a:cubicBezTo>
                <a:cubicBezTo>
                  <a:pt x="10447" y="8696"/>
                  <a:pt x="10447" y="8836"/>
                  <a:pt x="10306" y="8836"/>
                </a:cubicBezTo>
                <a:cubicBezTo>
                  <a:pt x="10447" y="8836"/>
                  <a:pt x="10447" y="8977"/>
                  <a:pt x="10447" y="9117"/>
                </a:cubicBezTo>
                <a:cubicBezTo>
                  <a:pt x="10588" y="9257"/>
                  <a:pt x="10871" y="9257"/>
                  <a:pt x="11012" y="9397"/>
                </a:cubicBezTo>
                <a:cubicBezTo>
                  <a:pt x="11153" y="9397"/>
                  <a:pt x="11153" y="9257"/>
                  <a:pt x="11153" y="9257"/>
                </a:cubicBezTo>
                <a:cubicBezTo>
                  <a:pt x="11576" y="9257"/>
                  <a:pt x="11859" y="9257"/>
                  <a:pt x="12000" y="9397"/>
                </a:cubicBezTo>
                <a:cubicBezTo>
                  <a:pt x="12141" y="9397"/>
                  <a:pt x="12141" y="9117"/>
                  <a:pt x="12282" y="8977"/>
                </a:cubicBezTo>
                <a:cubicBezTo>
                  <a:pt x="12282" y="8977"/>
                  <a:pt x="12282" y="8836"/>
                  <a:pt x="12282" y="8836"/>
                </a:cubicBezTo>
                <a:cubicBezTo>
                  <a:pt x="12000" y="8696"/>
                  <a:pt x="12141" y="8977"/>
                  <a:pt x="12000" y="8977"/>
                </a:cubicBezTo>
                <a:cubicBezTo>
                  <a:pt x="11859" y="8977"/>
                  <a:pt x="12141" y="8836"/>
                  <a:pt x="12000" y="8836"/>
                </a:cubicBezTo>
                <a:cubicBezTo>
                  <a:pt x="11859" y="8836"/>
                  <a:pt x="11718" y="8836"/>
                  <a:pt x="11576" y="8836"/>
                </a:cubicBezTo>
                <a:cubicBezTo>
                  <a:pt x="11435" y="8696"/>
                  <a:pt x="11576" y="8556"/>
                  <a:pt x="11435" y="8696"/>
                </a:cubicBezTo>
                <a:cubicBezTo>
                  <a:pt x="11435" y="8416"/>
                  <a:pt x="11435" y="8416"/>
                  <a:pt x="11435" y="8275"/>
                </a:cubicBezTo>
                <a:cubicBezTo>
                  <a:pt x="11435" y="8275"/>
                  <a:pt x="11435" y="8275"/>
                  <a:pt x="11435" y="8275"/>
                </a:cubicBezTo>
                <a:cubicBezTo>
                  <a:pt x="11294" y="8416"/>
                  <a:pt x="11435" y="8696"/>
                  <a:pt x="11294" y="8836"/>
                </a:cubicBezTo>
                <a:cubicBezTo>
                  <a:pt x="11435" y="8836"/>
                  <a:pt x="11576" y="8836"/>
                  <a:pt x="11576" y="8977"/>
                </a:cubicBezTo>
                <a:cubicBezTo>
                  <a:pt x="11435" y="8836"/>
                  <a:pt x="11294" y="8977"/>
                  <a:pt x="11294" y="8836"/>
                </a:cubicBezTo>
                <a:cubicBezTo>
                  <a:pt x="11294" y="8836"/>
                  <a:pt x="11294" y="8836"/>
                  <a:pt x="11294" y="8836"/>
                </a:cubicBezTo>
                <a:cubicBezTo>
                  <a:pt x="11294" y="8836"/>
                  <a:pt x="11153" y="8836"/>
                  <a:pt x="11153" y="8696"/>
                </a:cubicBezTo>
                <a:cubicBezTo>
                  <a:pt x="11153" y="8696"/>
                  <a:pt x="11153" y="8556"/>
                  <a:pt x="11153" y="8556"/>
                </a:cubicBezTo>
                <a:cubicBezTo>
                  <a:pt x="11153" y="8416"/>
                  <a:pt x="11153" y="8416"/>
                  <a:pt x="11012" y="8416"/>
                </a:cubicBezTo>
                <a:cubicBezTo>
                  <a:pt x="11012" y="8275"/>
                  <a:pt x="11012" y="8275"/>
                  <a:pt x="11012" y="8275"/>
                </a:cubicBezTo>
                <a:cubicBezTo>
                  <a:pt x="10871" y="7995"/>
                  <a:pt x="10729" y="7995"/>
                  <a:pt x="10588" y="7855"/>
                </a:cubicBezTo>
                <a:cubicBezTo>
                  <a:pt x="10447" y="8135"/>
                  <a:pt x="10871" y="8135"/>
                  <a:pt x="11012" y="8275"/>
                </a:cubicBezTo>
                <a:cubicBezTo>
                  <a:pt x="11012" y="8416"/>
                  <a:pt x="10871" y="8135"/>
                  <a:pt x="10871" y="8275"/>
                </a:cubicBezTo>
                <a:cubicBezTo>
                  <a:pt x="10871" y="8416"/>
                  <a:pt x="10871" y="8416"/>
                  <a:pt x="10871" y="8416"/>
                </a:cubicBezTo>
                <a:cubicBezTo>
                  <a:pt x="10871" y="8556"/>
                  <a:pt x="10729" y="8556"/>
                  <a:pt x="10729" y="8696"/>
                </a:cubicBezTo>
                <a:cubicBezTo>
                  <a:pt x="10729" y="8696"/>
                  <a:pt x="10588" y="8696"/>
                  <a:pt x="10588" y="8556"/>
                </a:cubicBezTo>
                <a:cubicBezTo>
                  <a:pt x="10588" y="8556"/>
                  <a:pt x="10729" y="8556"/>
                  <a:pt x="10729" y="8416"/>
                </a:cubicBezTo>
                <a:cubicBezTo>
                  <a:pt x="10729" y="8275"/>
                  <a:pt x="10588" y="8275"/>
                  <a:pt x="10447" y="8275"/>
                </a:cubicBezTo>
                <a:cubicBezTo>
                  <a:pt x="10447" y="8135"/>
                  <a:pt x="10447" y="8135"/>
                  <a:pt x="10306" y="7995"/>
                </a:cubicBezTo>
                <a:cubicBezTo>
                  <a:pt x="10306" y="8275"/>
                  <a:pt x="10447" y="8416"/>
                  <a:pt x="10306" y="8416"/>
                </a:cubicBezTo>
                <a:cubicBezTo>
                  <a:pt x="10165" y="8275"/>
                  <a:pt x="10165" y="7995"/>
                  <a:pt x="10306" y="7855"/>
                </a:cubicBezTo>
                <a:cubicBezTo>
                  <a:pt x="10165" y="7855"/>
                  <a:pt x="10024" y="7995"/>
                  <a:pt x="9882" y="7995"/>
                </a:cubicBezTo>
                <a:cubicBezTo>
                  <a:pt x="9741" y="7995"/>
                  <a:pt x="9741" y="8135"/>
                  <a:pt x="9600" y="8275"/>
                </a:cubicBezTo>
                <a:cubicBezTo>
                  <a:pt x="9600" y="8556"/>
                  <a:pt x="9459" y="8696"/>
                  <a:pt x="9459" y="8836"/>
                </a:cubicBezTo>
                <a:cubicBezTo>
                  <a:pt x="9318" y="8696"/>
                  <a:pt x="9318" y="8696"/>
                  <a:pt x="9176" y="8836"/>
                </a:cubicBezTo>
                <a:cubicBezTo>
                  <a:pt x="9035" y="8696"/>
                  <a:pt x="9035" y="8696"/>
                  <a:pt x="8894" y="8696"/>
                </a:cubicBezTo>
                <a:cubicBezTo>
                  <a:pt x="8894" y="8556"/>
                  <a:pt x="8894" y="8416"/>
                  <a:pt x="8753" y="8416"/>
                </a:cubicBezTo>
                <a:cubicBezTo>
                  <a:pt x="8894" y="8416"/>
                  <a:pt x="8894" y="8135"/>
                  <a:pt x="8894" y="7995"/>
                </a:cubicBezTo>
                <a:cubicBezTo>
                  <a:pt x="9035" y="7995"/>
                  <a:pt x="9176" y="7855"/>
                  <a:pt x="9318" y="7995"/>
                </a:cubicBezTo>
                <a:cubicBezTo>
                  <a:pt x="9459" y="7995"/>
                  <a:pt x="9459" y="7855"/>
                  <a:pt x="9459" y="7855"/>
                </a:cubicBezTo>
                <a:cubicBezTo>
                  <a:pt x="9459" y="7574"/>
                  <a:pt x="9318" y="7714"/>
                  <a:pt x="9318" y="7434"/>
                </a:cubicBezTo>
                <a:cubicBezTo>
                  <a:pt x="9318" y="7434"/>
                  <a:pt x="9176" y="7434"/>
                  <a:pt x="9176" y="7434"/>
                </a:cubicBezTo>
                <a:cubicBezTo>
                  <a:pt x="9176" y="7294"/>
                  <a:pt x="9176" y="7294"/>
                  <a:pt x="9318" y="7294"/>
                </a:cubicBezTo>
                <a:cubicBezTo>
                  <a:pt x="9318" y="7294"/>
                  <a:pt x="9459" y="7153"/>
                  <a:pt x="9600" y="7153"/>
                </a:cubicBezTo>
                <a:cubicBezTo>
                  <a:pt x="9600" y="7153"/>
                  <a:pt x="9600" y="7153"/>
                  <a:pt x="9600" y="7013"/>
                </a:cubicBezTo>
                <a:cubicBezTo>
                  <a:pt x="9318" y="7013"/>
                  <a:pt x="9176" y="7013"/>
                  <a:pt x="9035" y="7153"/>
                </a:cubicBezTo>
                <a:cubicBezTo>
                  <a:pt x="9035" y="7013"/>
                  <a:pt x="9176" y="7013"/>
                  <a:pt x="9176" y="7013"/>
                </a:cubicBezTo>
                <a:cubicBezTo>
                  <a:pt x="9176" y="6873"/>
                  <a:pt x="9176" y="6873"/>
                  <a:pt x="9176" y="6592"/>
                </a:cubicBezTo>
                <a:cubicBezTo>
                  <a:pt x="9176" y="6732"/>
                  <a:pt x="9318" y="6592"/>
                  <a:pt x="9318" y="6452"/>
                </a:cubicBezTo>
                <a:cubicBezTo>
                  <a:pt x="9318" y="6452"/>
                  <a:pt x="9176" y="6452"/>
                  <a:pt x="9176" y="6452"/>
                </a:cubicBezTo>
                <a:cubicBezTo>
                  <a:pt x="9176" y="6171"/>
                  <a:pt x="9176" y="6171"/>
                  <a:pt x="9176" y="5891"/>
                </a:cubicBezTo>
                <a:cubicBezTo>
                  <a:pt x="9318" y="5891"/>
                  <a:pt x="9318" y="5751"/>
                  <a:pt x="9459" y="5891"/>
                </a:cubicBezTo>
                <a:cubicBezTo>
                  <a:pt x="9459" y="5891"/>
                  <a:pt x="9459" y="5891"/>
                  <a:pt x="9318" y="6031"/>
                </a:cubicBezTo>
                <a:cubicBezTo>
                  <a:pt x="9318" y="6031"/>
                  <a:pt x="9459" y="6031"/>
                  <a:pt x="9459" y="6031"/>
                </a:cubicBezTo>
                <a:cubicBezTo>
                  <a:pt x="9318" y="6312"/>
                  <a:pt x="9600" y="6312"/>
                  <a:pt x="9600" y="6592"/>
                </a:cubicBezTo>
                <a:cubicBezTo>
                  <a:pt x="9600" y="6592"/>
                  <a:pt x="9600" y="6592"/>
                  <a:pt x="9741" y="6732"/>
                </a:cubicBezTo>
                <a:cubicBezTo>
                  <a:pt x="9600" y="6732"/>
                  <a:pt x="9600" y="6873"/>
                  <a:pt x="9600" y="7013"/>
                </a:cubicBezTo>
                <a:cubicBezTo>
                  <a:pt x="9741" y="7153"/>
                  <a:pt x="9600" y="6873"/>
                  <a:pt x="9741" y="6873"/>
                </a:cubicBezTo>
                <a:cubicBezTo>
                  <a:pt x="9741" y="6732"/>
                  <a:pt x="9882" y="6732"/>
                  <a:pt x="9882" y="6592"/>
                </a:cubicBezTo>
                <a:cubicBezTo>
                  <a:pt x="10024" y="6592"/>
                  <a:pt x="10024" y="6592"/>
                  <a:pt x="10165" y="6592"/>
                </a:cubicBezTo>
                <a:cubicBezTo>
                  <a:pt x="10165" y="6452"/>
                  <a:pt x="10165" y="6452"/>
                  <a:pt x="10165" y="6452"/>
                </a:cubicBezTo>
                <a:cubicBezTo>
                  <a:pt x="10165" y="6312"/>
                  <a:pt x="10165" y="6312"/>
                  <a:pt x="10306" y="6171"/>
                </a:cubicBezTo>
                <a:cubicBezTo>
                  <a:pt x="10165" y="6031"/>
                  <a:pt x="10024" y="6171"/>
                  <a:pt x="10024" y="6031"/>
                </a:cubicBezTo>
                <a:cubicBezTo>
                  <a:pt x="10024" y="5891"/>
                  <a:pt x="10024" y="5751"/>
                  <a:pt x="9882" y="5610"/>
                </a:cubicBezTo>
                <a:cubicBezTo>
                  <a:pt x="10024" y="5470"/>
                  <a:pt x="10024" y="5190"/>
                  <a:pt x="10165" y="5190"/>
                </a:cubicBezTo>
                <a:cubicBezTo>
                  <a:pt x="10165" y="5190"/>
                  <a:pt x="10165" y="5049"/>
                  <a:pt x="10165" y="5049"/>
                </a:cubicBezTo>
                <a:cubicBezTo>
                  <a:pt x="10306" y="5049"/>
                  <a:pt x="10306" y="5049"/>
                  <a:pt x="10306" y="5049"/>
                </a:cubicBezTo>
                <a:cubicBezTo>
                  <a:pt x="10447" y="5049"/>
                  <a:pt x="10447" y="4909"/>
                  <a:pt x="10447" y="4629"/>
                </a:cubicBezTo>
                <a:cubicBezTo>
                  <a:pt x="10588" y="4488"/>
                  <a:pt x="10729" y="4488"/>
                  <a:pt x="10871" y="4348"/>
                </a:cubicBezTo>
                <a:cubicBezTo>
                  <a:pt x="11012" y="4348"/>
                  <a:pt x="11012" y="4208"/>
                  <a:pt x="11012" y="4348"/>
                </a:cubicBezTo>
                <a:cubicBezTo>
                  <a:pt x="11153" y="4208"/>
                  <a:pt x="11153" y="4068"/>
                  <a:pt x="11294" y="4068"/>
                </a:cubicBezTo>
                <a:cubicBezTo>
                  <a:pt x="11294" y="4068"/>
                  <a:pt x="11435" y="4068"/>
                  <a:pt x="11576" y="4068"/>
                </a:cubicBezTo>
                <a:cubicBezTo>
                  <a:pt x="11576" y="4068"/>
                  <a:pt x="11718" y="4208"/>
                  <a:pt x="11718" y="4348"/>
                </a:cubicBezTo>
                <a:cubicBezTo>
                  <a:pt x="11859" y="4348"/>
                  <a:pt x="12000" y="4348"/>
                  <a:pt x="12000" y="4488"/>
                </a:cubicBezTo>
                <a:cubicBezTo>
                  <a:pt x="12141" y="4488"/>
                  <a:pt x="12424" y="4629"/>
                  <a:pt x="12424" y="4769"/>
                </a:cubicBezTo>
                <a:cubicBezTo>
                  <a:pt x="12565" y="4909"/>
                  <a:pt x="12565" y="4629"/>
                  <a:pt x="12565" y="4488"/>
                </a:cubicBezTo>
                <a:cubicBezTo>
                  <a:pt x="12565" y="4488"/>
                  <a:pt x="12706" y="4488"/>
                  <a:pt x="12847" y="4488"/>
                </a:cubicBezTo>
                <a:cubicBezTo>
                  <a:pt x="12847" y="4629"/>
                  <a:pt x="12847" y="4629"/>
                  <a:pt x="12847" y="4769"/>
                </a:cubicBezTo>
                <a:cubicBezTo>
                  <a:pt x="12988" y="4629"/>
                  <a:pt x="12988" y="4488"/>
                  <a:pt x="13129" y="4488"/>
                </a:cubicBezTo>
                <a:cubicBezTo>
                  <a:pt x="13412" y="4488"/>
                  <a:pt x="13553" y="4348"/>
                  <a:pt x="13694" y="4488"/>
                </a:cubicBezTo>
                <a:cubicBezTo>
                  <a:pt x="13694" y="4208"/>
                  <a:pt x="13553" y="4348"/>
                  <a:pt x="13553" y="4208"/>
                </a:cubicBezTo>
                <a:cubicBezTo>
                  <a:pt x="13835" y="4208"/>
                  <a:pt x="13694" y="4348"/>
                  <a:pt x="13976" y="4348"/>
                </a:cubicBezTo>
                <a:cubicBezTo>
                  <a:pt x="14118" y="4208"/>
                  <a:pt x="14259" y="4068"/>
                  <a:pt x="14259" y="3927"/>
                </a:cubicBezTo>
                <a:cubicBezTo>
                  <a:pt x="14400" y="3787"/>
                  <a:pt x="14400" y="3927"/>
                  <a:pt x="14541" y="4068"/>
                </a:cubicBezTo>
                <a:cubicBezTo>
                  <a:pt x="14682" y="4068"/>
                  <a:pt x="14541" y="3927"/>
                  <a:pt x="14682" y="3927"/>
                </a:cubicBezTo>
                <a:cubicBezTo>
                  <a:pt x="14682" y="4068"/>
                  <a:pt x="14682" y="4068"/>
                  <a:pt x="14682" y="4208"/>
                </a:cubicBezTo>
                <a:cubicBezTo>
                  <a:pt x="14824" y="4068"/>
                  <a:pt x="14824" y="4068"/>
                  <a:pt x="14824" y="3927"/>
                </a:cubicBezTo>
                <a:cubicBezTo>
                  <a:pt x="14965" y="3927"/>
                  <a:pt x="14965" y="4068"/>
                  <a:pt x="15106" y="4068"/>
                </a:cubicBezTo>
                <a:cubicBezTo>
                  <a:pt x="15106" y="3927"/>
                  <a:pt x="14965" y="3927"/>
                  <a:pt x="14965" y="3787"/>
                </a:cubicBezTo>
                <a:cubicBezTo>
                  <a:pt x="14965" y="3647"/>
                  <a:pt x="15106" y="3787"/>
                  <a:pt x="15106" y="3787"/>
                </a:cubicBezTo>
                <a:cubicBezTo>
                  <a:pt x="15247" y="3787"/>
                  <a:pt x="15247" y="3647"/>
                  <a:pt x="15247" y="3506"/>
                </a:cubicBezTo>
                <a:cubicBezTo>
                  <a:pt x="15388" y="3647"/>
                  <a:pt x="15388" y="3506"/>
                  <a:pt x="15388" y="3506"/>
                </a:cubicBezTo>
                <a:cubicBezTo>
                  <a:pt x="15671" y="3506"/>
                  <a:pt x="15812" y="3366"/>
                  <a:pt x="15812" y="3226"/>
                </a:cubicBezTo>
                <a:cubicBezTo>
                  <a:pt x="15953" y="3226"/>
                  <a:pt x="15953" y="3366"/>
                  <a:pt x="15953" y="3366"/>
                </a:cubicBezTo>
                <a:cubicBezTo>
                  <a:pt x="16094" y="3366"/>
                  <a:pt x="16094" y="3226"/>
                  <a:pt x="16235" y="3226"/>
                </a:cubicBezTo>
                <a:cubicBezTo>
                  <a:pt x="16235" y="3226"/>
                  <a:pt x="16235" y="3086"/>
                  <a:pt x="16376" y="3086"/>
                </a:cubicBezTo>
                <a:cubicBezTo>
                  <a:pt x="16376" y="2945"/>
                  <a:pt x="16376" y="3086"/>
                  <a:pt x="16518" y="3226"/>
                </a:cubicBezTo>
                <a:cubicBezTo>
                  <a:pt x="16659" y="3226"/>
                  <a:pt x="16800" y="3226"/>
                  <a:pt x="16941" y="3086"/>
                </a:cubicBezTo>
                <a:cubicBezTo>
                  <a:pt x="16941" y="3226"/>
                  <a:pt x="17082" y="3226"/>
                  <a:pt x="17082" y="3366"/>
                </a:cubicBezTo>
                <a:cubicBezTo>
                  <a:pt x="17082" y="3506"/>
                  <a:pt x="17082" y="3506"/>
                  <a:pt x="17082" y="3647"/>
                </a:cubicBezTo>
                <a:cubicBezTo>
                  <a:pt x="17224" y="3647"/>
                  <a:pt x="17224" y="3647"/>
                  <a:pt x="17365" y="3647"/>
                </a:cubicBezTo>
                <a:cubicBezTo>
                  <a:pt x="17365" y="3787"/>
                  <a:pt x="17365" y="3647"/>
                  <a:pt x="17506" y="3647"/>
                </a:cubicBezTo>
                <a:cubicBezTo>
                  <a:pt x="17506" y="3787"/>
                  <a:pt x="17647" y="3787"/>
                  <a:pt x="17647" y="3787"/>
                </a:cubicBezTo>
                <a:cubicBezTo>
                  <a:pt x="18494" y="4488"/>
                  <a:pt x="19059" y="5330"/>
                  <a:pt x="19624" y="6312"/>
                </a:cubicBezTo>
                <a:close/>
                <a:moveTo>
                  <a:pt x="20329" y="7995"/>
                </a:moveTo>
                <a:cubicBezTo>
                  <a:pt x="20329" y="7995"/>
                  <a:pt x="20329" y="7995"/>
                  <a:pt x="20188" y="7995"/>
                </a:cubicBezTo>
                <a:cubicBezTo>
                  <a:pt x="20188" y="8135"/>
                  <a:pt x="20188" y="7995"/>
                  <a:pt x="20188" y="7995"/>
                </a:cubicBezTo>
                <a:cubicBezTo>
                  <a:pt x="20047" y="7855"/>
                  <a:pt x="20047" y="8135"/>
                  <a:pt x="19906" y="7995"/>
                </a:cubicBezTo>
                <a:cubicBezTo>
                  <a:pt x="19906" y="7855"/>
                  <a:pt x="20047" y="7714"/>
                  <a:pt x="20047" y="7574"/>
                </a:cubicBezTo>
                <a:cubicBezTo>
                  <a:pt x="20047" y="7574"/>
                  <a:pt x="20047" y="7574"/>
                  <a:pt x="20188" y="7574"/>
                </a:cubicBezTo>
                <a:cubicBezTo>
                  <a:pt x="20188" y="7714"/>
                  <a:pt x="20188" y="7855"/>
                  <a:pt x="20329" y="7995"/>
                </a:cubicBezTo>
                <a:close/>
                <a:moveTo>
                  <a:pt x="19059" y="11501"/>
                </a:moveTo>
                <a:cubicBezTo>
                  <a:pt x="19200" y="11361"/>
                  <a:pt x="19200" y="11361"/>
                  <a:pt x="19341" y="11361"/>
                </a:cubicBezTo>
                <a:cubicBezTo>
                  <a:pt x="19341" y="11221"/>
                  <a:pt x="19341" y="11081"/>
                  <a:pt x="19341" y="11081"/>
                </a:cubicBezTo>
                <a:cubicBezTo>
                  <a:pt x="19482" y="11081"/>
                  <a:pt x="19482" y="11221"/>
                  <a:pt x="19482" y="11221"/>
                </a:cubicBezTo>
                <a:cubicBezTo>
                  <a:pt x="19482" y="11361"/>
                  <a:pt x="19624" y="11361"/>
                  <a:pt x="19624" y="11501"/>
                </a:cubicBezTo>
                <a:cubicBezTo>
                  <a:pt x="19482" y="11501"/>
                  <a:pt x="19341" y="11501"/>
                  <a:pt x="19341" y="11642"/>
                </a:cubicBezTo>
                <a:cubicBezTo>
                  <a:pt x="19200" y="11642"/>
                  <a:pt x="19341" y="11501"/>
                  <a:pt x="19341" y="11501"/>
                </a:cubicBezTo>
                <a:cubicBezTo>
                  <a:pt x="19200" y="11501"/>
                  <a:pt x="19200" y="11501"/>
                  <a:pt x="19059" y="11501"/>
                </a:cubicBezTo>
                <a:close/>
                <a:moveTo>
                  <a:pt x="19200" y="13044"/>
                </a:moveTo>
                <a:cubicBezTo>
                  <a:pt x="19059" y="13184"/>
                  <a:pt x="19059" y="13044"/>
                  <a:pt x="19059" y="12904"/>
                </a:cubicBezTo>
                <a:cubicBezTo>
                  <a:pt x="18918" y="12904"/>
                  <a:pt x="18918" y="13044"/>
                  <a:pt x="18918" y="13184"/>
                </a:cubicBezTo>
                <a:cubicBezTo>
                  <a:pt x="18635" y="13044"/>
                  <a:pt x="18776" y="12623"/>
                  <a:pt x="18918" y="12483"/>
                </a:cubicBezTo>
                <a:cubicBezTo>
                  <a:pt x="19059" y="12483"/>
                  <a:pt x="19200" y="12483"/>
                  <a:pt x="19200" y="12623"/>
                </a:cubicBezTo>
                <a:cubicBezTo>
                  <a:pt x="19200" y="12764"/>
                  <a:pt x="19059" y="12764"/>
                  <a:pt x="19059" y="12623"/>
                </a:cubicBezTo>
                <a:cubicBezTo>
                  <a:pt x="19059" y="12904"/>
                  <a:pt x="19200" y="12904"/>
                  <a:pt x="19200" y="13044"/>
                </a:cubicBezTo>
                <a:close/>
                <a:moveTo>
                  <a:pt x="18776" y="12623"/>
                </a:moveTo>
                <a:cubicBezTo>
                  <a:pt x="18635" y="12623"/>
                  <a:pt x="18776" y="12904"/>
                  <a:pt x="18635" y="12904"/>
                </a:cubicBezTo>
                <a:cubicBezTo>
                  <a:pt x="18635" y="13044"/>
                  <a:pt x="18635" y="13044"/>
                  <a:pt x="18635" y="13044"/>
                </a:cubicBezTo>
                <a:cubicBezTo>
                  <a:pt x="18635" y="13044"/>
                  <a:pt x="18494" y="13044"/>
                  <a:pt x="18635" y="13184"/>
                </a:cubicBezTo>
                <a:cubicBezTo>
                  <a:pt x="18353" y="13184"/>
                  <a:pt x="18353" y="12904"/>
                  <a:pt x="18212" y="13044"/>
                </a:cubicBezTo>
                <a:cubicBezTo>
                  <a:pt x="18212" y="12764"/>
                  <a:pt x="18071" y="12764"/>
                  <a:pt x="18071" y="12623"/>
                </a:cubicBezTo>
                <a:cubicBezTo>
                  <a:pt x="18071" y="12203"/>
                  <a:pt x="18494" y="12343"/>
                  <a:pt x="18494" y="11922"/>
                </a:cubicBezTo>
                <a:cubicBezTo>
                  <a:pt x="18635" y="11922"/>
                  <a:pt x="18776" y="12062"/>
                  <a:pt x="18776" y="12062"/>
                </a:cubicBezTo>
                <a:cubicBezTo>
                  <a:pt x="18776" y="12203"/>
                  <a:pt x="18776" y="12203"/>
                  <a:pt x="18776" y="12343"/>
                </a:cubicBezTo>
                <a:cubicBezTo>
                  <a:pt x="18776" y="12343"/>
                  <a:pt x="18635" y="12483"/>
                  <a:pt x="18776" y="12623"/>
                </a:cubicBezTo>
                <a:close/>
                <a:moveTo>
                  <a:pt x="18635" y="13605"/>
                </a:moveTo>
                <a:cubicBezTo>
                  <a:pt x="18212" y="13605"/>
                  <a:pt x="18071" y="13465"/>
                  <a:pt x="17788" y="13465"/>
                </a:cubicBezTo>
                <a:cubicBezTo>
                  <a:pt x="17647" y="13325"/>
                  <a:pt x="17788" y="13184"/>
                  <a:pt x="17788" y="13184"/>
                </a:cubicBezTo>
                <a:cubicBezTo>
                  <a:pt x="18071" y="13184"/>
                  <a:pt x="18212" y="13325"/>
                  <a:pt x="18494" y="13325"/>
                </a:cubicBezTo>
                <a:cubicBezTo>
                  <a:pt x="18494" y="13465"/>
                  <a:pt x="18635" y="13465"/>
                  <a:pt x="18635" y="13605"/>
                </a:cubicBezTo>
                <a:close/>
                <a:moveTo>
                  <a:pt x="18776" y="10379"/>
                </a:moveTo>
                <a:cubicBezTo>
                  <a:pt x="18776" y="10239"/>
                  <a:pt x="18776" y="10239"/>
                  <a:pt x="18635" y="10099"/>
                </a:cubicBezTo>
                <a:cubicBezTo>
                  <a:pt x="18776" y="10099"/>
                  <a:pt x="18776" y="9958"/>
                  <a:pt x="18918" y="9958"/>
                </a:cubicBezTo>
                <a:cubicBezTo>
                  <a:pt x="18918" y="10239"/>
                  <a:pt x="18918" y="10379"/>
                  <a:pt x="18776" y="10379"/>
                </a:cubicBezTo>
                <a:close/>
                <a:moveTo>
                  <a:pt x="19200" y="10660"/>
                </a:moveTo>
                <a:cubicBezTo>
                  <a:pt x="19200" y="10800"/>
                  <a:pt x="19059" y="10940"/>
                  <a:pt x="19059" y="11081"/>
                </a:cubicBezTo>
                <a:cubicBezTo>
                  <a:pt x="18918" y="10940"/>
                  <a:pt x="18918" y="10940"/>
                  <a:pt x="18776" y="10800"/>
                </a:cubicBezTo>
                <a:cubicBezTo>
                  <a:pt x="18776" y="10660"/>
                  <a:pt x="19059" y="10519"/>
                  <a:pt x="19200" y="10660"/>
                </a:cubicBezTo>
                <a:close/>
                <a:moveTo>
                  <a:pt x="19906" y="12483"/>
                </a:moveTo>
                <a:cubicBezTo>
                  <a:pt x="19906" y="12623"/>
                  <a:pt x="19765" y="12764"/>
                  <a:pt x="19624" y="12623"/>
                </a:cubicBezTo>
                <a:cubicBezTo>
                  <a:pt x="19624" y="12483"/>
                  <a:pt x="19906" y="12483"/>
                  <a:pt x="19906" y="12483"/>
                </a:cubicBezTo>
                <a:close/>
                <a:moveTo>
                  <a:pt x="19765" y="9117"/>
                </a:moveTo>
                <a:cubicBezTo>
                  <a:pt x="19765" y="9117"/>
                  <a:pt x="19765" y="9117"/>
                  <a:pt x="19765" y="9117"/>
                </a:cubicBezTo>
                <a:cubicBezTo>
                  <a:pt x="19624" y="9117"/>
                  <a:pt x="19482" y="9257"/>
                  <a:pt x="19482" y="9397"/>
                </a:cubicBezTo>
                <a:cubicBezTo>
                  <a:pt x="19482" y="9257"/>
                  <a:pt x="19341" y="9257"/>
                  <a:pt x="19341" y="9117"/>
                </a:cubicBezTo>
                <a:cubicBezTo>
                  <a:pt x="19482" y="9117"/>
                  <a:pt x="19482" y="9117"/>
                  <a:pt x="19624" y="9117"/>
                </a:cubicBezTo>
                <a:cubicBezTo>
                  <a:pt x="19624" y="8977"/>
                  <a:pt x="19341" y="9117"/>
                  <a:pt x="19482" y="9117"/>
                </a:cubicBezTo>
                <a:cubicBezTo>
                  <a:pt x="19482" y="8836"/>
                  <a:pt x="19624" y="8836"/>
                  <a:pt x="19765" y="8836"/>
                </a:cubicBezTo>
                <a:cubicBezTo>
                  <a:pt x="19906" y="8696"/>
                  <a:pt x="19906" y="8696"/>
                  <a:pt x="20047" y="8556"/>
                </a:cubicBezTo>
                <a:cubicBezTo>
                  <a:pt x="20047" y="8556"/>
                  <a:pt x="20047" y="8556"/>
                  <a:pt x="20047" y="8556"/>
                </a:cubicBezTo>
                <a:cubicBezTo>
                  <a:pt x="20047" y="8275"/>
                  <a:pt x="20047" y="8275"/>
                  <a:pt x="20047" y="7995"/>
                </a:cubicBezTo>
                <a:cubicBezTo>
                  <a:pt x="20047" y="7995"/>
                  <a:pt x="20188" y="7995"/>
                  <a:pt x="20188" y="7995"/>
                </a:cubicBezTo>
                <a:cubicBezTo>
                  <a:pt x="20188" y="8275"/>
                  <a:pt x="20188" y="8556"/>
                  <a:pt x="20188" y="8836"/>
                </a:cubicBezTo>
                <a:cubicBezTo>
                  <a:pt x="20188" y="8977"/>
                  <a:pt x="19906" y="8977"/>
                  <a:pt x="19765" y="9117"/>
                </a:cubicBezTo>
                <a:close/>
                <a:moveTo>
                  <a:pt x="19906" y="7153"/>
                </a:moveTo>
                <a:cubicBezTo>
                  <a:pt x="20047" y="7294"/>
                  <a:pt x="20047" y="7434"/>
                  <a:pt x="20047" y="7574"/>
                </a:cubicBezTo>
                <a:cubicBezTo>
                  <a:pt x="20047" y="7434"/>
                  <a:pt x="19906" y="7294"/>
                  <a:pt x="19906" y="7153"/>
                </a:cubicBezTo>
                <a:close/>
                <a:moveTo>
                  <a:pt x="16941" y="12062"/>
                </a:moveTo>
                <a:cubicBezTo>
                  <a:pt x="17082" y="12062"/>
                  <a:pt x="17082" y="12203"/>
                  <a:pt x="17082" y="12062"/>
                </a:cubicBezTo>
                <a:cubicBezTo>
                  <a:pt x="17224" y="12062"/>
                  <a:pt x="17224" y="12062"/>
                  <a:pt x="17224" y="12062"/>
                </a:cubicBezTo>
                <a:cubicBezTo>
                  <a:pt x="17224" y="12203"/>
                  <a:pt x="17365" y="12203"/>
                  <a:pt x="17365" y="12343"/>
                </a:cubicBezTo>
                <a:cubicBezTo>
                  <a:pt x="17365" y="12483"/>
                  <a:pt x="17506" y="12483"/>
                  <a:pt x="17647" y="12623"/>
                </a:cubicBezTo>
                <a:cubicBezTo>
                  <a:pt x="17647" y="12764"/>
                  <a:pt x="17788" y="13044"/>
                  <a:pt x="17647" y="13184"/>
                </a:cubicBezTo>
                <a:cubicBezTo>
                  <a:pt x="17506" y="13184"/>
                  <a:pt x="17506" y="12904"/>
                  <a:pt x="17365" y="12904"/>
                </a:cubicBezTo>
                <a:cubicBezTo>
                  <a:pt x="17365" y="12343"/>
                  <a:pt x="16941" y="12483"/>
                  <a:pt x="16941" y="12062"/>
                </a:cubicBezTo>
                <a:close/>
                <a:moveTo>
                  <a:pt x="15812" y="11642"/>
                </a:moveTo>
                <a:cubicBezTo>
                  <a:pt x="15953" y="11642"/>
                  <a:pt x="15953" y="11782"/>
                  <a:pt x="15953" y="11922"/>
                </a:cubicBezTo>
                <a:cubicBezTo>
                  <a:pt x="15953" y="11922"/>
                  <a:pt x="15953" y="12062"/>
                  <a:pt x="15812" y="11922"/>
                </a:cubicBezTo>
                <a:cubicBezTo>
                  <a:pt x="15671" y="11922"/>
                  <a:pt x="15812" y="11782"/>
                  <a:pt x="15812" y="11642"/>
                </a:cubicBezTo>
                <a:close/>
                <a:moveTo>
                  <a:pt x="13412" y="14727"/>
                </a:moveTo>
                <a:cubicBezTo>
                  <a:pt x="13412" y="14727"/>
                  <a:pt x="13271" y="14727"/>
                  <a:pt x="13271" y="14727"/>
                </a:cubicBezTo>
                <a:cubicBezTo>
                  <a:pt x="13271" y="14868"/>
                  <a:pt x="13271" y="14868"/>
                  <a:pt x="13271" y="15008"/>
                </a:cubicBezTo>
                <a:cubicBezTo>
                  <a:pt x="13271" y="15148"/>
                  <a:pt x="13271" y="15288"/>
                  <a:pt x="13129" y="15429"/>
                </a:cubicBezTo>
                <a:cubicBezTo>
                  <a:pt x="12988" y="15429"/>
                  <a:pt x="12988" y="15429"/>
                  <a:pt x="12847" y="15429"/>
                </a:cubicBezTo>
                <a:cubicBezTo>
                  <a:pt x="12847" y="15288"/>
                  <a:pt x="12847" y="15148"/>
                  <a:pt x="12847" y="15008"/>
                </a:cubicBezTo>
                <a:cubicBezTo>
                  <a:pt x="12847" y="14868"/>
                  <a:pt x="12847" y="14868"/>
                  <a:pt x="12847" y="14727"/>
                </a:cubicBezTo>
                <a:cubicBezTo>
                  <a:pt x="12988" y="14587"/>
                  <a:pt x="12847" y="14587"/>
                  <a:pt x="12847" y="14447"/>
                </a:cubicBezTo>
                <a:cubicBezTo>
                  <a:pt x="12988" y="14306"/>
                  <a:pt x="12988" y="14306"/>
                  <a:pt x="13129" y="14166"/>
                </a:cubicBezTo>
                <a:cubicBezTo>
                  <a:pt x="13129" y="14026"/>
                  <a:pt x="13271" y="13886"/>
                  <a:pt x="13271" y="13886"/>
                </a:cubicBezTo>
                <a:cubicBezTo>
                  <a:pt x="13412" y="13745"/>
                  <a:pt x="13271" y="14026"/>
                  <a:pt x="13412" y="14026"/>
                </a:cubicBezTo>
                <a:cubicBezTo>
                  <a:pt x="13412" y="14306"/>
                  <a:pt x="13271" y="14587"/>
                  <a:pt x="13412" y="14727"/>
                </a:cubicBezTo>
                <a:close/>
                <a:moveTo>
                  <a:pt x="5929" y="18234"/>
                </a:moveTo>
                <a:cubicBezTo>
                  <a:pt x="5929" y="18094"/>
                  <a:pt x="6071" y="18094"/>
                  <a:pt x="6071" y="18234"/>
                </a:cubicBezTo>
                <a:cubicBezTo>
                  <a:pt x="6071" y="18234"/>
                  <a:pt x="5929" y="18234"/>
                  <a:pt x="5929" y="18234"/>
                </a:cubicBezTo>
                <a:close/>
                <a:moveTo>
                  <a:pt x="7200" y="5610"/>
                </a:moveTo>
                <a:cubicBezTo>
                  <a:pt x="7059" y="5751"/>
                  <a:pt x="7059" y="5751"/>
                  <a:pt x="7059" y="5891"/>
                </a:cubicBezTo>
                <a:cubicBezTo>
                  <a:pt x="6918" y="5891"/>
                  <a:pt x="6918" y="5751"/>
                  <a:pt x="6918" y="5751"/>
                </a:cubicBezTo>
                <a:cubicBezTo>
                  <a:pt x="6776" y="5751"/>
                  <a:pt x="6776" y="5751"/>
                  <a:pt x="6635" y="5751"/>
                </a:cubicBezTo>
                <a:cubicBezTo>
                  <a:pt x="6494" y="5470"/>
                  <a:pt x="6635" y="5049"/>
                  <a:pt x="6353" y="4769"/>
                </a:cubicBezTo>
                <a:cubicBezTo>
                  <a:pt x="6353" y="4769"/>
                  <a:pt x="6635" y="4629"/>
                  <a:pt x="6494" y="4629"/>
                </a:cubicBezTo>
                <a:cubicBezTo>
                  <a:pt x="6494" y="4629"/>
                  <a:pt x="6635" y="4488"/>
                  <a:pt x="6776" y="4488"/>
                </a:cubicBezTo>
                <a:cubicBezTo>
                  <a:pt x="6635" y="4348"/>
                  <a:pt x="6494" y="4348"/>
                  <a:pt x="6353" y="4208"/>
                </a:cubicBezTo>
                <a:cubicBezTo>
                  <a:pt x="6494" y="4208"/>
                  <a:pt x="6635" y="4208"/>
                  <a:pt x="6635" y="4068"/>
                </a:cubicBezTo>
                <a:cubicBezTo>
                  <a:pt x="6494" y="3927"/>
                  <a:pt x="6494" y="4208"/>
                  <a:pt x="6353" y="4068"/>
                </a:cubicBezTo>
                <a:cubicBezTo>
                  <a:pt x="6353" y="3927"/>
                  <a:pt x="6353" y="3927"/>
                  <a:pt x="6353" y="3787"/>
                </a:cubicBezTo>
                <a:cubicBezTo>
                  <a:pt x="6353" y="3787"/>
                  <a:pt x="6353" y="3647"/>
                  <a:pt x="6353" y="3506"/>
                </a:cubicBezTo>
                <a:cubicBezTo>
                  <a:pt x="6212" y="3506"/>
                  <a:pt x="6071" y="3506"/>
                  <a:pt x="5929" y="3366"/>
                </a:cubicBezTo>
                <a:cubicBezTo>
                  <a:pt x="5788" y="3366"/>
                  <a:pt x="5929" y="3506"/>
                  <a:pt x="5788" y="3506"/>
                </a:cubicBezTo>
                <a:cubicBezTo>
                  <a:pt x="5647" y="3366"/>
                  <a:pt x="5506" y="3366"/>
                  <a:pt x="5506" y="3226"/>
                </a:cubicBezTo>
                <a:cubicBezTo>
                  <a:pt x="5647" y="3086"/>
                  <a:pt x="5788" y="3226"/>
                  <a:pt x="5929" y="3226"/>
                </a:cubicBezTo>
                <a:cubicBezTo>
                  <a:pt x="5929" y="2945"/>
                  <a:pt x="5788" y="3086"/>
                  <a:pt x="5788" y="3086"/>
                </a:cubicBezTo>
                <a:cubicBezTo>
                  <a:pt x="5788" y="3086"/>
                  <a:pt x="5506" y="3086"/>
                  <a:pt x="5506" y="3086"/>
                </a:cubicBezTo>
                <a:cubicBezTo>
                  <a:pt x="5506" y="3086"/>
                  <a:pt x="5506" y="3086"/>
                  <a:pt x="5365" y="3086"/>
                </a:cubicBezTo>
                <a:cubicBezTo>
                  <a:pt x="5365" y="2945"/>
                  <a:pt x="5506" y="2945"/>
                  <a:pt x="5647" y="2945"/>
                </a:cubicBezTo>
                <a:cubicBezTo>
                  <a:pt x="5647" y="2805"/>
                  <a:pt x="5929" y="2805"/>
                  <a:pt x="5929" y="2805"/>
                </a:cubicBezTo>
                <a:cubicBezTo>
                  <a:pt x="5929" y="2665"/>
                  <a:pt x="5788" y="2805"/>
                  <a:pt x="5788" y="2665"/>
                </a:cubicBezTo>
                <a:cubicBezTo>
                  <a:pt x="6212" y="2525"/>
                  <a:pt x="6353" y="2244"/>
                  <a:pt x="6635" y="2244"/>
                </a:cubicBezTo>
                <a:cubicBezTo>
                  <a:pt x="6918" y="2384"/>
                  <a:pt x="7059" y="2244"/>
                  <a:pt x="7341" y="2244"/>
                </a:cubicBezTo>
                <a:cubicBezTo>
                  <a:pt x="7341" y="2244"/>
                  <a:pt x="7200" y="2104"/>
                  <a:pt x="7200" y="1964"/>
                </a:cubicBezTo>
                <a:cubicBezTo>
                  <a:pt x="7341" y="1964"/>
                  <a:pt x="7482" y="1964"/>
                  <a:pt x="7624" y="1964"/>
                </a:cubicBezTo>
                <a:cubicBezTo>
                  <a:pt x="7765" y="1823"/>
                  <a:pt x="8047" y="1964"/>
                  <a:pt x="8188" y="1823"/>
                </a:cubicBezTo>
                <a:cubicBezTo>
                  <a:pt x="8329" y="1964"/>
                  <a:pt x="8329" y="1823"/>
                  <a:pt x="8329" y="1964"/>
                </a:cubicBezTo>
                <a:cubicBezTo>
                  <a:pt x="8471" y="1823"/>
                  <a:pt x="8612" y="1964"/>
                  <a:pt x="8753" y="1964"/>
                </a:cubicBezTo>
                <a:cubicBezTo>
                  <a:pt x="8894" y="1964"/>
                  <a:pt x="9035" y="1964"/>
                  <a:pt x="9035" y="2104"/>
                </a:cubicBezTo>
                <a:cubicBezTo>
                  <a:pt x="9035" y="2244"/>
                  <a:pt x="8753" y="2104"/>
                  <a:pt x="8753" y="2384"/>
                </a:cubicBezTo>
                <a:cubicBezTo>
                  <a:pt x="8894" y="2384"/>
                  <a:pt x="9035" y="2244"/>
                  <a:pt x="9176" y="2244"/>
                </a:cubicBezTo>
                <a:cubicBezTo>
                  <a:pt x="9176" y="2244"/>
                  <a:pt x="9176" y="2384"/>
                  <a:pt x="9318" y="2384"/>
                </a:cubicBezTo>
                <a:cubicBezTo>
                  <a:pt x="9318" y="2384"/>
                  <a:pt x="9459" y="2384"/>
                  <a:pt x="9459" y="2525"/>
                </a:cubicBezTo>
                <a:cubicBezTo>
                  <a:pt x="9459" y="2665"/>
                  <a:pt x="9318" y="2525"/>
                  <a:pt x="9176" y="2525"/>
                </a:cubicBezTo>
                <a:cubicBezTo>
                  <a:pt x="9035" y="2525"/>
                  <a:pt x="9176" y="2665"/>
                  <a:pt x="9035" y="2665"/>
                </a:cubicBezTo>
                <a:cubicBezTo>
                  <a:pt x="9035" y="2805"/>
                  <a:pt x="9035" y="2805"/>
                  <a:pt x="9035" y="2945"/>
                </a:cubicBezTo>
                <a:cubicBezTo>
                  <a:pt x="8894" y="2805"/>
                  <a:pt x="8894" y="2945"/>
                  <a:pt x="8894" y="2945"/>
                </a:cubicBezTo>
                <a:cubicBezTo>
                  <a:pt x="8894" y="3086"/>
                  <a:pt x="9035" y="3086"/>
                  <a:pt x="9035" y="3226"/>
                </a:cubicBezTo>
                <a:cubicBezTo>
                  <a:pt x="9035" y="3226"/>
                  <a:pt x="8894" y="3226"/>
                  <a:pt x="8753" y="3226"/>
                </a:cubicBezTo>
                <a:cubicBezTo>
                  <a:pt x="8894" y="3506"/>
                  <a:pt x="8894" y="3787"/>
                  <a:pt x="8612" y="3927"/>
                </a:cubicBezTo>
                <a:cubicBezTo>
                  <a:pt x="8753" y="3927"/>
                  <a:pt x="8753" y="3927"/>
                  <a:pt x="8753" y="4068"/>
                </a:cubicBezTo>
                <a:cubicBezTo>
                  <a:pt x="8612" y="4068"/>
                  <a:pt x="8612" y="4068"/>
                  <a:pt x="8612" y="4068"/>
                </a:cubicBezTo>
                <a:cubicBezTo>
                  <a:pt x="8471" y="4068"/>
                  <a:pt x="8753" y="4208"/>
                  <a:pt x="8612" y="4208"/>
                </a:cubicBezTo>
                <a:cubicBezTo>
                  <a:pt x="8471" y="4208"/>
                  <a:pt x="8471" y="4208"/>
                  <a:pt x="8329" y="4068"/>
                </a:cubicBezTo>
                <a:cubicBezTo>
                  <a:pt x="8188" y="4068"/>
                  <a:pt x="8188" y="4208"/>
                  <a:pt x="8188" y="4208"/>
                </a:cubicBezTo>
                <a:cubicBezTo>
                  <a:pt x="8188" y="4208"/>
                  <a:pt x="8329" y="4348"/>
                  <a:pt x="8471" y="4208"/>
                </a:cubicBezTo>
                <a:cubicBezTo>
                  <a:pt x="8612" y="4348"/>
                  <a:pt x="8329" y="4488"/>
                  <a:pt x="8329" y="4629"/>
                </a:cubicBezTo>
                <a:cubicBezTo>
                  <a:pt x="8047" y="4629"/>
                  <a:pt x="8047" y="4769"/>
                  <a:pt x="7906" y="4769"/>
                </a:cubicBezTo>
                <a:cubicBezTo>
                  <a:pt x="7765" y="4769"/>
                  <a:pt x="7765" y="4909"/>
                  <a:pt x="7765" y="4909"/>
                </a:cubicBezTo>
                <a:cubicBezTo>
                  <a:pt x="7624" y="4909"/>
                  <a:pt x="7624" y="5049"/>
                  <a:pt x="7482" y="4909"/>
                </a:cubicBezTo>
                <a:cubicBezTo>
                  <a:pt x="7341" y="4909"/>
                  <a:pt x="7341" y="5049"/>
                  <a:pt x="7341" y="5049"/>
                </a:cubicBezTo>
                <a:cubicBezTo>
                  <a:pt x="7341" y="5330"/>
                  <a:pt x="7200" y="5330"/>
                  <a:pt x="7200" y="5610"/>
                </a:cubicBezTo>
                <a:close/>
                <a:moveTo>
                  <a:pt x="10871" y="2665"/>
                </a:moveTo>
                <a:cubicBezTo>
                  <a:pt x="10871" y="2665"/>
                  <a:pt x="11012" y="2805"/>
                  <a:pt x="11012" y="2805"/>
                </a:cubicBezTo>
                <a:cubicBezTo>
                  <a:pt x="11012" y="2945"/>
                  <a:pt x="11294" y="2945"/>
                  <a:pt x="11294" y="3226"/>
                </a:cubicBezTo>
                <a:cubicBezTo>
                  <a:pt x="11012" y="3226"/>
                  <a:pt x="11012" y="3086"/>
                  <a:pt x="10871" y="3086"/>
                </a:cubicBezTo>
                <a:cubicBezTo>
                  <a:pt x="10871" y="3226"/>
                  <a:pt x="10729" y="3366"/>
                  <a:pt x="10729" y="3506"/>
                </a:cubicBezTo>
                <a:cubicBezTo>
                  <a:pt x="10729" y="3506"/>
                  <a:pt x="10588" y="3506"/>
                  <a:pt x="10588" y="3366"/>
                </a:cubicBezTo>
                <a:cubicBezTo>
                  <a:pt x="10447" y="3366"/>
                  <a:pt x="10447" y="3366"/>
                  <a:pt x="10306" y="3226"/>
                </a:cubicBezTo>
                <a:cubicBezTo>
                  <a:pt x="10306" y="3086"/>
                  <a:pt x="10588" y="3086"/>
                  <a:pt x="10588" y="2945"/>
                </a:cubicBezTo>
                <a:cubicBezTo>
                  <a:pt x="10447" y="2945"/>
                  <a:pt x="10306" y="3086"/>
                  <a:pt x="10306" y="3086"/>
                </a:cubicBezTo>
                <a:cubicBezTo>
                  <a:pt x="10165" y="2945"/>
                  <a:pt x="10165" y="2945"/>
                  <a:pt x="10306" y="2805"/>
                </a:cubicBezTo>
                <a:cubicBezTo>
                  <a:pt x="10165" y="2805"/>
                  <a:pt x="10024" y="2805"/>
                  <a:pt x="10024" y="2665"/>
                </a:cubicBezTo>
                <a:cubicBezTo>
                  <a:pt x="10024" y="2384"/>
                  <a:pt x="10447" y="2525"/>
                  <a:pt x="10447" y="2665"/>
                </a:cubicBezTo>
                <a:cubicBezTo>
                  <a:pt x="10588" y="2665"/>
                  <a:pt x="10447" y="2525"/>
                  <a:pt x="10447" y="2384"/>
                </a:cubicBezTo>
                <a:cubicBezTo>
                  <a:pt x="10588" y="2384"/>
                  <a:pt x="10729" y="2525"/>
                  <a:pt x="10729" y="2665"/>
                </a:cubicBezTo>
                <a:cubicBezTo>
                  <a:pt x="10729" y="2665"/>
                  <a:pt x="10729" y="2665"/>
                  <a:pt x="10871" y="2665"/>
                </a:cubicBezTo>
                <a:close/>
                <a:moveTo>
                  <a:pt x="10729" y="2384"/>
                </a:moveTo>
                <a:cubicBezTo>
                  <a:pt x="11012" y="2384"/>
                  <a:pt x="11294" y="2384"/>
                  <a:pt x="11718" y="2384"/>
                </a:cubicBezTo>
                <a:cubicBezTo>
                  <a:pt x="11718" y="2665"/>
                  <a:pt x="11576" y="2525"/>
                  <a:pt x="11576" y="2665"/>
                </a:cubicBezTo>
                <a:cubicBezTo>
                  <a:pt x="11153" y="2665"/>
                  <a:pt x="11012" y="2665"/>
                  <a:pt x="10871" y="2525"/>
                </a:cubicBezTo>
                <a:cubicBezTo>
                  <a:pt x="10871" y="2525"/>
                  <a:pt x="10729" y="2384"/>
                  <a:pt x="10729" y="2384"/>
                </a:cubicBezTo>
                <a:close/>
                <a:moveTo>
                  <a:pt x="9035" y="6732"/>
                </a:moveTo>
                <a:cubicBezTo>
                  <a:pt x="9035" y="6873"/>
                  <a:pt x="8894" y="6732"/>
                  <a:pt x="8753" y="6873"/>
                </a:cubicBezTo>
                <a:cubicBezTo>
                  <a:pt x="8753" y="6732"/>
                  <a:pt x="8753" y="6592"/>
                  <a:pt x="8753" y="6452"/>
                </a:cubicBezTo>
                <a:cubicBezTo>
                  <a:pt x="8894" y="6452"/>
                  <a:pt x="8894" y="6592"/>
                  <a:pt x="8894" y="6452"/>
                </a:cubicBezTo>
                <a:cubicBezTo>
                  <a:pt x="9035" y="6452"/>
                  <a:pt x="9035" y="6452"/>
                  <a:pt x="9035" y="6452"/>
                </a:cubicBezTo>
                <a:cubicBezTo>
                  <a:pt x="9035" y="6592"/>
                  <a:pt x="9035" y="6592"/>
                  <a:pt x="9035" y="6732"/>
                </a:cubicBezTo>
                <a:close/>
                <a:moveTo>
                  <a:pt x="8894" y="5330"/>
                </a:moveTo>
                <a:cubicBezTo>
                  <a:pt x="8753" y="5330"/>
                  <a:pt x="8753" y="5049"/>
                  <a:pt x="8612" y="5190"/>
                </a:cubicBezTo>
                <a:cubicBezTo>
                  <a:pt x="8612" y="5049"/>
                  <a:pt x="8612" y="5049"/>
                  <a:pt x="8753" y="4909"/>
                </a:cubicBezTo>
                <a:cubicBezTo>
                  <a:pt x="8612" y="4909"/>
                  <a:pt x="8612" y="4909"/>
                  <a:pt x="8471" y="4909"/>
                </a:cubicBezTo>
                <a:cubicBezTo>
                  <a:pt x="8471" y="4769"/>
                  <a:pt x="8753" y="4909"/>
                  <a:pt x="8612" y="4629"/>
                </a:cubicBezTo>
                <a:cubicBezTo>
                  <a:pt x="8753" y="4629"/>
                  <a:pt x="8753" y="4769"/>
                  <a:pt x="8894" y="4769"/>
                </a:cubicBezTo>
                <a:cubicBezTo>
                  <a:pt x="9035" y="4769"/>
                  <a:pt x="9035" y="4909"/>
                  <a:pt x="9176" y="4769"/>
                </a:cubicBezTo>
                <a:cubicBezTo>
                  <a:pt x="9176" y="4909"/>
                  <a:pt x="9318" y="5049"/>
                  <a:pt x="9318" y="5190"/>
                </a:cubicBezTo>
                <a:cubicBezTo>
                  <a:pt x="9176" y="5190"/>
                  <a:pt x="9035" y="5190"/>
                  <a:pt x="9035" y="5330"/>
                </a:cubicBezTo>
                <a:cubicBezTo>
                  <a:pt x="9035" y="5190"/>
                  <a:pt x="8894" y="5190"/>
                  <a:pt x="8894" y="5330"/>
                </a:cubicBezTo>
                <a:close/>
                <a:moveTo>
                  <a:pt x="13271" y="3506"/>
                </a:moveTo>
                <a:cubicBezTo>
                  <a:pt x="13412" y="3366"/>
                  <a:pt x="13694" y="3226"/>
                  <a:pt x="13835" y="3226"/>
                </a:cubicBezTo>
                <a:cubicBezTo>
                  <a:pt x="13976" y="3226"/>
                  <a:pt x="13976" y="3226"/>
                  <a:pt x="13976" y="3226"/>
                </a:cubicBezTo>
                <a:cubicBezTo>
                  <a:pt x="13976" y="3226"/>
                  <a:pt x="14118" y="3226"/>
                  <a:pt x="14118" y="3226"/>
                </a:cubicBezTo>
                <a:cubicBezTo>
                  <a:pt x="14118" y="3366"/>
                  <a:pt x="13976" y="3506"/>
                  <a:pt x="13835" y="3506"/>
                </a:cubicBezTo>
                <a:cubicBezTo>
                  <a:pt x="13553" y="3506"/>
                  <a:pt x="13553" y="3787"/>
                  <a:pt x="13271" y="3787"/>
                </a:cubicBezTo>
                <a:cubicBezTo>
                  <a:pt x="13271" y="4068"/>
                  <a:pt x="13412" y="4068"/>
                  <a:pt x="13412" y="4208"/>
                </a:cubicBezTo>
                <a:cubicBezTo>
                  <a:pt x="13412" y="4208"/>
                  <a:pt x="13412" y="4348"/>
                  <a:pt x="13271" y="4348"/>
                </a:cubicBezTo>
                <a:cubicBezTo>
                  <a:pt x="13271" y="4208"/>
                  <a:pt x="13129" y="4208"/>
                  <a:pt x="12988" y="4068"/>
                </a:cubicBezTo>
                <a:cubicBezTo>
                  <a:pt x="12988" y="3927"/>
                  <a:pt x="13129" y="3927"/>
                  <a:pt x="13129" y="3927"/>
                </a:cubicBezTo>
                <a:cubicBezTo>
                  <a:pt x="13129" y="3647"/>
                  <a:pt x="13271" y="3647"/>
                  <a:pt x="13271" y="3506"/>
                </a:cubicBezTo>
                <a:close/>
                <a:moveTo>
                  <a:pt x="13271" y="2665"/>
                </a:moveTo>
                <a:cubicBezTo>
                  <a:pt x="13271" y="2384"/>
                  <a:pt x="13553" y="2384"/>
                  <a:pt x="13553" y="2665"/>
                </a:cubicBezTo>
                <a:cubicBezTo>
                  <a:pt x="13412" y="2525"/>
                  <a:pt x="13412" y="2805"/>
                  <a:pt x="13271" y="2665"/>
                </a:cubicBezTo>
                <a:close/>
                <a:moveTo>
                  <a:pt x="15388" y="2665"/>
                </a:moveTo>
                <a:cubicBezTo>
                  <a:pt x="15671" y="2525"/>
                  <a:pt x="15953" y="2525"/>
                  <a:pt x="15953" y="2665"/>
                </a:cubicBezTo>
                <a:cubicBezTo>
                  <a:pt x="15953" y="2945"/>
                  <a:pt x="15671" y="2805"/>
                  <a:pt x="15388" y="2805"/>
                </a:cubicBezTo>
                <a:cubicBezTo>
                  <a:pt x="15388" y="2805"/>
                  <a:pt x="15388" y="2665"/>
                  <a:pt x="15388" y="2665"/>
                </a:cubicBezTo>
                <a:close/>
                <a:moveTo>
                  <a:pt x="4518" y="5330"/>
                </a:moveTo>
                <a:cubicBezTo>
                  <a:pt x="4518" y="5470"/>
                  <a:pt x="4235" y="5049"/>
                  <a:pt x="4235" y="5470"/>
                </a:cubicBezTo>
                <a:cubicBezTo>
                  <a:pt x="4235" y="5470"/>
                  <a:pt x="4094" y="5330"/>
                  <a:pt x="4094" y="5190"/>
                </a:cubicBezTo>
                <a:cubicBezTo>
                  <a:pt x="4235" y="5330"/>
                  <a:pt x="4235" y="5190"/>
                  <a:pt x="4235" y="5049"/>
                </a:cubicBezTo>
                <a:cubicBezTo>
                  <a:pt x="4376" y="5049"/>
                  <a:pt x="4376" y="5190"/>
                  <a:pt x="4376" y="5049"/>
                </a:cubicBezTo>
                <a:cubicBezTo>
                  <a:pt x="4518" y="5190"/>
                  <a:pt x="4376" y="5190"/>
                  <a:pt x="4518" y="5330"/>
                </a:cubicBezTo>
                <a:close/>
                <a:moveTo>
                  <a:pt x="5082" y="10660"/>
                </a:moveTo>
                <a:cubicBezTo>
                  <a:pt x="5082" y="10800"/>
                  <a:pt x="5082" y="10800"/>
                  <a:pt x="4941" y="10800"/>
                </a:cubicBezTo>
                <a:cubicBezTo>
                  <a:pt x="4941" y="10800"/>
                  <a:pt x="4941" y="10800"/>
                  <a:pt x="4941" y="10660"/>
                </a:cubicBezTo>
                <a:cubicBezTo>
                  <a:pt x="4941" y="10660"/>
                  <a:pt x="5082" y="10660"/>
                  <a:pt x="5082" y="10660"/>
                </a:cubicBezTo>
                <a:close/>
                <a:moveTo>
                  <a:pt x="4235" y="10660"/>
                </a:moveTo>
                <a:cubicBezTo>
                  <a:pt x="4094" y="10519"/>
                  <a:pt x="4094" y="10379"/>
                  <a:pt x="3953" y="10379"/>
                </a:cubicBezTo>
                <a:cubicBezTo>
                  <a:pt x="3671" y="10379"/>
                  <a:pt x="3671" y="10519"/>
                  <a:pt x="3671" y="10379"/>
                </a:cubicBezTo>
                <a:cubicBezTo>
                  <a:pt x="3529" y="10379"/>
                  <a:pt x="3671" y="10379"/>
                  <a:pt x="3671" y="10239"/>
                </a:cubicBezTo>
                <a:cubicBezTo>
                  <a:pt x="3812" y="10239"/>
                  <a:pt x="3953" y="10239"/>
                  <a:pt x="4094" y="10239"/>
                </a:cubicBezTo>
                <a:cubicBezTo>
                  <a:pt x="4235" y="10379"/>
                  <a:pt x="4235" y="10379"/>
                  <a:pt x="4376" y="10379"/>
                </a:cubicBezTo>
                <a:cubicBezTo>
                  <a:pt x="4376" y="10519"/>
                  <a:pt x="4518" y="10519"/>
                  <a:pt x="4376" y="10519"/>
                </a:cubicBezTo>
                <a:cubicBezTo>
                  <a:pt x="4659" y="10519"/>
                  <a:pt x="4800" y="10519"/>
                  <a:pt x="4800" y="10800"/>
                </a:cubicBezTo>
                <a:cubicBezTo>
                  <a:pt x="4800" y="10800"/>
                  <a:pt x="4659" y="10800"/>
                  <a:pt x="4659" y="10800"/>
                </a:cubicBezTo>
                <a:cubicBezTo>
                  <a:pt x="4518" y="10800"/>
                  <a:pt x="4518" y="10800"/>
                  <a:pt x="4376" y="10800"/>
                </a:cubicBezTo>
                <a:cubicBezTo>
                  <a:pt x="4376" y="10660"/>
                  <a:pt x="4376" y="10660"/>
                  <a:pt x="4518" y="10660"/>
                </a:cubicBezTo>
                <a:cubicBezTo>
                  <a:pt x="4376" y="10519"/>
                  <a:pt x="4235" y="10660"/>
                  <a:pt x="4235" y="10660"/>
                </a:cubicBezTo>
                <a:close/>
                <a:moveTo>
                  <a:pt x="4235" y="10800"/>
                </a:moveTo>
                <a:cubicBezTo>
                  <a:pt x="4094" y="10940"/>
                  <a:pt x="4094" y="10800"/>
                  <a:pt x="4094" y="10800"/>
                </a:cubicBezTo>
                <a:cubicBezTo>
                  <a:pt x="4094" y="10800"/>
                  <a:pt x="4094" y="10800"/>
                  <a:pt x="4094" y="10660"/>
                </a:cubicBezTo>
                <a:cubicBezTo>
                  <a:pt x="4094" y="10660"/>
                  <a:pt x="4235" y="10660"/>
                  <a:pt x="4235" y="10800"/>
                </a:cubicBezTo>
                <a:close/>
                <a:moveTo>
                  <a:pt x="4094" y="10239"/>
                </a:moveTo>
                <a:cubicBezTo>
                  <a:pt x="4094" y="10099"/>
                  <a:pt x="4094" y="10099"/>
                  <a:pt x="4094" y="9958"/>
                </a:cubicBezTo>
                <a:cubicBezTo>
                  <a:pt x="4094" y="9958"/>
                  <a:pt x="4235" y="10099"/>
                  <a:pt x="4235" y="10239"/>
                </a:cubicBezTo>
                <a:cubicBezTo>
                  <a:pt x="4094" y="10239"/>
                  <a:pt x="4094" y="10239"/>
                  <a:pt x="4094" y="10239"/>
                </a:cubicBezTo>
                <a:close/>
                <a:moveTo>
                  <a:pt x="4235" y="9958"/>
                </a:moveTo>
                <a:cubicBezTo>
                  <a:pt x="4376" y="9958"/>
                  <a:pt x="4376" y="9958"/>
                  <a:pt x="4376" y="9958"/>
                </a:cubicBezTo>
                <a:cubicBezTo>
                  <a:pt x="4376" y="10099"/>
                  <a:pt x="4376" y="10099"/>
                  <a:pt x="4376" y="10239"/>
                </a:cubicBezTo>
                <a:cubicBezTo>
                  <a:pt x="4376" y="10239"/>
                  <a:pt x="4235" y="10099"/>
                  <a:pt x="4235" y="9958"/>
                </a:cubicBezTo>
                <a:close/>
                <a:moveTo>
                  <a:pt x="4518" y="10379"/>
                </a:moveTo>
                <a:cubicBezTo>
                  <a:pt x="4518" y="10239"/>
                  <a:pt x="4518" y="10239"/>
                  <a:pt x="4518" y="10239"/>
                </a:cubicBezTo>
                <a:cubicBezTo>
                  <a:pt x="4518" y="10239"/>
                  <a:pt x="4659" y="10239"/>
                  <a:pt x="4659" y="10379"/>
                </a:cubicBezTo>
                <a:cubicBezTo>
                  <a:pt x="4659" y="10379"/>
                  <a:pt x="4659" y="10379"/>
                  <a:pt x="4659" y="10379"/>
                </a:cubicBezTo>
                <a:cubicBezTo>
                  <a:pt x="4800" y="10519"/>
                  <a:pt x="4518" y="10519"/>
                  <a:pt x="4659" y="10379"/>
                </a:cubicBezTo>
                <a:cubicBezTo>
                  <a:pt x="4518" y="10379"/>
                  <a:pt x="4518" y="10379"/>
                  <a:pt x="4518" y="10379"/>
                </a:cubicBezTo>
                <a:close/>
                <a:moveTo>
                  <a:pt x="20329" y="13465"/>
                </a:moveTo>
                <a:cubicBezTo>
                  <a:pt x="20329" y="13325"/>
                  <a:pt x="20329" y="13325"/>
                  <a:pt x="20329" y="13184"/>
                </a:cubicBezTo>
                <a:cubicBezTo>
                  <a:pt x="20188" y="13044"/>
                  <a:pt x="20047" y="13044"/>
                  <a:pt x="19906" y="12904"/>
                </a:cubicBezTo>
                <a:cubicBezTo>
                  <a:pt x="19765" y="12764"/>
                  <a:pt x="19765" y="12904"/>
                  <a:pt x="19624" y="12904"/>
                </a:cubicBezTo>
                <a:cubicBezTo>
                  <a:pt x="19624" y="12764"/>
                  <a:pt x="19765" y="12764"/>
                  <a:pt x="19765" y="12764"/>
                </a:cubicBezTo>
                <a:cubicBezTo>
                  <a:pt x="19906" y="12623"/>
                  <a:pt x="19906" y="12764"/>
                  <a:pt x="19906" y="12764"/>
                </a:cubicBezTo>
                <a:cubicBezTo>
                  <a:pt x="20047" y="12764"/>
                  <a:pt x="20047" y="12764"/>
                  <a:pt x="20047" y="12623"/>
                </a:cubicBezTo>
                <a:cubicBezTo>
                  <a:pt x="20188" y="12623"/>
                  <a:pt x="20188" y="12623"/>
                  <a:pt x="20329" y="12623"/>
                </a:cubicBezTo>
                <a:cubicBezTo>
                  <a:pt x="20329" y="12623"/>
                  <a:pt x="20471" y="12764"/>
                  <a:pt x="20471" y="12764"/>
                </a:cubicBezTo>
                <a:cubicBezTo>
                  <a:pt x="20471" y="13044"/>
                  <a:pt x="20329" y="13184"/>
                  <a:pt x="20329" y="13465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26" name="Freeform 258"/>
          <p:cNvSpPr/>
          <p:nvPr/>
        </p:nvSpPr>
        <p:spPr>
          <a:xfrm>
            <a:off x="6006334" y="3358442"/>
            <a:ext cx="11975" cy="119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27" name="Freeform 259"/>
          <p:cNvSpPr/>
          <p:nvPr/>
        </p:nvSpPr>
        <p:spPr>
          <a:xfrm>
            <a:off x="6199192" y="3422576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600" extrusionOk="0">
                <a:moveTo>
                  <a:pt x="21600" y="10800"/>
                </a:moveTo>
                <a:cubicBezTo>
                  <a:pt x="21600" y="10800"/>
                  <a:pt x="21600" y="0"/>
                  <a:pt x="21600" y="0"/>
                </a:cubicBezTo>
                <a:cubicBezTo>
                  <a:pt x="0" y="0"/>
                  <a:pt x="0" y="0"/>
                  <a:pt x="0" y="10800"/>
                </a:cubicBezTo>
                <a:cubicBezTo>
                  <a:pt x="0" y="10800"/>
                  <a:pt x="21600" y="21600"/>
                  <a:pt x="21600" y="108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28" name="Freeform 260"/>
          <p:cNvSpPr/>
          <p:nvPr/>
        </p:nvSpPr>
        <p:spPr>
          <a:xfrm>
            <a:off x="6174192" y="3361577"/>
            <a:ext cx="11975" cy="119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29" name="Freeform 261"/>
          <p:cNvSpPr/>
          <p:nvPr/>
        </p:nvSpPr>
        <p:spPr>
          <a:xfrm>
            <a:off x="6175673" y="3354807"/>
            <a:ext cx="11976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21600" y="21600"/>
                  <a:pt x="21600" y="0"/>
                </a:cubicBezTo>
                <a:cubicBezTo>
                  <a:pt x="0" y="0"/>
                  <a:pt x="0" y="21600"/>
                  <a:pt x="0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30" name="Freeform 262"/>
          <p:cNvSpPr/>
          <p:nvPr/>
        </p:nvSpPr>
        <p:spPr>
          <a:xfrm>
            <a:off x="6144313" y="3364999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21600"/>
                  <a:pt x="21600" y="21600"/>
                  <a:pt x="21600" y="21600"/>
                </a:cubicBezTo>
                <a:cubicBezTo>
                  <a:pt x="21600" y="0"/>
                  <a:pt x="0" y="2160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31" name="Freeform 263"/>
          <p:cNvSpPr/>
          <p:nvPr/>
        </p:nvSpPr>
        <p:spPr>
          <a:xfrm>
            <a:off x="5962867" y="3446246"/>
            <a:ext cx="11975" cy="119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32" name="Freeform 265"/>
          <p:cNvSpPr/>
          <p:nvPr/>
        </p:nvSpPr>
        <p:spPr>
          <a:xfrm>
            <a:off x="6089934" y="3377258"/>
            <a:ext cx="14113" cy="23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14" y="0"/>
                </a:moveTo>
                <a:cubicBezTo>
                  <a:pt x="18514" y="3600"/>
                  <a:pt x="12343" y="5400"/>
                  <a:pt x="12343" y="9000"/>
                </a:cubicBezTo>
                <a:cubicBezTo>
                  <a:pt x="12343" y="10800"/>
                  <a:pt x="12343" y="10800"/>
                  <a:pt x="12343" y="12600"/>
                </a:cubicBezTo>
                <a:cubicBezTo>
                  <a:pt x="12343" y="14400"/>
                  <a:pt x="9257" y="18000"/>
                  <a:pt x="9257" y="19800"/>
                </a:cubicBezTo>
                <a:cubicBezTo>
                  <a:pt x="3086" y="21600"/>
                  <a:pt x="3086" y="14400"/>
                  <a:pt x="0" y="14400"/>
                </a:cubicBezTo>
                <a:cubicBezTo>
                  <a:pt x="0" y="16200"/>
                  <a:pt x="0" y="18000"/>
                  <a:pt x="3086" y="19800"/>
                </a:cubicBezTo>
                <a:cubicBezTo>
                  <a:pt x="0" y="19800"/>
                  <a:pt x="0" y="19800"/>
                  <a:pt x="3086" y="19800"/>
                </a:cubicBezTo>
                <a:cubicBezTo>
                  <a:pt x="3086" y="19800"/>
                  <a:pt x="6171" y="19800"/>
                  <a:pt x="6171" y="21600"/>
                </a:cubicBezTo>
                <a:cubicBezTo>
                  <a:pt x="6171" y="21600"/>
                  <a:pt x="6171" y="19800"/>
                  <a:pt x="9257" y="19800"/>
                </a:cubicBezTo>
                <a:cubicBezTo>
                  <a:pt x="12343" y="19800"/>
                  <a:pt x="12343" y="19800"/>
                  <a:pt x="15429" y="19800"/>
                </a:cubicBezTo>
                <a:cubicBezTo>
                  <a:pt x="18514" y="18000"/>
                  <a:pt x="15429" y="14400"/>
                  <a:pt x="18514" y="12600"/>
                </a:cubicBezTo>
                <a:cubicBezTo>
                  <a:pt x="21600" y="12600"/>
                  <a:pt x="18514" y="14400"/>
                  <a:pt x="21600" y="14400"/>
                </a:cubicBezTo>
                <a:cubicBezTo>
                  <a:pt x="21600" y="14400"/>
                  <a:pt x="21600" y="12600"/>
                  <a:pt x="21600" y="10800"/>
                </a:cubicBezTo>
                <a:cubicBezTo>
                  <a:pt x="18514" y="10800"/>
                  <a:pt x="15429" y="9000"/>
                  <a:pt x="15429" y="9000"/>
                </a:cubicBezTo>
                <a:cubicBezTo>
                  <a:pt x="15429" y="3600"/>
                  <a:pt x="21600" y="3600"/>
                  <a:pt x="21600" y="1800"/>
                </a:cubicBezTo>
                <a:cubicBezTo>
                  <a:pt x="21600" y="0"/>
                  <a:pt x="21600" y="0"/>
                  <a:pt x="18514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33" name="Freeform 266"/>
          <p:cNvSpPr/>
          <p:nvPr/>
        </p:nvSpPr>
        <p:spPr>
          <a:xfrm>
            <a:off x="6021578" y="3397229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600" h="9600" extrusionOk="0">
                <a:moveTo>
                  <a:pt x="0" y="9600"/>
                </a:moveTo>
                <a:cubicBezTo>
                  <a:pt x="0" y="-12000"/>
                  <a:pt x="0" y="9600"/>
                  <a:pt x="0" y="9600"/>
                </a:cubicBezTo>
                <a:cubicBezTo>
                  <a:pt x="0" y="9600"/>
                  <a:pt x="21600" y="9600"/>
                  <a:pt x="0" y="9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34" name="Freeform 267"/>
          <p:cNvSpPr/>
          <p:nvPr/>
        </p:nvSpPr>
        <p:spPr>
          <a:xfrm>
            <a:off x="6189754" y="3452725"/>
            <a:ext cx="11975" cy="11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16" h="17712" extrusionOk="0">
                <a:moveTo>
                  <a:pt x="2016" y="1512"/>
                </a:moveTo>
                <a:cubicBezTo>
                  <a:pt x="-5184" y="6912"/>
                  <a:pt x="9216" y="6912"/>
                  <a:pt x="9216" y="12312"/>
                </a:cubicBezTo>
                <a:cubicBezTo>
                  <a:pt x="9216" y="12312"/>
                  <a:pt x="9216" y="12312"/>
                  <a:pt x="16416" y="17712"/>
                </a:cubicBezTo>
                <a:cubicBezTo>
                  <a:pt x="9216" y="6912"/>
                  <a:pt x="9216" y="12312"/>
                  <a:pt x="16416" y="6912"/>
                </a:cubicBezTo>
                <a:cubicBezTo>
                  <a:pt x="9216" y="6912"/>
                  <a:pt x="9216" y="-3888"/>
                  <a:pt x="2016" y="151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35" name="Freeform 268"/>
          <p:cNvSpPr/>
          <p:nvPr/>
        </p:nvSpPr>
        <p:spPr>
          <a:xfrm>
            <a:off x="6110604" y="3372838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7200"/>
                  <a:pt x="0" y="21600"/>
                  <a:pt x="7200" y="21600"/>
                </a:cubicBezTo>
                <a:cubicBezTo>
                  <a:pt x="14400" y="14400"/>
                  <a:pt x="7200" y="14400"/>
                  <a:pt x="7200" y="14400"/>
                </a:cubicBezTo>
                <a:cubicBezTo>
                  <a:pt x="14400" y="7200"/>
                  <a:pt x="21600" y="7200"/>
                  <a:pt x="21600" y="0"/>
                </a:cubicBezTo>
                <a:cubicBezTo>
                  <a:pt x="14400" y="0"/>
                  <a:pt x="720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grpSp>
        <p:nvGrpSpPr>
          <p:cNvPr id="236" name="Freeform 269"/>
          <p:cNvGrpSpPr/>
          <p:nvPr/>
        </p:nvGrpSpPr>
        <p:grpSpPr>
          <a:xfrm>
            <a:off x="6101980" y="3369418"/>
            <a:ext cx="11975" cy="1"/>
            <a:chOff x="0" y="0"/>
            <a:chExt cx="23949" cy="0"/>
          </a:xfrm>
          <a:solidFill>
            <a:schemeClr val="bg1"/>
          </a:solidFill>
        </p:grpSpPr>
        <p:sp>
          <p:nvSpPr>
            <p:cNvPr id="237" name="线条"/>
            <p:cNvSpPr/>
            <p:nvPr/>
          </p:nvSpPr>
          <p:spPr>
            <a:xfrm>
              <a:off x="0" y="0"/>
              <a:ext cx="23950" cy="0"/>
            </a:xfrm>
            <a:prstGeom prst="lin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38" name="线条"/>
            <p:cNvSpPr/>
            <p:nvPr/>
          </p:nvSpPr>
          <p:spPr>
            <a:xfrm flipH="1" flipV="1">
              <a:off x="0" y="-1"/>
              <a:ext cx="23950" cy="1"/>
            </a:xfrm>
            <a:prstGeom prst="lin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sp>
        <p:nvSpPr>
          <p:cNvPr id="239" name="Freeform 270"/>
          <p:cNvSpPr/>
          <p:nvPr/>
        </p:nvSpPr>
        <p:spPr>
          <a:xfrm>
            <a:off x="6110255" y="3446246"/>
            <a:ext cx="11975" cy="119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40" name="Freeform 272"/>
          <p:cNvSpPr/>
          <p:nvPr/>
        </p:nvSpPr>
        <p:spPr>
          <a:xfrm>
            <a:off x="6142833" y="3363082"/>
            <a:ext cx="11976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600" h="9600" extrusionOk="0">
                <a:moveTo>
                  <a:pt x="9600" y="9600"/>
                </a:moveTo>
                <a:cubicBezTo>
                  <a:pt x="9600" y="-12000"/>
                  <a:pt x="-12000" y="9600"/>
                  <a:pt x="9600" y="9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41" name="Freeform 273"/>
          <p:cNvSpPr/>
          <p:nvPr/>
        </p:nvSpPr>
        <p:spPr>
          <a:xfrm>
            <a:off x="6099628" y="3384597"/>
            <a:ext cx="11976" cy="11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21600"/>
                  <a:pt x="21600" y="21600"/>
                  <a:pt x="21600" y="0"/>
                </a:cubicBezTo>
                <a:cubicBezTo>
                  <a:pt x="10800" y="0"/>
                  <a:pt x="0" y="0"/>
                  <a:pt x="0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42" name="Freeform 275"/>
          <p:cNvSpPr/>
          <p:nvPr/>
        </p:nvSpPr>
        <p:spPr>
          <a:xfrm>
            <a:off x="6058077" y="3335077"/>
            <a:ext cx="11976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600" extrusionOk="0">
                <a:moveTo>
                  <a:pt x="16200" y="15600"/>
                </a:moveTo>
                <a:cubicBezTo>
                  <a:pt x="16200" y="15600"/>
                  <a:pt x="21600" y="4800"/>
                  <a:pt x="21600" y="4800"/>
                </a:cubicBezTo>
                <a:cubicBezTo>
                  <a:pt x="16200" y="4800"/>
                  <a:pt x="5400" y="-6000"/>
                  <a:pt x="0" y="4800"/>
                </a:cubicBezTo>
                <a:cubicBezTo>
                  <a:pt x="5400" y="4800"/>
                  <a:pt x="10800" y="4800"/>
                  <a:pt x="16200" y="15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43" name="Freeform 276"/>
          <p:cNvSpPr/>
          <p:nvPr/>
        </p:nvSpPr>
        <p:spPr>
          <a:xfrm>
            <a:off x="6059645" y="3357942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10800"/>
                  <a:pt x="21600" y="10800"/>
                  <a:pt x="21600" y="0"/>
                </a:cubicBezTo>
                <a:cubicBezTo>
                  <a:pt x="0" y="0"/>
                  <a:pt x="0" y="10800"/>
                  <a:pt x="0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44" name="Freeform 277"/>
          <p:cNvSpPr/>
          <p:nvPr/>
        </p:nvSpPr>
        <p:spPr>
          <a:xfrm>
            <a:off x="5961300" y="3438232"/>
            <a:ext cx="11976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600" h="15274" extrusionOk="0">
                <a:moveTo>
                  <a:pt x="9600" y="10800"/>
                </a:moveTo>
                <a:cubicBezTo>
                  <a:pt x="9600" y="10800"/>
                  <a:pt x="9600" y="0"/>
                  <a:pt x="9600" y="0"/>
                </a:cubicBezTo>
                <a:cubicBezTo>
                  <a:pt x="-12000" y="10800"/>
                  <a:pt x="9600" y="21600"/>
                  <a:pt x="9600" y="108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45" name="Freeform 278"/>
          <p:cNvSpPr/>
          <p:nvPr/>
        </p:nvSpPr>
        <p:spPr>
          <a:xfrm>
            <a:off x="5960865" y="3435948"/>
            <a:ext cx="11975" cy="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extrusionOk="0">
                <a:moveTo>
                  <a:pt x="21600" y="16200"/>
                </a:moveTo>
                <a:cubicBezTo>
                  <a:pt x="21600" y="-5400"/>
                  <a:pt x="0" y="-5400"/>
                  <a:pt x="0" y="16200"/>
                </a:cubicBezTo>
                <a:cubicBezTo>
                  <a:pt x="0" y="16200"/>
                  <a:pt x="0" y="16200"/>
                  <a:pt x="21600" y="162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46" name="Freeform 279"/>
          <p:cNvSpPr/>
          <p:nvPr/>
        </p:nvSpPr>
        <p:spPr>
          <a:xfrm>
            <a:off x="5829656" y="3407049"/>
            <a:ext cx="67423" cy="106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108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47" name="Freeform 280"/>
          <p:cNvSpPr/>
          <p:nvPr/>
        </p:nvSpPr>
        <p:spPr>
          <a:xfrm>
            <a:off x="5889238" y="3438407"/>
            <a:ext cx="40767" cy="4390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48" name="Freeform 281"/>
          <p:cNvSpPr/>
          <p:nvPr/>
        </p:nvSpPr>
        <p:spPr>
          <a:xfrm>
            <a:off x="6296904" y="3407049"/>
            <a:ext cx="65854" cy="106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lnTo>
                  <a:pt x="0" y="0"/>
                </a:lnTo>
                <a:lnTo>
                  <a:pt x="21600" y="108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49" name="Freeform 282"/>
          <p:cNvSpPr/>
          <p:nvPr/>
        </p:nvSpPr>
        <p:spPr>
          <a:xfrm>
            <a:off x="6260842" y="3438407"/>
            <a:ext cx="40767" cy="4390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50" name="Freeform 283"/>
          <p:cNvSpPr/>
          <p:nvPr/>
        </p:nvSpPr>
        <p:spPr>
          <a:xfrm>
            <a:off x="6042897" y="3192240"/>
            <a:ext cx="106621" cy="67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51" name="Freeform 284"/>
          <p:cNvSpPr/>
          <p:nvPr/>
        </p:nvSpPr>
        <p:spPr>
          <a:xfrm>
            <a:off x="6074255" y="3253390"/>
            <a:ext cx="45471" cy="4233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52" name="Freeform 285"/>
          <p:cNvSpPr/>
          <p:nvPr/>
        </p:nvSpPr>
        <p:spPr>
          <a:xfrm>
            <a:off x="6042897" y="3661055"/>
            <a:ext cx="106621" cy="67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lnTo>
                  <a:pt x="21600" y="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53" name="Freeform 286"/>
          <p:cNvSpPr/>
          <p:nvPr/>
        </p:nvSpPr>
        <p:spPr>
          <a:xfrm>
            <a:off x="6074255" y="3624993"/>
            <a:ext cx="45471" cy="4233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54" name="Freeform 287"/>
          <p:cNvSpPr/>
          <p:nvPr/>
        </p:nvSpPr>
        <p:spPr>
          <a:xfrm>
            <a:off x="5906486" y="3272205"/>
            <a:ext cx="86238" cy="84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749" y="21600"/>
                </a:lnTo>
                <a:lnTo>
                  <a:pt x="21600" y="2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55" name="Freeform 288"/>
          <p:cNvSpPr/>
          <p:nvPr/>
        </p:nvSpPr>
        <p:spPr>
          <a:xfrm>
            <a:off x="5934708" y="3298860"/>
            <a:ext cx="61152" cy="6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23" y="21600"/>
                </a:moveTo>
                <a:lnTo>
                  <a:pt x="0" y="11077"/>
                </a:lnTo>
                <a:lnTo>
                  <a:pt x="11077" y="0"/>
                </a:lnTo>
                <a:lnTo>
                  <a:pt x="21600" y="10523"/>
                </a:lnTo>
                <a:lnTo>
                  <a:pt x="10523" y="216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56" name="Freeform 289"/>
          <p:cNvSpPr/>
          <p:nvPr/>
        </p:nvSpPr>
        <p:spPr>
          <a:xfrm>
            <a:off x="6199691" y="3563843"/>
            <a:ext cx="84670" cy="84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9200"/>
                </a:lnTo>
                <a:lnTo>
                  <a:pt x="19200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57" name="Freeform 290"/>
          <p:cNvSpPr/>
          <p:nvPr/>
        </p:nvSpPr>
        <p:spPr>
          <a:xfrm>
            <a:off x="6198124" y="3562275"/>
            <a:ext cx="61152" cy="59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15" y="21600"/>
                </a:moveTo>
                <a:lnTo>
                  <a:pt x="0" y="11368"/>
                </a:lnTo>
                <a:lnTo>
                  <a:pt x="11077" y="0"/>
                </a:lnTo>
                <a:lnTo>
                  <a:pt x="21600" y="10232"/>
                </a:lnTo>
                <a:lnTo>
                  <a:pt x="9415" y="216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58" name="Freeform 291"/>
          <p:cNvSpPr/>
          <p:nvPr/>
        </p:nvSpPr>
        <p:spPr>
          <a:xfrm>
            <a:off x="6199691" y="3272205"/>
            <a:ext cx="84670" cy="84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400"/>
                </a:lnTo>
                <a:lnTo>
                  <a:pt x="19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59" name="Freeform 292"/>
          <p:cNvSpPr/>
          <p:nvPr/>
        </p:nvSpPr>
        <p:spPr>
          <a:xfrm>
            <a:off x="6198124" y="3298860"/>
            <a:ext cx="58016" cy="61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76" y="21600"/>
                </a:moveTo>
                <a:lnTo>
                  <a:pt x="0" y="10523"/>
                </a:lnTo>
                <a:lnTo>
                  <a:pt x="9924" y="0"/>
                </a:lnTo>
                <a:lnTo>
                  <a:pt x="21600" y="11077"/>
                </a:lnTo>
                <a:lnTo>
                  <a:pt x="11676" y="216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60" name="Freeform 293"/>
          <p:cNvSpPr/>
          <p:nvPr/>
        </p:nvSpPr>
        <p:spPr>
          <a:xfrm>
            <a:off x="5906486" y="3563843"/>
            <a:ext cx="86238" cy="84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749" y="0"/>
                </a:lnTo>
                <a:lnTo>
                  <a:pt x="21600" y="19200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61" name="Freeform 294"/>
          <p:cNvSpPr/>
          <p:nvPr/>
        </p:nvSpPr>
        <p:spPr>
          <a:xfrm>
            <a:off x="5934708" y="3562275"/>
            <a:ext cx="61152" cy="59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077" y="21600"/>
                </a:moveTo>
                <a:lnTo>
                  <a:pt x="0" y="10232"/>
                </a:lnTo>
                <a:lnTo>
                  <a:pt x="10523" y="0"/>
                </a:lnTo>
                <a:lnTo>
                  <a:pt x="21600" y="11368"/>
                </a:lnTo>
                <a:lnTo>
                  <a:pt x="11077" y="216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62" name="Freeform 295"/>
          <p:cNvSpPr/>
          <p:nvPr/>
        </p:nvSpPr>
        <p:spPr>
          <a:xfrm>
            <a:off x="8024779" y="3275341"/>
            <a:ext cx="435889" cy="387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19" y="0"/>
                </a:moveTo>
                <a:cubicBezTo>
                  <a:pt x="681" y="0"/>
                  <a:pt x="681" y="0"/>
                  <a:pt x="681" y="0"/>
                </a:cubicBezTo>
                <a:cubicBezTo>
                  <a:pt x="292" y="0"/>
                  <a:pt x="0" y="329"/>
                  <a:pt x="0" y="768"/>
                </a:cubicBezTo>
                <a:cubicBezTo>
                  <a:pt x="0" y="20832"/>
                  <a:pt x="0" y="20832"/>
                  <a:pt x="0" y="20832"/>
                </a:cubicBezTo>
                <a:cubicBezTo>
                  <a:pt x="0" y="21161"/>
                  <a:pt x="292" y="21600"/>
                  <a:pt x="681" y="21600"/>
                </a:cubicBezTo>
                <a:cubicBezTo>
                  <a:pt x="4476" y="21600"/>
                  <a:pt x="4476" y="21600"/>
                  <a:pt x="4476" y="21600"/>
                </a:cubicBezTo>
                <a:cubicBezTo>
                  <a:pt x="4476" y="19955"/>
                  <a:pt x="4476" y="19955"/>
                  <a:pt x="4476" y="19955"/>
                </a:cubicBezTo>
                <a:cubicBezTo>
                  <a:pt x="1362" y="19955"/>
                  <a:pt x="1362" y="19955"/>
                  <a:pt x="1362" y="19955"/>
                </a:cubicBezTo>
                <a:cubicBezTo>
                  <a:pt x="1362" y="5373"/>
                  <a:pt x="1362" y="5373"/>
                  <a:pt x="1362" y="5373"/>
                </a:cubicBezTo>
                <a:cubicBezTo>
                  <a:pt x="20238" y="5373"/>
                  <a:pt x="20238" y="5373"/>
                  <a:pt x="20238" y="5373"/>
                </a:cubicBezTo>
                <a:cubicBezTo>
                  <a:pt x="20238" y="19955"/>
                  <a:pt x="20238" y="19955"/>
                  <a:pt x="20238" y="19955"/>
                </a:cubicBezTo>
                <a:cubicBezTo>
                  <a:pt x="16832" y="19955"/>
                  <a:pt x="16832" y="19955"/>
                  <a:pt x="16832" y="19955"/>
                </a:cubicBezTo>
                <a:cubicBezTo>
                  <a:pt x="16832" y="21600"/>
                  <a:pt x="16832" y="21600"/>
                  <a:pt x="16832" y="21600"/>
                </a:cubicBezTo>
                <a:cubicBezTo>
                  <a:pt x="20919" y="21600"/>
                  <a:pt x="20919" y="21600"/>
                  <a:pt x="20919" y="21600"/>
                </a:cubicBezTo>
                <a:cubicBezTo>
                  <a:pt x="21308" y="21600"/>
                  <a:pt x="21600" y="21161"/>
                  <a:pt x="21600" y="20832"/>
                </a:cubicBezTo>
                <a:cubicBezTo>
                  <a:pt x="21600" y="768"/>
                  <a:pt x="21600" y="768"/>
                  <a:pt x="21600" y="768"/>
                </a:cubicBezTo>
                <a:cubicBezTo>
                  <a:pt x="21600" y="329"/>
                  <a:pt x="21308" y="0"/>
                  <a:pt x="20919" y="0"/>
                </a:cubicBezTo>
                <a:close/>
                <a:moveTo>
                  <a:pt x="13914" y="3728"/>
                </a:moveTo>
                <a:cubicBezTo>
                  <a:pt x="13427" y="3728"/>
                  <a:pt x="13038" y="3180"/>
                  <a:pt x="13038" y="2631"/>
                </a:cubicBezTo>
                <a:cubicBezTo>
                  <a:pt x="13038" y="2083"/>
                  <a:pt x="13427" y="1645"/>
                  <a:pt x="13914" y="1645"/>
                </a:cubicBezTo>
                <a:cubicBezTo>
                  <a:pt x="14497" y="1645"/>
                  <a:pt x="14886" y="2083"/>
                  <a:pt x="14886" y="2631"/>
                </a:cubicBezTo>
                <a:cubicBezTo>
                  <a:pt x="14886" y="3180"/>
                  <a:pt x="14497" y="3728"/>
                  <a:pt x="13914" y="3728"/>
                </a:cubicBezTo>
                <a:close/>
                <a:moveTo>
                  <a:pt x="16638" y="3728"/>
                </a:moveTo>
                <a:cubicBezTo>
                  <a:pt x="16151" y="3728"/>
                  <a:pt x="15762" y="3180"/>
                  <a:pt x="15762" y="2631"/>
                </a:cubicBezTo>
                <a:cubicBezTo>
                  <a:pt x="15762" y="2083"/>
                  <a:pt x="16151" y="1645"/>
                  <a:pt x="16638" y="1645"/>
                </a:cubicBezTo>
                <a:cubicBezTo>
                  <a:pt x="17124" y="1645"/>
                  <a:pt x="17514" y="2083"/>
                  <a:pt x="17514" y="2631"/>
                </a:cubicBezTo>
                <a:cubicBezTo>
                  <a:pt x="17514" y="3180"/>
                  <a:pt x="17124" y="3728"/>
                  <a:pt x="16638" y="3728"/>
                </a:cubicBezTo>
                <a:close/>
                <a:moveTo>
                  <a:pt x="19265" y="3728"/>
                </a:moveTo>
                <a:cubicBezTo>
                  <a:pt x="18778" y="3728"/>
                  <a:pt x="18389" y="3180"/>
                  <a:pt x="18389" y="2631"/>
                </a:cubicBezTo>
                <a:cubicBezTo>
                  <a:pt x="18389" y="2083"/>
                  <a:pt x="18778" y="1645"/>
                  <a:pt x="19265" y="1645"/>
                </a:cubicBezTo>
                <a:cubicBezTo>
                  <a:pt x="19849" y="1645"/>
                  <a:pt x="20238" y="2083"/>
                  <a:pt x="20238" y="2631"/>
                </a:cubicBezTo>
                <a:cubicBezTo>
                  <a:pt x="20238" y="3180"/>
                  <a:pt x="19849" y="3728"/>
                  <a:pt x="19265" y="3728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63" name="Freeform 296"/>
          <p:cNvSpPr/>
          <p:nvPr/>
        </p:nvSpPr>
        <p:spPr>
          <a:xfrm>
            <a:off x="8089064" y="3455655"/>
            <a:ext cx="139549" cy="72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861"/>
                </a:moveTo>
                <a:lnTo>
                  <a:pt x="16261" y="0"/>
                </a:lnTo>
                <a:lnTo>
                  <a:pt x="0" y="12678"/>
                </a:lnTo>
                <a:lnTo>
                  <a:pt x="5825" y="21600"/>
                </a:lnTo>
                <a:lnTo>
                  <a:pt x="21600" y="986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64" name="Freeform 297"/>
          <p:cNvSpPr/>
          <p:nvPr/>
        </p:nvSpPr>
        <p:spPr>
          <a:xfrm>
            <a:off x="8245859" y="3450951"/>
            <a:ext cx="137980" cy="73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1949"/>
                </a:moveTo>
                <a:lnTo>
                  <a:pt x="5645" y="0"/>
                </a:lnTo>
                <a:lnTo>
                  <a:pt x="0" y="9651"/>
                </a:lnTo>
                <a:lnTo>
                  <a:pt x="16200" y="21600"/>
                </a:lnTo>
                <a:lnTo>
                  <a:pt x="21600" y="1194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65" name="Freeform 298"/>
          <p:cNvSpPr/>
          <p:nvPr/>
        </p:nvSpPr>
        <p:spPr>
          <a:xfrm>
            <a:off x="8245859" y="3585794"/>
            <a:ext cx="103485" cy="117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4112"/>
                </a:lnTo>
                <a:lnTo>
                  <a:pt x="21600" y="2880"/>
                </a:lnTo>
                <a:lnTo>
                  <a:pt x="9491" y="69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66" name="Freeform 299"/>
          <p:cNvSpPr/>
          <p:nvPr/>
        </p:nvSpPr>
        <p:spPr>
          <a:xfrm>
            <a:off x="8258402" y="3537188"/>
            <a:ext cx="137980" cy="72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209"/>
                </a:moveTo>
                <a:lnTo>
                  <a:pt x="5645" y="21600"/>
                </a:lnTo>
                <a:lnTo>
                  <a:pt x="21600" y="9391"/>
                </a:lnTo>
                <a:lnTo>
                  <a:pt x="15955" y="0"/>
                </a:lnTo>
                <a:lnTo>
                  <a:pt x="0" y="1220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67" name="Freeform 300"/>
          <p:cNvSpPr/>
          <p:nvPr/>
        </p:nvSpPr>
        <p:spPr>
          <a:xfrm>
            <a:off x="8129831" y="3593633"/>
            <a:ext cx="103485" cy="109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469"/>
                </a:moveTo>
                <a:lnTo>
                  <a:pt x="0" y="13577"/>
                </a:lnTo>
                <a:lnTo>
                  <a:pt x="21600" y="21600"/>
                </a:lnTo>
                <a:lnTo>
                  <a:pt x="21600" y="0"/>
                </a:lnTo>
                <a:lnTo>
                  <a:pt x="13418" y="7406"/>
                </a:lnTo>
                <a:lnTo>
                  <a:pt x="0" y="246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68" name="Freeform 301"/>
          <p:cNvSpPr/>
          <p:nvPr/>
        </p:nvSpPr>
        <p:spPr>
          <a:xfrm>
            <a:off x="8089064" y="3540324"/>
            <a:ext cx="137980" cy="75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2150"/>
                </a:moveTo>
                <a:lnTo>
                  <a:pt x="5645" y="0"/>
                </a:lnTo>
                <a:lnTo>
                  <a:pt x="0" y="9900"/>
                </a:lnTo>
                <a:lnTo>
                  <a:pt x="15955" y="21600"/>
                </a:lnTo>
                <a:lnTo>
                  <a:pt x="21600" y="1215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grpSp>
        <p:nvGrpSpPr>
          <p:cNvPr id="2" name="组合 1"/>
          <p:cNvGrpSpPr/>
          <p:nvPr/>
        </p:nvGrpSpPr>
        <p:grpSpPr>
          <a:xfrm>
            <a:off x="2625180" y="4380741"/>
            <a:ext cx="477822" cy="550351"/>
            <a:chOff x="2625180" y="4380741"/>
            <a:chExt cx="477822" cy="550351"/>
          </a:xfrm>
        </p:grpSpPr>
        <p:sp>
          <p:nvSpPr>
            <p:cNvPr id="269" name="Oval 302"/>
            <p:cNvSpPr/>
            <p:nvPr/>
          </p:nvSpPr>
          <p:spPr>
            <a:xfrm>
              <a:off x="2737670" y="4380741"/>
              <a:ext cx="84670" cy="106622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0" name="Freeform 303"/>
            <p:cNvSpPr/>
            <p:nvPr/>
          </p:nvSpPr>
          <p:spPr>
            <a:xfrm>
              <a:off x="2625180" y="4496770"/>
              <a:ext cx="305348" cy="434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600" extrusionOk="0">
                  <a:moveTo>
                    <a:pt x="21324" y="5278"/>
                  </a:moveTo>
                  <a:cubicBezTo>
                    <a:pt x="21324" y="4398"/>
                    <a:pt x="21462" y="3030"/>
                    <a:pt x="21462" y="3323"/>
                  </a:cubicBezTo>
                  <a:cubicBezTo>
                    <a:pt x="21462" y="3323"/>
                    <a:pt x="21462" y="3323"/>
                    <a:pt x="21462" y="3323"/>
                  </a:cubicBezTo>
                  <a:cubicBezTo>
                    <a:pt x="21324" y="3225"/>
                    <a:pt x="21324" y="3225"/>
                    <a:pt x="21324" y="3225"/>
                  </a:cubicBezTo>
                  <a:cubicBezTo>
                    <a:pt x="21047" y="3030"/>
                    <a:pt x="21047" y="3030"/>
                    <a:pt x="21047" y="3030"/>
                  </a:cubicBezTo>
                  <a:cubicBezTo>
                    <a:pt x="20354" y="2639"/>
                    <a:pt x="20354" y="2639"/>
                    <a:pt x="20354" y="2639"/>
                  </a:cubicBezTo>
                  <a:cubicBezTo>
                    <a:pt x="18831" y="1955"/>
                    <a:pt x="18831" y="1955"/>
                    <a:pt x="18831" y="1955"/>
                  </a:cubicBezTo>
                  <a:cubicBezTo>
                    <a:pt x="15924" y="391"/>
                    <a:pt x="15924" y="391"/>
                    <a:pt x="15924" y="391"/>
                  </a:cubicBezTo>
                  <a:cubicBezTo>
                    <a:pt x="15647" y="195"/>
                    <a:pt x="15231" y="195"/>
                    <a:pt x="14954" y="98"/>
                  </a:cubicBezTo>
                  <a:cubicBezTo>
                    <a:pt x="14954" y="98"/>
                    <a:pt x="14954" y="98"/>
                    <a:pt x="14954" y="98"/>
                  </a:cubicBezTo>
                  <a:cubicBezTo>
                    <a:pt x="14400" y="98"/>
                    <a:pt x="13847" y="98"/>
                    <a:pt x="13431" y="0"/>
                  </a:cubicBezTo>
                  <a:cubicBezTo>
                    <a:pt x="13431" y="98"/>
                    <a:pt x="13431" y="98"/>
                    <a:pt x="13431" y="98"/>
                  </a:cubicBezTo>
                  <a:cubicBezTo>
                    <a:pt x="14677" y="880"/>
                    <a:pt x="14677" y="880"/>
                    <a:pt x="14677" y="880"/>
                  </a:cubicBezTo>
                  <a:cubicBezTo>
                    <a:pt x="13154" y="1368"/>
                    <a:pt x="13154" y="1368"/>
                    <a:pt x="13154" y="1368"/>
                  </a:cubicBezTo>
                  <a:cubicBezTo>
                    <a:pt x="13847" y="2248"/>
                    <a:pt x="13847" y="2248"/>
                    <a:pt x="13847" y="2248"/>
                  </a:cubicBezTo>
                  <a:cubicBezTo>
                    <a:pt x="11908" y="5376"/>
                    <a:pt x="11908" y="5376"/>
                    <a:pt x="11908" y="5376"/>
                  </a:cubicBezTo>
                  <a:cubicBezTo>
                    <a:pt x="11631" y="1075"/>
                    <a:pt x="11631" y="1075"/>
                    <a:pt x="11631" y="1075"/>
                  </a:cubicBezTo>
                  <a:cubicBezTo>
                    <a:pt x="11908" y="880"/>
                    <a:pt x="11908" y="880"/>
                    <a:pt x="11908" y="880"/>
                  </a:cubicBezTo>
                  <a:cubicBezTo>
                    <a:pt x="11493" y="0"/>
                    <a:pt x="11493" y="0"/>
                    <a:pt x="11493" y="0"/>
                  </a:cubicBezTo>
                  <a:cubicBezTo>
                    <a:pt x="10247" y="0"/>
                    <a:pt x="10247" y="0"/>
                    <a:pt x="10247" y="0"/>
                  </a:cubicBezTo>
                  <a:cubicBezTo>
                    <a:pt x="9831" y="880"/>
                    <a:pt x="9831" y="880"/>
                    <a:pt x="9831" y="880"/>
                  </a:cubicBezTo>
                  <a:cubicBezTo>
                    <a:pt x="10108" y="1075"/>
                    <a:pt x="10108" y="1075"/>
                    <a:pt x="10108" y="1075"/>
                  </a:cubicBezTo>
                  <a:cubicBezTo>
                    <a:pt x="9831" y="5376"/>
                    <a:pt x="9831" y="5376"/>
                    <a:pt x="9831" y="5376"/>
                  </a:cubicBezTo>
                  <a:cubicBezTo>
                    <a:pt x="7893" y="2248"/>
                    <a:pt x="7893" y="2248"/>
                    <a:pt x="7893" y="2248"/>
                  </a:cubicBezTo>
                  <a:cubicBezTo>
                    <a:pt x="8585" y="1368"/>
                    <a:pt x="8585" y="1368"/>
                    <a:pt x="8585" y="1368"/>
                  </a:cubicBezTo>
                  <a:cubicBezTo>
                    <a:pt x="7062" y="880"/>
                    <a:pt x="7062" y="880"/>
                    <a:pt x="7062" y="880"/>
                  </a:cubicBezTo>
                  <a:cubicBezTo>
                    <a:pt x="8308" y="98"/>
                    <a:pt x="8308" y="98"/>
                    <a:pt x="8308" y="98"/>
                  </a:cubicBezTo>
                  <a:cubicBezTo>
                    <a:pt x="8308" y="0"/>
                    <a:pt x="8308" y="0"/>
                    <a:pt x="8308" y="0"/>
                  </a:cubicBezTo>
                  <a:cubicBezTo>
                    <a:pt x="7893" y="98"/>
                    <a:pt x="7339" y="98"/>
                    <a:pt x="6785" y="98"/>
                  </a:cubicBezTo>
                  <a:cubicBezTo>
                    <a:pt x="6785" y="98"/>
                    <a:pt x="6785" y="98"/>
                    <a:pt x="6647" y="195"/>
                  </a:cubicBezTo>
                  <a:cubicBezTo>
                    <a:pt x="6231" y="195"/>
                    <a:pt x="5816" y="293"/>
                    <a:pt x="5400" y="586"/>
                  </a:cubicBezTo>
                  <a:cubicBezTo>
                    <a:pt x="277" y="4496"/>
                    <a:pt x="277" y="4496"/>
                    <a:pt x="277" y="4496"/>
                  </a:cubicBezTo>
                  <a:cubicBezTo>
                    <a:pt x="277" y="4496"/>
                    <a:pt x="277" y="4496"/>
                    <a:pt x="277" y="4496"/>
                  </a:cubicBezTo>
                  <a:cubicBezTo>
                    <a:pt x="277" y="4496"/>
                    <a:pt x="277" y="4496"/>
                    <a:pt x="277" y="4496"/>
                  </a:cubicBezTo>
                  <a:cubicBezTo>
                    <a:pt x="-138" y="7526"/>
                    <a:pt x="139" y="5376"/>
                    <a:pt x="0" y="6060"/>
                  </a:cubicBezTo>
                  <a:cubicBezTo>
                    <a:pt x="0" y="6060"/>
                    <a:pt x="0" y="6060"/>
                    <a:pt x="0" y="6060"/>
                  </a:cubicBezTo>
                  <a:cubicBezTo>
                    <a:pt x="0" y="6060"/>
                    <a:pt x="0" y="6060"/>
                    <a:pt x="0" y="6060"/>
                  </a:cubicBezTo>
                  <a:cubicBezTo>
                    <a:pt x="139" y="6060"/>
                    <a:pt x="139" y="6060"/>
                    <a:pt x="139" y="6060"/>
                  </a:cubicBezTo>
                  <a:cubicBezTo>
                    <a:pt x="139" y="6157"/>
                    <a:pt x="139" y="6157"/>
                    <a:pt x="139" y="6157"/>
                  </a:cubicBezTo>
                  <a:cubicBezTo>
                    <a:pt x="277" y="6255"/>
                    <a:pt x="277" y="6255"/>
                    <a:pt x="277" y="6255"/>
                  </a:cubicBezTo>
                  <a:cubicBezTo>
                    <a:pt x="416" y="6548"/>
                    <a:pt x="416" y="6548"/>
                    <a:pt x="416" y="6548"/>
                  </a:cubicBezTo>
                  <a:cubicBezTo>
                    <a:pt x="831" y="7135"/>
                    <a:pt x="831" y="7135"/>
                    <a:pt x="831" y="7135"/>
                  </a:cubicBezTo>
                  <a:cubicBezTo>
                    <a:pt x="1662" y="8308"/>
                    <a:pt x="1662" y="8308"/>
                    <a:pt x="1662" y="8308"/>
                  </a:cubicBezTo>
                  <a:cubicBezTo>
                    <a:pt x="3462" y="10653"/>
                    <a:pt x="3462" y="10653"/>
                    <a:pt x="3462" y="10653"/>
                  </a:cubicBezTo>
                  <a:cubicBezTo>
                    <a:pt x="4154" y="10458"/>
                    <a:pt x="4985" y="10165"/>
                    <a:pt x="5677" y="9871"/>
                  </a:cubicBezTo>
                  <a:cubicBezTo>
                    <a:pt x="5677" y="10360"/>
                    <a:pt x="5677" y="10849"/>
                    <a:pt x="5677" y="11338"/>
                  </a:cubicBezTo>
                  <a:cubicBezTo>
                    <a:pt x="5677" y="11338"/>
                    <a:pt x="5677" y="11435"/>
                    <a:pt x="5677" y="11435"/>
                  </a:cubicBezTo>
                  <a:cubicBezTo>
                    <a:pt x="5816" y="11435"/>
                    <a:pt x="5954" y="11435"/>
                    <a:pt x="6093" y="11435"/>
                  </a:cubicBezTo>
                  <a:cubicBezTo>
                    <a:pt x="6508" y="21600"/>
                    <a:pt x="6508" y="21600"/>
                    <a:pt x="6508" y="21600"/>
                  </a:cubicBezTo>
                  <a:cubicBezTo>
                    <a:pt x="10662" y="21600"/>
                    <a:pt x="10662" y="21600"/>
                    <a:pt x="10662" y="21600"/>
                  </a:cubicBezTo>
                  <a:cubicBezTo>
                    <a:pt x="10662" y="20329"/>
                    <a:pt x="10662" y="18668"/>
                    <a:pt x="10662" y="17006"/>
                  </a:cubicBezTo>
                  <a:cubicBezTo>
                    <a:pt x="10108" y="16029"/>
                    <a:pt x="9831" y="14954"/>
                    <a:pt x="9831" y="13879"/>
                  </a:cubicBezTo>
                  <a:cubicBezTo>
                    <a:pt x="9831" y="9285"/>
                    <a:pt x="14954" y="5571"/>
                    <a:pt x="21324" y="5278"/>
                  </a:cubicBezTo>
                  <a:close/>
                  <a:moveTo>
                    <a:pt x="15785" y="4203"/>
                  </a:moveTo>
                  <a:cubicBezTo>
                    <a:pt x="15785" y="3910"/>
                    <a:pt x="15785" y="3714"/>
                    <a:pt x="15785" y="3421"/>
                  </a:cubicBezTo>
                  <a:cubicBezTo>
                    <a:pt x="16616" y="3910"/>
                    <a:pt x="16616" y="3910"/>
                    <a:pt x="16616" y="3910"/>
                  </a:cubicBezTo>
                  <a:cubicBezTo>
                    <a:pt x="17031" y="4203"/>
                    <a:pt x="17031" y="4203"/>
                    <a:pt x="17031" y="4203"/>
                  </a:cubicBezTo>
                  <a:cubicBezTo>
                    <a:pt x="13293" y="5669"/>
                    <a:pt x="13293" y="5669"/>
                    <a:pt x="13293" y="5669"/>
                  </a:cubicBezTo>
                  <a:cubicBezTo>
                    <a:pt x="13016" y="5278"/>
                    <a:pt x="13016" y="5278"/>
                    <a:pt x="13016" y="5278"/>
                  </a:cubicBezTo>
                  <a:lnTo>
                    <a:pt x="15785" y="4203"/>
                  </a:lnTo>
                  <a:close/>
                  <a:moveTo>
                    <a:pt x="5816" y="7624"/>
                  </a:moveTo>
                  <a:cubicBezTo>
                    <a:pt x="5262" y="7037"/>
                    <a:pt x="5262" y="7037"/>
                    <a:pt x="5262" y="7037"/>
                  </a:cubicBezTo>
                  <a:cubicBezTo>
                    <a:pt x="4293" y="5864"/>
                    <a:pt x="4293" y="5864"/>
                    <a:pt x="4293" y="5864"/>
                  </a:cubicBezTo>
                  <a:cubicBezTo>
                    <a:pt x="4016" y="5473"/>
                    <a:pt x="4016" y="5473"/>
                    <a:pt x="4016" y="5473"/>
                  </a:cubicBezTo>
                  <a:cubicBezTo>
                    <a:pt x="5954" y="3910"/>
                    <a:pt x="5954" y="3910"/>
                    <a:pt x="5954" y="3910"/>
                  </a:cubicBezTo>
                  <a:cubicBezTo>
                    <a:pt x="5816" y="5180"/>
                    <a:pt x="5816" y="6353"/>
                    <a:pt x="5816" y="762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1" name="Freeform 304"/>
            <p:cNvSpPr/>
            <p:nvPr/>
          </p:nvSpPr>
          <p:spPr>
            <a:xfrm>
              <a:off x="2786276" y="4857397"/>
              <a:ext cx="61152" cy="73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97" y="21600"/>
                    <a:pt x="697" y="21600"/>
                    <a:pt x="697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016"/>
                    <a:pt x="21600" y="20432"/>
                    <a:pt x="21600" y="19265"/>
                  </a:cubicBezTo>
                  <a:cubicBezTo>
                    <a:pt x="12542" y="14595"/>
                    <a:pt x="4877" y="81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2" name="Freeform 305"/>
            <p:cNvSpPr/>
            <p:nvPr/>
          </p:nvSpPr>
          <p:spPr>
            <a:xfrm>
              <a:off x="2924256" y="4612797"/>
              <a:ext cx="53310" cy="42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24" y="0"/>
                  </a:moveTo>
                  <a:lnTo>
                    <a:pt x="2541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8424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3" name="Freeform 306"/>
            <p:cNvSpPr/>
            <p:nvPr/>
          </p:nvSpPr>
          <p:spPr>
            <a:xfrm>
              <a:off x="2853698" y="4622205"/>
              <a:ext cx="61151" cy="59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31" y="0"/>
                  </a:moveTo>
                  <a:lnTo>
                    <a:pt x="8862" y="1705"/>
                  </a:lnTo>
                  <a:lnTo>
                    <a:pt x="2769" y="5116"/>
                  </a:lnTo>
                  <a:lnTo>
                    <a:pt x="0" y="7389"/>
                  </a:lnTo>
                  <a:lnTo>
                    <a:pt x="5538" y="21600"/>
                  </a:lnTo>
                  <a:lnTo>
                    <a:pt x="9415" y="18758"/>
                  </a:lnTo>
                  <a:lnTo>
                    <a:pt x="16615" y="14211"/>
                  </a:lnTo>
                  <a:lnTo>
                    <a:pt x="21600" y="11368"/>
                  </a:lnTo>
                  <a:lnTo>
                    <a:pt x="11631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4" name="Freeform 307"/>
            <p:cNvSpPr/>
            <p:nvPr/>
          </p:nvSpPr>
          <p:spPr>
            <a:xfrm>
              <a:off x="2800388" y="4669243"/>
              <a:ext cx="59582" cy="6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89" y="0"/>
                  </a:moveTo>
                  <a:lnTo>
                    <a:pt x="5116" y="2769"/>
                  </a:lnTo>
                  <a:lnTo>
                    <a:pt x="1705" y="9969"/>
                  </a:lnTo>
                  <a:lnTo>
                    <a:pt x="0" y="12738"/>
                  </a:lnTo>
                  <a:lnTo>
                    <a:pt x="11368" y="21600"/>
                  </a:lnTo>
                  <a:lnTo>
                    <a:pt x="14211" y="17169"/>
                  </a:lnTo>
                  <a:lnTo>
                    <a:pt x="18758" y="10523"/>
                  </a:lnTo>
                  <a:lnTo>
                    <a:pt x="21600" y="5538"/>
                  </a:lnTo>
                  <a:lnTo>
                    <a:pt x="7389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5" name="Freeform 308"/>
            <p:cNvSpPr/>
            <p:nvPr/>
          </p:nvSpPr>
          <p:spPr>
            <a:xfrm>
              <a:off x="2784708" y="4739801"/>
              <a:ext cx="40767" cy="5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18"/>
                  </a:moveTo>
                  <a:lnTo>
                    <a:pt x="0" y="18982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2618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6" name="Freeform 309"/>
            <p:cNvSpPr/>
            <p:nvPr/>
          </p:nvSpPr>
          <p:spPr>
            <a:xfrm>
              <a:off x="2794116" y="4802519"/>
              <a:ext cx="58016" cy="6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415"/>
                  </a:moveTo>
                  <a:lnTo>
                    <a:pt x="1751" y="12185"/>
                  </a:lnTo>
                  <a:lnTo>
                    <a:pt x="5254" y="18831"/>
                  </a:lnTo>
                  <a:lnTo>
                    <a:pt x="7005" y="21600"/>
                  </a:lnTo>
                  <a:lnTo>
                    <a:pt x="21600" y="16062"/>
                  </a:lnTo>
                  <a:lnTo>
                    <a:pt x="19265" y="11077"/>
                  </a:lnTo>
                  <a:lnTo>
                    <a:pt x="14595" y="4985"/>
                  </a:lnTo>
                  <a:lnTo>
                    <a:pt x="11676" y="0"/>
                  </a:lnTo>
                  <a:lnTo>
                    <a:pt x="0" y="9415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7" name="Freeform 310"/>
            <p:cNvSpPr/>
            <p:nvPr/>
          </p:nvSpPr>
          <p:spPr>
            <a:xfrm>
              <a:off x="2841154" y="4857397"/>
              <a:ext cx="61151" cy="59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779"/>
                  </a:moveTo>
                  <a:lnTo>
                    <a:pt x="2769" y="15916"/>
                  </a:lnTo>
                  <a:lnTo>
                    <a:pt x="9969" y="20463"/>
                  </a:lnTo>
                  <a:lnTo>
                    <a:pt x="12738" y="21600"/>
                  </a:lnTo>
                  <a:lnTo>
                    <a:pt x="21600" y="9663"/>
                  </a:lnTo>
                  <a:lnTo>
                    <a:pt x="16615" y="6821"/>
                  </a:lnTo>
                  <a:lnTo>
                    <a:pt x="10523" y="3411"/>
                  </a:lnTo>
                  <a:lnTo>
                    <a:pt x="5538" y="0"/>
                  </a:lnTo>
                  <a:lnTo>
                    <a:pt x="0" y="1477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8" name="Freeform 311"/>
            <p:cNvSpPr/>
            <p:nvPr/>
          </p:nvSpPr>
          <p:spPr>
            <a:xfrm>
              <a:off x="2913280" y="4890325"/>
              <a:ext cx="50176" cy="40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" y="21600"/>
                  </a:moveTo>
                  <a:lnTo>
                    <a:pt x="189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2025" y="216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79" name="Freeform 312"/>
            <p:cNvSpPr/>
            <p:nvPr/>
          </p:nvSpPr>
          <p:spPr>
            <a:xfrm>
              <a:off x="2975998" y="4863669"/>
              <a:ext cx="58015" cy="59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41" y="21600"/>
                  </a:moveTo>
                  <a:lnTo>
                    <a:pt x="12259" y="19895"/>
                  </a:lnTo>
                  <a:lnTo>
                    <a:pt x="19849" y="15916"/>
                  </a:lnTo>
                  <a:lnTo>
                    <a:pt x="21600" y="14211"/>
                  </a:lnTo>
                  <a:lnTo>
                    <a:pt x="16930" y="0"/>
                  </a:lnTo>
                  <a:lnTo>
                    <a:pt x="11676" y="2842"/>
                  </a:lnTo>
                  <a:lnTo>
                    <a:pt x="4086" y="6821"/>
                  </a:lnTo>
                  <a:lnTo>
                    <a:pt x="0" y="9663"/>
                  </a:lnTo>
                  <a:lnTo>
                    <a:pt x="9341" y="216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0" name="Freeform 313"/>
            <p:cNvSpPr/>
            <p:nvPr/>
          </p:nvSpPr>
          <p:spPr>
            <a:xfrm>
              <a:off x="3030876" y="4815064"/>
              <a:ext cx="58016" cy="59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95" y="21600"/>
                  </a:moveTo>
                  <a:lnTo>
                    <a:pt x="15762" y="18758"/>
                  </a:lnTo>
                  <a:lnTo>
                    <a:pt x="19849" y="11937"/>
                  </a:lnTo>
                  <a:lnTo>
                    <a:pt x="21600" y="9095"/>
                  </a:lnTo>
                  <a:lnTo>
                    <a:pt x="9341" y="0"/>
                  </a:lnTo>
                  <a:lnTo>
                    <a:pt x="6422" y="3979"/>
                  </a:lnTo>
                  <a:lnTo>
                    <a:pt x="2919" y="11368"/>
                  </a:lnTo>
                  <a:lnTo>
                    <a:pt x="0" y="15347"/>
                  </a:lnTo>
                  <a:lnTo>
                    <a:pt x="14595" y="216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1" name="Freeform 314"/>
            <p:cNvSpPr/>
            <p:nvPr/>
          </p:nvSpPr>
          <p:spPr>
            <a:xfrm>
              <a:off x="3062235" y="4752345"/>
              <a:ext cx="40767" cy="5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059"/>
                  </a:moveTo>
                  <a:lnTo>
                    <a:pt x="21600" y="3176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1905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2" name="Freeform 315"/>
            <p:cNvSpPr/>
            <p:nvPr/>
          </p:nvSpPr>
          <p:spPr>
            <a:xfrm>
              <a:off x="3037148" y="4681787"/>
              <a:ext cx="58015" cy="6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631"/>
                  </a:moveTo>
                  <a:lnTo>
                    <a:pt x="20432" y="8862"/>
                  </a:lnTo>
                  <a:lnTo>
                    <a:pt x="15762" y="2769"/>
                  </a:lnTo>
                  <a:lnTo>
                    <a:pt x="14595" y="0"/>
                  </a:lnTo>
                  <a:lnTo>
                    <a:pt x="0" y="5538"/>
                  </a:lnTo>
                  <a:lnTo>
                    <a:pt x="2919" y="9415"/>
                  </a:lnTo>
                  <a:lnTo>
                    <a:pt x="6422" y="16615"/>
                  </a:lnTo>
                  <a:lnTo>
                    <a:pt x="9341" y="21600"/>
                  </a:lnTo>
                  <a:lnTo>
                    <a:pt x="21600" y="11631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3" name="Freeform 316"/>
            <p:cNvSpPr/>
            <p:nvPr/>
          </p:nvSpPr>
          <p:spPr>
            <a:xfrm>
              <a:off x="2985405" y="4628477"/>
              <a:ext cx="61152" cy="5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005"/>
                  </a:moveTo>
                  <a:lnTo>
                    <a:pt x="18831" y="5838"/>
                  </a:lnTo>
                  <a:lnTo>
                    <a:pt x="12738" y="1168"/>
                  </a:lnTo>
                  <a:lnTo>
                    <a:pt x="9415" y="0"/>
                  </a:lnTo>
                  <a:lnTo>
                    <a:pt x="0" y="12259"/>
                  </a:lnTo>
                  <a:lnTo>
                    <a:pt x="4985" y="14595"/>
                  </a:lnTo>
                  <a:lnTo>
                    <a:pt x="11631" y="18681"/>
                  </a:lnTo>
                  <a:lnTo>
                    <a:pt x="16062" y="21600"/>
                  </a:lnTo>
                  <a:lnTo>
                    <a:pt x="21600" y="7005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4" name="Freeform 317"/>
            <p:cNvSpPr/>
            <p:nvPr/>
          </p:nvSpPr>
          <p:spPr>
            <a:xfrm>
              <a:off x="2812932" y="4639453"/>
              <a:ext cx="263415" cy="266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36" y="21600"/>
                    <a:pt x="0" y="16800"/>
                    <a:pt x="0" y="10720"/>
                  </a:cubicBezTo>
                  <a:cubicBezTo>
                    <a:pt x="0" y="4800"/>
                    <a:pt x="4836" y="0"/>
                    <a:pt x="10800" y="0"/>
                  </a:cubicBezTo>
                  <a:cubicBezTo>
                    <a:pt x="16764" y="0"/>
                    <a:pt x="21600" y="4800"/>
                    <a:pt x="21600" y="10720"/>
                  </a:cubicBezTo>
                  <a:cubicBezTo>
                    <a:pt x="21600" y="16800"/>
                    <a:pt x="16764" y="21600"/>
                    <a:pt x="10800" y="21600"/>
                  </a:cubicBezTo>
                  <a:close/>
                  <a:moveTo>
                    <a:pt x="10800" y="3200"/>
                  </a:moveTo>
                  <a:cubicBezTo>
                    <a:pt x="6609" y="3200"/>
                    <a:pt x="3224" y="6560"/>
                    <a:pt x="3224" y="10720"/>
                  </a:cubicBezTo>
                  <a:cubicBezTo>
                    <a:pt x="3224" y="14880"/>
                    <a:pt x="6609" y="18400"/>
                    <a:pt x="10800" y="18400"/>
                  </a:cubicBezTo>
                  <a:cubicBezTo>
                    <a:pt x="14991" y="18400"/>
                    <a:pt x="18376" y="14880"/>
                    <a:pt x="18376" y="10720"/>
                  </a:cubicBezTo>
                  <a:cubicBezTo>
                    <a:pt x="18376" y="6560"/>
                    <a:pt x="14991" y="3200"/>
                    <a:pt x="10800" y="320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5" name="Oval 318"/>
            <p:cNvSpPr/>
            <p:nvPr/>
          </p:nvSpPr>
          <p:spPr>
            <a:xfrm>
              <a:off x="2888193" y="4716282"/>
              <a:ext cx="112892" cy="112894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grpSp>
        <p:nvGrpSpPr>
          <p:cNvPr id="286" name="组合 285"/>
          <p:cNvGrpSpPr/>
          <p:nvPr/>
        </p:nvGrpSpPr>
        <p:grpSpPr>
          <a:xfrm>
            <a:off x="7043245" y="790149"/>
            <a:ext cx="362196" cy="479792"/>
            <a:chOff x="17621229" y="1580298"/>
            <a:chExt cx="724392" cy="959583"/>
          </a:xfrm>
          <a:solidFill>
            <a:schemeClr val="bg1"/>
          </a:solidFill>
        </p:grpSpPr>
        <p:sp>
          <p:nvSpPr>
            <p:cNvPr id="287" name="Freeform 319"/>
            <p:cNvSpPr/>
            <p:nvPr/>
          </p:nvSpPr>
          <p:spPr>
            <a:xfrm>
              <a:off x="17621229" y="1580298"/>
              <a:ext cx="492337" cy="959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45" y="14341"/>
                  </a:moveTo>
                  <a:cubicBezTo>
                    <a:pt x="20045" y="17351"/>
                    <a:pt x="20045" y="17351"/>
                    <a:pt x="20045" y="17351"/>
                  </a:cubicBezTo>
                  <a:cubicBezTo>
                    <a:pt x="1555" y="17351"/>
                    <a:pt x="1555" y="17351"/>
                    <a:pt x="1555" y="17351"/>
                  </a:cubicBezTo>
                  <a:cubicBezTo>
                    <a:pt x="1555" y="3275"/>
                    <a:pt x="1555" y="3275"/>
                    <a:pt x="1555" y="3275"/>
                  </a:cubicBezTo>
                  <a:cubicBezTo>
                    <a:pt x="20045" y="3275"/>
                    <a:pt x="20045" y="3275"/>
                    <a:pt x="20045" y="3275"/>
                  </a:cubicBezTo>
                  <a:cubicBezTo>
                    <a:pt x="20045" y="6108"/>
                    <a:pt x="20045" y="6108"/>
                    <a:pt x="20045" y="6108"/>
                  </a:cubicBezTo>
                  <a:cubicBezTo>
                    <a:pt x="20563" y="6108"/>
                    <a:pt x="21082" y="6108"/>
                    <a:pt x="21600" y="6197"/>
                  </a:cubicBezTo>
                  <a:cubicBezTo>
                    <a:pt x="21600" y="1682"/>
                    <a:pt x="21600" y="1682"/>
                    <a:pt x="21600" y="1682"/>
                  </a:cubicBezTo>
                  <a:cubicBezTo>
                    <a:pt x="21600" y="708"/>
                    <a:pt x="20045" y="0"/>
                    <a:pt x="18317" y="0"/>
                  </a:cubicBezTo>
                  <a:cubicBezTo>
                    <a:pt x="3283" y="0"/>
                    <a:pt x="3283" y="0"/>
                    <a:pt x="3283" y="0"/>
                  </a:cubicBezTo>
                  <a:cubicBezTo>
                    <a:pt x="1555" y="0"/>
                    <a:pt x="0" y="708"/>
                    <a:pt x="0" y="1682"/>
                  </a:cubicBezTo>
                  <a:cubicBezTo>
                    <a:pt x="0" y="19918"/>
                    <a:pt x="0" y="19918"/>
                    <a:pt x="0" y="19918"/>
                  </a:cubicBezTo>
                  <a:cubicBezTo>
                    <a:pt x="0" y="20803"/>
                    <a:pt x="1555" y="21600"/>
                    <a:pt x="3283" y="21600"/>
                  </a:cubicBezTo>
                  <a:cubicBezTo>
                    <a:pt x="18317" y="21600"/>
                    <a:pt x="18317" y="21600"/>
                    <a:pt x="18317" y="21600"/>
                  </a:cubicBezTo>
                  <a:cubicBezTo>
                    <a:pt x="20045" y="21600"/>
                    <a:pt x="21600" y="20803"/>
                    <a:pt x="21600" y="19918"/>
                  </a:cubicBezTo>
                  <a:cubicBezTo>
                    <a:pt x="21600" y="14252"/>
                    <a:pt x="21600" y="14252"/>
                    <a:pt x="21600" y="14252"/>
                  </a:cubicBezTo>
                  <a:cubicBezTo>
                    <a:pt x="21082" y="14341"/>
                    <a:pt x="20563" y="14341"/>
                    <a:pt x="20045" y="14341"/>
                  </a:cubicBezTo>
                  <a:close/>
                  <a:moveTo>
                    <a:pt x="7949" y="1151"/>
                  </a:moveTo>
                  <a:cubicBezTo>
                    <a:pt x="13651" y="1151"/>
                    <a:pt x="13651" y="1151"/>
                    <a:pt x="13651" y="1151"/>
                  </a:cubicBezTo>
                  <a:cubicBezTo>
                    <a:pt x="13824" y="1151"/>
                    <a:pt x="13824" y="1328"/>
                    <a:pt x="13824" y="1416"/>
                  </a:cubicBezTo>
                  <a:cubicBezTo>
                    <a:pt x="13824" y="1505"/>
                    <a:pt x="13824" y="1593"/>
                    <a:pt x="13651" y="1593"/>
                  </a:cubicBezTo>
                  <a:cubicBezTo>
                    <a:pt x="7949" y="1593"/>
                    <a:pt x="7949" y="1593"/>
                    <a:pt x="7949" y="1593"/>
                  </a:cubicBezTo>
                  <a:cubicBezTo>
                    <a:pt x="7776" y="1593"/>
                    <a:pt x="7776" y="1505"/>
                    <a:pt x="7776" y="1416"/>
                  </a:cubicBezTo>
                  <a:cubicBezTo>
                    <a:pt x="7776" y="1328"/>
                    <a:pt x="7776" y="1151"/>
                    <a:pt x="7949" y="1151"/>
                  </a:cubicBezTo>
                  <a:close/>
                  <a:moveTo>
                    <a:pt x="10714" y="20361"/>
                  </a:moveTo>
                  <a:cubicBezTo>
                    <a:pt x="9677" y="20361"/>
                    <a:pt x="8986" y="19918"/>
                    <a:pt x="8986" y="19387"/>
                  </a:cubicBezTo>
                  <a:cubicBezTo>
                    <a:pt x="8986" y="18856"/>
                    <a:pt x="9677" y="18413"/>
                    <a:pt x="10714" y="18413"/>
                  </a:cubicBezTo>
                  <a:cubicBezTo>
                    <a:pt x="11923" y="18413"/>
                    <a:pt x="12614" y="18856"/>
                    <a:pt x="12614" y="19387"/>
                  </a:cubicBezTo>
                  <a:cubicBezTo>
                    <a:pt x="12614" y="19918"/>
                    <a:pt x="11923" y="20361"/>
                    <a:pt x="10714" y="2036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8" name="Freeform 320"/>
            <p:cNvSpPr/>
            <p:nvPr/>
          </p:nvSpPr>
          <p:spPr>
            <a:xfrm>
              <a:off x="17790567" y="1759044"/>
              <a:ext cx="555054" cy="55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562"/>
                  </a:moveTo>
                  <a:cubicBezTo>
                    <a:pt x="21600" y="11949"/>
                    <a:pt x="21600" y="11949"/>
                    <a:pt x="21600" y="11949"/>
                  </a:cubicBezTo>
                  <a:cubicBezTo>
                    <a:pt x="21600" y="10417"/>
                    <a:pt x="21600" y="10417"/>
                    <a:pt x="21600" y="10417"/>
                  </a:cubicBezTo>
                  <a:cubicBezTo>
                    <a:pt x="21600" y="9804"/>
                    <a:pt x="21600" y="9804"/>
                    <a:pt x="21600" y="9804"/>
                  </a:cubicBezTo>
                  <a:cubicBezTo>
                    <a:pt x="19762" y="9651"/>
                    <a:pt x="19762" y="9651"/>
                    <a:pt x="19762" y="9651"/>
                  </a:cubicBezTo>
                  <a:cubicBezTo>
                    <a:pt x="19609" y="9191"/>
                    <a:pt x="19609" y="8732"/>
                    <a:pt x="19455" y="8272"/>
                  </a:cubicBezTo>
                  <a:cubicBezTo>
                    <a:pt x="21140" y="6894"/>
                    <a:pt x="21140" y="6894"/>
                    <a:pt x="21140" y="6894"/>
                  </a:cubicBezTo>
                  <a:cubicBezTo>
                    <a:pt x="20834" y="6434"/>
                    <a:pt x="20834" y="6434"/>
                    <a:pt x="20834" y="6434"/>
                  </a:cubicBezTo>
                  <a:cubicBezTo>
                    <a:pt x="20068" y="5055"/>
                    <a:pt x="20068" y="5055"/>
                    <a:pt x="20068" y="5055"/>
                  </a:cubicBezTo>
                  <a:cubicBezTo>
                    <a:pt x="19762" y="4596"/>
                    <a:pt x="19762" y="4596"/>
                    <a:pt x="19762" y="4596"/>
                  </a:cubicBezTo>
                  <a:cubicBezTo>
                    <a:pt x="17923" y="5362"/>
                    <a:pt x="17923" y="5362"/>
                    <a:pt x="17923" y="5362"/>
                  </a:cubicBezTo>
                  <a:cubicBezTo>
                    <a:pt x="17617" y="4902"/>
                    <a:pt x="17311" y="4596"/>
                    <a:pt x="17004" y="4289"/>
                  </a:cubicBezTo>
                  <a:cubicBezTo>
                    <a:pt x="17770" y="2298"/>
                    <a:pt x="17770" y="2298"/>
                    <a:pt x="17770" y="2298"/>
                  </a:cubicBezTo>
                  <a:cubicBezTo>
                    <a:pt x="17311" y="1991"/>
                    <a:pt x="17311" y="1991"/>
                    <a:pt x="17311" y="1991"/>
                  </a:cubicBezTo>
                  <a:cubicBezTo>
                    <a:pt x="15932" y="1226"/>
                    <a:pt x="15932" y="1226"/>
                    <a:pt x="15932" y="1226"/>
                  </a:cubicBezTo>
                  <a:cubicBezTo>
                    <a:pt x="15472" y="919"/>
                    <a:pt x="15472" y="919"/>
                    <a:pt x="15472" y="919"/>
                  </a:cubicBezTo>
                  <a:cubicBezTo>
                    <a:pt x="14247" y="2451"/>
                    <a:pt x="14247" y="2451"/>
                    <a:pt x="14247" y="2451"/>
                  </a:cubicBezTo>
                  <a:cubicBezTo>
                    <a:pt x="13787" y="2298"/>
                    <a:pt x="13328" y="2145"/>
                    <a:pt x="12868" y="1991"/>
                  </a:cubicBezTo>
                  <a:cubicBezTo>
                    <a:pt x="12562" y="0"/>
                    <a:pt x="12562" y="0"/>
                    <a:pt x="12562" y="0"/>
                  </a:cubicBezTo>
                  <a:cubicBezTo>
                    <a:pt x="12102" y="0"/>
                    <a:pt x="12102" y="0"/>
                    <a:pt x="12102" y="0"/>
                  </a:cubicBezTo>
                  <a:cubicBezTo>
                    <a:pt x="10570" y="0"/>
                    <a:pt x="10570" y="0"/>
                    <a:pt x="10570" y="0"/>
                  </a:cubicBezTo>
                  <a:cubicBezTo>
                    <a:pt x="9957" y="0"/>
                    <a:pt x="9957" y="0"/>
                    <a:pt x="9957" y="0"/>
                  </a:cubicBezTo>
                  <a:cubicBezTo>
                    <a:pt x="9651" y="1838"/>
                    <a:pt x="9651" y="1838"/>
                    <a:pt x="9651" y="1838"/>
                  </a:cubicBezTo>
                  <a:cubicBezTo>
                    <a:pt x="9191" y="1838"/>
                    <a:pt x="8732" y="1991"/>
                    <a:pt x="8272" y="2145"/>
                  </a:cubicBezTo>
                  <a:cubicBezTo>
                    <a:pt x="7047" y="613"/>
                    <a:pt x="7047" y="613"/>
                    <a:pt x="7047" y="613"/>
                  </a:cubicBezTo>
                  <a:cubicBezTo>
                    <a:pt x="6434" y="919"/>
                    <a:pt x="6434" y="919"/>
                    <a:pt x="6434" y="919"/>
                  </a:cubicBezTo>
                  <a:cubicBezTo>
                    <a:pt x="5209" y="1532"/>
                    <a:pt x="5209" y="1532"/>
                    <a:pt x="5209" y="1532"/>
                  </a:cubicBezTo>
                  <a:cubicBezTo>
                    <a:pt x="4749" y="1838"/>
                    <a:pt x="4749" y="1838"/>
                    <a:pt x="4749" y="1838"/>
                  </a:cubicBezTo>
                  <a:cubicBezTo>
                    <a:pt x="5362" y="3677"/>
                    <a:pt x="5362" y="3677"/>
                    <a:pt x="5362" y="3677"/>
                  </a:cubicBezTo>
                  <a:cubicBezTo>
                    <a:pt x="5055" y="3983"/>
                    <a:pt x="4596" y="4289"/>
                    <a:pt x="4289" y="4596"/>
                  </a:cubicBezTo>
                  <a:cubicBezTo>
                    <a:pt x="2451" y="3830"/>
                    <a:pt x="2451" y="3830"/>
                    <a:pt x="2451" y="3830"/>
                  </a:cubicBezTo>
                  <a:cubicBezTo>
                    <a:pt x="2145" y="4289"/>
                    <a:pt x="2145" y="4289"/>
                    <a:pt x="2145" y="4289"/>
                  </a:cubicBezTo>
                  <a:cubicBezTo>
                    <a:pt x="1379" y="5668"/>
                    <a:pt x="1379" y="5668"/>
                    <a:pt x="1379" y="5668"/>
                  </a:cubicBezTo>
                  <a:cubicBezTo>
                    <a:pt x="1072" y="6128"/>
                    <a:pt x="1072" y="6128"/>
                    <a:pt x="1072" y="6128"/>
                  </a:cubicBezTo>
                  <a:cubicBezTo>
                    <a:pt x="2604" y="7353"/>
                    <a:pt x="2604" y="7353"/>
                    <a:pt x="2604" y="7353"/>
                  </a:cubicBezTo>
                  <a:cubicBezTo>
                    <a:pt x="2451" y="7813"/>
                    <a:pt x="2298" y="8272"/>
                    <a:pt x="2145" y="8732"/>
                  </a:cubicBezTo>
                  <a:cubicBezTo>
                    <a:pt x="0" y="9038"/>
                    <a:pt x="0" y="9038"/>
                    <a:pt x="0" y="9038"/>
                  </a:cubicBezTo>
                  <a:cubicBezTo>
                    <a:pt x="0" y="9651"/>
                    <a:pt x="0" y="9651"/>
                    <a:pt x="0" y="9651"/>
                  </a:cubicBezTo>
                  <a:cubicBezTo>
                    <a:pt x="0" y="11030"/>
                    <a:pt x="0" y="11030"/>
                    <a:pt x="0" y="11030"/>
                  </a:cubicBezTo>
                  <a:cubicBezTo>
                    <a:pt x="0" y="11643"/>
                    <a:pt x="0" y="11643"/>
                    <a:pt x="0" y="11643"/>
                  </a:cubicBezTo>
                  <a:cubicBezTo>
                    <a:pt x="1991" y="11949"/>
                    <a:pt x="1991" y="11949"/>
                    <a:pt x="1991" y="11949"/>
                  </a:cubicBezTo>
                  <a:cubicBezTo>
                    <a:pt x="2145" y="12409"/>
                    <a:pt x="2145" y="12868"/>
                    <a:pt x="2298" y="13328"/>
                  </a:cubicBezTo>
                  <a:cubicBezTo>
                    <a:pt x="613" y="14706"/>
                    <a:pt x="613" y="14706"/>
                    <a:pt x="613" y="14706"/>
                  </a:cubicBezTo>
                  <a:cubicBezTo>
                    <a:pt x="919" y="15166"/>
                    <a:pt x="919" y="15166"/>
                    <a:pt x="919" y="15166"/>
                  </a:cubicBezTo>
                  <a:cubicBezTo>
                    <a:pt x="1685" y="16391"/>
                    <a:pt x="1685" y="16391"/>
                    <a:pt x="1685" y="16391"/>
                  </a:cubicBezTo>
                  <a:cubicBezTo>
                    <a:pt x="1991" y="17004"/>
                    <a:pt x="1991" y="17004"/>
                    <a:pt x="1991" y="17004"/>
                  </a:cubicBezTo>
                  <a:cubicBezTo>
                    <a:pt x="3830" y="16238"/>
                    <a:pt x="3830" y="16238"/>
                    <a:pt x="3830" y="16238"/>
                  </a:cubicBezTo>
                  <a:cubicBezTo>
                    <a:pt x="3983" y="16698"/>
                    <a:pt x="4289" y="17004"/>
                    <a:pt x="4749" y="17311"/>
                  </a:cubicBezTo>
                  <a:cubicBezTo>
                    <a:pt x="3983" y="19302"/>
                    <a:pt x="3983" y="19302"/>
                    <a:pt x="3983" y="19302"/>
                  </a:cubicBezTo>
                  <a:cubicBezTo>
                    <a:pt x="4443" y="19609"/>
                    <a:pt x="4443" y="19609"/>
                    <a:pt x="4443" y="19609"/>
                  </a:cubicBezTo>
                  <a:cubicBezTo>
                    <a:pt x="5668" y="20374"/>
                    <a:pt x="5668" y="20374"/>
                    <a:pt x="5668" y="20374"/>
                  </a:cubicBezTo>
                  <a:cubicBezTo>
                    <a:pt x="6281" y="20528"/>
                    <a:pt x="6281" y="20528"/>
                    <a:pt x="6281" y="20528"/>
                  </a:cubicBezTo>
                  <a:cubicBezTo>
                    <a:pt x="7353" y="19149"/>
                    <a:pt x="7353" y="19149"/>
                    <a:pt x="7353" y="19149"/>
                  </a:cubicBezTo>
                  <a:cubicBezTo>
                    <a:pt x="7813" y="19302"/>
                    <a:pt x="8272" y="19455"/>
                    <a:pt x="8732" y="19609"/>
                  </a:cubicBezTo>
                  <a:cubicBezTo>
                    <a:pt x="9038" y="21600"/>
                    <a:pt x="9038" y="21600"/>
                    <a:pt x="9038" y="21600"/>
                  </a:cubicBezTo>
                  <a:cubicBezTo>
                    <a:pt x="9651" y="21600"/>
                    <a:pt x="9651" y="21600"/>
                    <a:pt x="9651" y="21600"/>
                  </a:cubicBezTo>
                  <a:cubicBezTo>
                    <a:pt x="11183" y="21600"/>
                    <a:pt x="11183" y="21600"/>
                    <a:pt x="11183" y="21600"/>
                  </a:cubicBezTo>
                  <a:cubicBezTo>
                    <a:pt x="11796" y="21600"/>
                    <a:pt x="11796" y="21600"/>
                    <a:pt x="11796" y="21600"/>
                  </a:cubicBezTo>
                  <a:cubicBezTo>
                    <a:pt x="12102" y="19762"/>
                    <a:pt x="12102" y="19762"/>
                    <a:pt x="12102" y="19762"/>
                  </a:cubicBezTo>
                  <a:cubicBezTo>
                    <a:pt x="12562" y="19609"/>
                    <a:pt x="13021" y="19609"/>
                    <a:pt x="13481" y="19455"/>
                  </a:cubicBezTo>
                  <a:cubicBezTo>
                    <a:pt x="14706" y="20987"/>
                    <a:pt x="14706" y="20987"/>
                    <a:pt x="14706" y="20987"/>
                  </a:cubicBezTo>
                  <a:cubicBezTo>
                    <a:pt x="15319" y="20681"/>
                    <a:pt x="15319" y="20681"/>
                    <a:pt x="15319" y="20681"/>
                  </a:cubicBezTo>
                  <a:cubicBezTo>
                    <a:pt x="16545" y="19915"/>
                    <a:pt x="16545" y="19915"/>
                    <a:pt x="16545" y="19915"/>
                  </a:cubicBezTo>
                  <a:cubicBezTo>
                    <a:pt x="17004" y="19762"/>
                    <a:pt x="17004" y="19762"/>
                    <a:pt x="17004" y="19762"/>
                  </a:cubicBezTo>
                  <a:cubicBezTo>
                    <a:pt x="16391" y="17923"/>
                    <a:pt x="16391" y="17923"/>
                    <a:pt x="16391" y="17923"/>
                  </a:cubicBezTo>
                  <a:cubicBezTo>
                    <a:pt x="16698" y="17617"/>
                    <a:pt x="17004" y="17311"/>
                    <a:pt x="17311" y="17004"/>
                  </a:cubicBezTo>
                  <a:cubicBezTo>
                    <a:pt x="19302" y="17770"/>
                    <a:pt x="19302" y="17770"/>
                    <a:pt x="19302" y="17770"/>
                  </a:cubicBezTo>
                  <a:cubicBezTo>
                    <a:pt x="19609" y="17157"/>
                    <a:pt x="19609" y="17157"/>
                    <a:pt x="19609" y="17157"/>
                  </a:cubicBezTo>
                  <a:cubicBezTo>
                    <a:pt x="20374" y="15932"/>
                    <a:pt x="20374" y="15932"/>
                    <a:pt x="20374" y="15932"/>
                  </a:cubicBezTo>
                  <a:cubicBezTo>
                    <a:pt x="20681" y="15472"/>
                    <a:pt x="20681" y="15472"/>
                    <a:pt x="20681" y="15472"/>
                  </a:cubicBezTo>
                  <a:cubicBezTo>
                    <a:pt x="19149" y="14247"/>
                    <a:pt x="19149" y="14247"/>
                    <a:pt x="19149" y="14247"/>
                  </a:cubicBezTo>
                  <a:cubicBezTo>
                    <a:pt x="19302" y="13787"/>
                    <a:pt x="19455" y="13328"/>
                    <a:pt x="19609" y="12868"/>
                  </a:cubicBezTo>
                  <a:lnTo>
                    <a:pt x="21600" y="12562"/>
                  </a:lnTo>
                  <a:close/>
                  <a:moveTo>
                    <a:pt x="10877" y="17157"/>
                  </a:moveTo>
                  <a:cubicBezTo>
                    <a:pt x="7353" y="17157"/>
                    <a:pt x="4596" y="14247"/>
                    <a:pt x="4596" y="10723"/>
                  </a:cubicBezTo>
                  <a:cubicBezTo>
                    <a:pt x="4596" y="7353"/>
                    <a:pt x="7353" y="4443"/>
                    <a:pt x="10877" y="4443"/>
                  </a:cubicBezTo>
                  <a:cubicBezTo>
                    <a:pt x="14247" y="4443"/>
                    <a:pt x="17157" y="7353"/>
                    <a:pt x="17157" y="10723"/>
                  </a:cubicBezTo>
                  <a:cubicBezTo>
                    <a:pt x="17157" y="14247"/>
                    <a:pt x="14247" y="17157"/>
                    <a:pt x="10877" y="1715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89" name="Oval 321"/>
            <p:cNvSpPr/>
            <p:nvPr/>
          </p:nvSpPr>
          <p:spPr>
            <a:xfrm>
              <a:off x="17972449" y="1937789"/>
              <a:ext cx="194424" cy="19442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grpSp>
        <p:nvGrpSpPr>
          <p:cNvPr id="290" name="组合 289"/>
          <p:cNvGrpSpPr/>
          <p:nvPr/>
        </p:nvGrpSpPr>
        <p:grpSpPr>
          <a:xfrm>
            <a:off x="9076870" y="750950"/>
            <a:ext cx="489199" cy="487632"/>
            <a:chOff x="21688478" y="1501901"/>
            <a:chExt cx="978397" cy="975264"/>
          </a:xfrm>
          <a:solidFill>
            <a:schemeClr val="bg1"/>
          </a:solidFill>
        </p:grpSpPr>
        <p:sp>
          <p:nvSpPr>
            <p:cNvPr id="291" name="Freeform 322"/>
            <p:cNvSpPr/>
            <p:nvPr/>
          </p:nvSpPr>
          <p:spPr>
            <a:xfrm>
              <a:off x="21892309" y="1966013"/>
              <a:ext cx="602091" cy="32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5638" y="15099"/>
                  </a:moveTo>
                  <a:lnTo>
                    <a:pt x="14063" y="17825"/>
                  </a:lnTo>
                  <a:lnTo>
                    <a:pt x="11925" y="14260"/>
                  </a:lnTo>
                  <a:lnTo>
                    <a:pt x="10800" y="17825"/>
                  </a:lnTo>
                  <a:lnTo>
                    <a:pt x="9113" y="5872"/>
                  </a:lnTo>
                  <a:lnTo>
                    <a:pt x="15638" y="9017"/>
                  </a:lnTo>
                  <a:lnTo>
                    <a:pt x="13612" y="11115"/>
                  </a:lnTo>
                  <a:lnTo>
                    <a:pt x="15638" y="1509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92" name="Freeform 323"/>
            <p:cNvSpPr/>
            <p:nvPr/>
          </p:nvSpPr>
          <p:spPr>
            <a:xfrm>
              <a:off x="21688478" y="1501901"/>
              <a:ext cx="978397" cy="97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80" y="18203"/>
                  </a:moveTo>
                  <a:cubicBezTo>
                    <a:pt x="20125" y="18203"/>
                    <a:pt x="20125" y="18203"/>
                    <a:pt x="20125" y="18203"/>
                  </a:cubicBezTo>
                  <a:cubicBezTo>
                    <a:pt x="19778" y="18203"/>
                    <a:pt x="19778" y="18203"/>
                    <a:pt x="19778" y="18203"/>
                  </a:cubicBezTo>
                  <a:cubicBezTo>
                    <a:pt x="19778" y="13065"/>
                    <a:pt x="19778" y="13065"/>
                    <a:pt x="19778" y="13065"/>
                  </a:cubicBezTo>
                  <a:cubicBezTo>
                    <a:pt x="19952" y="12977"/>
                    <a:pt x="20039" y="12890"/>
                    <a:pt x="20125" y="12716"/>
                  </a:cubicBezTo>
                  <a:cubicBezTo>
                    <a:pt x="20993" y="11932"/>
                    <a:pt x="21600" y="10713"/>
                    <a:pt x="21600" y="9406"/>
                  </a:cubicBezTo>
                  <a:cubicBezTo>
                    <a:pt x="21600" y="6968"/>
                    <a:pt x="19605" y="4965"/>
                    <a:pt x="17176" y="4965"/>
                  </a:cubicBezTo>
                  <a:cubicBezTo>
                    <a:pt x="16655" y="4965"/>
                    <a:pt x="16222" y="5052"/>
                    <a:pt x="15788" y="5139"/>
                  </a:cubicBezTo>
                  <a:cubicBezTo>
                    <a:pt x="15528" y="2265"/>
                    <a:pt x="13099" y="0"/>
                    <a:pt x="10149" y="0"/>
                  </a:cubicBezTo>
                  <a:cubicBezTo>
                    <a:pt x="6940" y="0"/>
                    <a:pt x="4424" y="2613"/>
                    <a:pt x="4424" y="5748"/>
                  </a:cubicBezTo>
                  <a:cubicBezTo>
                    <a:pt x="4424" y="6097"/>
                    <a:pt x="4511" y="6532"/>
                    <a:pt x="4511" y="6881"/>
                  </a:cubicBezTo>
                  <a:cubicBezTo>
                    <a:pt x="3470" y="6881"/>
                    <a:pt x="3470" y="6881"/>
                    <a:pt x="3470" y="6881"/>
                  </a:cubicBezTo>
                  <a:cubicBezTo>
                    <a:pt x="1561" y="6881"/>
                    <a:pt x="0" y="8448"/>
                    <a:pt x="0" y="10365"/>
                  </a:cubicBezTo>
                  <a:cubicBezTo>
                    <a:pt x="0" y="12019"/>
                    <a:pt x="1041" y="13326"/>
                    <a:pt x="2516" y="13761"/>
                  </a:cubicBezTo>
                  <a:cubicBezTo>
                    <a:pt x="2516" y="18203"/>
                    <a:pt x="2516" y="18203"/>
                    <a:pt x="2516" y="18203"/>
                  </a:cubicBezTo>
                  <a:cubicBezTo>
                    <a:pt x="2169" y="18203"/>
                    <a:pt x="2169" y="18203"/>
                    <a:pt x="2169" y="18203"/>
                  </a:cubicBezTo>
                  <a:cubicBezTo>
                    <a:pt x="1214" y="18203"/>
                    <a:pt x="1214" y="18203"/>
                    <a:pt x="1214" y="18203"/>
                  </a:cubicBezTo>
                  <a:cubicBezTo>
                    <a:pt x="1128" y="19161"/>
                    <a:pt x="1128" y="19161"/>
                    <a:pt x="1128" y="19161"/>
                  </a:cubicBezTo>
                  <a:cubicBezTo>
                    <a:pt x="1128" y="19248"/>
                    <a:pt x="1128" y="19248"/>
                    <a:pt x="1128" y="19423"/>
                  </a:cubicBezTo>
                  <a:cubicBezTo>
                    <a:pt x="1128" y="19684"/>
                    <a:pt x="1128" y="19684"/>
                    <a:pt x="1128" y="19684"/>
                  </a:cubicBezTo>
                  <a:cubicBezTo>
                    <a:pt x="1128" y="20729"/>
                    <a:pt x="1995" y="21600"/>
                    <a:pt x="3036" y="21600"/>
                  </a:cubicBezTo>
                  <a:cubicBezTo>
                    <a:pt x="19345" y="21600"/>
                    <a:pt x="19345" y="21600"/>
                    <a:pt x="19345" y="21600"/>
                  </a:cubicBezTo>
                  <a:cubicBezTo>
                    <a:pt x="20386" y="21600"/>
                    <a:pt x="21166" y="20729"/>
                    <a:pt x="21166" y="19684"/>
                  </a:cubicBezTo>
                  <a:cubicBezTo>
                    <a:pt x="21166" y="19423"/>
                    <a:pt x="21166" y="19423"/>
                    <a:pt x="21166" y="19423"/>
                  </a:cubicBezTo>
                  <a:cubicBezTo>
                    <a:pt x="21166" y="19248"/>
                    <a:pt x="21166" y="19161"/>
                    <a:pt x="21166" y="19161"/>
                  </a:cubicBezTo>
                  <a:lnTo>
                    <a:pt x="21080" y="18203"/>
                  </a:lnTo>
                  <a:close/>
                  <a:moveTo>
                    <a:pt x="3557" y="9755"/>
                  </a:moveTo>
                  <a:cubicBezTo>
                    <a:pt x="3557" y="9494"/>
                    <a:pt x="3730" y="9319"/>
                    <a:pt x="3990" y="9319"/>
                  </a:cubicBezTo>
                  <a:cubicBezTo>
                    <a:pt x="18304" y="9319"/>
                    <a:pt x="18304" y="9319"/>
                    <a:pt x="18304" y="9319"/>
                  </a:cubicBezTo>
                  <a:cubicBezTo>
                    <a:pt x="18564" y="9319"/>
                    <a:pt x="18737" y="9494"/>
                    <a:pt x="18737" y="9755"/>
                  </a:cubicBezTo>
                  <a:cubicBezTo>
                    <a:pt x="18737" y="18203"/>
                    <a:pt x="18737" y="18203"/>
                    <a:pt x="18737" y="18203"/>
                  </a:cubicBezTo>
                  <a:cubicBezTo>
                    <a:pt x="13880" y="18203"/>
                    <a:pt x="13880" y="18203"/>
                    <a:pt x="13880" y="18203"/>
                  </a:cubicBezTo>
                  <a:cubicBezTo>
                    <a:pt x="12925" y="18203"/>
                    <a:pt x="12925" y="18203"/>
                    <a:pt x="12925" y="18203"/>
                  </a:cubicBezTo>
                  <a:cubicBezTo>
                    <a:pt x="12925" y="18465"/>
                    <a:pt x="12925" y="18465"/>
                    <a:pt x="12925" y="18465"/>
                  </a:cubicBezTo>
                  <a:cubicBezTo>
                    <a:pt x="9369" y="18465"/>
                    <a:pt x="9369" y="18465"/>
                    <a:pt x="9369" y="18465"/>
                  </a:cubicBezTo>
                  <a:cubicBezTo>
                    <a:pt x="9369" y="18203"/>
                    <a:pt x="9369" y="18203"/>
                    <a:pt x="9369" y="18203"/>
                  </a:cubicBezTo>
                  <a:cubicBezTo>
                    <a:pt x="8414" y="18203"/>
                    <a:pt x="8414" y="18203"/>
                    <a:pt x="8414" y="18203"/>
                  </a:cubicBezTo>
                  <a:cubicBezTo>
                    <a:pt x="3557" y="18203"/>
                    <a:pt x="3557" y="18203"/>
                    <a:pt x="3557" y="18203"/>
                  </a:cubicBezTo>
                  <a:lnTo>
                    <a:pt x="3557" y="9755"/>
                  </a:lnTo>
                  <a:close/>
                  <a:moveTo>
                    <a:pt x="20125" y="19684"/>
                  </a:moveTo>
                  <a:cubicBezTo>
                    <a:pt x="20125" y="20119"/>
                    <a:pt x="19778" y="20468"/>
                    <a:pt x="19345" y="20468"/>
                  </a:cubicBezTo>
                  <a:cubicBezTo>
                    <a:pt x="3036" y="20468"/>
                    <a:pt x="3036" y="20468"/>
                    <a:pt x="3036" y="20468"/>
                  </a:cubicBezTo>
                  <a:cubicBezTo>
                    <a:pt x="2516" y="20468"/>
                    <a:pt x="2169" y="20119"/>
                    <a:pt x="2169" y="19684"/>
                  </a:cubicBezTo>
                  <a:cubicBezTo>
                    <a:pt x="2169" y="19423"/>
                    <a:pt x="2169" y="19423"/>
                    <a:pt x="2169" y="19423"/>
                  </a:cubicBezTo>
                  <a:cubicBezTo>
                    <a:pt x="2169" y="19335"/>
                    <a:pt x="2169" y="19335"/>
                    <a:pt x="2169" y="19335"/>
                  </a:cubicBezTo>
                  <a:cubicBezTo>
                    <a:pt x="8414" y="19335"/>
                    <a:pt x="8414" y="19335"/>
                    <a:pt x="8414" y="19335"/>
                  </a:cubicBezTo>
                  <a:cubicBezTo>
                    <a:pt x="8414" y="19423"/>
                    <a:pt x="8501" y="19510"/>
                    <a:pt x="8675" y="19510"/>
                  </a:cubicBezTo>
                  <a:cubicBezTo>
                    <a:pt x="13706" y="19510"/>
                    <a:pt x="13706" y="19510"/>
                    <a:pt x="13706" y="19510"/>
                  </a:cubicBezTo>
                  <a:cubicBezTo>
                    <a:pt x="13793" y="19510"/>
                    <a:pt x="13880" y="19423"/>
                    <a:pt x="13880" y="19335"/>
                  </a:cubicBezTo>
                  <a:cubicBezTo>
                    <a:pt x="20125" y="19335"/>
                    <a:pt x="20125" y="19335"/>
                    <a:pt x="20125" y="19335"/>
                  </a:cubicBezTo>
                  <a:cubicBezTo>
                    <a:pt x="20125" y="19335"/>
                    <a:pt x="20125" y="19335"/>
                    <a:pt x="20125" y="19423"/>
                  </a:cubicBezTo>
                  <a:lnTo>
                    <a:pt x="20125" y="19684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sp>
        <p:nvSpPr>
          <p:cNvPr id="293" name="Freeform 324"/>
          <p:cNvSpPr/>
          <p:nvPr/>
        </p:nvSpPr>
        <p:spPr>
          <a:xfrm>
            <a:off x="8259971" y="1047291"/>
            <a:ext cx="86238" cy="87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909" y="21600"/>
                  <a:pt x="0" y="16691"/>
                  <a:pt x="0" y="10800"/>
                </a:cubicBezTo>
                <a:cubicBezTo>
                  <a:pt x="0" y="4909"/>
                  <a:pt x="4909" y="0"/>
                  <a:pt x="10800" y="0"/>
                </a:cubicBezTo>
                <a:cubicBezTo>
                  <a:pt x="17182" y="0"/>
                  <a:pt x="21600" y="4909"/>
                  <a:pt x="21600" y="10800"/>
                </a:cubicBezTo>
                <a:cubicBezTo>
                  <a:pt x="21600" y="16691"/>
                  <a:pt x="17182" y="21600"/>
                  <a:pt x="10800" y="21600"/>
                </a:cubicBezTo>
                <a:close/>
                <a:moveTo>
                  <a:pt x="10800" y="5891"/>
                </a:moveTo>
                <a:cubicBezTo>
                  <a:pt x="8345" y="5891"/>
                  <a:pt x="6382" y="8345"/>
                  <a:pt x="6382" y="10800"/>
                </a:cubicBezTo>
                <a:cubicBezTo>
                  <a:pt x="6382" y="13255"/>
                  <a:pt x="8345" y="15218"/>
                  <a:pt x="10800" y="15218"/>
                </a:cubicBezTo>
                <a:cubicBezTo>
                  <a:pt x="13255" y="15218"/>
                  <a:pt x="15709" y="13255"/>
                  <a:pt x="15709" y="10800"/>
                </a:cubicBezTo>
                <a:cubicBezTo>
                  <a:pt x="15709" y="8345"/>
                  <a:pt x="13255" y="5891"/>
                  <a:pt x="10800" y="5891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94" name="Freeform 325"/>
          <p:cNvSpPr/>
          <p:nvPr/>
        </p:nvSpPr>
        <p:spPr>
          <a:xfrm>
            <a:off x="8020076" y="887361"/>
            <a:ext cx="409235" cy="413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27" y="1945"/>
                </a:moveTo>
                <a:cubicBezTo>
                  <a:pt x="16408" y="2252"/>
                  <a:pt x="15681" y="2457"/>
                  <a:pt x="15058" y="2457"/>
                </a:cubicBezTo>
                <a:cubicBezTo>
                  <a:pt x="15058" y="2457"/>
                  <a:pt x="14954" y="2457"/>
                  <a:pt x="14954" y="2457"/>
                </a:cubicBezTo>
                <a:cubicBezTo>
                  <a:pt x="16200" y="3071"/>
                  <a:pt x="17238" y="3890"/>
                  <a:pt x="18069" y="4914"/>
                </a:cubicBezTo>
                <a:cubicBezTo>
                  <a:pt x="17031" y="5118"/>
                  <a:pt x="16096" y="5323"/>
                  <a:pt x="15058" y="5426"/>
                </a:cubicBezTo>
                <a:cubicBezTo>
                  <a:pt x="14746" y="4095"/>
                  <a:pt x="14227" y="3071"/>
                  <a:pt x="13708" y="2252"/>
                </a:cubicBezTo>
                <a:cubicBezTo>
                  <a:pt x="12669" y="1843"/>
                  <a:pt x="11942" y="1024"/>
                  <a:pt x="11527" y="0"/>
                </a:cubicBezTo>
                <a:cubicBezTo>
                  <a:pt x="11319" y="0"/>
                  <a:pt x="11008" y="0"/>
                  <a:pt x="10800" y="0"/>
                </a:cubicBezTo>
                <a:cubicBezTo>
                  <a:pt x="4777" y="0"/>
                  <a:pt x="0" y="4811"/>
                  <a:pt x="0" y="10851"/>
                </a:cubicBezTo>
                <a:cubicBezTo>
                  <a:pt x="0" y="16789"/>
                  <a:pt x="4777" y="21600"/>
                  <a:pt x="10800" y="21600"/>
                </a:cubicBezTo>
                <a:cubicBezTo>
                  <a:pt x="16719" y="21600"/>
                  <a:pt x="21600" y="16789"/>
                  <a:pt x="21600" y="10851"/>
                </a:cubicBezTo>
                <a:cubicBezTo>
                  <a:pt x="21600" y="7166"/>
                  <a:pt x="19731" y="3890"/>
                  <a:pt x="16927" y="1945"/>
                </a:cubicBezTo>
                <a:close/>
                <a:moveTo>
                  <a:pt x="10800" y="1740"/>
                </a:moveTo>
                <a:cubicBezTo>
                  <a:pt x="11838" y="1740"/>
                  <a:pt x="12877" y="3173"/>
                  <a:pt x="13604" y="5630"/>
                </a:cubicBezTo>
                <a:cubicBezTo>
                  <a:pt x="11735" y="5733"/>
                  <a:pt x="9865" y="5733"/>
                  <a:pt x="7996" y="5630"/>
                </a:cubicBezTo>
                <a:cubicBezTo>
                  <a:pt x="8619" y="3173"/>
                  <a:pt x="9762" y="1740"/>
                  <a:pt x="10800" y="1740"/>
                </a:cubicBezTo>
                <a:close/>
                <a:moveTo>
                  <a:pt x="8100" y="1843"/>
                </a:moveTo>
                <a:cubicBezTo>
                  <a:pt x="7477" y="2764"/>
                  <a:pt x="6854" y="3992"/>
                  <a:pt x="6542" y="5426"/>
                </a:cubicBezTo>
                <a:cubicBezTo>
                  <a:pt x="5504" y="5323"/>
                  <a:pt x="4569" y="5118"/>
                  <a:pt x="3531" y="4914"/>
                </a:cubicBezTo>
                <a:cubicBezTo>
                  <a:pt x="4673" y="3481"/>
                  <a:pt x="6335" y="2355"/>
                  <a:pt x="8100" y="1843"/>
                </a:cubicBezTo>
                <a:close/>
                <a:moveTo>
                  <a:pt x="2700" y="6142"/>
                </a:moveTo>
                <a:cubicBezTo>
                  <a:pt x="3842" y="6449"/>
                  <a:pt x="4985" y="6654"/>
                  <a:pt x="6231" y="6859"/>
                </a:cubicBezTo>
                <a:cubicBezTo>
                  <a:pt x="6023" y="7882"/>
                  <a:pt x="5919" y="8906"/>
                  <a:pt x="5815" y="10135"/>
                </a:cubicBezTo>
                <a:cubicBezTo>
                  <a:pt x="1454" y="10135"/>
                  <a:pt x="1454" y="10135"/>
                  <a:pt x="1454" y="10135"/>
                </a:cubicBezTo>
                <a:cubicBezTo>
                  <a:pt x="1558" y="8701"/>
                  <a:pt x="1973" y="7371"/>
                  <a:pt x="2700" y="6142"/>
                </a:cubicBezTo>
                <a:close/>
                <a:moveTo>
                  <a:pt x="2700" y="15458"/>
                </a:moveTo>
                <a:cubicBezTo>
                  <a:pt x="1973" y="14332"/>
                  <a:pt x="1558" y="13001"/>
                  <a:pt x="1454" y="11568"/>
                </a:cubicBezTo>
                <a:cubicBezTo>
                  <a:pt x="5815" y="11568"/>
                  <a:pt x="5815" y="11568"/>
                  <a:pt x="5815" y="11568"/>
                </a:cubicBezTo>
                <a:cubicBezTo>
                  <a:pt x="5919" y="12694"/>
                  <a:pt x="6023" y="13820"/>
                  <a:pt x="6231" y="14741"/>
                </a:cubicBezTo>
                <a:cubicBezTo>
                  <a:pt x="4985" y="14946"/>
                  <a:pt x="3842" y="15151"/>
                  <a:pt x="2700" y="15458"/>
                </a:cubicBezTo>
                <a:close/>
                <a:moveTo>
                  <a:pt x="3531" y="16686"/>
                </a:moveTo>
                <a:cubicBezTo>
                  <a:pt x="4569" y="16482"/>
                  <a:pt x="5504" y="16277"/>
                  <a:pt x="6542" y="16174"/>
                </a:cubicBezTo>
                <a:cubicBezTo>
                  <a:pt x="6854" y="17710"/>
                  <a:pt x="7477" y="18938"/>
                  <a:pt x="8100" y="19757"/>
                </a:cubicBezTo>
                <a:cubicBezTo>
                  <a:pt x="6335" y="19245"/>
                  <a:pt x="4673" y="18119"/>
                  <a:pt x="3531" y="16686"/>
                </a:cubicBezTo>
                <a:close/>
                <a:moveTo>
                  <a:pt x="10800" y="19860"/>
                </a:moveTo>
                <a:cubicBezTo>
                  <a:pt x="9762" y="19860"/>
                  <a:pt x="8619" y="18427"/>
                  <a:pt x="7996" y="16072"/>
                </a:cubicBezTo>
                <a:cubicBezTo>
                  <a:pt x="9865" y="15867"/>
                  <a:pt x="11735" y="15867"/>
                  <a:pt x="13604" y="16072"/>
                </a:cubicBezTo>
                <a:cubicBezTo>
                  <a:pt x="12877" y="18427"/>
                  <a:pt x="11838" y="19860"/>
                  <a:pt x="10800" y="19860"/>
                </a:cubicBezTo>
                <a:close/>
                <a:moveTo>
                  <a:pt x="13396" y="19757"/>
                </a:moveTo>
                <a:cubicBezTo>
                  <a:pt x="14123" y="18938"/>
                  <a:pt x="14642" y="17710"/>
                  <a:pt x="15058" y="16174"/>
                </a:cubicBezTo>
                <a:cubicBezTo>
                  <a:pt x="16096" y="16277"/>
                  <a:pt x="17031" y="16482"/>
                  <a:pt x="18069" y="16686"/>
                </a:cubicBezTo>
                <a:cubicBezTo>
                  <a:pt x="16823" y="18119"/>
                  <a:pt x="15265" y="19245"/>
                  <a:pt x="13396" y="19757"/>
                </a:cubicBezTo>
                <a:close/>
                <a:moveTo>
                  <a:pt x="18900" y="15458"/>
                </a:moveTo>
                <a:cubicBezTo>
                  <a:pt x="17758" y="15151"/>
                  <a:pt x="16512" y="14946"/>
                  <a:pt x="15369" y="14741"/>
                </a:cubicBezTo>
                <a:cubicBezTo>
                  <a:pt x="15577" y="13922"/>
                  <a:pt x="15681" y="13001"/>
                  <a:pt x="15681" y="12080"/>
                </a:cubicBezTo>
                <a:cubicBezTo>
                  <a:pt x="15473" y="12182"/>
                  <a:pt x="15265" y="12284"/>
                  <a:pt x="14954" y="12284"/>
                </a:cubicBezTo>
                <a:cubicBezTo>
                  <a:pt x="14746" y="12284"/>
                  <a:pt x="14435" y="12182"/>
                  <a:pt x="14227" y="12080"/>
                </a:cubicBezTo>
                <a:cubicBezTo>
                  <a:pt x="14123" y="13001"/>
                  <a:pt x="14019" y="13820"/>
                  <a:pt x="13915" y="14639"/>
                </a:cubicBezTo>
                <a:cubicBezTo>
                  <a:pt x="11838" y="14434"/>
                  <a:pt x="9762" y="14434"/>
                  <a:pt x="7685" y="14639"/>
                </a:cubicBezTo>
                <a:cubicBezTo>
                  <a:pt x="7477" y="13718"/>
                  <a:pt x="7373" y="12591"/>
                  <a:pt x="7373" y="11568"/>
                </a:cubicBezTo>
                <a:cubicBezTo>
                  <a:pt x="13604" y="11568"/>
                  <a:pt x="13604" y="11568"/>
                  <a:pt x="13604" y="11568"/>
                </a:cubicBezTo>
                <a:cubicBezTo>
                  <a:pt x="13396" y="11261"/>
                  <a:pt x="13292" y="10954"/>
                  <a:pt x="13292" y="10646"/>
                </a:cubicBezTo>
                <a:cubicBezTo>
                  <a:pt x="13292" y="10442"/>
                  <a:pt x="13396" y="10237"/>
                  <a:pt x="13396" y="10135"/>
                </a:cubicBezTo>
                <a:cubicBezTo>
                  <a:pt x="7373" y="10135"/>
                  <a:pt x="7373" y="10135"/>
                  <a:pt x="7373" y="10135"/>
                </a:cubicBezTo>
                <a:cubicBezTo>
                  <a:pt x="7373" y="9009"/>
                  <a:pt x="7477" y="7985"/>
                  <a:pt x="7685" y="6961"/>
                </a:cubicBezTo>
                <a:cubicBezTo>
                  <a:pt x="8723" y="7064"/>
                  <a:pt x="9762" y="7166"/>
                  <a:pt x="10800" y="7166"/>
                </a:cubicBezTo>
                <a:cubicBezTo>
                  <a:pt x="11838" y="7166"/>
                  <a:pt x="12877" y="7064"/>
                  <a:pt x="13915" y="6961"/>
                </a:cubicBezTo>
                <a:cubicBezTo>
                  <a:pt x="14019" y="7678"/>
                  <a:pt x="14123" y="8394"/>
                  <a:pt x="14227" y="9213"/>
                </a:cubicBezTo>
                <a:cubicBezTo>
                  <a:pt x="14435" y="9111"/>
                  <a:pt x="14746" y="9009"/>
                  <a:pt x="14954" y="9009"/>
                </a:cubicBezTo>
                <a:cubicBezTo>
                  <a:pt x="15265" y="9009"/>
                  <a:pt x="15473" y="9009"/>
                  <a:pt x="15681" y="9111"/>
                </a:cubicBezTo>
                <a:cubicBezTo>
                  <a:pt x="15577" y="8292"/>
                  <a:pt x="15473" y="7575"/>
                  <a:pt x="15369" y="6859"/>
                </a:cubicBezTo>
                <a:cubicBezTo>
                  <a:pt x="16512" y="6654"/>
                  <a:pt x="17758" y="6449"/>
                  <a:pt x="18900" y="6142"/>
                </a:cubicBezTo>
                <a:cubicBezTo>
                  <a:pt x="19523" y="7371"/>
                  <a:pt x="20042" y="8701"/>
                  <a:pt x="20146" y="10135"/>
                </a:cubicBezTo>
                <a:cubicBezTo>
                  <a:pt x="16512" y="10135"/>
                  <a:pt x="16512" y="10135"/>
                  <a:pt x="16512" y="10135"/>
                </a:cubicBezTo>
                <a:cubicBezTo>
                  <a:pt x="16615" y="10237"/>
                  <a:pt x="16615" y="10442"/>
                  <a:pt x="16615" y="10646"/>
                </a:cubicBezTo>
                <a:cubicBezTo>
                  <a:pt x="16615" y="10954"/>
                  <a:pt x="16512" y="11261"/>
                  <a:pt x="16304" y="11568"/>
                </a:cubicBezTo>
                <a:cubicBezTo>
                  <a:pt x="20146" y="11568"/>
                  <a:pt x="20146" y="11568"/>
                  <a:pt x="20146" y="11568"/>
                </a:cubicBezTo>
                <a:cubicBezTo>
                  <a:pt x="20042" y="13001"/>
                  <a:pt x="19523" y="14332"/>
                  <a:pt x="18900" y="15458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295" name="Freeform 326"/>
          <p:cNvSpPr/>
          <p:nvPr/>
        </p:nvSpPr>
        <p:spPr>
          <a:xfrm>
            <a:off x="8172165" y="728999"/>
            <a:ext cx="266551" cy="338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65" y="0"/>
                  <a:pt x="0" y="3893"/>
                  <a:pt x="0" y="8540"/>
                </a:cubicBezTo>
                <a:cubicBezTo>
                  <a:pt x="0" y="13312"/>
                  <a:pt x="10800" y="21600"/>
                  <a:pt x="10800" y="21600"/>
                </a:cubicBezTo>
                <a:cubicBezTo>
                  <a:pt x="10800" y="21600"/>
                  <a:pt x="21600" y="13312"/>
                  <a:pt x="21600" y="8540"/>
                </a:cubicBezTo>
                <a:cubicBezTo>
                  <a:pt x="21600" y="3893"/>
                  <a:pt x="16676" y="0"/>
                  <a:pt x="10800" y="0"/>
                </a:cubicBezTo>
                <a:close/>
                <a:moveTo>
                  <a:pt x="10800" y="13060"/>
                </a:moveTo>
                <a:cubicBezTo>
                  <a:pt x="7624" y="13060"/>
                  <a:pt x="5082" y="11051"/>
                  <a:pt x="5082" y="8540"/>
                </a:cubicBezTo>
                <a:cubicBezTo>
                  <a:pt x="5082" y="6028"/>
                  <a:pt x="7624" y="4019"/>
                  <a:pt x="10800" y="4019"/>
                </a:cubicBezTo>
                <a:cubicBezTo>
                  <a:pt x="13976" y="4019"/>
                  <a:pt x="16518" y="6028"/>
                  <a:pt x="16518" y="8540"/>
                </a:cubicBezTo>
                <a:cubicBezTo>
                  <a:pt x="16518" y="11051"/>
                  <a:pt x="13976" y="13060"/>
                  <a:pt x="10800" y="1306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grpSp>
        <p:nvGrpSpPr>
          <p:cNvPr id="296" name="组合 295"/>
          <p:cNvGrpSpPr/>
          <p:nvPr/>
        </p:nvGrpSpPr>
        <p:grpSpPr>
          <a:xfrm>
            <a:off x="4772862" y="4476387"/>
            <a:ext cx="566613" cy="387284"/>
            <a:chOff x="13080462" y="8952774"/>
            <a:chExt cx="1133225" cy="774567"/>
          </a:xfrm>
          <a:solidFill>
            <a:schemeClr val="bg1"/>
          </a:solidFill>
        </p:grpSpPr>
        <p:sp>
          <p:nvSpPr>
            <p:cNvPr id="297" name="Freeform 327"/>
            <p:cNvSpPr/>
            <p:nvPr/>
          </p:nvSpPr>
          <p:spPr>
            <a:xfrm>
              <a:off x="13080462" y="8952774"/>
              <a:ext cx="868644" cy="77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16" y="0"/>
                  </a:moveTo>
                  <a:cubicBezTo>
                    <a:pt x="684" y="0"/>
                    <a:pt x="684" y="0"/>
                    <a:pt x="684" y="0"/>
                  </a:cubicBezTo>
                  <a:cubicBezTo>
                    <a:pt x="293" y="0"/>
                    <a:pt x="0" y="439"/>
                    <a:pt x="0" y="877"/>
                  </a:cubicBezTo>
                  <a:cubicBezTo>
                    <a:pt x="0" y="20832"/>
                    <a:pt x="0" y="20832"/>
                    <a:pt x="0" y="20832"/>
                  </a:cubicBezTo>
                  <a:cubicBezTo>
                    <a:pt x="0" y="21271"/>
                    <a:pt x="293" y="21600"/>
                    <a:pt x="684" y="21600"/>
                  </a:cubicBezTo>
                  <a:cubicBezTo>
                    <a:pt x="20916" y="21600"/>
                    <a:pt x="20916" y="21600"/>
                    <a:pt x="20916" y="21600"/>
                  </a:cubicBezTo>
                  <a:cubicBezTo>
                    <a:pt x="21307" y="21600"/>
                    <a:pt x="21600" y="21271"/>
                    <a:pt x="21600" y="20832"/>
                  </a:cubicBezTo>
                  <a:cubicBezTo>
                    <a:pt x="21600" y="877"/>
                    <a:pt x="21600" y="877"/>
                    <a:pt x="21600" y="877"/>
                  </a:cubicBezTo>
                  <a:cubicBezTo>
                    <a:pt x="21600" y="439"/>
                    <a:pt x="21307" y="0"/>
                    <a:pt x="20916" y="0"/>
                  </a:cubicBezTo>
                  <a:close/>
                  <a:moveTo>
                    <a:pt x="16615" y="1754"/>
                  </a:moveTo>
                  <a:cubicBezTo>
                    <a:pt x="17104" y="1754"/>
                    <a:pt x="17495" y="2193"/>
                    <a:pt x="17495" y="2741"/>
                  </a:cubicBezTo>
                  <a:cubicBezTo>
                    <a:pt x="17495" y="3289"/>
                    <a:pt x="17104" y="3728"/>
                    <a:pt x="16615" y="3728"/>
                  </a:cubicBezTo>
                  <a:cubicBezTo>
                    <a:pt x="16127" y="3728"/>
                    <a:pt x="15736" y="3289"/>
                    <a:pt x="15736" y="2741"/>
                  </a:cubicBezTo>
                  <a:cubicBezTo>
                    <a:pt x="15736" y="2193"/>
                    <a:pt x="16127" y="1754"/>
                    <a:pt x="16615" y="1754"/>
                  </a:cubicBezTo>
                  <a:close/>
                  <a:moveTo>
                    <a:pt x="13976" y="1754"/>
                  </a:moveTo>
                  <a:cubicBezTo>
                    <a:pt x="14465" y="1754"/>
                    <a:pt x="14856" y="2193"/>
                    <a:pt x="14856" y="2741"/>
                  </a:cubicBezTo>
                  <a:cubicBezTo>
                    <a:pt x="14856" y="3289"/>
                    <a:pt x="14465" y="3728"/>
                    <a:pt x="13976" y="3728"/>
                  </a:cubicBezTo>
                  <a:cubicBezTo>
                    <a:pt x="13390" y="3728"/>
                    <a:pt x="12999" y="3289"/>
                    <a:pt x="12999" y="2741"/>
                  </a:cubicBezTo>
                  <a:cubicBezTo>
                    <a:pt x="12999" y="2193"/>
                    <a:pt x="13390" y="1754"/>
                    <a:pt x="13976" y="1754"/>
                  </a:cubicBezTo>
                  <a:close/>
                  <a:moveTo>
                    <a:pt x="20232" y="20065"/>
                  </a:moveTo>
                  <a:cubicBezTo>
                    <a:pt x="1368" y="20065"/>
                    <a:pt x="1368" y="20065"/>
                    <a:pt x="1368" y="20065"/>
                  </a:cubicBezTo>
                  <a:cubicBezTo>
                    <a:pt x="1368" y="5482"/>
                    <a:pt x="1368" y="5482"/>
                    <a:pt x="1368" y="5482"/>
                  </a:cubicBezTo>
                  <a:cubicBezTo>
                    <a:pt x="20232" y="5482"/>
                    <a:pt x="20232" y="5482"/>
                    <a:pt x="20232" y="5482"/>
                  </a:cubicBezTo>
                  <a:lnTo>
                    <a:pt x="20232" y="20065"/>
                  </a:lnTo>
                  <a:close/>
                  <a:moveTo>
                    <a:pt x="19352" y="3728"/>
                  </a:moveTo>
                  <a:cubicBezTo>
                    <a:pt x="18766" y="3728"/>
                    <a:pt x="18375" y="3289"/>
                    <a:pt x="18375" y="2741"/>
                  </a:cubicBezTo>
                  <a:cubicBezTo>
                    <a:pt x="18375" y="2193"/>
                    <a:pt x="18766" y="1754"/>
                    <a:pt x="19352" y="1754"/>
                  </a:cubicBezTo>
                  <a:cubicBezTo>
                    <a:pt x="19841" y="1754"/>
                    <a:pt x="20232" y="2193"/>
                    <a:pt x="20232" y="2741"/>
                  </a:cubicBezTo>
                  <a:cubicBezTo>
                    <a:pt x="20232" y="3289"/>
                    <a:pt x="19841" y="3728"/>
                    <a:pt x="19352" y="372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98" name="Rectangle 328"/>
            <p:cNvSpPr/>
            <p:nvPr/>
          </p:nvSpPr>
          <p:spPr>
            <a:xfrm>
              <a:off x="13193353" y="9216190"/>
              <a:ext cx="630315" cy="11916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299" name="Rectangle 329"/>
            <p:cNvSpPr/>
            <p:nvPr/>
          </p:nvSpPr>
          <p:spPr>
            <a:xfrm>
              <a:off x="13193353" y="9385527"/>
              <a:ext cx="200696" cy="21010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0" name="Rectangle 330"/>
            <p:cNvSpPr/>
            <p:nvPr/>
          </p:nvSpPr>
          <p:spPr>
            <a:xfrm>
              <a:off x="13428546" y="9388662"/>
              <a:ext cx="213240" cy="2822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1" name="Rectangle 331"/>
            <p:cNvSpPr/>
            <p:nvPr/>
          </p:nvSpPr>
          <p:spPr>
            <a:xfrm>
              <a:off x="13428546" y="9473330"/>
              <a:ext cx="213240" cy="2822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2" name="Rectangle 332"/>
            <p:cNvSpPr/>
            <p:nvPr/>
          </p:nvSpPr>
          <p:spPr>
            <a:xfrm>
              <a:off x="13428546" y="9558001"/>
              <a:ext cx="213240" cy="2822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3" name="Freeform 333"/>
            <p:cNvSpPr/>
            <p:nvPr/>
          </p:nvSpPr>
          <p:spPr>
            <a:xfrm>
              <a:off x="13735864" y="9517233"/>
              <a:ext cx="81534" cy="8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46" y="0"/>
                  </a:moveTo>
                  <a:lnTo>
                    <a:pt x="6646" y="1662"/>
                  </a:lnTo>
                  <a:lnTo>
                    <a:pt x="0" y="21600"/>
                  </a:lnTo>
                  <a:lnTo>
                    <a:pt x="19938" y="14954"/>
                  </a:lnTo>
                  <a:lnTo>
                    <a:pt x="21600" y="14954"/>
                  </a:lnTo>
                  <a:lnTo>
                    <a:pt x="6646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4" name="Freeform 334"/>
            <p:cNvSpPr/>
            <p:nvPr/>
          </p:nvSpPr>
          <p:spPr>
            <a:xfrm>
              <a:off x="14061996" y="9120944"/>
              <a:ext cx="151691" cy="151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323" extrusionOk="0">
                  <a:moveTo>
                    <a:pt x="16062" y="21323"/>
                  </a:moveTo>
                  <a:cubicBezTo>
                    <a:pt x="20492" y="16892"/>
                    <a:pt x="20492" y="16892"/>
                    <a:pt x="20492" y="16892"/>
                  </a:cubicBezTo>
                  <a:cubicBezTo>
                    <a:pt x="21600" y="15785"/>
                    <a:pt x="21600" y="13569"/>
                    <a:pt x="20492" y="11908"/>
                  </a:cubicBezTo>
                  <a:cubicBezTo>
                    <a:pt x="9415" y="831"/>
                    <a:pt x="9415" y="831"/>
                    <a:pt x="9415" y="831"/>
                  </a:cubicBezTo>
                  <a:cubicBezTo>
                    <a:pt x="7754" y="-277"/>
                    <a:pt x="5538" y="-277"/>
                    <a:pt x="3877" y="831"/>
                  </a:cubicBezTo>
                  <a:cubicBezTo>
                    <a:pt x="0" y="5261"/>
                    <a:pt x="0" y="5261"/>
                    <a:pt x="0" y="5261"/>
                  </a:cubicBezTo>
                  <a:lnTo>
                    <a:pt x="16062" y="21323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5" name="Freeform 335"/>
            <p:cNvSpPr/>
            <p:nvPr/>
          </p:nvSpPr>
          <p:spPr>
            <a:xfrm>
              <a:off x="13801540" y="9169149"/>
              <a:ext cx="363942" cy="363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426" extrusionOk="0">
                  <a:moveTo>
                    <a:pt x="14691" y="0"/>
                  </a:moveTo>
                  <a:cubicBezTo>
                    <a:pt x="14458" y="0"/>
                    <a:pt x="14458" y="0"/>
                    <a:pt x="14458" y="232"/>
                  </a:cubicBezTo>
                  <a:cubicBezTo>
                    <a:pt x="523" y="14168"/>
                    <a:pt x="523" y="14168"/>
                    <a:pt x="523" y="14168"/>
                  </a:cubicBezTo>
                  <a:cubicBezTo>
                    <a:pt x="-174" y="14865"/>
                    <a:pt x="-174" y="15794"/>
                    <a:pt x="523" y="16490"/>
                  </a:cubicBezTo>
                  <a:cubicBezTo>
                    <a:pt x="523" y="16490"/>
                    <a:pt x="523" y="16490"/>
                    <a:pt x="523" y="16490"/>
                  </a:cubicBezTo>
                  <a:cubicBezTo>
                    <a:pt x="987" y="16955"/>
                    <a:pt x="1684" y="17187"/>
                    <a:pt x="2149" y="16955"/>
                  </a:cubicBezTo>
                  <a:cubicBezTo>
                    <a:pt x="2149" y="17419"/>
                    <a:pt x="2149" y="18116"/>
                    <a:pt x="2613" y="18581"/>
                  </a:cubicBezTo>
                  <a:cubicBezTo>
                    <a:pt x="2845" y="18813"/>
                    <a:pt x="2845" y="18813"/>
                    <a:pt x="2845" y="18813"/>
                  </a:cubicBezTo>
                  <a:cubicBezTo>
                    <a:pt x="3310" y="19277"/>
                    <a:pt x="3774" y="19277"/>
                    <a:pt x="4471" y="19045"/>
                  </a:cubicBezTo>
                  <a:cubicBezTo>
                    <a:pt x="4239" y="19742"/>
                    <a:pt x="4239" y="20439"/>
                    <a:pt x="4703" y="20671"/>
                  </a:cubicBezTo>
                  <a:cubicBezTo>
                    <a:pt x="4936" y="20903"/>
                    <a:pt x="4936" y="20903"/>
                    <a:pt x="4936" y="20903"/>
                  </a:cubicBezTo>
                  <a:cubicBezTo>
                    <a:pt x="5632" y="21600"/>
                    <a:pt x="6561" y="21600"/>
                    <a:pt x="7258" y="20903"/>
                  </a:cubicBezTo>
                  <a:cubicBezTo>
                    <a:pt x="21194" y="6968"/>
                    <a:pt x="21194" y="6968"/>
                    <a:pt x="21194" y="6968"/>
                  </a:cubicBezTo>
                  <a:cubicBezTo>
                    <a:pt x="21194" y="6968"/>
                    <a:pt x="21194" y="6735"/>
                    <a:pt x="21426" y="6735"/>
                  </a:cubicBezTo>
                  <a:lnTo>
                    <a:pt x="14691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grpSp>
        <p:nvGrpSpPr>
          <p:cNvPr id="341" name="组合 340"/>
          <p:cNvGrpSpPr/>
          <p:nvPr/>
        </p:nvGrpSpPr>
        <p:grpSpPr>
          <a:xfrm>
            <a:off x="5876695" y="4476387"/>
            <a:ext cx="437457" cy="387284"/>
            <a:chOff x="5876695" y="4476387"/>
            <a:chExt cx="437457" cy="387284"/>
          </a:xfrm>
        </p:grpSpPr>
        <p:sp>
          <p:nvSpPr>
            <p:cNvPr id="306" name="Freeform 336"/>
            <p:cNvSpPr/>
            <p:nvPr/>
          </p:nvSpPr>
          <p:spPr>
            <a:xfrm>
              <a:off x="5876695" y="4476387"/>
              <a:ext cx="437457" cy="387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19" y="0"/>
                  </a:moveTo>
                  <a:cubicBezTo>
                    <a:pt x="681" y="0"/>
                    <a:pt x="681" y="0"/>
                    <a:pt x="681" y="0"/>
                  </a:cubicBezTo>
                  <a:cubicBezTo>
                    <a:pt x="389" y="0"/>
                    <a:pt x="0" y="439"/>
                    <a:pt x="0" y="877"/>
                  </a:cubicBezTo>
                  <a:cubicBezTo>
                    <a:pt x="0" y="20832"/>
                    <a:pt x="0" y="20832"/>
                    <a:pt x="0" y="20832"/>
                  </a:cubicBezTo>
                  <a:cubicBezTo>
                    <a:pt x="0" y="21271"/>
                    <a:pt x="389" y="21600"/>
                    <a:pt x="681" y="21600"/>
                  </a:cubicBezTo>
                  <a:cubicBezTo>
                    <a:pt x="20919" y="21600"/>
                    <a:pt x="20919" y="21600"/>
                    <a:pt x="20919" y="21600"/>
                  </a:cubicBezTo>
                  <a:cubicBezTo>
                    <a:pt x="21308" y="21600"/>
                    <a:pt x="21600" y="21271"/>
                    <a:pt x="21600" y="20832"/>
                  </a:cubicBezTo>
                  <a:cubicBezTo>
                    <a:pt x="21600" y="877"/>
                    <a:pt x="21600" y="877"/>
                    <a:pt x="21600" y="877"/>
                  </a:cubicBezTo>
                  <a:cubicBezTo>
                    <a:pt x="21600" y="439"/>
                    <a:pt x="21308" y="0"/>
                    <a:pt x="20919" y="0"/>
                  </a:cubicBezTo>
                  <a:close/>
                  <a:moveTo>
                    <a:pt x="16638" y="1754"/>
                  </a:moveTo>
                  <a:cubicBezTo>
                    <a:pt x="17124" y="1754"/>
                    <a:pt x="17514" y="2193"/>
                    <a:pt x="17514" y="2741"/>
                  </a:cubicBezTo>
                  <a:cubicBezTo>
                    <a:pt x="17514" y="3289"/>
                    <a:pt x="17124" y="3728"/>
                    <a:pt x="16638" y="3728"/>
                  </a:cubicBezTo>
                  <a:cubicBezTo>
                    <a:pt x="16151" y="3728"/>
                    <a:pt x="15762" y="3289"/>
                    <a:pt x="15762" y="2741"/>
                  </a:cubicBezTo>
                  <a:cubicBezTo>
                    <a:pt x="15762" y="2193"/>
                    <a:pt x="16151" y="1754"/>
                    <a:pt x="16638" y="1754"/>
                  </a:cubicBezTo>
                  <a:close/>
                  <a:moveTo>
                    <a:pt x="13914" y="1754"/>
                  </a:moveTo>
                  <a:cubicBezTo>
                    <a:pt x="14497" y="1754"/>
                    <a:pt x="14886" y="2193"/>
                    <a:pt x="14886" y="2741"/>
                  </a:cubicBezTo>
                  <a:cubicBezTo>
                    <a:pt x="14886" y="3289"/>
                    <a:pt x="14497" y="3728"/>
                    <a:pt x="13914" y="3728"/>
                  </a:cubicBezTo>
                  <a:cubicBezTo>
                    <a:pt x="13427" y="3728"/>
                    <a:pt x="13038" y="3289"/>
                    <a:pt x="13038" y="2741"/>
                  </a:cubicBezTo>
                  <a:cubicBezTo>
                    <a:pt x="13038" y="2193"/>
                    <a:pt x="13427" y="1754"/>
                    <a:pt x="13914" y="1754"/>
                  </a:cubicBezTo>
                  <a:close/>
                  <a:moveTo>
                    <a:pt x="20238" y="20065"/>
                  </a:moveTo>
                  <a:cubicBezTo>
                    <a:pt x="1362" y="20065"/>
                    <a:pt x="1362" y="20065"/>
                    <a:pt x="1362" y="20065"/>
                  </a:cubicBezTo>
                  <a:cubicBezTo>
                    <a:pt x="1362" y="5482"/>
                    <a:pt x="1362" y="5482"/>
                    <a:pt x="1362" y="5482"/>
                  </a:cubicBezTo>
                  <a:cubicBezTo>
                    <a:pt x="20238" y="5482"/>
                    <a:pt x="20238" y="5482"/>
                    <a:pt x="20238" y="5482"/>
                  </a:cubicBezTo>
                  <a:lnTo>
                    <a:pt x="20238" y="20065"/>
                  </a:lnTo>
                  <a:close/>
                  <a:moveTo>
                    <a:pt x="19362" y="3728"/>
                  </a:moveTo>
                  <a:cubicBezTo>
                    <a:pt x="18778" y="3728"/>
                    <a:pt x="18389" y="3289"/>
                    <a:pt x="18389" y="2741"/>
                  </a:cubicBezTo>
                  <a:cubicBezTo>
                    <a:pt x="18389" y="2193"/>
                    <a:pt x="18778" y="1754"/>
                    <a:pt x="19362" y="1754"/>
                  </a:cubicBezTo>
                  <a:cubicBezTo>
                    <a:pt x="19849" y="1754"/>
                    <a:pt x="20238" y="2193"/>
                    <a:pt x="20238" y="2741"/>
                  </a:cubicBezTo>
                  <a:cubicBezTo>
                    <a:pt x="20238" y="3289"/>
                    <a:pt x="19849" y="3728"/>
                    <a:pt x="19362" y="3728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7" name="Freeform 337"/>
            <p:cNvSpPr/>
            <p:nvPr/>
          </p:nvSpPr>
          <p:spPr>
            <a:xfrm>
              <a:off x="6154222" y="4593982"/>
              <a:ext cx="42335" cy="36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800"/>
                  </a:moveTo>
                  <a:cubicBezTo>
                    <a:pt x="21600" y="19200"/>
                    <a:pt x="19543" y="21600"/>
                    <a:pt x="17486" y="21600"/>
                  </a:cubicBezTo>
                  <a:cubicBezTo>
                    <a:pt x="3086" y="21600"/>
                    <a:pt x="3086" y="21600"/>
                    <a:pt x="3086" y="21600"/>
                  </a:cubicBezTo>
                  <a:cubicBezTo>
                    <a:pt x="1029" y="21600"/>
                    <a:pt x="0" y="19200"/>
                    <a:pt x="0" y="16800"/>
                  </a:cubicBezTo>
                  <a:cubicBezTo>
                    <a:pt x="0" y="3600"/>
                    <a:pt x="0" y="3600"/>
                    <a:pt x="0" y="3600"/>
                  </a:cubicBezTo>
                  <a:cubicBezTo>
                    <a:pt x="0" y="2400"/>
                    <a:pt x="1029" y="0"/>
                    <a:pt x="3086" y="0"/>
                  </a:cubicBezTo>
                  <a:cubicBezTo>
                    <a:pt x="17486" y="0"/>
                    <a:pt x="17486" y="0"/>
                    <a:pt x="17486" y="0"/>
                  </a:cubicBezTo>
                  <a:cubicBezTo>
                    <a:pt x="19543" y="0"/>
                    <a:pt x="21600" y="2400"/>
                    <a:pt x="21600" y="3600"/>
                  </a:cubicBezTo>
                  <a:lnTo>
                    <a:pt x="21600" y="168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8" name="Freeform 338"/>
            <p:cNvSpPr/>
            <p:nvPr/>
          </p:nvSpPr>
          <p:spPr>
            <a:xfrm>
              <a:off x="6092176" y="4624983"/>
              <a:ext cx="45218" cy="4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4" h="20608" extrusionOk="0">
                  <a:moveTo>
                    <a:pt x="19491" y="5310"/>
                  </a:moveTo>
                  <a:cubicBezTo>
                    <a:pt x="20391" y="6141"/>
                    <a:pt x="21291" y="7803"/>
                    <a:pt x="20391" y="8633"/>
                  </a:cubicBezTo>
                  <a:cubicBezTo>
                    <a:pt x="14091" y="19433"/>
                    <a:pt x="14091" y="19433"/>
                    <a:pt x="14091" y="19433"/>
                  </a:cubicBezTo>
                  <a:cubicBezTo>
                    <a:pt x="13191" y="20264"/>
                    <a:pt x="11391" y="21095"/>
                    <a:pt x="9591" y="20264"/>
                  </a:cubicBezTo>
                  <a:cubicBezTo>
                    <a:pt x="1491" y="15280"/>
                    <a:pt x="1491" y="15280"/>
                    <a:pt x="1491" y="15280"/>
                  </a:cubicBezTo>
                  <a:cubicBezTo>
                    <a:pt x="-309" y="14449"/>
                    <a:pt x="-309" y="12787"/>
                    <a:pt x="591" y="11957"/>
                  </a:cubicBezTo>
                  <a:cubicBezTo>
                    <a:pt x="6891" y="1987"/>
                    <a:pt x="6891" y="1987"/>
                    <a:pt x="6891" y="1987"/>
                  </a:cubicBezTo>
                  <a:cubicBezTo>
                    <a:pt x="7791" y="326"/>
                    <a:pt x="9591" y="-505"/>
                    <a:pt x="10491" y="326"/>
                  </a:cubicBezTo>
                  <a:lnTo>
                    <a:pt x="19491" y="531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09" name="Freeform 339"/>
            <p:cNvSpPr/>
            <p:nvPr/>
          </p:nvSpPr>
          <p:spPr>
            <a:xfrm>
              <a:off x="6094219" y="4698134"/>
              <a:ext cx="45218" cy="4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4" h="20797" extrusionOk="0">
                  <a:moveTo>
                    <a:pt x="10273" y="568"/>
                  </a:moveTo>
                  <a:cubicBezTo>
                    <a:pt x="11173" y="-296"/>
                    <a:pt x="12973" y="-296"/>
                    <a:pt x="13873" y="1432"/>
                  </a:cubicBezTo>
                  <a:cubicBezTo>
                    <a:pt x="20173" y="11800"/>
                    <a:pt x="20173" y="11800"/>
                    <a:pt x="20173" y="11800"/>
                  </a:cubicBezTo>
                  <a:cubicBezTo>
                    <a:pt x="21073" y="13528"/>
                    <a:pt x="21073" y="15256"/>
                    <a:pt x="19273" y="16120"/>
                  </a:cubicBezTo>
                  <a:cubicBezTo>
                    <a:pt x="11173" y="20440"/>
                    <a:pt x="11173" y="20440"/>
                    <a:pt x="11173" y="20440"/>
                  </a:cubicBezTo>
                  <a:cubicBezTo>
                    <a:pt x="9373" y="21304"/>
                    <a:pt x="7573" y="20440"/>
                    <a:pt x="6673" y="19576"/>
                  </a:cubicBezTo>
                  <a:cubicBezTo>
                    <a:pt x="373" y="8344"/>
                    <a:pt x="373" y="8344"/>
                    <a:pt x="373" y="8344"/>
                  </a:cubicBezTo>
                  <a:cubicBezTo>
                    <a:pt x="-527" y="7480"/>
                    <a:pt x="373" y="5752"/>
                    <a:pt x="1273" y="4888"/>
                  </a:cubicBezTo>
                  <a:lnTo>
                    <a:pt x="10273" y="568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10" name="Freeform 340"/>
            <p:cNvSpPr/>
            <p:nvPr/>
          </p:nvSpPr>
          <p:spPr>
            <a:xfrm>
              <a:off x="6160493" y="4736665"/>
              <a:ext cx="39200" cy="34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800"/>
                  </a:moveTo>
                  <a:cubicBezTo>
                    <a:pt x="0" y="2400"/>
                    <a:pt x="1080" y="0"/>
                    <a:pt x="3240" y="0"/>
                  </a:cubicBezTo>
                  <a:cubicBezTo>
                    <a:pt x="18360" y="0"/>
                    <a:pt x="18360" y="0"/>
                    <a:pt x="18360" y="0"/>
                  </a:cubicBezTo>
                  <a:cubicBezTo>
                    <a:pt x="20520" y="0"/>
                    <a:pt x="21600" y="2400"/>
                    <a:pt x="21600" y="4800"/>
                  </a:cubicBezTo>
                  <a:cubicBezTo>
                    <a:pt x="21600" y="18000"/>
                    <a:pt x="21600" y="18000"/>
                    <a:pt x="21600" y="18000"/>
                  </a:cubicBezTo>
                  <a:cubicBezTo>
                    <a:pt x="21600" y="19200"/>
                    <a:pt x="20520" y="21600"/>
                    <a:pt x="18360" y="21600"/>
                  </a:cubicBezTo>
                  <a:cubicBezTo>
                    <a:pt x="3240" y="21600"/>
                    <a:pt x="3240" y="21600"/>
                    <a:pt x="3240" y="21600"/>
                  </a:cubicBezTo>
                  <a:cubicBezTo>
                    <a:pt x="1080" y="21600"/>
                    <a:pt x="0" y="19200"/>
                    <a:pt x="0" y="18000"/>
                  </a:cubicBezTo>
                  <a:lnTo>
                    <a:pt x="0" y="48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11" name="Freeform 341"/>
            <p:cNvSpPr/>
            <p:nvPr/>
          </p:nvSpPr>
          <p:spPr>
            <a:xfrm>
              <a:off x="6217612" y="4692404"/>
              <a:ext cx="45219" cy="49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4" h="20590" extrusionOk="0">
                  <a:moveTo>
                    <a:pt x="1491" y="15280"/>
                  </a:moveTo>
                  <a:cubicBezTo>
                    <a:pt x="-309" y="14449"/>
                    <a:pt x="-309" y="12787"/>
                    <a:pt x="591" y="11957"/>
                  </a:cubicBezTo>
                  <a:cubicBezTo>
                    <a:pt x="6891" y="1987"/>
                    <a:pt x="6891" y="1987"/>
                    <a:pt x="6891" y="1987"/>
                  </a:cubicBezTo>
                  <a:cubicBezTo>
                    <a:pt x="6891" y="326"/>
                    <a:pt x="9591" y="-505"/>
                    <a:pt x="10491" y="326"/>
                  </a:cubicBezTo>
                  <a:cubicBezTo>
                    <a:pt x="19491" y="5310"/>
                    <a:pt x="19491" y="5310"/>
                    <a:pt x="19491" y="5310"/>
                  </a:cubicBezTo>
                  <a:cubicBezTo>
                    <a:pt x="20391" y="6141"/>
                    <a:pt x="21291" y="7803"/>
                    <a:pt x="20391" y="8633"/>
                  </a:cubicBezTo>
                  <a:cubicBezTo>
                    <a:pt x="14091" y="18603"/>
                    <a:pt x="14091" y="18603"/>
                    <a:pt x="14091" y="18603"/>
                  </a:cubicBezTo>
                  <a:cubicBezTo>
                    <a:pt x="13191" y="20264"/>
                    <a:pt x="11391" y="21095"/>
                    <a:pt x="9591" y="20264"/>
                  </a:cubicBezTo>
                  <a:lnTo>
                    <a:pt x="1491" y="1528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12" name="Freeform 342"/>
            <p:cNvSpPr/>
            <p:nvPr/>
          </p:nvSpPr>
          <p:spPr>
            <a:xfrm>
              <a:off x="6214952" y="4621776"/>
              <a:ext cx="45219" cy="47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4" h="21094" extrusionOk="0">
                  <a:moveTo>
                    <a:pt x="11173" y="21094"/>
                  </a:moveTo>
                  <a:cubicBezTo>
                    <a:pt x="9373" y="21094"/>
                    <a:pt x="7573" y="21094"/>
                    <a:pt x="6673" y="19366"/>
                  </a:cubicBezTo>
                  <a:cubicBezTo>
                    <a:pt x="373" y="8998"/>
                    <a:pt x="373" y="8998"/>
                    <a:pt x="373" y="8998"/>
                  </a:cubicBezTo>
                  <a:cubicBezTo>
                    <a:pt x="-527" y="7270"/>
                    <a:pt x="373" y="5542"/>
                    <a:pt x="1273" y="5542"/>
                  </a:cubicBezTo>
                  <a:cubicBezTo>
                    <a:pt x="10273" y="358"/>
                    <a:pt x="10273" y="358"/>
                    <a:pt x="10273" y="358"/>
                  </a:cubicBezTo>
                  <a:cubicBezTo>
                    <a:pt x="11173" y="-506"/>
                    <a:pt x="12973" y="358"/>
                    <a:pt x="13873" y="1222"/>
                  </a:cubicBezTo>
                  <a:cubicBezTo>
                    <a:pt x="20173" y="12454"/>
                    <a:pt x="20173" y="12454"/>
                    <a:pt x="20173" y="12454"/>
                  </a:cubicBezTo>
                  <a:cubicBezTo>
                    <a:pt x="21073" y="13318"/>
                    <a:pt x="21073" y="15046"/>
                    <a:pt x="19273" y="15910"/>
                  </a:cubicBezTo>
                  <a:lnTo>
                    <a:pt x="11173" y="21094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13" name="Freeform 343"/>
            <p:cNvSpPr/>
            <p:nvPr/>
          </p:nvSpPr>
          <p:spPr>
            <a:xfrm>
              <a:off x="6113455" y="4620637"/>
              <a:ext cx="127004" cy="12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66" y="0"/>
                  </a:moveTo>
                  <a:cubicBezTo>
                    <a:pt x="4985" y="0"/>
                    <a:pt x="0" y="4725"/>
                    <a:pt x="0" y="10800"/>
                  </a:cubicBezTo>
                  <a:cubicBezTo>
                    <a:pt x="0" y="16875"/>
                    <a:pt x="4985" y="21600"/>
                    <a:pt x="10966" y="21600"/>
                  </a:cubicBezTo>
                  <a:cubicBezTo>
                    <a:pt x="16948" y="21600"/>
                    <a:pt x="21600" y="16875"/>
                    <a:pt x="21600" y="10800"/>
                  </a:cubicBezTo>
                  <a:cubicBezTo>
                    <a:pt x="21600" y="4725"/>
                    <a:pt x="16948" y="0"/>
                    <a:pt x="10966" y="0"/>
                  </a:cubicBezTo>
                  <a:close/>
                  <a:moveTo>
                    <a:pt x="10966" y="16200"/>
                  </a:moveTo>
                  <a:cubicBezTo>
                    <a:pt x="7975" y="16200"/>
                    <a:pt x="5649" y="13837"/>
                    <a:pt x="5649" y="10800"/>
                  </a:cubicBezTo>
                  <a:cubicBezTo>
                    <a:pt x="5649" y="8100"/>
                    <a:pt x="7975" y="5738"/>
                    <a:pt x="10966" y="5738"/>
                  </a:cubicBezTo>
                  <a:cubicBezTo>
                    <a:pt x="13625" y="5738"/>
                    <a:pt x="15951" y="8100"/>
                    <a:pt x="15951" y="10800"/>
                  </a:cubicBezTo>
                  <a:cubicBezTo>
                    <a:pt x="15951" y="13837"/>
                    <a:pt x="13625" y="16200"/>
                    <a:pt x="10966" y="1620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14" name="Freeform 344"/>
            <p:cNvSpPr/>
            <p:nvPr/>
          </p:nvSpPr>
          <p:spPr>
            <a:xfrm>
              <a:off x="5930005" y="4601822"/>
              <a:ext cx="157451" cy="200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5" h="21600" extrusionOk="0">
                  <a:moveTo>
                    <a:pt x="9333" y="21388"/>
                  </a:moveTo>
                  <a:cubicBezTo>
                    <a:pt x="9333" y="21388"/>
                    <a:pt x="9333" y="21388"/>
                    <a:pt x="9600" y="21388"/>
                  </a:cubicBezTo>
                  <a:cubicBezTo>
                    <a:pt x="9600" y="21600"/>
                    <a:pt x="9600" y="21600"/>
                    <a:pt x="9600" y="21600"/>
                  </a:cubicBezTo>
                  <a:cubicBezTo>
                    <a:pt x="9867" y="21600"/>
                    <a:pt x="9867" y="21600"/>
                    <a:pt x="9867" y="21600"/>
                  </a:cubicBezTo>
                  <a:cubicBezTo>
                    <a:pt x="10133" y="21600"/>
                    <a:pt x="10133" y="21600"/>
                    <a:pt x="10133" y="21600"/>
                  </a:cubicBezTo>
                  <a:cubicBezTo>
                    <a:pt x="10400" y="21600"/>
                    <a:pt x="10400" y="21600"/>
                    <a:pt x="10667" y="21600"/>
                  </a:cubicBezTo>
                  <a:cubicBezTo>
                    <a:pt x="10667" y="21600"/>
                    <a:pt x="10667" y="21600"/>
                    <a:pt x="10667" y="21600"/>
                  </a:cubicBezTo>
                  <a:cubicBezTo>
                    <a:pt x="10667" y="21600"/>
                    <a:pt x="10667" y="21600"/>
                    <a:pt x="10667" y="21600"/>
                  </a:cubicBezTo>
                  <a:cubicBezTo>
                    <a:pt x="10667" y="21600"/>
                    <a:pt x="10933" y="21600"/>
                    <a:pt x="11200" y="21600"/>
                  </a:cubicBezTo>
                  <a:cubicBezTo>
                    <a:pt x="11200" y="21600"/>
                    <a:pt x="11200" y="21600"/>
                    <a:pt x="11200" y="21600"/>
                  </a:cubicBezTo>
                  <a:cubicBezTo>
                    <a:pt x="11200" y="21600"/>
                    <a:pt x="11467" y="21600"/>
                    <a:pt x="11467" y="21600"/>
                  </a:cubicBezTo>
                  <a:cubicBezTo>
                    <a:pt x="11467" y="21600"/>
                    <a:pt x="11733" y="21600"/>
                    <a:pt x="11733" y="21388"/>
                  </a:cubicBezTo>
                  <a:cubicBezTo>
                    <a:pt x="11733" y="21388"/>
                    <a:pt x="12000" y="21388"/>
                    <a:pt x="12000" y="21388"/>
                  </a:cubicBezTo>
                  <a:cubicBezTo>
                    <a:pt x="12000" y="21388"/>
                    <a:pt x="12000" y="21388"/>
                    <a:pt x="12000" y="21388"/>
                  </a:cubicBezTo>
                  <a:cubicBezTo>
                    <a:pt x="12000" y="21388"/>
                    <a:pt x="12000" y="21388"/>
                    <a:pt x="12267" y="21176"/>
                  </a:cubicBezTo>
                  <a:cubicBezTo>
                    <a:pt x="20267" y="16518"/>
                    <a:pt x="20267" y="16518"/>
                    <a:pt x="20267" y="16518"/>
                  </a:cubicBezTo>
                  <a:cubicBezTo>
                    <a:pt x="21333" y="15882"/>
                    <a:pt x="21600" y="14612"/>
                    <a:pt x="20800" y="13765"/>
                  </a:cubicBezTo>
                  <a:cubicBezTo>
                    <a:pt x="20000" y="12706"/>
                    <a:pt x="18400" y="12494"/>
                    <a:pt x="17067" y="13129"/>
                  </a:cubicBezTo>
                  <a:cubicBezTo>
                    <a:pt x="13333" y="15459"/>
                    <a:pt x="13333" y="15459"/>
                    <a:pt x="13333" y="15459"/>
                  </a:cubicBezTo>
                  <a:cubicBezTo>
                    <a:pt x="13333" y="2118"/>
                    <a:pt x="13333" y="2118"/>
                    <a:pt x="13333" y="2118"/>
                  </a:cubicBezTo>
                  <a:cubicBezTo>
                    <a:pt x="13333" y="847"/>
                    <a:pt x="12000" y="0"/>
                    <a:pt x="10667" y="0"/>
                  </a:cubicBezTo>
                  <a:cubicBezTo>
                    <a:pt x="9067" y="0"/>
                    <a:pt x="8000" y="847"/>
                    <a:pt x="8000" y="2118"/>
                  </a:cubicBezTo>
                  <a:cubicBezTo>
                    <a:pt x="8000" y="15459"/>
                    <a:pt x="8000" y="15459"/>
                    <a:pt x="8000" y="15459"/>
                  </a:cubicBezTo>
                  <a:cubicBezTo>
                    <a:pt x="4000" y="13129"/>
                    <a:pt x="4000" y="13129"/>
                    <a:pt x="4000" y="13129"/>
                  </a:cubicBezTo>
                  <a:cubicBezTo>
                    <a:pt x="2933" y="12494"/>
                    <a:pt x="1333" y="12706"/>
                    <a:pt x="267" y="13765"/>
                  </a:cubicBezTo>
                  <a:cubicBezTo>
                    <a:pt x="0" y="13976"/>
                    <a:pt x="0" y="14400"/>
                    <a:pt x="0" y="14824"/>
                  </a:cubicBezTo>
                  <a:cubicBezTo>
                    <a:pt x="0" y="15671"/>
                    <a:pt x="267" y="16306"/>
                    <a:pt x="1067" y="16518"/>
                  </a:cubicBezTo>
                  <a:cubicBezTo>
                    <a:pt x="9067" y="21176"/>
                    <a:pt x="9067" y="21176"/>
                    <a:pt x="9067" y="21176"/>
                  </a:cubicBezTo>
                  <a:cubicBezTo>
                    <a:pt x="9067" y="21388"/>
                    <a:pt x="9067" y="21388"/>
                    <a:pt x="9067" y="21388"/>
                  </a:cubicBezTo>
                  <a:cubicBezTo>
                    <a:pt x="9067" y="21388"/>
                    <a:pt x="9067" y="21388"/>
                    <a:pt x="9333" y="21388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sp>
        <p:nvSpPr>
          <p:cNvPr id="315" name="Freeform 345"/>
          <p:cNvSpPr/>
          <p:nvPr/>
        </p:nvSpPr>
        <p:spPr>
          <a:xfrm>
            <a:off x="6957009" y="3405480"/>
            <a:ext cx="185018" cy="264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98" y="1917"/>
                </a:moveTo>
                <a:lnTo>
                  <a:pt x="18488" y="17766"/>
                </a:lnTo>
                <a:lnTo>
                  <a:pt x="9702" y="19555"/>
                </a:lnTo>
                <a:lnTo>
                  <a:pt x="2929" y="3834"/>
                </a:lnTo>
                <a:lnTo>
                  <a:pt x="11898" y="1917"/>
                </a:lnTo>
                <a:close/>
                <a:moveTo>
                  <a:pt x="13546" y="0"/>
                </a:moveTo>
                <a:lnTo>
                  <a:pt x="11532" y="256"/>
                </a:lnTo>
                <a:lnTo>
                  <a:pt x="2197" y="2173"/>
                </a:lnTo>
                <a:lnTo>
                  <a:pt x="0" y="2684"/>
                </a:lnTo>
                <a:lnTo>
                  <a:pt x="732" y="4346"/>
                </a:lnTo>
                <a:lnTo>
                  <a:pt x="7322" y="20066"/>
                </a:lnTo>
                <a:lnTo>
                  <a:pt x="8054" y="21600"/>
                </a:lnTo>
                <a:lnTo>
                  <a:pt x="10251" y="21089"/>
                </a:lnTo>
                <a:lnTo>
                  <a:pt x="19220" y="19172"/>
                </a:lnTo>
                <a:lnTo>
                  <a:pt x="21600" y="18916"/>
                </a:lnTo>
                <a:lnTo>
                  <a:pt x="20868" y="17254"/>
                </a:lnTo>
                <a:lnTo>
                  <a:pt x="14278" y="1406"/>
                </a:lnTo>
                <a:lnTo>
                  <a:pt x="13546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316" name="Freeform 346"/>
          <p:cNvSpPr/>
          <p:nvPr/>
        </p:nvSpPr>
        <p:spPr>
          <a:xfrm>
            <a:off x="6957009" y="3405480"/>
            <a:ext cx="185018" cy="264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98" y="1917"/>
                </a:moveTo>
                <a:lnTo>
                  <a:pt x="18488" y="17766"/>
                </a:lnTo>
                <a:lnTo>
                  <a:pt x="9702" y="19555"/>
                </a:lnTo>
                <a:lnTo>
                  <a:pt x="2929" y="3834"/>
                </a:lnTo>
                <a:lnTo>
                  <a:pt x="11898" y="1917"/>
                </a:lnTo>
                <a:moveTo>
                  <a:pt x="13546" y="0"/>
                </a:moveTo>
                <a:lnTo>
                  <a:pt x="11532" y="256"/>
                </a:lnTo>
                <a:lnTo>
                  <a:pt x="2197" y="2173"/>
                </a:lnTo>
                <a:lnTo>
                  <a:pt x="0" y="2684"/>
                </a:lnTo>
                <a:lnTo>
                  <a:pt x="732" y="4346"/>
                </a:lnTo>
                <a:lnTo>
                  <a:pt x="7322" y="20066"/>
                </a:lnTo>
                <a:lnTo>
                  <a:pt x="8054" y="21600"/>
                </a:lnTo>
                <a:lnTo>
                  <a:pt x="10251" y="21089"/>
                </a:lnTo>
                <a:lnTo>
                  <a:pt x="19220" y="19172"/>
                </a:lnTo>
                <a:lnTo>
                  <a:pt x="21600" y="18916"/>
                </a:lnTo>
                <a:lnTo>
                  <a:pt x="20868" y="17254"/>
                </a:lnTo>
                <a:lnTo>
                  <a:pt x="14278" y="1406"/>
                </a:lnTo>
                <a:lnTo>
                  <a:pt x="13546" y="0"/>
                </a:ln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317" name="Freeform 347"/>
          <p:cNvSpPr/>
          <p:nvPr/>
        </p:nvSpPr>
        <p:spPr>
          <a:xfrm>
            <a:off x="7080876" y="3242414"/>
            <a:ext cx="294775" cy="335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6" y="15284"/>
                </a:moveTo>
                <a:cubicBezTo>
                  <a:pt x="20736" y="16042"/>
                  <a:pt x="20160" y="16800"/>
                  <a:pt x="19440" y="17179"/>
                </a:cubicBezTo>
                <a:cubicBezTo>
                  <a:pt x="19440" y="17305"/>
                  <a:pt x="19440" y="17558"/>
                  <a:pt x="19440" y="17684"/>
                </a:cubicBezTo>
                <a:cubicBezTo>
                  <a:pt x="19440" y="18695"/>
                  <a:pt x="18576" y="19579"/>
                  <a:pt x="17568" y="19832"/>
                </a:cubicBezTo>
                <a:cubicBezTo>
                  <a:pt x="17568" y="20084"/>
                  <a:pt x="17568" y="20337"/>
                  <a:pt x="17424" y="20589"/>
                </a:cubicBezTo>
                <a:cubicBezTo>
                  <a:pt x="16992" y="21347"/>
                  <a:pt x="15840" y="21600"/>
                  <a:pt x="14688" y="21600"/>
                </a:cubicBezTo>
                <a:cubicBezTo>
                  <a:pt x="14400" y="21600"/>
                  <a:pt x="13968" y="21600"/>
                  <a:pt x="13680" y="21600"/>
                </a:cubicBezTo>
                <a:cubicBezTo>
                  <a:pt x="12528" y="21474"/>
                  <a:pt x="10224" y="21347"/>
                  <a:pt x="7776" y="21095"/>
                </a:cubicBezTo>
                <a:cubicBezTo>
                  <a:pt x="7056" y="21095"/>
                  <a:pt x="6336" y="20968"/>
                  <a:pt x="5760" y="20968"/>
                </a:cubicBezTo>
                <a:cubicBezTo>
                  <a:pt x="4464" y="20968"/>
                  <a:pt x="3600" y="21095"/>
                  <a:pt x="3024" y="21221"/>
                </a:cubicBezTo>
                <a:cubicBezTo>
                  <a:pt x="0" y="12126"/>
                  <a:pt x="0" y="12126"/>
                  <a:pt x="0" y="12126"/>
                </a:cubicBezTo>
                <a:cubicBezTo>
                  <a:pt x="2016" y="10737"/>
                  <a:pt x="5328" y="7453"/>
                  <a:pt x="6480" y="5684"/>
                </a:cubicBezTo>
                <a:cubicBezTo>
                  <a:pt x="7200" y="3789"/>
                  <a:pt x="6912" y="1516"/>
                  <a:pt x="6912" y="1011"/>
                </a:cubicBezTo>
                <a:cubicBezTo>
                  <a:pt x="6768" y="126"/>
                  <a:pt x="8784" y="0"/>
                  <a:pt x="9072" y="0"/>
                </a:cubicBezTo>
                <a:cubicBezTo>
                  <a:pt x="10224" y="0"/>
                  <a:pt x="11520" y="1768"/>
                  <a:pt x="11232" y="5053"/>
                </a:cubicBezTo>
                <a:cubicBezTo>
                  <a:pt x="11088" y="5432"/>
                  <a:pt x="10944" y="6063"/>
                  <a:pt x="10944" y="6568"/>
                </a:cubicBezTo>
                <a:cubicBezTo>
                  <a:pt x="10944" y="7074"/>
                  <a:pt x="10944" y="7453"/>
                  <a:pt x="10800" y="7832"/>
                </a:cubicBezTo>
                <a:cubicBezTo>
                  <a:pt x="10800" y="9095"/>
                  <a:pt x="15984" y="9221"/>
                  <a:pt x="17712" y="9221"/>
                </a:cubicBezTo>
                <a:cubicBezTo>
                  <a:pt x="18144" y="9221"/>
                  <a:pt x="18288" y="9095"/>
                  <a:pt x="18288" y="9095"/>
                </a:cubicBezTo>
                <a:cubicBezTo>
                  <a:pt x="20160" y="9095"/>
                  <a:pt x="21600" y="10484"/>
                  <a:pt x="21600" y="12000"/>
                </a:cubicBezTo>
                <a:cubicBezTo>
                  <a:pt x="21600" y="12884"/>
                  <a:pt x="21168" y="13642"/>
                  <a:pt x="20592" y="14147"/>
                </a:cubicBezTo>
                <a:cubicBezTo>
                  <a:pt x="20736" y="14526"/>
                  <a:pt x="20736" y="14905"/>
                  <a:pt x="20736" y="15284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grpSp>
        <p:nvGrpSpPr>
          <p:cNvPr id="318" name="组合 317"/>
          <p:cNvGrpSpPr/>
          <p:nvPr/>
        </p:nvGrpSpPr>
        <p:grpSpPr>
          <a:xfrm>
            <a:off x="4771295" y="5603738"/>
            <a:ext cx="492335" cy="525263"/>
            <a:chOff x="13077328" y="11207477"/>
            <a:chExt cx="984669" cy="1050525"/>
          </a:xfrm>
          <a:solidFill>
            <a:schemeClr val="bg1"/>
          </a:solidFill>
        </p:grpSpPr>
        <p:sp>
          <p:nvSpPr>
            <p:cNvPr id="319" name="Freeform 348"/>
            <p:cNvSpPr/>
            <p:nvPr/>
          </p:nvSpPr>
          <p:spPr>
            <a:xfrm>
              <a:off x="13553982" y="11207477"/>
              <a:ext cx="59584" cy="14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20" y="21600"/>
                  </a:moveTo>
                  <a:cubicBezTo>
                    <a:pt x="5760" y="21600"/>
                    <a:pt x="0" y="19326"/>
                    <a:pt x="0" y="17053"/>
                  </a:cubicBezTo>
                  <a:cubicBezTo>
                    <a:pt x="0" y="3979"/>
                    <a:pt x="0" y="3979"/>
                    <a:pt x="0" y="3979"/>
                  </a:cubicBezTo>
                  <a:cubicBezTo>
                    <a:pt x="0" y="1705"/>
                    <a:pt x="5760" y="0"/>
                    <a:pt x="11520" y="0"/>
                  </a:cubicBezTo>
                  <a:cubicBezTo>
                    <a:pt x="17280" y="0"/>
                    <a:pt x="21600" y="1705"/>
                    <a:pt x="21600" y="3979"/>
                  </a:cubicBezTo>
                  <a:cubicBezTo>
                    <a:pt x="21600" y="17053"/>
                    <a:pt x="21600" y="17053"/>
                    <a:pt x="21600" y="17053"/>
                  </a:cubicBezTo>
                  <a:cubicBezTo>
                    <a:pt x="21600" y="19326"/>
                    <a:pt x="17280" y="21600"/>
                    <a:pt x="11520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0" name="Freeform 349"/>
            <p:cNvSpPr/>
            <p:nvPr/>
          </p:nvSpPr>
          <p:spPr>
            <a:xfrm>
              <a:off x="13322550" y="11261595"/>
              <a:ext cx="102077" cy="134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8" h="20983" extrusionOk="0">
                  <a:moveTo>
                    <a:pt x="14689" y="20983"/>
                  </a:moveTo>
                  <a:cubicBezTo>
                    <a:pt x="12374" y="20983"/>
                    <a:pt x="10831" y="20366"/>
                    <a:pt x="9289" y="19132"/>
                  </a:cubicBezTo>
                  <a:cubicBezTo>
                    <a:pt x="803" y="6789"/>
                    <a:pt x="803" y="6789"/>
                    <a:pt x="803" y="6789"/>
                  </a:cubicBezTo>
                  <a:cubicBezTo>
                    <a:pt x="-740" y="4320"/>
                    <a:pt x="31" y="1852"/>
                    <a:pt x="2346" y="617"/>
                  </a:cubicBezTo>
                  <a:cubicBezTo>
                    <a:pt x="5431" y="-617"/>
                    <a:pt x="8517" y="0"/>
                    <a:pt x="10060" y="2469"/>
                  </a:cubicBezTo>
                  <a:cubicBezTo>
                    <a:pt x="19317" y="14812"/>
                    <a:pt x="19317" y="14812"/>
                    <a:pt x="19317" y="14812"/>
                  </a:cubicBezTo>
                  <a:cubicBezTo>
                    <a:pt x="20860" y="16663"/>
                    <a:pt x="20089" y="19749"/>
                    <a:pt x="17003" y="20983"/>
                  </a:cubicBezTo>
                  <a:cubicBezTo>
                    <a:pt x="16231" y="20983"/>
                    <a:pt x="15460" y="20983"/>
                    <a:pt x="14689" y="2098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1" name="Freeform 350"/>
            <p:cNvSpPr/>
            <p:nvPr/>
          </p:nvSpPr>
          <p:spPr>
            <a:xfrm>
              <a:off x="13147077" y="11427804"/>
              <a:ext cx="135696" cy="10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9" h="20800" extrusionOk="0">
                  <a:moveTo>
                    <a:pt x="15762" y="20800"/>
                  </a:moveTo>
                  <a:cubicBezTo>
                    <a:pt x="15178" y="20800"/>
                    <a:pt x="14594" y="20800"/>
                    <a:pt x="14011" y="20000"/>
                  </a:cubicBezTo>
                  <a:cubicBezTo>
                    <a:pt x="2335" y="10400"/>
                    <a:pt x="2335" y="10400"/>
                    <a:pt x="2335" y="10400"/>
                  </a:cubicBezTo>
                  <a:cubicBezTo>
                    <a:pt x="0" y="8800"/>
                    <a:pt x="-584" y="5600"/>
                    <a:pt x="584" y="3200"/>
                  </a:cubicBezTo>
                  <a:cubicBezTo>
                    <a:pt x="1751" y="0"/>
                    <a:pt x="4670" y="-800"/>
                    <a:pt x="6421" y="800"/>
                  </a:cubicBezTo>
                  <a:cubicBezTo>
                    <a:pt x="18097" y="10400"/>
                    <a:pt x="18097" y="10400"/>
                    <a:pt x="18097" y="10400"/>
                  </a:cubicBezTo>
                  <a:cubicBezTo>
                    <a:pt x="19848" y="12000"/>
                    <a:pt x="21016" y="15200"/>
                    <a:pt x="19848" y="17600"/>
                  </a:cubicBezTo>
                  <a:cubicBezTo>
                    <a:pt x="18681" y="20000"/>
                    <a:pt x="17513" y="20800"/>
                    <a:pt x="15762" y="208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2" name="Freeform 351"/>
            <p:cNvSpPr/>
            <p:nvPr/>
          </p:nvSpPr>
          <p:spPr>
            <a:xfrm>
              <a:off x="13077328" y="11659045"/>
              <a:ext cx="147389" cy="53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21" y="21600"/>
                  </a:moveTo>
                  <a:cubicBezTo>
                    <a:pt x="4547" y="21600"/>
                    <a:pt x="4547" y="21600"/>
                    <a:pt x="4547" y="21600"/>
                  </a:cubicBezTo>
                  <a:cubicBezTo>
                    <a:pt x="2274" y="21600"/>
                    <a:pt x="0" y="16971"/>
                    <a:pt x="0" y="10800"/>
                  </a:cubicBezTo>
                  <a:cubicBezTo>
                    <a:pt x="0" y="4629"/>
                    <a:pt x="2274" y="0"/>
                    <a:pt x="4547" y="0"/>
                  </a:cubicBezTo>
                  <a:cubicBezTo>
                    <a:pt x="17621" y="0"/>
                    <a:pt x="17621" y="0"/>
                    <a:pt x="17621" y="0"/>
                  </a:cubicBezTo>
                  <a:cubicBezTo>
                    <a:pt x="19895" y="0"/>
                    <a:pt x="21600" y="4629"/>
                    <a:pt x="21600" y="10800"/>
                  </a:cubicBezTo>
                  <a:cubicBezTo>
                    <a:pt x="21600" y="16971"/>
                    <a:pt x="19895" y="21600"/>
                    <a:pt x="17621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3" name="Freeform 352"/>
            <p:cNvSpPr/>
            <p:nvPr/>
          </p:nvSpPr>
          <p:spPr>
            <a:xfrm>
              <a:off x="13132159" y="11847852"/>
              <a:ext cx="135696" cy="102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9" h="20832" extrusionOk="0">
                  <a:moveTo>
                    <a:pt x="4556" y="20832"/>
                  </a:moveTo>
                  <a:cubicBezTo>
                    <a:pt x="2805" y="20832"/>
                    <a:pt x="1637" y="19232"/>
                    <a:pt x="470" y="17632"/>
                  </a:cubicBezTo>
                  <a:cubicBezTo>
                    <a:pt x="-698" y="15232"/>
                    <a:pt x="470" y="11232"/>
                    <a:pt x="2221" y="9632"/>
                  </a:cubicBezTo>
                  <a:cubicBezTo>
                    <a:pt x="13897" y="832"/>
                    <a:pt x="13897" y="832"/>
                    <a:pt x="13897" y="832"/>
                  </a:cubicBezTo>
                  <a:cubicBezTo>
                    <a:pt x="16232" y="-768"/>
                    <a:pt x="18567" y="32"/>
                    <a:pt x="19734" y="2432"/>
                  </a:cubicBezTo>
                  <a:cubicBezTo>
                    <a:pt x="20902" y="5632"/>
                    <a:pt x="20318" y="8832"/>
                    <a:pt x="17983" y="10432"/>
                  </a:cubicBezTo>
                  <a:cubicBezTo>
                    <a:pt x="6307" y="20032"/>
                    <a:pt x="6307" y="20032"/>
                    <a:pt x="6307" y="20032"/>
                  </a:cubicBezTo>
                  <a:cubicBezTo>
                    <a:pt x="5724" y="20032"/>
                    <a:pt x="5140" y="20832"/>
                    <a:pt x="4556" y="2083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4" name="Freeform 353"/>
            <p:cNvSpPr/>
            <p:nvPr/>
          </p:nvSpPr>
          <p:spPr>
            <a:xfrm>
              <a:off x="13858926" y="11869963"/>
              <a:ext cx="136456" cy="10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0800" extrusionOk="0">
                  <a:moveTo>
                    <a:pt x="16346" y="20800"/>
                  </a:moveTo>
                  <a:cubicBezTo>
                    <a:pt x="15178" y="20800"/>
                    <a:pt x="14594" y="20800"/>
                    <a:pt x="14011" y="20000"/>
                  </a:cubicBezTo>
                  <a:cubicBezTo>
                    <a:pt x="2335" y="11200"/>
                    <a:pt x="2335" y="11200"/>
                    <a:pt x="2335" y="11200"/>
                  </a:cubicBezTo>
                  <a:cubicBezTo>
                    <a:pt x="0" y="9600"/>
                    <a:pt x="-584" y="5600"/>
                    <a:pt x="584" y="3200"/>
                  </a:cubicBezTo>
                  <a:cubicBezTo>
                    <a:pt x="1751" y="0"/>
                    <a:pt x="4670" y="-800"/>
                    <a:pt x="6421" y="800"/>
                  </a:cubicBezTo>
                  <a:cubicBezTo>
                    <a:pt x="18097" y="10400"/>
                    <a:pt x="18097" y="10400"/>
                    <a:pt x="18097" y="10400"/>
                  </a:cubicBezTo>
                  <a:cubicBezTo>
                    <a:pt x="20432" y="12000"/>
                    <a:pt x="21016" y="15200"/>
                    <a:pt x="19848" y="17600"/>
                  </a:cubicBezTo>
                  <a:cubicBezTo>
                    <a:pt x="19265" y="20000"/>
                    <a:pt x="17513" y="20800"/>
                    <a:pt x="16346" y="208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5" name="Freeform 354"/>
            <p:cNvSpPr/>
            <p:nvPr/>
          </p:nvSpPr>
          <p:spPr>
            <a:xfrm>
              <a:off x="13917744" y="11687270"/>
              <a:ext cx="144253" cy="53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14" y="21600"/>
                  </a:moveTo>
                  <a:cubicBezTo>
                    <a:pt x="4086" y="21600"/>
                    <a:pt x="4086" y="21600"/>
                    <a:pt x="4086" y="21600"/>
                  </a:cubicBezTo>
                  <a:cubicBezTo>
                    <a:pt x="1751" y="21600"/>
                    <a:pt x="0" y="16971"/>
                    <a:pt x="0" y="10800"/>
                  </a:cubicBezTo>
                  <a:cubicBezTo>
                    <a:pt x="0" y="4629"/>
                    <a:pt x="1751" y="0"/>
                    <a:pt x="4086" y="0"/>
                  </a:cubicBezTo>
                  <a:cubicBezTo>
                    <a:pt x="17514" y="0"/>
                    <a:pt x="17514" y="0"/>
                    <a:pt x="17514" y="0"/>
                  </a:cubicBezTo>
                  <a:cubicBezTo>
                    <a:pt x="19849" y="0"/>
                    <a:pt x="21600" y="4629"/>
                    <a:pt x="21600" y="10800"/>
                  </a:cubicBezTo>
                  <a:cubicBezTo>
                    <a:pt x="21600" y="16971"/>
                    <a:pt x="19849" y="21600"/>
                    <a:pt x="17514" y="21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6" name="Freeform 355"/>
            <p:cNvSpPr/>
            <p:nvPr/>
          </p:nvSpPr>
          <p:spPr>
            <a:xfrm>
              <a:off x="13874605" y="11449754"/>
              <a:ext cx="135695" cy="102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9" h="20800" extrusionOk="0">
                  <a:moveTo>
                    <a:pt x="4086" y="20800"/>
                  </a:moveTo>
                  <a:cubicBezTo>
                    <a:pt x="2919" y="20800"/>
                    <a:pt x="1167" y="20000"/>
                    <a:pt x="584" y="18400"/>
                  </a:cubicBezTo>
                  <a:cubicBezTo>
                    <a:pt x="-584" y="15200"/>
                    <a:pt x="0" y="12000"/>
                    <a:pt x="2335" y="10400"/>
                  </a:cubicBezTo>
                  <a:cubicBezTo>
                    <a:pt x="14011" y="800"/>
                    <a:pt x="14011" y="800"/>
                    <a:pt x="14011" y="800"/>
                  </a:cubicBezTo>
                  <a:cubicBezTo>
                    <a:pt x="15762" y="-800"/>
                    <a:pt x="18681" y="0"/>
                    <a:pt x="19848" y="3200"/>
                  </a:cubicBezTo>
                  <a:cubicBezTo>
                    <a:pt x="21016" y="5600"/>
                    <a:pt x="19848" y="9600"/>
                    <a:pt x="18097" y="11200"/>
                  </a:cubicBezTo>
                  <a:cubicBezTo>
                    <a:pt x="6421" y="20000"/>
                    <a:pt x="6421" y="20000"/>
                    <a:pt x="6421" y="20000"/>
                  </a:cubicBezTo>
                  <a:cubicBezTo>
                    <a:pt x="5838" y="20800"/>
                    <a:pt x="4670" y="20800"/>
                    <a:pt x="4086" y="208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7" name="Freeform 356"/>
            <p:cNvSpPr/>
            <p:nvPr/>
          </p:nvSpPr>
          <p:spPr>
            <a:xfrm>
              <a:off x="13742867" y="11277115"/>
              <a:ext cx="104206" cy="134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8" h="21008" extrusionOk="0">
                  <a:moveTo>
                    <a:pt x="5431" y="21008"/>
                  </a:moveTo>
                  <a:cubicBezTo>
                    <a:pt x="4660" y="21008"/>
                    <a:pt x="3117" y="21008"/>
                    <a:pt x="2346" y="20391"/>
                  </a:cubicBezTo>
                  <a:cubicBezTo>
                    <a:pt x="31" y="19157"/>
                    <a:pt x="-740" y="16688"/>
                    <a:pt x="803" y="14219"/>
                  </a:cubicBezTo>
                  <a:cubicBezTo>
                    <a:pt x="9289" y="1877"/>
                    <a:pt x="9289" y="1877"/>
                    <a:pt x="9289" y="1877"/>
                  </a:cubicBezTo>
                  <a:cubicBezTo>
                    <a:pt x="10831" y="25"/>
                    <a:pt x="13917" y="-592"/>
                    <a:pt x="17003" y="642"/>
                  </a:cubicBezTo>
                  <a:cubicBezTo>
                    <a:pt x="19317" y="1877"/>
                    <a:pt x="20860" y="4345"/>
                    <a:pt x="19317" y="6197"/>
                  </a:cubicBezTo>
                  <a:cubicBezTo>
                    <a:pt x="10060" y="19157"/>
                    <a:pt x="10060" y="19157"/>
                    <a:pt x="10060" y="19157"/>
                  </a:cubicBezTo>
                  <a:cubicBezTo>
                    <a:pt x="9289" y="20391"/>
                    <a:pt x="6974" y="21008"/>
                    <a:pt x="5431" y="2100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8" name="Freeform 357"/>
            <p:cNvSpPr/>
            <p:nvPr/>
          </p:nvSpPr>
          <p:spPr>
            <a:xfrm>
              <a:off x="13306247" y="11442671"/>
              <a:ext cx="529967" cy="63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33"/>
                  </a:moveTo>
                  <a:cubicBezTo>
                    <a:pt x="21600" y="4000"/>
                    <a:pt x="16764" y="0"/>
                    <a:pt x="10800" y="0"/>
                  </a:cubicBezTo>
                  <a:cubicBezTo>
                    <a:pt x="4836" y="0"/>
                    <a:pt x="0" y="4000"/>
                    <a:pt x="0" y="8933"/>
                  </a:cubicBezTo>
                  <a:cubicBezTo>
                    <a:pt x="0" y="9200"/>
                    <a:pt x="0" y="9467"/>
                    <a:pt x="0" y="9733"/>
                  </a:cubicBezTo>
                  <a:cubicBezTo>
                    <a:pt x="0" y="9867"/>
                    <a:pt x="161" y="13333"/>
                    <a:pt x="4191" y="17600"/>
                  </a:cubicBezTo>
                  <a:cubicBezTo>
                    <a:pt x="5481" y="18933"/>
                    <a:pt x="4997" y="21600"/>
                    <a:pt x="4997" y="21600"/>
                  </a:cubicBezTo>
                  <a:cubicBezTo>
                    <a:pt x="6609" y="21600"/>
                    <a:pt x="8221" y="21600"/>
                    <a:pt x="9994" y="21600"/>
                  </a:cubicBezTo>
                  <a:cubicBezTo>
                    <a:pt x="10478" y="21600"/>
                    <a:pt x="10961" y="21600"/>
                    <a:pt x="11445" y="21600"/>
                  </a:cubicBezTo>
                  <a:cubicBezTo>
                    <a:pt x="13218" y="21600"/>
                    <a:pt x="14830" y="21600"/>
                    <a:pt x="16442" y="21600"/>
                  </a:cubicBezTo>
                  <a:cubicBezTo>
                    <a:pt x="16442" y="21600"/>
                    <a:pt x="15958" y="18933"/>
                    <a:pt x="17248" y="17600"/>
                  </a:cubicBezTo>
                  <a:cubicBezTo>
                    <a:pt x="21278" y="13333"/>
                    <a:pt x="21600" y="9867"/>
                    <a:pt x="21439" y="9733"/>
                  </a:cubicBezTo>
                  <a:cubicBezTo>
                    <a:pt x="21439" y="9467"/>
                    <a:pt x="21600" y="9200"/>
                    <a:pt x="21600" y="8933"/>
                  </a:cubicBezTo>
                  <a:close/>
                  <a:moveTo>
                    <a:pt x="9510" y="20000"/>
                  </a:moveTo>
                  <a:cubicBezTo>
                    <a:pt x="9510" y="15733"/>
                    <a:pt x="9510" y="15733"/>
                    <a:pt x="9510" y="15733"/>
                  </a:cubicBezTo>
                  <a:cubicBezTo>
                    <a:pt x="9510" y="15600"/>
                    <a:pt x="9510" y="15600"/>
                    <a:pt x="9349" y="15467"/>
                  </a:cubicBezTo>
                  <a:cubicBezTo>
                    <a:pt x="7254" y="12133"/>
                    <a:pt x="7254" y="12133"/>
                    <a:pt x="7254" y="12133"/>
                  </a:cubicBezTo>
                  <a:cubicBezTo>
                    <a:pt x="7415" y="12133"/>
                    <a:pt x="7576" y="12133"/>
                    <a:pt x="7737" y="12000"/>
                  </a:cubicBezTo>
                  <a:cubicBezTo>
                    <a:pt x="8060" y="12000"/>
                    <a:pt x="8382" y="11733"/>
                    <a:pt x="8704" y="11600"/>
                  </a:cubicBezTo>
                  <a:cubicBezTo>
                    <a:pt x="9027" y="11867"/>
                    <a:pt x="9510" y="12133"/>
                    <a:pt x="9833" y="12133"/>
                  </a:cubicBezTo>
                  <a:cubicBezTo>
                    <a:pt x="10478" y="12267"/>
                    <a:pt x="11122" y="12000"/>
                    <a:pt x="11767" y="11600"/>
                  </a:cubicBezTo>
                  <a:cubicBezTo>
                    <a:pt x="11767" y="11600"/>
                    <a:pt x="11767" y="11600"/>
                    <a:pt x="11767" y="11733"/>
                  </a:cubicBezTo>
                  <a:cubicBezTo>
                    <a:pt x="12090" y="12133"/>
                    <a:pt x="12573" y="12267"/>
                    <a:pt x="12896" y="12267"/>
                  </a:cubicBezTo>
                  <a:cubicBezTo>
                    <a:pt x="13057" y="12267"/>
                    <a:pt x="13057" y="12267"/>
                    <a:pt x="13057" y="12267"/>
                  </a:cubicBezTo>
                  <a:cubicBezTo>
                    <a:pt x="13218" y="12267"/>
                    <a:pt x="13379" y="12267"/>
                    <a:pt x="13540" y="12133"/>
                  </a:cubicBezTo>
                  <a:cubicBezTo>
                    <a:pt x="11445" y="15467"/>
                    <a:pt x="11445" y="15467"/>
                    <a:pt x="11445" y="15467"/>
                  </a:cubicBezTo>
                  <a:cubicBezTo>
                    <a:pt x="11445" y="15600"/>
                    <a:pt x="11445" y="15600"/>
                    <a:pt x="11445" y="15733"/>
                  </a:cubicBezTo>
                  <a:cubicBezTo>
                    <a:pt x="11445" y="20000"/>
                    <a:pt x="11445" y="20000"/>
                    <a:pt x="11445" y="20000"/>
                  </a:cubicBezTo>
                  <a:lnTo>
                    <a:pt x="9510" y="20000"/>
                  </a:lnTo>
                  <a:close/>
                  <a:moveTo>
                    <a:pt x="8866" y="9600"/>
                  </a:moveTo>
                  <a:cubicBezTo>
                    <a:pt x="8866" y="9600"/>
                    <a:pt x="8866" y="9600"/>
                    <a:pt x="8866" y="9600"/>
                  </a:cubicBezTo>
                  <a:cubicBezTo>
                    <a:pt x="8866" y="9600"/>
                    <a:pt x="8866" y="9600"/>
                    <a:pt x="9027" y="9600"/>
                  </a:cubicBezTo>
                  <a:cubicBezTo>
                    <a:pt x="9188" y="9600"/>
                    <a:pt x="9188" y="9600"/>
                    <a:pt x="9188" y="9867"/>
                  </a:cubicBezTo>
                  <a:cubicBezTo>
                    <a:pt x="9188" y="10000"/>
                    <a:pt x="9027" y="10267"/>
                    <a:pt x="8866" y="10667"/>
                  </a:cubicBezTo>
                  <a:cubicBezTo>
                    <a:pt x="8704" y="10133"/>
                    <a:pt x="8704" y="9733"/>
                    <a:pt x="8866" y="9600"/>
                  </a:cubicBezTo>
                  <a:close/>
                  <a:moveTo>
                    <a:pt x="11928" y="9467"/>
                  </a:moveTo>
                  <a:cubicBezTo>
                    <a:pt x="11928" y="9333"/>
                    <a:pt x="12090" y="9333"/>
                    <a:pt x="12090" y="9333"/>
                  </a:cubicBezTo>
                  <a:cubicBezTo>
                    <a:pt x="12090" y="9333"/>
                    <a:pt x="12090" y="9333"/>
                    <a:pt x="12090" y="9333"/>
                  </a:cubicBezTo>
                  <a:cubicBezTo>
                    <a:pt x="12251" y="9333"/>
                    <a:pt x="12251" y="9333"/>
                    <a:pt x="12251" y="9333"/>
                  </a:cubicBezTo>
                  <a:cubicBezTo>
                    <a:pt x="12251" y="9467"/>
                    <a:pt x="12251" y="9867"/>
                    <a:pt x="11928" y="10400"/>
                  </a:cubicBezTo>
                  <a:cubicBezTo>
                    <a:pt x="11767" y="10000"/>
                    <a:pt x="11767" y="9600"/>
                    <a:pt x="11928" y="9467"/>
                  </a:cubicBezTo>
                  <a:close/>
                  <a:moveTo>
                    <a:pt x="19666" y="9200"/>
                  </a:moveTo>
                  <a:cubicBezTo>
                    <a:pt x="19504" y="10267"/>
                    <a:pt x="19504" y="10267"/>
                    <a:pt x="19504" y="10267"/>
                  </a:cubicBezTo>
                  <a:cubicBezTo>
                    <a:pt x="19504" y="10267"/>
                    <a:pt x="19504" y="10267"/>
                    <a:pt x="19504" y="10267"/>
                  </a:cubicBezTo>
                  <a:cubicBezTo>
                    <a:pt x="19343" y="11200"/>
                    <a:pt x="18537" y="13733"/>
                    <a:pt x="15797" y="16667"/>
                  </a:cubicBezTo>
                  <a:cubicBezTo>
                    <a:pt x="14830" y="17600"/>
                    <a:pt x="14507" y="18933"/>
                    <a:pt x="14507" y="20000"/>
                  </a:cubicBezTo>
                  <a:cubicBezTo>
                    <a:pt x="12734" y="20000"/>
                    <a:pt x="12734" y="20000"/>
                    <a:pt x="12734" y="20000"/>
                  </a:cubicBezTo>
                  <a:cubicBezTo>
                    <a:pt x="12734" y="15867"/>
                    <a:pt x="12734" y="15867"/>
                    <a:pt x="12734" y="15867"/>
                  </a:cubicBezTo>
                  <a:cubicBezTo>
                    <a:pt x="15152" y="12000"/>
                    <a:pt x="15152" y="12000"/>
                    <a:pt x="15152" y="12000"/>
                  </a:cubicBezTo>
                  <a:cubicBezTo>
                    <a:pt x="15313" y="11733"/>
                    <a:pt x="15152" y="11333"/>
                    <a:pt x="14830" y="11200"/>
                  </a:cubicBezTo>
                  <a:cubicBezTo>
                    <a:pt x="14507" y="11067"/>
                    <a:pt x="14185" y="11200"/>
                    <a:pt x="14024" y="11467"/>
                  </a:cubicBezTo>
                  <a:cubicBezTo>
                    <a:pt x="13701" y="11600"/>
                    <a:pt x="13379" y="11733"/>
                    <a:pt x="13057" y="11733"/>
                  </a:cubicBezTo>
                  <a:cubicBezTo>
                    <a:pt x="12734" y="11733"/>
                    <a:pt x="12573" y="11600"/>
                    <a:pt x="12412" y="11333"/>
                  </a:cubicBezTo>
                  <a:cubicBezTo>
                    <a:pt x="12251" y="11333"/>
                    <a:pt x="12251" y="11200"/>
                    <a:pt x="12090" y="11067"/>
                  </a:cubicBezTo>
                  <a:cubicBezTo>
                    <a:pt x="12090" y="11067"/>
                    <a:pt x="12090" y="11067"/>
                    <a:pt x="12090" y="11067"/>
                  </a:cubicBezTo>
                  <a:cubicBezTo>
                    <a:pt x="12734" y="10400"/>
                    <a:pt x="13057" y="9600"/>
                    <a:pt x="12734" y="9067"/>
                  </a:cubicBezTo>
                  <a:cubicBezTo>
                    <a:pt x="12734" y="8800"/>
                    <a:pt x="12412" y="8667"/>
                    <a:pt x="12090" y="8800"/>
                  </a:cubicBezTo>
                  <a:cubicBezTo>
                    <a:pt x="11767" y="8800"/>
                    <a:pt x="11445" y="8933"/>
                    <a:pt x="11284" y="9200"/>
                  </a:cubicBezTo>
                  <a:cubicBezTo>
                    <a:pt x="11122" y="9600"/>
                    <a:pt x="11122" y="10400"/>
                    <a:pt x="11445" y="10933"/>
                  </a:cubicBezTo>
                  <a:cubicBezTo>
                    <a:pt x="10961" y="11333"/>
                    <a:pt x="10478" y="11733"/>
                    <a:pt x="9994" y="11600"/>
                  </a:cubicBezTo>
                  <a:cubicBezTo>
                    <a:pt x="9672" y="11600"/>
                    <a:pt x="9349" y="11467"/>
                    <a:pt x="9188" y="11200"/>
                  </a:cubicBezTo>
                  <a:cubicBezTo>
                    <a:pt x="9672" y="10667"/>
                    <a:pt x="9833" y="10267"/>
                    <a:pt x="9833" y="9733"/>
                  </a:cubicBezTo>
                  <a:cubicBezTo>
                    <a:pt x="9833" y="9467"/>
                    <a:pt x="9672" y="9067"/>
                    <a:pt x="9188" y="9067"/>
                  </a:cubicBezTo>
                  <a:cubicBezTo>
                    <a:pt x="8866" y="8933"/>
                    <a:pt x="8543" y="9067"/>
                    <a:pt x="8382" y="9200"/>
                  </a:cubicBezTo>
                  <a:cubicBezTo>
                    <a:pt x="7899" y="9600"/>
                    <a:pt x="8060" y="10267"/>
                    <a:pt x="8221" y="10800"/>
                  </a:cubicBezTo>
                  <a:cubicBezTo>
                    <a:pt x="8221" y="10933"/>
                    <a:pt x="8221" y="11067"/>
                    <a:pt x="8382" y="11067"/>
                  </a:cubicBezTo>
                  <a:cubicBezTo>
                    <a:pt x="8060" y="11333"/>
                    <a:pt x="7737" y="11467"/>
                    <a:pt x="7576" y="11600"/>
                  </a:cubicBezTo>
                  <a:cubicBezTo>
                    <a:pt x="7254" y="11600"/>
                    <a:pt x="7093" y="11600"/>
                    <a:pt x="6931" y="11600"/>
                  </a:cubicBezTo>
                  <a:cubicBezTo>
                    <a:pt x="6931" y="11467"/>
                    <a:pt x="6931" y="11467"/>
                    <a:pt x="6931" y="11467"/>
                  </a:cubicBezTo>
                  <a:cubicBezTo>
                    <a:pt x="6770" y="11200"/>
                    <a:pt x="6448" y="11067"/>
                    <a:pt x="6125" y="11200"/>
                  </a:cubicBezTo>
                  <a:cubicBezTo>
                    <a:pt x="6125" y="11200"/>
                    <a:pt x="6125" y="11200"/>
                    <a:pt x="5964" y="11200"/>
                  </a:cubicBezTo>
                  <a:cubicBezTo>
                    <a:pt x="5964" y="11200"/>
                    <a:pt x="5964" y="11200"/>
                    <a:pt x="5964" y="11200"/>
                  </a:cubicBezTo>
                  <a:cubicBezTo>
                    <a:pt x="5964" y="11200"/>
                    <a:pt x="5964" y="11200"/>
                    <a:pt x="5964" y="11200"/>
                  </a:cubicBezTo>
                  <a:cubicBezTo>
                    <a:pt x="5964" y="11200"/>
                    <a:pt x="5964" y="11200"/>
                    <a:pt x="5964" y="11200"/>
                  </a:cubicBezTo>
                  <a:cubicBezTo>
                    <a:pt x="5964" y="11200"/>
                    <a:pt x="5964" y="11200"/>
                    <a:pt x="5964" y="11200"/>
                  </a:cubicBezTo>
                  <a:cubicBezTo>
                    <a:pt x="5642" y="11333"/>
                    <a:pt x="5642" y="11733"/>
                    <a:pt x="5803" y="12000"/>
                  </a:cubicBezTo>
                  <a:cubicBezTo>
                    <a:pt x="8221" y="15867"/>
                    <a:pt x="8221" y="15867"/>
                    <a:pt x="8221" y="15867"/>
                  </a:cubicBezTo>
                  <a:cubicBezTo>
                    <a:pt x="8221" y="20000"/>
                    <a:pt x="8221" y="20000"/>
                    <a:pt x="8221" y="20000"/>
                  </a:cubicBezTo>
                  <a:cubicBezTo>
                    <a:pt x="6931" y="20000"/>
                    <a:pt x="6931" y="20000"/>
                    <a:pt x="6931" y="20000"/>
                  </a:cubicBezTo>
                  <a:cubicBezTo>
                    <a:pt x="6931" y="18933"/>
                    <a:pt x="6609" y="17600"/>
                    <a:pt x="5803" y="16667"/>
                  </a:cubicBezTo>
                  <a:cubicBezTo>
                    <a:pt x="2901" y="13733"/>
                    <a:pt x="2096" y="11200"/>
                    <a:pt x="1934" y="10267"/>
                  </a:cubicBezTo>
                  <a:cubicBezTo>
                    <a:pt x="1934" y="10267"/>
                    <a:pt x="1934" y="10267"/>
                    <a:pt x="1934" y="10267"/>
                  </a:cubicBezTo>
                  <a:cubicBezTo>
                    <a:pt x="1773" y="9200"/>
                    <a:pt x="1773" y="9200"/>
                    <a:pt x="1773" y="9200"/>
                  </a:cubicBezTo>
                  <a:cubicBezTo>
                    <a:pt x="1773" y="9067"/>
                    <a:pt x="1773" y="8933"/>
                    <a:pt x="1773" y="8933"/>
                  </a:cubicBezTo>
                  <a:cubicBezTo>
                    <a:pt x="1773" y="4800"/>
                    <a:pt x="5803" y="1467"/>
                    <a:pt x="10800" y="1467"/>
                  </a:cubicBezTo>
                  <a:cubicBezTo>
                    <a:pt x="15636" y="1467"/>
                    <a:pt x="19666" y="4800"/>
                    <a:pt x="19666" y="8933"/>
                  </a:cubicBezTo>
                  <a:cubicBezTo>
                    <a:pt x="19666" y="8933"/>
                    <a:pt x="19666" y="9067"/>
                    <a:pt x="19666" y="92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29" name="Freeform 358"/>
            <p:cNvSpPr/>
            <p:nvPr/>
          </p:nvSpPr>
          <p:spPr>
            <a:xfrm>
              <a:off x="13428546" y="12098069"/>
              <a:ext cx="279097" cy="159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40"/>
                  </a:moveTo>
                  <a:cubicBezTo>
                    <a:pt x="913" y="3240"/>
                    <a:pt x="913" y="3240"/>
                    <a:pt x="913" y="3240"/>
                  </a:cubicBezTo>
                  <a:cubicBezTo>
                    <a:pt x="913" y="5940"/>
                    <a:pt x="913" y="5940"/>
                    <a:pt x="913" y="5940"/>
                  </a:cubicBezTo>
                  <a:cubicBezTo>
                    <a:pt x="0" y="5940"/>
                    <a:pt x="0" y="5940"/>
                    <a:pt x="0" y="5940"/>
                  </a:cubicBezTo>
                  <a:cubicBezTo>
                    <a:pt x="0" y="9180"/>
                    <a:pt x="0" y="9180"/>
                    <a:pt x="0" y="9180"/>
                  </a:cubicBezTo>
                  <a:cubicBezTo>
                    <a:pt x="913" y="9180"/>
                    <a:pt x="913" y="9180"/>
                    <a:pt x="913" y="9180"/>
                  </a:cubicBezTo>
                  <a:cubicBezTo>
                    <a:pt x="913" y="11880"/>
                    <a:pt x="913" y="11880"/>
                    <a:pt x="913" y="11880"/>
                  </a:cubicBezTo>
                  <a:cubicBezTo>
                    <a:pt x="0" y="11880"/>
                    <a:pt x="0" y="11880"/>
                    <a:pt x="0" y="11880"/>
                  </a:cubicBezTo>
                  <a:cubicBezTo>
                    <a:pt x="304" y="15120"/>
                    <a:pt x="2130" y="18360"/>
                    <a:pt x="4868" y="18360"/>
                  </a:cubicBezTo>
                  <a:cubicBezTo>
                    <a:pt x="5172" y="20520"/>
                    <a:pt x="6085" y="21600"/>
                    <a:pt x="7301" y="21600"/>
                  </a:cubicBezTo>
                  <a:cubicBezTo>
                    <a:pt x="14299" y="21600"/>
                    <a:pt x="14299" y="21600"/>
                    <a:pt x="14299" y="21600"/>
                  </a:cubicBezTo>
                  <a:cubicBezTo>
                    <a:pt x="15515" y="21600"/>
                    <a:pt x="16428" y="20520"/>
                    <a:pt x="17037" y="18360"/>
                  </a:cubicBezTo>
                  <a:cubicBezTo>
                    <a:pt x="19470" y="18360"/>
                    <a:pt x="21296" y="15120"/>
                    <a:pt x="21600" y="11880"/>
                  </a:cubicBezTo>
                  <a:cubicBezTo>
                    <a:pt x="20687" y="11880"/>
                    <a:pt x="20687" y="11880"/>
                    <a:pt x="20687" y="11880"/>
                  </a:cubicBezTo>
                  <a:cubicBezTo>
                    <a:pt x="20687" y="9180"/>
                    <a:pt x="20687" y="9180"/>
                    <a:pt x="20687" y="9180"/>
                  </a:cubicBezTo>
                  <a:cubicBezTo>
                    <a:pt x="21600" y="9180"/>
                    <a:pt x="21600" y="9180"/>
                    <a:pt x="21600" y="9180"/>
                  </a:cubicBezTo>
                  <a:cubicBezTo>
                    <a:pt x="21600" y="5940"/>
                    <a:pt x="21600" y="5940"/>
                    <a:pt x="21600" y="5940"/>
                  </a:cubicBezTo>
                  <a:cubicBezTo>
                    <a:pt x="20687" y="5940"/>
                    <a:pt x="20687" y="5940"/>
                    <a:pt x="20687" y="5940"/>
                  </a:cubicBezTo>
                  <a:cubicBezTo>
                    <a:pt x="20687" y="3240"/>
                    <a:pt x="20687" y="3240"/>
                    <a:pt x="20687" y="3240"/>
                  </a:cubicBezTo>
                  <a:cubicBezTo>
                    <a:pt x="21600" y="3240"/>
                    <a:pt x="21600" y="3240"/>
                    <a:pt x="21600" y="324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4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sp>
        <p:nvSpPr>
          <p:cNvPr id="330" name="Freeform 359"/>
          <p:cNvSpPr/>
          <p:nvPr/>
        </p:nvSpPr>
        <p:spPr>
          <a:xfrm>
            <a:off x="8172165" y="4458663"/>
            <a:ext cx="351220" cy="405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14" extrusionOk="0">
                <a:moveTo>
                  <a:pt x="10740" y="21214"/>
                </a:moveTo>
                <a:cubicBezTo>
                  <a:pt x="8206" y="21214"/>
                  <a:pt x="5672" y="19465"/>
                  <a:pt x="1569" y="15763"/>
                </a:cubicBezTo>
                <a:cubicBezTo>
                  <a:pt x="603" y="14940"/>
                  <a:pt x="0" y="13397"/>
                  <a:pt x="0" y="12368"/>
                </a:cubicBezTo>
                <a:cubicBezTo>
                  <a:pt x="0" y="3523"/>
                  <a:pt x="0" y="3523"/>
                  <a:pt x="0" y="3523"/>
                </a:cubicBezTo>
                <a:cubicBezTo>
                  <a:pt x="0" y="2494"/>
                  <a:pt x="845" y="1465"/>
                  <a:pt x="1931" y="1157"/>
                </a:cubicBezTo>
                <a:cubicBezTo>
                  <a:pt x="7723" y="-386"/>
                  <a:pt x="13877" y="-386"/>
                  <a:pt x="19549" y="1157"/>
                </a:cubicBezTo>
                <a:cubicBezTo>
                  <a:pt x="20635" y="1465"/>
                  <a:pt x="21600" y="2494"/>
                  <a:pt x="21600" y="3523"/>
                </a:cubicBezTo>
                <a:cubicBezTo>
                  <a:pt x="21600" y="12368"/>
                  <a:pt x="21600" y="12368"/>
                  <a:pt x="21600" y="12368"/>
                </a:cubicBezTo>
                <a:cubicBezTo>
                  <a:pt x="21479" y="13397"/>
                  <a:pt x="20876" y="14940"/>
                  <a:pt x="19911" y="15763"/>
                </a:cubicBezTo>
                <a:cubicBezTo>
                  <a:pt x="15808" y="19465"/>
                  <a:pt x="13274" y="21214"/>
                  <a:pt x="10740" y="21214"/>
                </a:cubicBezTo>
                <a:close/>
                <a:moveTo>
                  <a:pt x="10740" y="745"/>
                </a:moveTo>
                <a:cubicBezTo>
                  <a:pt x="7844" y="745"/>
                  <a:pt x="5068" y="1054"/>
                  <a:pt x="2293" y="1877"/>
                </a:cubicBezTo>
                <a:cubicBezTo>
                  <a:pt x="1448" y="2083"/>
                  <a:pt x="845" y="2803"/>
                  <a:pt x="845" y="3523"/>
                </a:cubicBezTo>
                <a:cubicBezTo>
                  <a:pt x="845" y="12368"/>
                  <a:pt x="845" y="12368"/>
                  <a:pt x="845" y="12368"/>
                </a:cubicBezTo>
                <a:cubicBezTo>
                  <a:pt x="845" y="13191"/>
                  <a:pt x="1448" y="14631"/>
                  <a:pt x="2172" y="15351"/>
                </a:cubicBezTo>
                <a:cubicBezTo>
                  <a:pt x="6154" y="18745"/>
                  <a:pt x="8568" y="20494"/>
                  <a:pt x="10740" y="20494"/>
                </a:cubicBezTo>
                <a:cubicBezTo>
                  <a:pt x="12912" y="20494"/>
                  <a:pt x="15325" y="18745"/>
                  <a:pt x="19307" y="15248"/>
                </a:cubicBezTo>
                <a:cubicBezTo>
                  <a:pt x="20152" y="14631"/>
                  <a:pt x="20635" y="13191"/>
                  <a:pt x="20635" y="12368"/>
                </a:cubicBezTo>
                <a:cubicBezTo>
                  <a:pt x="20635" y="3523"/>
                  <a:pt x="20635" y="3523"/>
                  <a:pt x="20635" y="3523"/>
                </a:cubicBezTo>
                <a:cubicBezTo>
                  <a:pt x="20635" y="2803"/>
                  <a:pt x="20031" y="2083"/>
                  <a:pt x="19307" y="1877"/>
                </a:cubicBezTo>
                <a:cubicBezTo>
                  <a:pt x="16532" y="1054"/>
                  <a:pt x="13636" y="745"/>
                  <a:pt x="10740" y="745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331" name="Freeform 360"/>
          <p:cNvSpPr/>
          <p:nvPr/>
        </p:nvSpPr>
        <p:spPr>
          <a:xfrm>
            <a:off x="8198821" y="4487362"/>
            <a:ext cx="294775" cy="3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6" y="1335"/>
                </a:moveTo>
                <a:cubicBezTo>
                  <a:pt x="17424" y="364"/>
                  <a:pt x="14112" y="0"/>
                  <a:pt x="10800" y="0"/>
                </a:cubicBezTo>
                <a:cubicBezTo>
                  <a:pt x="7488" y="0"/>
                  <a:pt x="4176" y="364"/>
                  <a:pt x="1008" y="1335"/>
                </a:cubicBezTo>
                <a:cubicBezTo>
                  <a:pt x="432" y="1456"/>
                  <a:pt x="0" y="2063"/>
                  <a:pt x="0" y="2427"/>
                </a:cubicBezTo>
                <a:cubicBezTo>
                  <a:pt x="0" y="12863"/>
                  <a:pt x="0" y="12863"/>
                  <a:pt x="0" y="12863"/>
                </a:cubicBezTo>
                <a:cubicBezTo>
                  <a:pt x="0" y="13591"/>
                  <a:pt x="576" y="15047"/>
                  <a:pt x="1296" y="15775"/>
                </a:cubicBezTo>
                <a:cubicBezTo>
                  <a:pt x="5760" y="19537"/>
                  <a:pt x="8640" y="21600"/>
                  <a:pt x="10800" y="21600"/>
                </a:cubicBezTo>
                <a:cubicBezTo>
                  <a:pt x="13104" y="21600"/>
                  <a:pt x="15840" y="19537"/>
                  <a:pt x="20304" y="15775"/>
                </a:cubicBezTo>
                <a:cubicBezTo>
                  <a:pt x="21024" y="15047"/>
                  <a:pt x="21600" y="13591"/>
                  <a:pt x="21600" y="12863"/>
                </a:cubicBezTo>
                <a:cubicBezTo>
                  <a:pt x="21600" y="2427"/>
                  <a:pt x="21600" y="2427"/>
                  <a:pt x="21600" y="2427"/>
                </a:cubicBezTo>
                <a:cubicBezTo>
                  <a:pt x="21600" y="2063"/>
                  <a:pt x="21168" y="1456"/>
                  <a:pt x="20736" y="1335"/>
                </a:cubicBezTo>
                <a:close/>
                <a:moveTo>
                  <a:pt x="19296" y="3762"/>
                </a:moveTo>
                <a:cubicBezTo>
                  <a:pt x="10656" y="6189"/>
                  <a:pt x="10656" y="6189"/>
                  <a:pt x="10656" y="6189"/>
                </a:cubicBezTo>
                <a:cubicBezTo>
                  <a:pt x="10656" y="7281"/>
                  <a:pt x="10656" y="7281"/>
                  <a:pt x="10656" y="7281"/>
                </a:cubicBezTo>
                <a:cubicBezTo>
                  <a:pt x="19296" y="4854"/>
                  <a:pt x="19296" y="4854"/>
                  <a:pt x="19296" y="4854"/>
                </a:cubicBezTo>
                <a:cubicBezTo>
                  <a:pt x="19296" y="6067"/>
                  <a:pt x="19296" y="6067"/>
                  <a:pt x="19296" y="6067"/>
                </a:cubicBezTo>
                <a:cubicBezTo>
                  <a:pt x="10656" y="8494"/>
                  <a:pt x="10656" y="8494"/>
                  <a:pt x="10656" y="8494"/>
                </a:cubicBezTo>
                <a:cubicBezTo>
                  <a:pt x="10656" y="9587"/>
                  <a:pt x="10656" y="9587"/>
                  <a:pt x="10656" y="9587"/>
                </a:cubicBezTo>
                <a:cubicBezTo>
                  <a:pt x="19296" y="7160"/>
                  <a:pt x="19296" y="7160"/>
                  <a:pt x="19296" y="7160"/>
                </a:cubicBezTo>
                <a:cubicBezTo>
                  <a:pt x="19296" y="8494"/>
                  <a:pt x="19296" y="8494"/>
                  <a:pt x="19296" y="8494"/>
                </a:cubicBezTo>
                <a:cubicBezTo>
                  <a:pt x="10656" y="10800"/>
                  <a:pt x="10656" y="10800"/>
                  <a:pt x="10656" y="10800"/>
                </a:cubicBezTo>
                <a:cubicBezTo>
                  <a:pt x="10656" y="11892"/>
                  <a:pt x="10656" y="11892"/>
                  <a:pt x="10656" y="11892"/>
                </a:cubicBezTo>
                <a:cubicBezTo>
                  <a:pt x="19296" y="9587"/>
                  <a:pt x="19296" y="9587"/>
                  <a:pt x="19296" y="9587"/>
                </a:cubicBezTo>
                <a:cubicBezTo>
                  <a:pt x="19296" y="10800"/>
                  <a:pt x="19296" y="10800"/>
                  <a:pt x="19296" y="10800"/>
                </a:cubicBezTo>
                <a:cubicBezTo>
                  <a:pt x="10656" y="13106"/>
                  <a:pt x="10656" y="13106"/>
                  <a:pt x="10656" y="13106"/>
                </a:cubicBezTo>
                <a:cubicBezTo>
                  <a:pt x="10656" y="14319"/>
                  <a:pt x="10656" y="14319"/>
                  <a:pt x="10656" y="14319"/>
                </a:cubicBezTo>
                <a:cubicBezTo>
                  <a:pt x="19296" y="11892"/>
                  <a:pt x="19296" y="11892"/>
                  <a:pt x="19296" y="11892"/>
                </a:cubicBezTo>
                <a:cubicBezTo>
                  <a:pt x="19296" y="12863"/>
                  <a:pt x="19296" y="12863"/>
                  <a:pt x="19296" y="12863"/>
                </a:cubicBezTo>
                <a:cubicBezTo>
                  <a:pt x="19296" y="12984"/>
                  <a:pt x="19296" y="13106"/>
                  <a:pt x="19296" y="13106"/>
                </a:cubicBezTo>
                <a:cubicBezTo>
                  <a:pt x="10656" y="15533"/>
                  <a:pt x="10656" y="15533"/>
                  <a:pt x="10656" y="15533"/>
                </a:cubicBezTo>
                <a:cubicBezTo>
                  <a:pt x="10656" y="16625"/>
                  <a:pt x="10656" y="16625"/>
                  <a:pt x="10656" y="16625"/>
                </a:cubicBezTo>
                <a:cubicBezTo>
                  <a:pt x="18576" y="14440"/>
                  <a:pt x="18576" y="14440"/>
                  <a:pt x="18576" y="14440"/>
                </a:cubicBezTo>
                <a:cubicBezTo>
                  <a:pt x="18000" y="14926"/>
                  <a:pt x="17280" y="15654"/>
                  <a:pt x="16416" y="16261"/>
                </a:cubicBezTo>
                <a:cubicBezTo>
                  <a:pt x="10656" y="17838"/>
                  <a:pt x="10656" y="17838"/>
                  <a:pt x="10656" y="17838"/>
                </a:cubicBezTo>
                <a:cubicBezTo>
                  <a:pt x="10656" y="18930"/>
                  <a:pt x="10656" y="18930"/>
                  <a:pt x="10656" y="18930"/>
                </a:cubicBezTo>
                <a:cubicBezTo>
                  <a:pt x="14256" y="17960"/>
                  <a:pt x="14256" y="17960"/>
                  <a:pt x="14256" y="17960"/>
                </a:cubicBezTo>
                <a:cubicBezTo>
                  <a:pt x="12816" y="18930"/>
                  <a:pt x="11664" y="19658"/>
                  <a:pt x="10800" y="19658"/>
                </a:cubicBezTo>
                <a:cubicBezTo>
                  <a:pt x="9072" y="19658"/>
                  <a:pt x="5040" y="16139"/>
                  <a:pt x="3024" y="14319"/>
                </a:cubicBezTo>
                <a:cubicBezTo>
                  <a:pt x="2736" y="14076"/>
                  <a:pt x="2304" y="13227"/>
                  <a:pt x="2304" y="12863"/>
                </a:cubicBezTo>
                <a:cubicBezTo>
                  <a:pt x="2304" y="3034"/>
                  <a:pt x="2304" y="3034"/>
                  <a:pt x="2304" y="3034"/>
                </a:cubicBezTo>
                <a:cubicBezTo>
                  <a:pt x="5040" y="2306"/>
                  <a:pt x="7776" y="1942"/>
                  <a:pt x="10656" y="1942"/>
                </a:cubicBezTo>
                <a:cubicBezTo>
                  <a:pt x="10656" y="2548"/>
                  <a:pt x="10656" y="2548"/>
                  <a:pt x="10656" y="2548"/>
                </a:cubicBezTo>
                <a:cubicBezTo>
                  <a:pt x="12816" y="1942"/>
                  <a:pt x="12816" y="1942"/>
                  <a:pt x="12816" y="1942"/>
                </a:cubicBezTo>
                <a:cubicBezTo>
                  <a:pt x="13824" y="2063"/>
                  <a:pt x="14976" y="2184"/>
                  <a:pt x="15984" y="2306"/>
                </a:cubicBezTo>
                <a:cubicBezTo>
                  <a:pt x="10656" y="3762"/>
                  <a:pt x="10656" y="3762"/>
                  <a:pt x="10656" y="3762"/>
                </a:cubicBezTo>
                <a:cubicBezTo>
                  <a:pt x="10656" y="4854"/>
                  <a:pt x="10656" y="4854"/>
                  <a:pt x="10656" y="4854"/>
                </a:cubicBezTo>
                <a:cubicBezTo>
                  <a:pt x="18432" y="2791"/>
                  <a:pt x="18432" y="2791"/>
                  <a:pt x="18432" y="2791"/>
                </a:cubicBezTo>
                <a:cubicBezTo>
                  <a:pt x="18720" y="2791"/>
                  <a:pt x="19008" y="2912"/>
                  <a:pt x="19296" y="3034"/>
                </a:cubicBezTo>
                <a:lnTo>
                  <a:pt x="19296" y="3762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sp>
        <p:nvSpPr>
          <p:cNvPr id="332" name="Freeform 361"/>
          <p:cNvSpPr/>
          <p:nvPr/>
        </p:nvSpPr>
        <p:spPr>
          <a:xfrm>
            <a:off x="7935406" y="4488930"/>
            <a:ext cx="374740" cy="413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36" y="17915"/>
                </a:moveTo>
                <a:cubicBezTo>
                  <a:pt x="19213" y="18734"/>
                  <a:pt x="17848" y="19450"/>
                  <a:pt x="16484" y="19757"/>
                </a:cubicBezTo>
                <a:cubicBezTo>
                  <a:pt x="17166" y="18938"/>
                  <a:pt x="17848" y="17812"/>
                  <a:pt x="18189" y="16379"/>
                </a:cubicBezTo>
                <a:cubicBezTo>
                  <a:pt x="17621" y="15867"/>
                  <a:pt x="16939" y="15253"/>
                  <a:pt x="16143" y="14536"/>
                </a:cubicBezTo>
                <a:cubicBezTo>
                  <a:pt x="14779" y="14434"/>
                  <a:pt x="13301" y="14434"/>
                  <a:pt x="11937" y="14536"/>
                </a:cubicBezTo>
                <a:cubicBezTo>
                  <a:pt x="11596" y="13820"/>
                  <a:pt x="10800" y="13410"/>
                  <a:pt x="10004" y="13308"/>
                </a:cubicBezTo>
                <a:cubicBezTo>
                  <a:pt x="9891" y="12694"/>
                  <a:pt x="9891" y="12182"/>
                  <a:pt x="9777" y="11568"/>
                </a:cubicBezTo>
                <a:cubicBezTo>
                  <a:pt x="14097" y="11568"/>
                  <a:pt x="14097" y="11568"/>
                  <a:pt x="14097" y="11568"/>
                </a:cubicBezTo>
                <a:cubicBezTo>
                  <a:pt x="14097" y="11261"/>
                  <a:pt x="13983" y="10954"/>
                  <a:pt x="13983" y="10749"/>
                </a:cubicBezTo>
                <a:cubicBezTo>
                  <a:pt x="13983" y="10135"/>
                  <a:pt x="13983" y="10135"/>
                  <a:pt x="13983" y="10135"/>
                </a:cubicBezTo>
                <a:cubicBezTo>
                  <a:pt x="9777" y="10135"/>
                  <a:pt x="9777" y="10135"/>
                  <a:pt x="9777" y="10135"/>
                </a:cubicBezTo>
                <a:cubicBezTo>
                  <a:pt x="9777" y="9623"/>
                  <a:pt x="9891" y="9111"/>
                  <a:pt x="9891" y="8599"/>
                </a:cubicBezTo>
                <a:cubicBezTo>
                  <a:pt x="10914" y="8497"/>
                  <a:pt x="11709" y="7985"/>
                  <a:pt x="12051" y="7166"/>
                </a:cubicBezTo>
                <a:cubicBezTo>
                  <a:pt x="12619" y="7166"/>
                  <a:pt x="13074" y="7166"/>
                  <a:pt x="13642" y="7166"/>
                </a:cubicBezTo>
                <a:cubicBezTo>
                  <a:pt x="13756" y="7166"/>
                  <a:pt x="13869" y="7166"/>
                  <a:pt x="13983" y="7166"/>
                </a:cubicBezTo>
                <a:cubicBezTo>
                  <a:pt x="13983" y="5733"/>
                  <a:pt x="13983" y="5733"/>
                  <a:pt x="13983" y="5733"/>
                </a:cubicBezTo>
                <a:cubicBezTo>
                  <a:pt x="13415" y="5733"/>
                  <a:pt x="12733" y="5733"/>
                  <a:pt x="12051" y="5733"/>
                </a:cubicBezTo>
                <a:cubicBezTo>
                  <a:pt x="11937" y="5118"/>
                  <a:pt x="11482" y="4709"/>
                  <a:pt x="11027" y="4402"/>
                </a:cubicBezTo>
                <a:cubicBezTo>
                  <a:pt x="11709" y="2764"/>
                  <a:pt x="12733" y="1740"/>
                  <a:pt x="13642" y="1740"/>
                </a:cubicBezTo>
                <a:cubicBezTo>
                  <a:pt x="13756" y="1740"/>
                  <a:pt x="13869" y="1740"/>
                  <a:pt x="13983" y="1843"/>
                </a:cubicBezTo>
                <a:cubicBezTo>
                  <a:pt x="14097" y="1126"/>
                  <a:pt x="14552" y="512"/>
                  <a:pt x="15234" y="102"/>
                </a:cubicBezTo>
                <a:cubicBezTo>
                  <a:pt x="14665" y="102"/>
                  <a:pt x="14097" y="0"/>
                  <a:pt x="13642" y="0"/>
                </a:cubicBezTo>
                <a:cubicBezTo>
                  <a:pt x="7958" y="0"/>
                  <a:pt x="3297" y="3583"/>
                  <a:pt x="2046" y="8394"/>
                </a:cubicBezTo>
                <a:cubicBezTo>
                  <a:pt x="909" y="8599"/>
                  <a:pt x="0" y="9520"/>
                  <a:pt x="0" y="10646"/>
                </a:cubicBezTo>
                <a:cubicBezTo>
                  <a:pt x="0" y="11670"/>
                  <a:pt x="796" y="12591"/>
                  <a:pt x="1933" y="12796"/>
                </a:cubicBezTo>
                <a:cubicBezTo>
                  <a:pt x="2956" y="17812"/>
                  <a:pt x="7844" y="21600"/>
                  <a:pt x="13642" y="21600"/>
                </a:cubicBezTo>
                <a:cubicBezTo>
                  <a:pt x="16712" y="21600"/>
                  <a:pt x="19554" y="20474"/>
                  <a:pt x="21600" y="18734"/>
                </a:cubicBezTo>
                <a:cubicBezTo>
                  <a:pt x="21259" y="18529"/>
                  <a:pt x="20691" y="18222"/>
                  <a:pt x="20236" y="17915"/>
                </a:cubicBezTo>
                <a:close/>
                <a:moveTo>
                  <a:pt x="9663" y="7371"/>
                </a:moveTo>
                <a:cubicBezTo>
                  <a:pt x="9095" y="7371"/>
                  <a:pt x="8640" y="6859"/>
                  <a:pt x="8640" y="6347"/>
                </a:cubicBezTo>
                <a:cubicBezTo>
                  <a:pt x="8640" y="5835"/>
                  <a:pt x="9095" y="5426"/>
                  <a:pt x="9663" y="5426"/>
                </a:cubicBezTo>
                <a:cubicBezTo>
                  <a:pt x="10345" y="5426"/>
                  <a:pt x="10800" y="5835"/>
                  <a:pt x="10800" y="6347"/>
                </a:cubicBezTo>
                <a:cubicBezTo>
                  <a:pt x="10800" y="6859"/>
                  <a:pt x="10345" y="7371"/>
                  <a:pt x="9663" y="7371"/>
                </a:cubicBezTo>
                <a:close/>
                <a:moveTo>
                  <a:pt x="10686" y="1843"/>
                </a:moveTo>
                <a:cubicBezTo>
                  <a:pt x="10232" y="2457"/>
                  <a:pt x="9777" y="3276"/>
                  <a:pt x="9436" y="4095"/>
                </a:cubicBezTo>
                <a:cubicBezTo>
                  <a:pt x="8640" y="4197"/>
                  <a:pt x="7958" y="4607"/>
                  <a:pt x="7503" y="5221"/>
                </a:cubicBezTo>
                <a:cubicBezTo>
                  <a:pt x="6935" y="5118"/>
                  <a:pt x="6253" y="5016"/>
                  <a:pt x="5684" y="4914"/>
                </a:cubicBezTo>
                <a:cubicBezTo>
                  <a:pt x="6935" y="3481"/>
                  <a:pt x="8754" y="2355"/>
                  <a:pt x="10686" y="1843"/>
                </a:cubicBezTo>
                <a:close/>
                <a:moveTo>
                  <a:pt x="4775" y="6142"/>
                </a:moveTo>
                <a:cubicBezTo>
                  <a:pt x="5571" y="6347"/>
                  <a:pt x="6366" y="6552"/>
                  <a:pt x="7162" y="6654"/>
                </a:cubicBezTo>
                <a:cubicBezTo>
                  <a:pt x="7276" y="7371"/>
                  <a:pt x="7731" y="7985"/>
                  <a:pt x="8413" y="8292"/>
                </a:cubicBezTo>
                <a:cubicBezTo>
                  <a:pt x="8299" y="8906"/>
                  <a:pt x="8185" y="9520"/>
                  <a:pt x="8185" y="10135"/>
                </a:cubicBezTo>
                <a:cubicBezTo>
                  <a:pt x="5002" y="10135"/>
                  <a:pt x="5002" y="10135"/>
                  <a:pt x="5002" y="10135"/>
                </a:cubicBezTo>
                <a:cubicBezTo>
                  <a:pt x="4775" y="9418"/>
                  <a:pt x="4320" y="8906"/>
                  <a:pt x="3638" y="8599"/>
                </a:cubicBezTo>
                <a:cubicBezTo>
                  <a:pt x="3865" y="7780"/>
                  <a:pt x="4206" y="6961"/>
                  <a:pt x="4775" y="6142"/>
                </a:cubicBezTo>
                <a:close/>
                <a:moveTo>
                  <a:pt x="2501" y="11568"/>
                </a:moveTo>
                <a:cubicBezTo>
                  <a:pt x="1933" y="11568"/>
                  <a:pt x="1478" y="11158"/>
                  <a:pt x="1478" y="10646"/>
                </a:cubicBezTo>
                <a:cubicBezTo>
                  <a:pt x="1478" y="10032"/>
                  <a:pt x="1933" y="9623"/>
                  <a:pt x="2501" y="9623"/>
                </a:cubicBezTo>
                <a:cubicBezTo>
                  <a:pt x="3069" y="9623"/>
                  <a:pt x="3638" y="10032"/>
                  <a:pt x="3638" y="10646"/>
                </a:cubicBezTo>
                <a:cubicBezTo>
                  <a:pt x="3638" y="11158"/>
                  <a:pt x="3069" y="11568"/>
                  <a:pt x="2501" y="11568"/>
                </a:cubicBezTo>
                <a:close/>
                <a:moveTo>
                  <a:pt x="4775" y="15458"/>
                </a:moveTo>
                <a:cubicBezTo>
                  <a:pt x="4206" y="14639"/>
                  <a:pt x="3752" y="13718"/>
                  <a:pt x="3524" y="12694"/>
                </a:cubicBezTo>
                <a:cubicBezTo>
                  <a:pt x="4093" y="12387"/>
                  <a:pt x="4547" y="12080"/>
                  <a:pt x="4775" y="11568"/>
                </a:cubicBezTo>
                <a:cubicBezTo>
                  <a:pt x="8185" y="11568"/>
                  <a:pt x="8185" y="11568"/>
                  <a:pt x="8185" y="11568"/>
                </a:cubicBezTo>
                <a:cubicBezTo>
                  <a:pt x="8185" y="12284"/>
                  <a:pt x="8299" y="12899"/>
                  <a:pt x="8413" y="13513"/>
                </a:cubicBezTo>
                <a:cubicBezTo>
                  <a:pt x="7844" y="13922"/>
                  <a:pt x="7389" y="14434"/>
                  <a:pt x="7162" y="15048"/>
                </a:cubicBezTo>
                <a:cubicBezTo>
                  <a:pt x="6366" y="15151"/>
                  <a:pt x="5571" y="15355"/>
                  <a:pt x="4775" y="15458"/>
                </a:cubicBezTo>
                <a:close/>
                <a:moveTo>
                  <a:pt x="5684" y="16789"/>
                </a:moveTo>
                <a:cubicBezTo>
                  <a:pt x="6253" y="16686"/>
                  <a:pt x="6821" y="16584"/>
                  <a:pt x="7389" y="16482"/>
                </a:cubicBezTo>
                <a:cubicBezTo>
                  <a:pt x="7731" y="17198"/>
                  <a:pt x="8526" y="17710"/>
                  <a:pt x="9436" y="17812"/>
                </a:cubicBezTo>
                <a:cubicBezTo>
                  <a:pt x="9891" y="18529"/>
                  <a:pt x="10232" y="19245"/>
                  <a:pt x="10686" y="19757"/>
                </a:cubicBezTo>
                <a:cubicBezTo>
                  <a:pt x="8754" y="19245"/>
                  <a:pt x="6935" y="18222"/>
                  <a:pt x="5684" y="16789"/>
                </a:cubicBezTo>
                <a:close/>
                <a:moveTo>
                  <a:pt x="9663" y="16482"/>
                </a:moveTo>
                <a:cubicBezTo>
                  <a:pt x="9095" y="16482"/>
                  <a:pt x="8526" y="16072"/>
                  <a:pt x="8526" y="15560"/>
                </a:cubicBezTo>
                <a:cubicBezTo>
                  <a:pt x="8526" y="14946"/>
                  <a:pt x="9095" y="14536"/>
                  <a:pt x="9663" y="14536"/>
                </a:cubicBezTo>
                <a:cubicBezTo>
                  <a:pt x="10232" y="14536"/>
                  <a:pt x="10686" y="14946"/>
                  <a:pt x="10686" y="15560"/>
                </a:cubicBezTo>
                <a:cubicBezTo>
                  <a:pt x="10686" y="16072"/>
                  <a:pt x="10232" y="16482"/>
                  <a:pt x="9663" y="16482"/>
                </a:cubicBezTo>
                <a:close/>
                <a:moveTo>
                  <a:pt x="13642" y="19860"/>
                </a:moveTo>
                <a:cubicBezTo>
                  <a:pt x="12733" y="19860"/>
                  <a:pt x="11823" y="18938"/>
                  <a:pt x="11027" y="17403"/>
                </a:cubicBezTo>
                <a:cubicBezTo>
                  <a:pt x="11596" y="17096"/>
                  <a:pt x="11937" y="16584"/>
                  <a:pt x="12164" y="15970"/>
                </a:cubicBezTo>
                <a:cubicBezTo>
                  <a:pt x="13642" y="15867"/>
                  <a:pt x="15120" y="15970"/>
                  <a:pt x="16712" y="16072"/>
                </a:cubicBezTo>
                <a:cubicBezTo>
                  <a:pt x="15916" y="18427"/>
                  <a:pt x="14779" y="19860"/>
                  <a:pt x="13642" y="1986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grpSp>
        <p:nvGrpSpPr>
          <p:cNvPr id="333" name="组合 332"/>
          <p:cNvGrpSpPr/>
          <p:nvPr/>
        </p:nvGrpSpPr>
        <p:grpSpPr>
          <a:xfrm>
            <a:off x="8004395" y="5617274"/>
            <a:ext cx="489200" cy="461553"/>
            <a:chOff x="19543529" y="11234549"/>
            <a:chExt cx="978400" cy="923105"/>
          </a:xfrm>
          <a:solidFill>
            <a:schemeClr val="bg1"/>
          </a:solidFill>
        </p:grpSpPr>
        <p:sp>
          <p:nvSpPr>
            <p:cNvPr id="334" name="Freeform 362"/>
            <p:cNvSpPr/>
            <p:nvPr/>
          </p:nvSpPr>
          <p:spPr>
            <a:xfrm>
              <a:off x="19848513" y="11234549"/>
              <a:ext cx="158328" cy="175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8920" extrusionOk="0">
                  <a:moveTo>
                    <a:pt x="4046" y="17833"/>
                  </a:moveTo>
                  <a:cubicBezTo>
                    <a:pt x="-274" y="15715"/>
                    <a:pt x="-1234" y="10209"/>
                    <a:pt x="1646" y="5550"/>
                  </a:cubicBezTo>
                  <a:cubicBezTo>
                    <a:pt x="5006" y="468"/>
                    <a:pt x="10766" y="-1226"/>
                    <a:pt x="15086" y="892"/>
                  </a:cubicBezTo>
                  <a:cubicBezTo>
                    <a:pt x="19406" y="3009"/>
                    <a:pt x="20366" y="8939"/>
                    <a:pt x="17486" y="13598"/>
                  </a:cubicBezTo>
                  <a:cubicBezTo>
                    <a:pt x="14126" y="18256"/>
                    <a:pt x="8366" y="20374"/>
                    <a:pt x="4046" y="1783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35" name="Freeform 363"/>
            <p:cNvSpPr/>
            <p:nvPr/>
          </p:nvSpPr>
          <p:spPr>
            <a:xfrm>
              <a:off x="19543529" y="11368758"/>
              <a:ext cx="972127" cy="788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3" extrusionOk="0">
                  <a:moveTo>
                    <a:pt x="262" y="1575"/>
                  </a:moveTo>
                  <a:cubicBezTo>
                    <a:pt x="262" y="1575"/>
                    <a:pt x="262" y="1575"/>
                    <a:pt x="262" y="1575"/>
                  </a:cubicBezTo>
                  <a:cubicBezTo>
                    <a:pt x="262" y="1575"/>
                    <a:pt x="262" y="1575"/>
                    <a:pt x="262" y="1575"/>
                  </a:cubicBezTo>
                  <a:cubicBezTo>
                    <a:pt x="350" y="1575"/>
                    <a:pt x="350" y="1575"/>
                    <a:pt x="350" y="1575"/>
                  </a:cubicBezTo>
                  <a:cubicBezTo>
                    <a:pt x="612" y="1467"/>
                    <a:pt x="612" y="1467"/>
                    <a:pt x="612" y="1467"/>
                  </a:cubicBezTo>
                  <a:cubicBezTo>
                    <a:pt x="1049" y="1253"/>
                    <a:pt x="1049" y="1253"/>
                    <a:pt x="1049" y="1253"/>
                  </a:cubicBezTo>
                  <a:cubicBezTo>
                    <a:pt x="2011" y="930"/>
                    <a:pt x="2011" y="930"/>
                    <a:pt x="2011" y="930"/>
                  </a:cubicBezTo>
                  <a:cubicBezTo>
                    <a:pt x="3848" y="178"/>
                    <a:pt x="3848" y="178"/>
                    <a:pt x="3848" y="178"/>
                  </a:cubicBezTo>
                  <a:cubicBezTo>
                    <a:pt x="4198" y="-37"/>
                    <a:pt x="4897" y="-37"/>
                    <a:pt x="5072" y="70"/>
                  </a:cubicBezTo>
                  <a:cubicBezTo>
                    <a:pt x="5684" y="285"/>
                    <a:pt x="6121" y="500"/>
                    <a:pt x="6471" y="715"/>
                  </a:cubicBezTo>
                  <a:cubicBezTo>
                    <a:pt x="6471" y="823"/>
                    <a:pt x="6471" y="823"/>
                    <a:pt x="6471" y="823"/>
                  </a:cubicBezTo>
                  <a:cubicBezTo>
                    <a:pt x="5859" y="1253"/>
                    <a:pt x="5859" y="1253"/>
                    <a:pt x="5859" y="1253"/>
                  </a:cubicBezTo>
                  <a:cubicBezTo>
                    <a:pt x="6034" y="2005"/>
                    <a:pt x="6034" y="2005"/>
                    <a:pt x="6034" y="2005"/>
                  </a:cubicBezTo>
                  <a:cubicBezTo>
                    <a:pt x="5597" y="2650"/>
                    <a:pt x="5597" y="2650"/>
                    <a:pt x="5597" y="2650"/>
                  </a:cubicBezTo>
                  <a:cubicBezTo>
                    <a:pt x="5072" y="5981"/>
                    <a:pt x="5072" y="5981"/>
                    <a:pt x="5072" y="5981"/>
                  </a:cubicBezTo>
                  <a:cubicBezTo>
                    <a:pt x="6734" y="1897"/>
                    <a:pt x="6734" y="1897"/>
                    <a:pt x="6734" y="1897"/>
                  </a:cubicBezTo>
                  <a:cubicBezTo>
                    <a:pt x="6734" y="1790"/>
                    <a:pt x="6734" y="1790"/>
                    <a:pt x="6734" y="1790"/>
                  </a:cubicBezTo>
                  <a:cubicBezTo>
                    <a:pt x="7171" y="930"/>
                    <a:pt x="7171" y="930"/>
                    <a:pt x="7171" y="930"/>
                  </a:cubicBezTo>
                  <a:cubicBezTo>
                    <a:pt x="7521" y="1145"/>
                    <a:pt x="7521" y="1145"/>
                    <a:pt x="7521" y="1145"/>
                  </a:cubicBezTo>
                  <a:cubicBezTo>
                    <a:pt x="7258" y="2112"/>
                    <a:pt x="7258" y="2112"/>
                    <a:pt x="7258" y="2112"/>
                  </a:cubicBezTo>
                  <a:cubicBezTo>
                    <a:pt x="7171" y="2220"/>
                    <a:pt x="7171" y="2220"/>
                    <a:pt x="7171" y="2220"/>
                  </a:cubicBezTo>
                  <a:cubicBezTo>
                    <a:pt x="5859" y="5659"/>
                    <a:pt x="5859" y="5659"/>
                    <a:pt x="5859" y="5659"/>
                  </a:cubicBezTo>
                  <a:cubicBezTo>
                    <a:pt x="7258" y="3617"/>
                    <a:pt x="7258" y="3617"/>
                    <a:pt x="7258" y="3617"/>
                  </a:cubicBezTo>
                  <a:cubicBezTo>
                    <a:pt x="7346" y="2757"/>
                    <a:pt x="7346" y="2757"/>
                    <a:pt x="7346" y="2757"/>
                  </a:cubicBezTo>
                  <a:cubicBezTo>
                    <a:pt x="7783" y="2542"/>
                    <a:pt x="7783" y="2542"/>
                    <a:pt x="7783" y="2542"/>
                  </a:cubicBezTo>
                  <a:cubicBezTo>
                    <a:pt x="7783" y="2542"/>
                    <a:pt x="7783" y="2650"/>
                    <a:pt x="7783" y="2650"/>
                  </a:cubicBezTo>
                  <a:cubicBezTo>
                    <a:pt x="8395" y="6841"/>
                    <a:pt x="8395" y="6841"/>
                    <a:pt x="8395" y="6841"/>
                  </a:cubicBezTo>
                  <a:cubicBezTo>
                    <a:pt x="8483" y="6948"/>
                    <a:pt x="8483" y="6948"/>
                    <a:pt x="8483" y="6948"/>
                  </a:cubicBezTo>
                  <a:cubicBezTo>
                    <a:pt x="9270" y="7593"/>
                    <a:pt x="9270" y="7593"/>
                    <a:pt x="9270" y="7593"/>
                  </a:cubicBezTo>
                  <a:cubicBezTo>
                    <a:pt x="10756" y="8775"/>
                    <a:pt x="10756" y="8775"/>
                    <a:pt x="10756" y="8775"/>
                  </a:cubicBezTo>
                  <a:cubicBezTo>
                    <a:pt x="10756" y="8775"/>
                    <a:pt x="10756" y="8775"/>
                    <a:pt x="10756" y="8882"/>
                  </a:cubicBezTo>
                  <a:cubicBezTo>
                    <a:pt x="14691" y="4799"/>
                    <a:pt x="14691" y="4799"/>
                    <a:pt x="14691" y="4799"/>
                  </a:cubicBezTo>
                  <a:cubicBezTo>
                    <a:pt x="14954" y="4584"/>
                    <a:pt x="15304" y="4584"/>
                    <a:pt x="15566" y="4799"/>
                  </a:cubicBezTo>
                  <a:cubicBezTo>
                    <a:pt x="21600" y="10924"/>
                    <a:pt x="21600" y="10924"/>
                    <a:pt x="21600" y="10924"/>
                  </a:cubicBezTo>
                  <a:cubicBezTo>
                    <a:pt x="21513" y="11139"/>
                    <a:pt x="21338" y="11139"/>
                    <a:pt x="21163" y="11139"/>
                  </a:cubicBezTo>
                  <a:cubicBezTo>
                    <a:pt x="20638" y="11139"/>
                    <a:pt x="20638" y="11139"/>
                    <a:pt x="20638" y="11139"/>
                  </a:cubicBezTo>
                  <a:cubicBezTo>
                    <a:pt x="10581" y="9205"/>
                    <a:pt x="10581" y="9205"/>
                    <a:pt x="10581" y="9205"/>
                  </a:cubicBezTo>
                  <a:cubicBezTo>
                    <a:pt x="10319" y="11139"/>
                    <a:pt x="10319" y="11139"/>
                    <a:pt x="10319" y="11139"/>
                  </a:cubicBezTo>
                  <a:cubicBezTo>
                    <a:pt x="9007" y="11139"/>
                    <a:pt x="9007" y="11139"/>
                    <a:pt x="9007" y="11139"/>
                  </a:cubicBezTo>
                  <a:cubicBezTo>
                    <a:pt x="8920" y="11139"/>
                    <a:pt x="8745" y="11139"/>
                    <a:pt x="8657" y="10924"/>
                  </a:cubicBezTo>
                  <a:cubicBezTo>
                    <a:pt x="8920" y="10709"/>
                    <a:pt x="8920" y="10709"/>
                    <a:pt x="8920" y="10709"/>
                  </a:cubicBezTo>
                  <a:cubicBezTo>
                    <a:pt x="7958" y="9850"/>
                    <a:pt x="7958" y="9850"/>
                    <a:pt x="7958" y="9850"/>
                  </a:cubicBezTo>
                  <a:cubicBezTo>
                    <a:pt x="7258" y="9097"/>
                    <a:pt x="7258" y="9097"/>
                    <a:pt x="7258" y="9097"/>
                  </a:cubicBezTo>
                  <a:cubicBezTo>
                    <a:pt x="6909" y="8775"/>
                    <a:pt x="6909" y="8775"/>
                    <a:pt x="6909" y="8775"/>
                  </a:cubicBezTo>
                  <a:cubicBezTo>
                    <a:pt x="6821" y="8775"/>
                    <a:pt x="6821" y="8775"/>
                    <a:pt x="6821" y="8775"/>
                  </a:cubicBezTo>
                  <a:cubicBezTo>
                    <a:pt x="6821" y="8775"/>
                    <a:pt x="6821" y="8775"/>
                    <a:pt x="6821" y="8775"/>
                  </a:cubicBezTo>
                  <a:cubicBezTo>
                    <a:pt x="6821" y="8775"/>
                    <a:pt x="6821" y="8775"/>
                    <a:pt x="6821" y="8775"/>
                  </a:cubicBezTo>
                  <a:cubicBezTo>
                    <a:pt x="6821" y="8775"/>
                    <a:pt x="6821" y="8775"/>
                    <a:pt x="6821" y="8775"/>
                  </a:cubicBezTo>
                  <a:cubicBezTo>
                    <a:pt x="5947" y="6948"/>
                    <a:pt x="6559" y="8238"/>
                    <a:pt x="6384" y="7808"/>
                  </a:cubicBezTo>
                  <a:cubicBezTo>
                    <a:pt x="6384" y="7808"/>
                    <a:pt x="6384" y="7808"/>
                    <a:pt x="6384" y="7808"/>
                  </a:cubicBezTo>
                  <a:cubicBezTo>
                    <a:pt x="6384" y="7808"/>
                    <a:pt x="6384" y="7808"/>
                    <a:pt x="6384" y="7808"/>
                  </a:cubicBezTo>
                  <a:cubicBezTo>
                    <a:pt x="6384" y="7700"/>
                    <a:pt x="6384" y="7700"/>
                    <a:pt x="6384" y="7700"/>
                  </a:cubicBezTo>
                  <a:cubicBezTo>
                    <a:pt x="6384" y="7378"/>
                    <a:pt x="6384" y="7378"/>
                    <a:pt x="6384" y="7378"/>
                  </a:cubicBezTo>
                  <a:cubicBezTo>
                    <a:pt x="6296" y="6841"/>
                    <a:pt x="6296" y="6841"/>
                    <a:pt x="6296" y="6841"/>
                  </a:cubicBezTo>
                  <a:cubicBezTo>
                    <a:pt x="6034" y="7808"/>
                    <a:pt x="5772" y="8775"/>
                    <a:pt x="5422" y="9850"/>
                  </a:cubicBezTo>
                  <a:cubicBezTo>
                    <a:pt x="5772" y="10602"/>
                    <a:pt x="6209" y="11784"/>
                    <a:pt x="6734" y="13073"/>
                  </a:cubicBezTo>
                  <a:cubicBezTo>
                    <a:pt x="7346" y="16727"/>
                    <a:pt x="7171" y="18984"/>
                    <a:pt x="7346" y="21348"/>
                  </a:cubicBezTo>
                  <a:cubicBezTo>
                    <a:pt x="5072" y="21563"/>
                    <a:pt x="5072" y="21563"/>
                    <a:pt x="5072" y="21563"/>
                  </a:cubicBezTo>
                  <a:cubicBezTo>
                    <a:pt x="4635" y="15438"/>
                    <a:pt x="4635" y="15438"/>
                    <a:pt x="4635" y="15438"/>
                  </a:cubicBezTo>
                  <a:cubicBezTo>
                    <a:pt x="4547" y="14578"/>
                    <a:pt x="4547" y="14578"/>
                    <a:pt x="4547" y="14578"/>
                  </a:cubicBezTo>
                  <a:cubicBezTo>
                    <a:pt x="4547" y="14685"/>
                    <a:pt x="4547" y="14578"/>
                    <a:pt x="4547" y="14578"/>
                  </a:cubicBezTo>
                  <a:cubicBezTo>
                    <a:pt x="4460" y="14363"/>
                    <a:pt x="4460" y="14363"/>
                    <a:pt x="4460" y="14363"/>
                  </a:cubicBezTo>
                  <a:cubicBezTo>
                    <a:pt x="3935" y="12966"/>
                    <a:pt x="3935" y="12966"/>
                    <a:pt x="3935" y="12966"/>
                  </a:cubicBezTo>
                  <a:cubicBezTo>
                    <a:pt x="3585" y="12106"/>
                    <a:pt x="3585" y="12106"/>
                    <a:pt x="3585" y="12106"/>
                  </a:cubicBezTo>
                  <a:cubicBezTo>
                    <a:pt x="3411" y="14685"/>
                    <a:pt x="3061" y="18876"/>
                    <a:pt x="2711" y="21456"/>
                  </a:cubicBezTo>
                  <a:cubicBezTo>
                    <a:pt x="525" y="21133"/>
                    <a:pt x="525" y="21133"/>
                    <a:pt x="525" y="21133"/>
                  </a:cubicBezTo>
                  <a:cubicBezTo>
                    <a:pt x="787" y="17264"/>
                    <a:pt x="1049" y="13611"/>
                    <a:pt x="1137" y="9742"/>
                  </a:cubicBezTo>
                  <a:cubicBezTo>
                    <a:pt x="874" y="9527"/>
                    <a:pt x="525" y="9312"/>
                    <a:pt x="175" y="9205"/>
                  </a:cubicBezTo>
                  <a:cubicBezTo>
                    <a:pt x="175" y="9097"/>
                    <a:pt x="175" y="9097"/>
                    <a:pt x="175" y="9097"/>
                  </a:cubicBezTo>
                  <a:cubicBezTo>
                    <a:pt x="700" y="7915"/>
                    <a:pt x="1137" y="6733"/>
                    <a:pt x="1662" y="5551"/>
                  </a:cubicBezTo>
                  <a:cubicBezTo>
                    <a:pt x="87" y="4047"/>
                    <a:pt x="87" y="4047"/>
                    <a:pt x="87" y="4047"/>
                  </a:cubicBezTo>
                  <a:cubicBezTo>
                    <a:pt x="0" y="3939"/>
                    <a:pt x="0" y="3939"/>
                    <a:pt x="0" y="3939"/>
                  </a:cubicBezTo>
                  <a:cubicBezTo>
                    <a:pt x="0" y="3939"/>
                    <a:pt x="0" y="3939"/>
                    <a:pt x="0" y="3939"/>
                  </a:cubicBezTo>
                  <a:cubicBezTo>
                    <a:pt x="0" y="3939"/>
                    <a:pt x="0" y="3939"/>
                    <a:pt x="0" y="3939"/>
                  </a:cubicBezTo>
                  <a:cubicBezTo>
                    <a:pt x="0" y="3939"/>
                    <a:pt x="0" y="3939"/>
                    <a:pt x="0" y="3939"/>
                  </a:cubicBezTo>
                  <a:cubicBezTo>
                    <a:pt x="0" y="3939"/>
                    <a:pt x="350" y="1145"/>
                    <a:pt x="262" y="157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36" name="Freeform 364"/>
            <p:cNvSpPr/>
            <p:nvPr/>
          </p:nvSpPr>
          <p:spPr>
            <a:xfrm>
              <a:off x="19922972" y="11793889"/>
              <a:ext cx="598957" cy="348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76" y="14319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19901"/>
                    <a:pt x="21600" y="19901"/>
                    <a:pt x="21600" y="19901"/>
                  </a:cubicBezTo>
                  <a:cubicBezTo>
                    <a:pt x="21600" y="20872"/>
                    <a:pt x="21176" y="21600"/>
                    <a:pt x="20612" y="21600"/>
                  </a:cubicBezTo>
                  <a:cubicBezTo>
                    <a:pt x="988" y="21600"/>
                    <a:pt x="988" y="21600"/>
                    <a:pt x="988" y="21600"/>
                  </a:cubicBezTo>
                  <a:cubicBezTo>
                    <a:pt x="424" y="21600"/>
                    <a:pt x="0" y="20872"/>
                    <a:pt x="0" y="199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165" y="14319"/>
                    <a:pt x="10165" y="14319"/>
                    <a:pt x="10165" y="14319"/>
                  </a:cubicBezTo>
                  <a:cubicBezTo>
                    <a:pt x="10588" y="14804"/>
                    <a:pt x="11153" y="14804"/>
                    <a:pt x="11576" y="14319"/>
                  </a:cubicBezTo>
                  <a:close/>
                  <a:moveTo>
                    <a:pt x="15529" y="12135"/>
                  </a:moveTo>
                  <a:cubicBezTo>
                    <a:pt x="20188" y="19901"/>
                    <a:pt x="20188" y="19901"/>
                    <a:pt x="20188" y="19901"/>
                  </a:cubicBezTo>
                  <a:cubicBezTo>
                    <a:pt x="20329" y="20144"/>
                    <a:pt x="20329" y="20144"/>
                    <a:pt x="20471" y="20144"/>
                  </a:cubicBezTo>
                  <a:cubicBezTo>
                    <a:pt x="20612" y="20144"/>
                    <a:pt x="20612" y="20144"/>
                    <a:pt x="20753" y="19901"/>
                  </a:cubicBezTo>
                  <a:cubicBezTo>
                    <a:pt x="20894" y="19658"/>
                    <a:pt x="20753" y="19416"/>
                    <a:pt x="20753" y="19173"/>
                  </a:cubicBezTo>
                  <a:cubicBezTo>
                    <a:pt x="15953" y="11407"/>
                    <a:pt x="15953" y="11407"/>
                    <a:pt x="15953" y="11407"/>
                  </a:cubicBezTo>
                  <a:cubicBezTo>
                    <a:pt x="15812" y="11164"/>
                    <a:pt x="15671" y="11164"/>
                    <a:pt x="15529" y="11407"/>
                  </a:cubicBezTo>
                  <a:cubicBezTo>
                    <a:pt x="15388" y="11649"/>
                    <a:pt x="15388" y="11892"/>
                    <a:pt x="15529" y="12135"/>
                  </a:cubicBezTo>
                  <a:close/>
                  <a:moveTo>
                    <a:pt x="6212" y="11407"/>
                  </a:moveTo>
                  <a:cubicBezTo>
                    <a:pt x="6071" y="11164"/>
                    <a:pt x="5929" y="11164"/>
                    <a:pt x="5788" y="11407"/>
                  </a:cubicBezTo>
                  <a:cubicBezTo>
                    <a:pt x="988" y="19173"/>
                    <a:pt x="988" y="19173"/>
                    <a:pt x="988" y="19173"/>
                  </a:cubicBezTo>
                  <a:cubicBezTo>
                    <a:pt x="847" y="19416"/>
                    <a:pt x="847" y="19658"/>
                    <a:pt x="988" y="19901"/>
                  </a:cubicBezTo>
                  <a:cubicBezTo>
                    <a:pt x="1129" y="20144"/>
                    <a:pt x="1129" y="20144"/>
                    <a:pt x="1271" y="20144"/>
                  </a:cubicBezTo>
                  <a:cubicBezTo>
                    <a:pt x="1271" y="20144"/>
                    <a:pt x="1412" y="20144"/>
                    <a:pt x="1412" y="19901"/>
                  </a:cubicBezTo>
                  <a:cubicBezTo>
                    <a:pt x="6212" y="12135"/>
                    <a:pt x="6212" y="12135"/>
                    <a:pt x="6212" y="12135"/>
                  </a:cubicBezTo>
                  <a:cubicBezTo>
                    <a:pt x="6353" y="11892"/>
                    <a:pt x="6353" y="11649"/>
                    <a:pt x="6212" y="1140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37" name="Freeform 365"/>
            <p:cNvSpPr/>
            <p:nvPr/>
          </p:nvSpPr>
          <p:spPr>
            <a:xfrm>
              <a:off x="20073494" y="11787619"/>
              <a:ext cx="335787" cy="87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extrusionOk="0">
                  <a:moveTo>
                    <a:pt x="1256" y="0"/>
                  </a:moveTo>
                  <a:cubicBezTo>
                    <a:pt x="20595" y="12764"/>
                    <a:pt x="20595" y="12764"/>
                    <a:pt x="20595" y="12764"/>
                  </a:cubicBezTo>
                  <a:cubicBezTo>
                    <a:pt x="21098" y="13745"/>
                    <a:pt x="21600" y="15709"/>
                    <a:pt x="21349" y="17673"/>
                  </a:cubicBezTo>
                  <a:cubicBezTo>
                    <a:pt x="21349" y="19636"/>
                    <a:pt x="20847" y="21600"/>
                    <a:pt x="20344" y="21600"/>
                  </a:cubicBezTo>
                  <a:cubicBezTo>
                    <a:pt x="20344" y="21600"/>
                    <a:pt x="20344" y="21600"/>
                    <a:pt x="20344" y="20618"/>
                  </a:cubicBezTo>
                  <a:cubicBezTo>
                    <a:pt x="1005" y="7855"/>
                    <a:pt x="1005" y="7855"/>
                    <a:pt x="1005" y="7855"/>
                  </a:cubicBezTo>
                  <a:cubicBezTo>
                    <a:pt x="251" y="7855"/>
                    <a:pt x="0" y="5891"/>
                    <a:pt x="0" y="3927"/>
                  </a:cubicBezTo>
                  <a:cubicBezTo>
                    <a:pt x="251" y="982"/>
                    <a:pt x="753" y="0"/>
                    <a:pt x="1256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38" name="Freeform 366"/>
            <p:cNvSpPr/>
            <p:nvPr/>
          </p:nvSpPr>
          <p:spPr>
            <a:xfrm>
              <a:off x="20064088" y="11853244"/>
              <a:ext cx="266552" cy="72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66" extrusionOk="0">
                  <a:moveTo>
                    <a:pt x="0" y="3713"/>
                  </a:moveTo>
                  <a:cubicBezTo>
                    <a:pt x="318" y="1440"/>
                    <a:pt x="953" y="-834"/>
                    <a:pt x="1588" y="303"/>
                  </a:cubicBezTo>
                  <a:cubicBezTo>
                    <a:pt x="20647" y="11671"/>
                    <a:pt x="20647" y="11671"/>
                    <a:pt x="20647" y="11671"/>
                  </a:cubicBezTo>
                  <a:cubicBezTo>
                    <a:pt x="21282" y="11671"/>
                    <a:pt x="21600" y="13945"/>
                    <a:pt x="21600" y="16219"/>
                  </a:cubicBezTo>
                  <a:cubicBezTo>
                    <a:pt x="21600" y="18492"/>
                    <a:pt x="20965" y="20766"/>
                    <a:pt x="20329" y="20766"/>
                  </a:cubicBezTo>
                  <a:cubicBezTo>
                    <a:pt x="20329" y="20766"/>
                    <a:pt x="20012" y="20766"/>
                    <a:pt x="20012" y="20766"/>
                  </a:cubicBezTo>
                  <a:cubicBezTo>
                    <a:pt x="1271" y="9398"/>
                    <a:pt x="1271" y="9398"/>
                    <a:pt x="1271" y="9398"/>
                  </a:cubicBezTo>
                  <a:cubicBezTo>
                    <a:pt x="318" y="8261"/>
                    <a:pt x="0" y="5987"/>
                    <a:pt x="0" y="371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339" name="Freeform 367"/>
            <p:cNvSpPr/>
            <p:nvPr/>
          </p:nvSpPr>
          <p:spPr>
            <a:xfrm>
              <a:off x="20148498" y="11935003"/>
              <a:ext cx="122559" cy="4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5" h="21600" extrusionOk="0">
                  <a:moveTo>
                    <a:pt x="18405" y="5400"/>
                  </a:moveTo>
                  <a:cubicBezTo>
                    <a:pt x="19755" y="7200"/>
                    <a:pt x="21105" y="10800"/>
                    <a:pt x="21105" y="14400"/>
                  </a:cubicBezTo>
                  <a:cubicBezTo>
                    <a:pt x="20430" y="18000"/>
                    <a:pt x="19755" y="21600"/>
                    <a:pt x="18405" y="21600"/>
                  </a:cubicBezTo>
                  <a:cubicBezTo>
                    <a:pt x="17730" y="21600"/>
                    <a:pt x="17730" y="21600"/>
                    <a:pt x="17730" y="21600"/>
                  </a:cubicBezTo>
                  <a:cubicBezTo>
                    <a:pt x="2205" y="14400"/>
                    <a:pt x="2205" y="14400"/>
                    <a:pt x="2205" y="14400"/>
                  </a:cubicBezTo>
                  <a:cubicBezTo>
                    <a:pt x="855" y="14400"/>
                    <a:pt x="-495" y="10800"/>
                    <a:pt x="180" y="5400"/>
                  </a:cubicBezTo>
                  <a:cubicBezTo>
                    <a:pt x="180" y="1800"/>
                    <a:pt x="1530" y="0"/>
                    <a:pt x="2880" y="0"/>
                  </a:cubicBezTo>
                  <a:lnTo>
                    <a:pt x="18405" y="54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460501" y="1181912"/>
            <a:ext cx="9271000" cy="4494178"/>
            <a:chOff x="0" y="0"/>
            <a:chExt cx="14852811" cy="7200000"/>
          </a:xfrm>
        </p:grpSpPr>
        <p:grpSp>
          <p:nvGrpSpPr>
            <p:cNvPr id="5" name="Group 205"/>
            <p:cNvGrpSpPr/>
            <p:nvPr/>
          </p:nvGrpSpPr>
          <p:grpSpPr>
            <a:xfrm>
              <a:off x="0" y="3830082"/>
              <a:ext cx="14852812" cy="3369918"/>
              <a:chOff x="0" y="0"/>
              <a:chExt cx="14852811" cy="3369917"/>
            </a:xfrm>
          </p:grpSpPr>
          <p:sp>
            <p:nvSpPr>
              <p:cNvPr id="223" name="Oval 5"/>
              <p:cNvSpPr/>
              <p:nvPr/>
            </p:nvSpPr>
            <p:spPr>
              <a:xfrm>
                <a:off x="14035044" y="2554710"/>
                <a:ext cx="817191" cy="815207"/>
              </a:xfrm>
              <a:prstGeom prst="ellipse">
                <a:avLst/>
              </a:prstGeom>
              <a:solidFill>
                <a:srgbClr val="739B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24" name="Freeform 6"/>
              <p:cNvSpPr/>
              <p:nvPr/>
            </p:nvSpPr>
            <p:spPr>
              <a:xfrm>
                <a:off x="14201655" y="2798677"/>
                <a:ext cx="642646" cy="571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945" y="0"/>
                    </a:moveTo>
                    <a:cubicBezTo>
                      <a:pt x="3529" y="1689"/>
                      <a:pt x="3529" y="1689"/>
                      <a:pt x="3529" y="1689"/>
                    </a:cubicBezTo>
                    <a:cubicBezTo>
                      <a:pt x="3529" y="11584"/>
                      <a:pt x="3529" y="11584"/>
                      <a:pt x="3529" y="11584"/>
                    </a:cubicBezTo>
                    <a:cubicBezTo>
                      <a:pt x="4812" y="10740"/>
                      <a:pt x="4812" y="10740"/>
                      <a:pt x="4812" y="10740"/>
                    </a:cubicBezTo>
                    <a:cubicBezTo>
                      <a:pt x="0" y="14722"/>
                      <a:pt x="0" y="14722"/>
                      <a:pt x="0" y="14722"/>
                    </a:cubicBezTo>
                    <a:cubicBezTo>
                      <a:pt x="5881" y="21359"/>
                      <a:pt x="5881" y="21359"/>
                      <a:pt x="5881" y="21359"/>
                    </a:cubicBezTo>
                    <a:cubicBezTo>
                      <a:pt x="6630" y="21479"/>
                      <a:pt x="7378" y="21600"/>
                      <a:pt x="8127" y="21600"/>
                    </a:cubicBezTo>
                    <a:cubicBezTo>
                      <a:pt x="14970" y="21600"/>
                      <a:pt x="20638" y="15928"/>
                      <a:pt x="21600" y="8568"/>
                    </a:cubicBezTo>
                    <a:cubicBezTo>
                      <a:pt x="15612" y="1810"/>
                      <a:pt x="15612" y="1810"/>
                      <a:pt x="15612" y="1810"/>
                    </a:cubicBezTo>
                    <a:cubicBezTo>
                      <a:pt x="14863" y="2413"/>
                      <a:pt x="14863" y="2413"/>
                      <a:pt x="14863" y="2413"/>
                    </a:cubicBezTo>
                    <a:lnTo>
                      <a:pt x="9945" y="0"/>
                    </a:lnTo>
                    <a:close/>
                  </a:path>
                </a:pathLst>
              </a:custGeom>
              <a:solidFill>
                <a:srgbClr val="6188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25" name="Freeform 7"/>
              <p:cNvSpPr/>
              <p:nvPr/>
            </p:nvSpPr>
            <p:spPr>
              <a:xfrm>
                <a:off x="14219505" y="2703471"/>
                <a:ext cx="446282" cy="144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0848" y="0"/>
                    </a:ln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26" name="Rectangle 8"/>
              <p:cNvSpPr/>
              <p:nvPr/>
            </p:nvSpPr>
            <p:spPr>
              <a:xfrm>
                <a:off x="14201655" y="3133884"/>
                <a:ext cx="483968" cy="55538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27" name="Rectangle 9"/>
              <p:cNvSpPr/>
              <p:nvPr/>
            </p:nvSpPr>
            <p:spPr>
              <a:xfrm>
                <a:off x="14235374" y="3058512"/>
                <a:ext cx="414546" cy="53554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28" name="Rectangle 10"/>
              <p:cNvSpPr/>
              <p:nvPr/>
            </p:nvSpPr>
            <p:spPr>
              <a:xfrm>
                <a:off x="14275043" y="2866115"/>
                <a:ext cx="73389" cy="172563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29" name="Rectangle 11"/>
              <p:cNvSpPr/>
              <p:nvPr/>
            </p:nvSpPr>
            <p:spPr>
              <a:xfrm>
                <a:off x="14538844" y="2866115"/>
                <a:ext cx="73389" cy="172563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30" name="Rectangle 12"/>
              <p:cNvSpPr/>
              <p:nvPr/>
            </p:nvSpPr>
            <p:spPr>
              <a:xfrm>
                <a:off x="14405953" y="2866115"/>
                <a:ext cx="75373" cy="172563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31" name="Freeform 13"/>
              <p:cNvSpPr/>
              <p:nvPr/>
            </p:nvSpPr>
            <p:spPr>
              <a:xfrm>
                <a:off x="14201655" y="3112066"/>
                <a:ext cx="483968" cy="21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007" y="0"/>
                    </a:moveTo>
                    <a:lnTo>
                      <a:pt x="1505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0007" y="0"/>
                    </a:ln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32" name="Freeform 14"/>
              <p:cNvSpPr/>
              <p:nvPr/>
            </p:nvSpPr>
            <p:spPr>
              <a:xfrm>
                <a:off x="14235374" y="3038677"/>
                <a:ext cx="414547" cy="19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36" y="0"/>
                    </a:moveTo>
                    <a:lnTo>
                      <a:pt x="186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636" y="0"/>
                    </a:ln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33" name="Rectangle 15"/>
              <p:cNvSpPr/>
              <p:nvPr/>
            </p:nvSpPr>
            <p:spPr>
              <a:xfrm>
                <a:off x="14219505" y="2848264"/>
                <a:ext cx="446282" cy="17852"/>
              </a:xfrm>
              <a:prstGeom prst="rect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34" name="Oval 16"/>
              <p:cNvSpPr/>
              <p:nvPr/>
            </p:nvSpPr>
            <p:spPr>
              <a:xfrm>
                <a:off x="12759671" y="2554710"/>
                <a:ext cx="815207" cy="815207"/>
              </a:xfrm>
              <a:prstGeom prst="ellipse">
                <a:avLst/>
              </a:prstGeom>
              <a:solidFill>
                <a:srgbClr val="F2CD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35" name="Freeform 17"/>
              <p:cNvSpPr/>
              <p:nvPr/>
            </p:nvSpPr>
            <p:spPr>
              <a:xfrm>
                <a:off x="12924299" y="2774875"/>
                <a:ext cx="650580" cy="595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776" y="0"/>
                    </a:moveTo>
                    <a:cubicBezTo>
                      <a:pt x="0" y="15594"/>
                      <a:pt x="0" y="15594"/>
                      <a:pt x="0" y="15594"/>
                    </a:cubicBezTo>
                    <a:cubicBezTo>
                      <a:pt x="5188" y="21253"/>
                      <a:pt x="5188" y="21253"/>
                      <a:pt x="5188" y="21253"/>
                    </a:cubicBezTo>
                    <a:cubicBezTo>
                      <a:pt x="6141" y="21484"/>
                      <a:pt x="7094" y="21600"/>
                      <a:pt x="8047" y="21600"/>
                    </a:cubicBezTo>
                    <a:cubicBezTo>
                      <a:pt x="15565" y="21600"/>
                      <a:pt x="21600" y="15016"/>
                      <a:pt x="21600" y="6815"/>
                    </a:cubicBezTo>
                    <a:cubicBezTo>
                      <a:pt x="21600" y="6699"/>
                      <a:pt x="21600" y="6468"/>
                      <a:pt x="21600" y="6353"/>
                    </a:cubicBezTo>
                    <a:lnTo>
                      <a:pt x="15776" y="0"/>
                    </a:lnTo>
                    <a:close/>
                  </a:path>
                </a:pathLst>
              </a:custGeom>
              <a:solidFill>
                <a:srgbClr val="E6BA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36" name="Freeform 18"/>
              <p:cNvSpPr/>
              <p:nvPr/>
            </p:nvSpPr>
            <p:spPr>
              <a:xfrm>
                <a:off x="12924299" y="2760991"/>
                <a:ext cx="485951" cy="444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09"/>
                    </a:moveTo>
                    <a:cubicBezTo>
                      <a:pt x="21600" y="777"/>
                      <a:pt x="20889" y="0"/>
                      <a:pt x="19895" y="0"/>
                    </a:cubicBezTo>
                    <a:cubicBezTo>
                      <a:pt x="2558" y="0"/>
                      <a:pt x="2558" y="0"/>
                      <a:pt x="2558" y="0"/>
                    </a:cubicBezTo>
                    <a:cubicBezTo>
                      <a:pt x="1137" y="0"/>
                      <a:pt x="0" y="1243"/>
                      <a:pt x="0" y="2642"/>
                    </a:cubicBezTo>
                    <a:cubicBezTo>
                      <a:pt x="0" y="2953"/>
                      <a:pt x="0" y="21600"/>
                      <a:pt x="0" y="21600"/>
                    </a:cubicBezTo>
                    <a:cubicBezTo>
                      <a:pt x="19895" y="21600"/>
                      <a:pt x="19895" y="21600"/>
                      <a:pt x="19895" y="21600"/>
                    </a:cubicBezTo>
                    <a:cubicBezTo>
                      <a:pt x="20889" y="21600"/>
                      <a:pt x="21600" y="20823"/>
                      <a:pt x="21600" y="19891"/>
                    </a:cubicBezTo>
                    <a:cubicBezTo>
                      <a:pt x="21600" y="6993"/>
                      <a:pt x="21600" y="6993"/>
                      <a:pt x="21600" y="6993"/>
                    </a:cubicBezTo>
                    <a:cubicBezTo>
                      <a:pt x="21600" y="6993"/>
                      <a:pt x="21600" y="6993"/>
                      <a:pt x="21600" y="6993"/>
                    </a:cubicBezTo>
                    <a:lnTo>
                      <a:pt x="21600" y="1709"/>
                    </a:lnTo>
                    <a:close/>
                  </a:path>
                </a:pathLst>
              </a:custGeom>
              <a:solidFill>
                <a:srgbClr val="DE6E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37" name="Freeform 19"/>
              <p:cNvSpPr/>
              <p:nvPr/>
            </p:nvSpPr>
            <p:spPr>
              <a:xfrm>
                <a:off x="13148431" y="2927603"/>
                <a:ext cx="261819" cy="184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58"/>
                    </a:moveTo>
                    <a:lnTo>
                      <a:pt x="21600" y="4413"/>
                    </a:lnTo>
                    <a:lnTo>
                      <a:pt x="3109" y="4413"/>
                    </a:lnTo>
                    <a:lnTo>
                      <a:pt x="3109" y="17419"/>
                    </a:lnTo>
                    <a:lnTo>
                      <a:pt x="21600" y="17419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858"/>
                    </a:lnTo>
                    <a:close/>
                  </a:path>
                </a:pathLst>
              </a:custGeom>
              <a:solidFill>
                <a:srgbClr val="CC5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38" name="Oval 20"/>
              <p:cNvSpPr/>
              <p:nvPr/>
            </p:nvSpPr>
            <p:spPr>
              <a:xfrm>
                <a:off x="13211903" y="2995041"/>
                <a:ext cx="57522" cy="53554"/>
              </a:xfrm>
              <a:prstGeom prst="ellipse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39" name="Freeform 21"/>
              <p:cNvSpPr/>
              <p:nvPr/>
            </p:nvSpPr>
            <p:spPr>
              <a:xfrm>
                <a:off x="12963969" y="2796694"/>
                <a:ext cx="446282" cy="73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749" y="11270"/>
                    </a:moveTo>
                    <a:cubicBezTo>
                      <a:pt x="20674" y="11270"/>
                      <a:pt x="21600" y="15965"/>
                      <a:pt x="21600" y="21600"/>
                    </a:cubicBezTo>
                    <a:cubicBezTo>
                      <a:pt x="21600" y="11270"/>
                      <a:pt x="21600" y="11270"/>
                      <a:pt x="21600" y="11270"/>
                    </a:cubicBezTo>
                    <a:cubicBezTo>
                      <a:pt x="21600" y="4696"/>
                      <a:pt x="20829" y="0"/>
                      <a:pt x="19749" y="0"/>
                    </a:cubicBezTo>
                    <a:cubicBezTo>
                      <a:pt x="19749" y="0"/>
                      <a:pt x="771" y="0"/>
                      <a:pt x="771" y="0"/>
                    </a:cubicBezTo>
                    <a:cubicBezTo>
                      <a:pt x="309" y="939"/>
                      <a:pt x="0" y="2817"/>
                      <a:pt x="0" y="5635"/>
                    </a:cubicBezTo>
                    <a:cubicBezTo>
                      <a:pt x="0" y="8452"/>
                      <a:pt x="309" y="11270"/>
                      <a:pt x="771" y="11270"/>
                    </a:cubicBezTo>
                    <a:cubicBezTo>
                      <a:pt x="771" y="11270"/>
                      <a:pt x="771" y="11270"/>
                      <a:pt x="771" y="11270"/>
                    </a:cubicBezTo>
                    <a:lnTo>
                      <a:pt x="19749" y="11270"/>
                    </a:lnTo>
                    <a:close/>
                  </a:path>
                </a:pathLst>
              </a:custGeom>
              <a:solidFill>
                <a:srgbClr val="AFD3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40" name="Oval 22"/>
              <p:cNvSpPr/>
              <p:nvPr/>
            </p:nvSpPr>
            <p:spPr>
              <a:xfrm>
                <a:off x="11482315" y="2554710"/>
                <a:ext cx="817191" cy="815207"/>
              </a:xfrm>
              <a:prstGeom prst="ellipse">
                <a:avLst/>
              </a:prstGeom>
              <a:solidFill>
                <a:srgbClr val="DE6E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41" name="Freeform 23"/>
              <p:cNvSpPr/>
              <p:nvPr/>
            </p:nvSpPr>
            <p:spPr>
              <a:xfrm>
                <a:off x="11660827" y="2838347"/>
                <a:ext cx="634712" cy="531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9" y="21600"/>
                    </a:moveTo>
                    <a:cubicBezTo>
                      <a:pt x="7598" y="21600"/>
                      <a:pt x="7707" y="21600"/>
                      <a:pt x="7815" y="21600"/>
                    </a:cubicBezTo>
                    <a:cubicBezTo>
                      <a:pt x="14979" y="21600"/>
                      <a:pt x="20840" y="15262"/>
                      <a:pt x="21600" y="6984"/>
                    </a:cubicBezTo>
                    <a:cubicBezTo>
                      <a:pt x="15739" y="0"/>
                      <a:pt x="15739" y="0"/>
                      <a:pt x="15739" y="0"/>
                    </a:cubicBezTo>
                    <a:cubicBezTo>
                      <a:pt x="0" y="12546"/>
                      <a:pt x="0" y="12546"/>
                      <a:pt x="0" y="12546"/>
                    </a:cubicBezTo>
                    <a:lnTo>
                      <a:pt x="7489" y="21600"/>
                    </a:lnTo>
                    <a:close/>
                  </a:path>
                </a:pathLst>
              </a:custGeom>
              <a:solidFill>
                <a:srgbClr val="CC5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42" name="Freeform 24"/>
              <p:cNvSpPr/>
              <p:nvPr/>
            </p:nvSpPr>
            <p:spPr>
              <a:xfrm>
                <a:off x="11648926" y="2824462"/>
                <a:ext cx="483968" cy="335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895" y="0"/>
                    </a:moveTo>
                    <a:cubicBezTo>
                      <a:pt x="1705" y="0"/>
                      <a:pt x="1705" y="0"/>
                      <a:pt x="1705" y="0"/>
                    </a:cubicBezTo>
                    <a:cubicBezTo>
                      <a:pt x="711" y="0"/>
                      <a:pt x="0" y="1029"/>
                      <a:pt x="0" y="2469"/>
                    </a:cubicBezTo>
                    <a:cubicBezTo>
                      <a:pt x="0" y="19131"/>
                      <a:pt x="0" y="19131"/>
                      <a:pt x="0" y="19131"/>
                    </a:cubicBezTo>
                    <a:cubicBezTo>
                      <a:pt x="0" y="20571"/>
                      <a:pt x="711" y="21600"/>
                      <a:pt x="1705" y="21600"/>
                    </a:cubicBezTo>
                    <a:cubicBezTo>
                      <a:pt x="19895" y="21600"/>
                      <a:pt x="19895" y="21600"/>
                      <a:pt x="19895" y="21600"/>
                    </a:cubicBezTo>
                    <a:cubicBezTo>
                      <a:pt x="20889" y="21600"/>
                      <a:pt x="21600" y="20571"/>
                      <a:pt x="21600" y="19131"/>
                    </a:cubicBezTo>
                    <a:cubicBezTo>
                      <a:pt x="21600" y="2469"/>
                      <a:pt x="21600" y="2469"/>
                      <a:pt x="21600" y="2469"/>
                    </a:cubicBezTo>
                    <a:cubicBezTo>
                      <a:pt x="21600" y="1029"/>
                      <a:pt x="20889" y="0"/>
                      <a:pt x="19895" y="0"/>
                    </a:cubicBez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43" name="Rectangle 25"/>
              <p:cNvSpPr/>
              <p:nvPr/>
            </p:nvSpPr>
            <p:spPr>
              <a:xfrm>
                <a:off x="11648926" y="2897851"/>
                <a:ext cx="483968" cy="77355"/>
              </a:xfrm>
              <a:prstGeom prst="rect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44" name="Oval 26"/>
              <p:cNvSpPr/>
              <p:nvPr/>
            </p:nvSpPr>
            <p:spPr>
              <a:xfrm>
                <a:off x="10206942" y="2554710"/>
                <a:ext cx="817191" cy="815207"/>
              </a:xfrm>
              <a:prstGeom prst="ellipse">
                <a:avLst/>
              </a:prstGeom>
              <a:solidFill>
                <a:srgbClr val="A491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45" name="Freeform 27"/>
              <p:cNvSpPr/>
              <p:nvPr/>
            </p:nvSpPr>
            <p:spPr>
              <a:xfrm>
                <a:off x="10373554" y="2860165"/>
                <a:ext cx="646613" cy="509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06" y="21600"/>
                    </a:moveTo>
                    <a:cubicBezTo>
                      <a:pt x="15109" y="21330"/>
                      <a:pt x="20642" y="14985"/>
                      <a:pt x="21600" y="6750"/>
                    </a:cubicBezTo>
                    <a:cubicBezTo>
                      <a:pt x="16173" y="0"/>
                      <a:pt x="16173" y="0"/>
                      <a:pt x="16173" y="0"/>
                    </a:cubicBezTo>
                    <a:cubicBezTo>
                      <a:pt x="0" y="10935"/>
                      <a:pt x="0" y="10935"/>
                      <a:pt x="0" y="10935"/>
                    </a:cubicBezTo>
                    <a:lnTo>
                      <a:pt x="8406" y="21600"/>
                    </a:lnTo>
                    <a:close/>
                  </a:path>
                </a:pathLst>
              </a:custGeom>
              <a:solidFill>
                <a:srgbClr val="8D79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46" name="Rectangle 28"/>
              <p:cNvSpPr/>
              <p:nvPr/>
            </p:nvSpPr>
            <p:spPr>
              <a:xfrm>
                <a:off x="10373554" y="2856198"/>
                <a:ext cx="483968" cy="261819"/>
              </a:xfrm>
              <a:prstGeom prst="rect">
                <a:avLst/>
              </a:prstGeom>
              <a:solidFill>
                <a:srgbClr val="AFD3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47" name="Oval 29"/>
              <p:cNvSpPr/>
              <p:nvPr/>
            </p:nvSpPr>
            <p:spPr>
              <a:xfrm>
                <a:off x="10522315" y="2895867"/>
                <a:ext cx="186448" cy="184465"/>
              </a:xfrm>
              <a:prstGeom prst="ellipse">
                <a:avLst/>
              </a:prstGeom>
              <a:solidFill>
                <a:srgbClr val="9CC0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48" name="Freeform 30"/>
              <p:cNvSpPr/>
              <p:nvPr/>
            </p:nvSpPr>
            <p:spPr>
              <a:xfrm>
                <a:off x="10579835" y="2921652"/>
                <a:ext cx="71406" cy="132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91" y="9771"/>
                    </a:moveTo>
                    <a:cubicBezTo>
                      <a:pt x="15709" y="9771"/>
                      <a:pt x="14727" y="9257"/>
                      <a:pt x="13745" y="8743"/>
                    </a:cubicBezTo>
                    <a:cubicBezTo>
                      <a:pt x="10800" y="8743"/>
                      <a:pt x="9818" y="8229"/>
                      <a:pt x="8836" y="7714"/>
                    </a:cubicBezTo>
                    <a:cubicBezTo>
                      <a:pt x="7855" y="7714"/>
                      <a:pt x="7855" y="7200"/>
                      <a:pt x="7855" y="6686"/>
                    </a:cubicBezTo>
                    <a:cubicBezTo>
                      <a:pt x="7855" y="6686"/>
                      <a:pt x="7855" y="6171"/>
                      <a:pt x="8836" y="5657"/>
                    </a:cubicBezTo>
                    <a:cubicBezTo>
                      <a:pt x="9818" y="5657"/>
                      <a:pt x="10800" y="5657"/>
                      <a:pt x="11782" y="5657"/>
                    </a:cubicBezTo>
                    <a:cubicBezTo>
                      <a:pt x="14727" y="5657"/>
                      <a:pt x="16691" y="5657"/>
                      <a:pt x="17673" y="6171"/>
                    </a:cubicBezTo>
                    <a:cubicBezTo>
                      <a:pt x="20618" y="3086"/>
                      <a:pt x="20618" y="3086"/>
                      <a:pt x="20618" y="3086"/>
                    </a:cubicBezTo>
                    <a:cubicBezTo>
                      <a:pt x="20618" y="3086"/>
                      <a:pt x="20618" y="3086"/>
                      <a:pt x="20618" y="3086"/>
                    </a:cubicBezTo>
                    <a:cubicBezTo>
                      <a:pt x="20618" y="3086"/>
                      <a:pt x="20618" y="3086"/>
                      <a:pt x="20618" y="3086"/>
                    </a:cubicBezTo>
                    <a:cubicBezTo>
                      <a:pt x="18655" y="2571"/>
                      <a:pt x="16691" y="2057"/>
                      <a:pt x="13745" y="2057"/>
                    </a:cubicBezTo>
                    <a:cubicBezTo>
                      <a:pt x="13745" y="0"/>
                      <a:pt x="13745" y="0"/>
                      <a:pt x="13745" y="0"/>
                    </a:cubicBezTo>
                    <a:cubicBezTo>
                      <a:pt x="7855" y="0"/>
                      <a:pt x="7855" y="0"/>
                      <a:pt x="7855" y="0"/>
                    </a:cubicBezTo>
                    <a:cubicBezTo>
                      <a:pt x="7855" y="2571"/>
                      <a:pt x="7855" y="2571"/>
                      <a:pt x="7855" y="2571"/>
                    </a:cubicBezTo>
                    <a:cubicBezTo>
                      <a:pt x="5891" y="2571"/>
                      <a:pt x="3927" y="3086"/>
                      <a:pt x="2945" y="4114"/>
                    </a:cubicBezTo>
                    <a:cubicBezTo>
                      <a:pt x="982" y="4629"/>
                      <a:pt x="0" y="6171"/>
                      <a:pt x="0" y="7200"/>
                    </a:cubicBezTo>
                    <a:cubicBezTo>
                      <a:pt x="0" y="7714"/>
                      <a:pt x="0" y="8229"/>
                      <a:pt x="982" y="8743"/>
                    </a:cubicBezTo>
                    <a:cubicBezTo>
                      <a:pt x="982" y="9257"/>
                      <a:pt x="1964" y="9771"/>
                      <a:pt x="2945" y="10286"/>
                    </a:cubicBezTo>
                    <a:cubicBezTo>
                      <a:pt x="3927" y="11314"/>
                      <a:pt x="5891" y="11829"/>
                      <a:pt x="8836" y="12343"/>
                    </a:cubicBezTo>
                    <a:cubicBezTo>
                      <a:pt x="8836" y="12343"/>
                      <a:pt x="8836" y="12343"/>
                      <a:pt x="8836" y="12343"/>
                    </a:cubicBezTo>
                    <a:cubicBezTo>
                      <a:pt x="8836" y="12343"/>
                      <a:pt x="8836" y="12343"/>
                      <a:pt x="8836" y="12343"/>
                    </a:cubicBezTo>
                    <a:cubicBezTo>
                      <a:pt x="13745" y="12857"/>
                      <a:pt x="13745" y="13886"/>
                      <a:pt x="13745" y="14400"/>
                    </a:cubicBezTo>
                    <a:cubicBezTo>
                      <a:pt x="13745" y="14914"/>
                      <a:pt x="13745" y="15429"/>
                      <a:pt x="12764" y="15429"/>
                    </a:cubicBezTo>
                    <a:cubicBezTo>
                      <a:pt x="11782" y="15943"/>
                      <a:pt x="10800" y="15943"/>
                      <a:pt x="9818" y="15943"/>
                    </a:cubicBezTo>
                    <a:cubicBezTo>
                      <a:pt x="6873" y="15943"/>
                      <a:pt x="3927" y="15429"/>
                      <a:pt x="2945" y="14914"/>
                    </a:cubicBezTo>
                    <a:cubicBezTo>
                      <a:pt x="0" y="18000"/>
                      <a:pt x="0" y="18000"/>
                      <a:pt x="0" y="18000"/>
                    </a:cubicBezTo>
                    <a:cubicBezTo>
                      <a:pt x="0" y="18514"/>
                      <a:pt x="0" y="18514"/>
                      <a:pt x="0" y="18514"/>
                    </a:cubicBezTo>
                    <a:cubicBezTo>
                      <a:pt x="1964" y="19029"/>
                      <a:pt x="4909" y="19543"/>
                      <a:pt x="7855" y="19543"/>
                    </a:cubicBezTo>
                    <a:cubicBezTo>
                      <a:pt x="7855" y="21600"/>
                      <a:pt x="7855" y="21600"/>
                      <a:pt x="7855" y="21600"/>
                    </a:cubicBezTo>
                    <a:cubicBezTo>
                      <a:pt x="13745" y="21600"/>
                      <a:pt x="13745" y="21600"/>
                      <a:pt x="13745" y="21600"/>
                    </a:cubicBezTo>
                    <a:cubicBezTo>
                      <a:pt x="13745" y="19029"/>
                      <a:pt x="13745" y="19029"/>
                      <a:pt x="13745" y="19029"/>
                    </a:cubicBezTo>
                    <a:cubicBezTo>
                      <a:pt x="16691" y="19029"/>
                      <a:pt x="18655" y="18514"/>
                      <a:pt x="19636" y="17486"/>
                    </a:cubicBezTo>
                    <a:cubicBezTo>
                      <a:pt x="20618" y="16971"/>
                      <a:pt x="20618" y="16457"/>
                      <a:pt x="21600" y="15943"/>
                    </a:cubicBezTo>
                    <a:cubicBezTo>
                      <a:pt x="21600" y="15429"/>
                      <a:pt x="21600" y="14914"/>
                      <a:pt x="21600" y="14400"/>
                    </a:cubicBezTo>
                    <a:cubicBezTo>
                      <a:pt x="21600" y="12857"/>
                      <a:pt x="21600" y="11829"/>
                      <a:pt x="19636" y="10800"/>
                    </a:cubicBezTo>
                    <a:cubicBezTo>
                      <a:pt x="18655" y="10800"/>
                      <a:pt x="18655" y="10286"/>
                      <a:pt x="16691" y="9771"/>
                    </a:cubicBez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49" name="Oval 31"/>
              <p:cNvSpPr/>
              <p:nvPr/>
            </p:nvSpPr>
            <p:spPr>
              <a:xfrm>
                <a:off x="8931571" y="2554710"/>
                <a:ext cx="815207" cy="815207"/>
              </a:xfrm>
              <a:prstGeom prst="ellipse">
                <a:avLst/>
              </a:prstGeom>
              <a:solidFill>
                <a:srgbClr val="739B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50" name="Freeform 32"/>
              <p:cNvSpPr/>
              <p:nvPr/>
            </p:nvSpPr>
            <p:spPr>
              <a:xfrm>
                <a:off x="9088265" y="2745123"/>
                <a:ext cx="656530" cy="6188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22" y="0"/>
                    </a:moveTo>
                    <a:cubicBezTo>
                      <a:pt x="4404" y="5122"/>
                      <a:pt x="4404" y="5122"/>
                      <a:pt x="4404" y="5122"/>
                    </a:cubicBezTo>
                    <a:cubicBezTo>
                      <a:pt x="5452" y="6235"/>
                      <a:pt x="5452" y="6235"/>
                      <a:pt x="5452" y="6235"/>
                    </a:cubicBezTo>
                    <a:cubicBezTo>
                      <a:pt x="3775" y="7682"/>
                      <a:pt x="3775" y="7682"/>
                      <a:pt x="3775" y="7682"/>
                    </a:cubicBezTo>
                    <a:cubicBezTo>
                      <a:pt x="2202" y="6012"/>
                      <a:pt x="2202" y="6012"/>
                      <a:pt x="2202" y="6012"/>
                    </a:cubicBezTo>
                    <a:cubicBezTo>
                      <a:pt x="839" y="7460"/>
                      <a:pt x="839" y="7460"/>
                      <a:pt x="839" y="7460"/>
                    </a:cubicBezTo>
                    <a:cubicBezTo>
                      <a:pt x="2202" y="8907"/>
                      <a:pt x="2202" y="8907"/>
                      <a:pt x="2202" y="8907"/>
                    </a:cubicBezTo>
                    <a:cubicBezTo>
                      <a:pt x="0" y="10689"/>
                      <a:pt x="0" y="10689"/>
                      <a:pt x="0" y="10689"/>
                    </a:cubicBezTo>
                    <a:cubicBezTo>
                      <a:pt x="10381" y="21600"/>
                      <a:pt x="10381" y="21600"/>
                      <a:pt x="10381" y="21600"/>
                    </a:cubicBezTo>
                    <a:cubicBezTo>
                      <a:pt x="16148" y="20709"/>
                      <a:pt x="20761" y="15810"/>
                      <a:pt x="21600" y="9575"/>
                    </a:cubicBezTo>
                    <a:cubicBezTo>
                      <a:pt x="12792" y="334"/>
                      <a:pt x="12792" y="334"/>
                      <a:pt x="12792" y="334"/>
                    </a:cubicBezTo>
                    <a:cubicBezTo>
                      <a:pt x="10905" y="1893"/>
                      <a:pt x="10905" y="1893"/>
                      <a:pt x="10905" y="1893"/>
                    </a:cubicBezTo>
                    <a:lnTo>
                      <a:pt x="9122" y="0"/>
                    </a:lnTo>
                    <a:close/>
                  </a:path>
                </a:pathLst>
              </a:custGeom>
              <a:solidFill>
                <a:srgbClr val="6188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51" name="Freeform 33"/>
              <p:cNvSpPr/>
              <p:nvPr/>
            </p:nvSpPr>
            <p:spPr>
              <a:xfrm>
                <a:off x="9088265" y="2735206"/>
                <a:ext cx="410579" cy="485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5" y="16911"/>
                    </a:moveTo>
                    <a:cubicBezTo>
                      <a:pt x="20595" y="16911"/>
                      <a:pt x="17916" y="18047"/>
                      <a:pt x="15907" y="18189"/>
                    </a:cubicBezTo>
                    <a:cubicBezTo>
                      <a:pt x="12893" y="18189"/>
                      <a:pt x="10716" y="16484"/>
                      <a:pt x="9712" y="14068"/>
                    </a:cubicBezTo>
                    <a:cubicBezTo>
                      <a:pt x="16074" y="14068"/>
                      <a:pt x="16074" y="14068"/>
                      <a:pt x="16074" y="14068"/>
                    </a:cubicBezTo>
                    <a:cubicBezTo>
                      <a:pt x="16912" y="11511"/>
                      <a:pt x="16912" y="11511"/>
                      <a:pt x="16912" y="11511"/>
                    </a:cubicBezTo>
                    <a:cubicBezTo>
                      <a:pt x="9209" y="11511"/>
                      <a:pt x="9209" y="11511"/>
                      <a:pt x="9209" y="11511"/>
                    </a:cubicBezTo>
                    <a:cubicBezTo>
                      <a:pt x="9209" y="11368"/>
                      <a:pt x="9209" y="11084"/>
                      <a:pt x="9209" y="10800"/>
                    </a:cubicBezTo>
                    <a:cubicBezTo>
                      <a:pt x="9209" y="10516"/>
                      <a:pt x="9209" y="10232"/>
                      <a:pt x="9209" y="9947"/>
                    </a:cubicBezTo>
                    <a:cubicBezTo>
                      <a:pt x="17581" y="9947"/>
                      <a:pt x="17581" y="9947"/>
                      <a:pt x="17581" y="9947"/>
                    </a:cubicBezTo>
                    <a:cubicBezTo>
                      <a:pt x="18251" y="7532"/>
                      <a:pt x="18251" y="7532"/>
                      <a:pt x="18251" y="7532"/>
                    </a:cubicBezTo>
                    <a:cubicBezTo>
                      <a:pt x="9712" y="7532"/>
                      <a:pt x="9712" y="7532"/>
                      <a:pt x="9712" y="7532"/>
                    </a:cubicBezTo>
                    <a:cubicBezTo>
                      <a:pt x="10716" y="4974"/>
                      <a:pt x="12893" y="3268"/>
                      <a:pt x="15907" y="3268"/>
                    </a:cubicBezTo>
                    <a:cubicBezTo>
                      <a:pt x="17247" y="3268"/>
                      <a:pt x="18419" y="3553"/>
                      <a:pt x="19423" y="4121"/>
                    </a:cubicBezTo>
                    <a:cubicBezTo>
                      <a:pt x="20595" y="853"/>
                      <a:pt x="20595" y="853"/>
                      <a:pt x="20595" y="853"/>
                    </a:cubicBezTo>
                    <a:cubicBezTo>
                      <a:pt x="19088" y="284"/>
                      <a:pt x="16577" y="0"/>
                      <a:pt x="15070" y="0"/>
                    </a:cubicBezTo>
                    <a:cubicBezTo>
                      <a:pt x="9879" y="0"/>
                      <a:pt x="6028" y="3126"/>
                      <a:pt x="4688" y="7532"/>
                    </a:cubicBezTo>
                    <a:cubicBezTo>
                      <a:pt x="2177" y="7532"/>
                      <a:pt x="2177" y="7532"/>
                      <a:pt x="2177" y="7532"/>
                    </a:cubicBezTo>
                    <a:cubicBezTo>
                      <a:pt x="1340" y="9947"/>
                      <a:pt x="1340" y="9947"/>
                      <a:pt x="1340" y="9947"/>
                    </a:cubicBezTo>
                    <a:cubicBezTo>
                      <a:pt x="4353" y="9947"/>
                      <a:pt x="4353" y="9947"/>
                      <a:pt x="4353" y="9947"/>
                    </a:cubicBezTo>
                    <a:cubicBezTo>
                      <a:pt x="4186" y="10232"/>
                      <a:pt x="4186" y="10516"/>
                      <a:pt x="4186" y="10800"/>
                    </a:cubicBezTo>
                    <a:cubicBezTo>
                      <a:pt x="4186" y="11084"/>
                      <a:pt x="4186" y="11368"/>
                      <a:pt x="4353" y="11511"/>
                    </a:cubicBezTo>
                    <a:cubicBezTo>
                      <a:pt x="837" y="11511"/>
                      <a:pt x="837" y="11511"/>
                      <a:pt x="837" y="11511"/>
                    </a:cubicBezTo>
                    <a:cubicBezTo>
                      <a:pt x="0" y="14068"/>
                      <a:pt x="0" y="14068"/>
                      <a:pt x="0" y="14068"/>
                    </a:cubicBezTo>
                    <a:cubicBezTo>
                      <a:pt x="4688" y="14068"/>
                      <a:pt x="4688" y="14068"/>
                      <a:pt x="4688" y="14068"/>
                    </a:cubicBezTo>
                    <a:cubicBezTo>
                      <a:pt x="5860" y="18332"/>
                      <a:pt x="9377" y="21316"/>
                      <a:pt x="14567" y="21600"/>
                    </a:cubicBezTo>
                    <a:cubicBezTo>
                      <a:pt x="16577" y="21600"/>
                      <a:pt x="19926" y="21032"/>
                      <a:pt x="21600" y="20179"/>
                    </a:cubicBezTo>
                    <a:lnTo>
                      <a:pt x="20595" y="16911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52" name="Oval 34"/>
              <p:cNvSpPr/>
              <p:nvPr/>
            </p:nvSpPr>
            <p:spPr>
              <a:xfrm>
                <a:off x="7654215" y="2554710"/>
                <a:ext cx="817191" cy="815207"/>
              </a:xfrm>
              <a:prstGeom prst="ellipse">
                <a:avLst/>
              </a:prstGeom>
              <a:solidFill>
                <a:srgbClr val="81CE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53" name="Freeform 35"/>
              <p:cNvSpPr/>
              <p:nvPr/>
            </p:nvSpPr>
            <p:spPr>
              <a:xfrm>
                <a:off x="7929918" y="2735206"/>
                <a:ext cx="525621" cy="626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69" y="0"/>
                    </a:moveTo>
                    <a:cubicBezTo>
                      <a:pt x="4451" y="2094"/>
                      <a:pt x="4451" y="2094"/>
                      <a:pt x="4451" y="2094"/>
                    </a:cubicBezTo>
                    <a:cubicBezTo>
                      <a:pt x="5367" y="2755"/>
                      <a:pt x="5367" y="2755"/>
                      <a:pt x="5367" y="2755"/>
                    </a:cubicBezTo>
                    <a:cubicBezTo>
                      <a:pt x="1571" y="8045"/>
                      <a:pt x="1571" y="8045"/>
                      <a:pt x="1571" y="8045"/>
                    </a:cubicBezTo>
                    <a:cubicBezTo>
                      <a:pt x="7069" y="12673"/>
                      <a:pt x="7069" y="12673"/>
                      <a:pt x="7069" y="12673"/>
                    </a:cubicBezTo>
                    <a:cubicBezTo>
                      <a:pt x="6807" y="13335"/>
                      <a:pt x="6807" y="13335"/>
                      <a:pt x="6807" y="13335"/>
                    </a:cubicBezTo>
                    <a:cubicBezTo>
                      <a:pt x="0" y="14106"/>
                      <a:pt x="0" y="14106"/>
                      <a:pt x="0" y="14106"/>
                    </a:cubicBezTo>
                    <a:cubicBezTo>
                      <a:pt x="9033" y="21600"/>
                      <a:pt x="9033" y="21600"/>
                      <a:pt x="9033" y="21600"/>
                    </a:cubicBezTo>
                    <a:cubicBezTo>
                      <a:pt x="15055" y="20498"/>
                      <a:pt x="19898" y="16751"/>
                      <a:pt x="21600" y="11792"/>
                    </a:cubicBezTo>
                    <a:cubicBezTo>
                      <a:pt x="10473" y="2424"/>
                      <a:pt x="10473" y="2424"/>
                      <a:pt x="10473" y="2424"/>
                    </a:cubicBezTo>
                    <a:cubicBezTo>
                      <a:pt x="10342" y="2755"/>
                      <a:pt x="10342" y="2755"/>
                      <a:pt x="10342" y="2755"/>
                    </a:cubicBezTo>
                    <a:lnTo>
                      <a:pt x="7069" y="0"/>
                    </a:lnTo>
                    <a:close/>
                  </a:path>
                </a:pathLst>
              </a:custGeom>
              <a:solidFill>
                <a:srgbClr val="72BB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54" name="Freeform 36"/>
              <p:cNvSpPr/>
              <p:nvPr/>
            </p:nvSpPr>
            <p:spPr>
              <a:xfrm>
                <a:off x="7929918" y="2735206"/>
                <a:ext cx="267769" cy="485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43" y="10942"/>
                    </a:moveTo>
                    <a:cubicBezTo>
                      <a:pt x="18771" y="10516"/>
                      <a:pt x="18000" y="10232"/>
                      <a:pt x="16971" y="9805"/>
                    </a:cubicBezTo>
                    <a:cubicBezTo>
                      <a:pt x="15943" y="9521"/>
                      <a:pt x="14657" y="9237"/>
                      <a:pt x="13371" y="8811"/>
                    </a:cubicBezTo>
                    <a:cubicBezTo>
                      <a:pt x="11314" y="8384"/>
                      <a:pt x="10029" y="8100"/>
                      <a:pt x="9257" y="7674"/>
                    </a:cubicBezTo>
                    <a:cubicBezTo>
                      <a:pt x="8486" y="7389"/>
                      <a:pt x="7971" y="7105"/>
                      <a:pt x="7971" y="6679"/>
                    </a:cubicBezTo>
                    <a:cubicBezTo>
                      <a:pt x="7971" y="6537"/>
                      <a:pt x="8229" y="6111"/>
                      <a:pt x="8743" y="5826"/>
                    </a:cubicBezTo>
                    <a:cubicBezTo>
                      <a:pt x="9514" y="5542"/>
                      <a:pt x="10543" y="5400"/>
                      <a:pt x="11829" y="5400"/>
                    </a:cubicBezTo>
                    <a:cubicBezTo>
                      <a:pt x="14400" y="5400"/>
                      <a:pt x="16200" y="5826"/>
                      <a:pt x="17486" y="6111"/>
                    </a:cubicBezTo>
                    <a:cubicBezTo>
                      <a:pt x="20571" y="3126"/>
                      <a:pt x="20571" y="3126"/>
                      <a:pt x="20571" y="3126"/>
                    </a:cubicBezTo>
                    <a:cubicBezTo>
                      <a:pt x="20571" y="3126"/>
                      <a:pt x="20571" y="3126"/>
                      <a:pt x="20571" y="3126"/>
                    </a:cubicBezTo>
                    <a:cubicBezTo>
                      <a:pt x="19800" y="2984"/>
                      <a:pt x="19800" y="2984"/>
                      <a:pt x="19800" y="2984"/>
                    </a:cubicBezTo>
                    <a:cubicBezTo>
                      <a:pt x="18514" y="2558"/>
                      <a:pt x="16714" y="2132"/>
                      <a:pt x="13886" y="1989"/>
                    </a:cubicBezTo>
                    <a:cubicBezTo>
                      <a:pt x="13886" y="0"/>
                      <a:pt x="13886" y="0"/>
                      <a:pt x="13886" y="0"/>
                    </a:cubicBezTo>
                    <a:cubicBezTo>
                      <a:pt x="7971" y="0"/>
                      <a:pt x="7971" y="0"/>
                      <a:pt x="7971" y="0"/>
                    </a:cubicBezTo>
                    <a:cubicBezTo>
                      <a:pt x="7971" y="2274"/>
                      <a:pt x="7971" y="2274"/>
                      <a:pt x="7971" y="2274"/>
                    </a:cubicBezTo>
                    <a:cubicBezTo>
                      <a:pt x="5914" y="2558"/>
                      <a:pt x="4114" y="3126"/>
                      <a:pt x="2829" y="3837"/>
                    </a:cubicBezTo>
                    <a:cubicBezTo>
                      <a:pt x="1286" y="4689"/>
                      <a:pt x="514" y="5826"/>
                      <a:pt x="514" y="7105"/>
                    </a:cubicBezTo>
                    <a:cubicBezTo>
                      <a:pt x="514" y="7816"/>
                      <a:pt x="771" y="8384"/>
                      <a:pt x="1286" y="8953"/>
                    </a:cubicBezTo>
                    <a:cubicBezTo>
                      <a:pt x="1543" y="9379"/>
                      <a:pt x="2314" y="9947"/>
                      <a:pt x="3086" y="10374"/>
                    </a:cubicBezTo>
                    <a:cubicBezTo>
                      <a:pt x="4371" y="11084"/>
                      <a:pt x="6429" y="11653"/>
                      <a:pt x="9257" y="12221"/>
                    </a:cubicBezTo>
                    <a:cubicBezTo>
                      <a:pt x="9257" y="12221"/>
                      <a:pt x="9257" y="12221"/>
                      <a:pt x="9257" y="12221"/>
                    </a:cubicBezTo>
                    <a:cubicBezTo>
                      <a:pt x="9257" y="12221"/>
                      <a:pt x="9257" y="12221"/>
                      <a:pt x="9257" y="12221"/>
                    </a:cubicBezTo>
                    <a:cubicBezTo>
                      <a:pt x="13114" y="13074"/>
                      <a:pt x="13886" y="13784"/>
                      <a:pt x="13886" y="14495"/>
                    </a:cubicBezTo>
                    <a:cubicBezTo>
                      <a:pt x="13886" y="14921"/>
                      <a:pt x="13629" y="15347"/>
                      <a:pt x="12857" y="15632"/>
                    </a:cubicBezTo>
                    <a:cubicBezTo>
                      <a:pt x="12086" y="15916"/>
                      <a:pt x="11057" y="16058"/>
                      <a:pt x="9771" y="16058"/>
                    </a:cubicBezTo>
                    <a:cubicBezTo>
                      <a:pt x="6943" y="16058"/>
                      <a:pt x="4629" y="15489"/>
                      <a:pt x="3343" y="15205"/>
                    </a:cubicBezTo>
                    <a:cubicBezTo>
                      <a:pt x="0" y="18189"/>
                      <a:pt x="0" y="18189"/>
                      <a:pt x="0" y="18189"/>
                    </a:cubicBezTo>
                    <a:cubicBezTo>
                      <a:pt x="771" y="18332"/>
                      <a:pt x="771" y="18332"/>
                      <a:pt x="771" y="18332"/>
                    </a:cubicBezTo>
                    <a:cubicBezTo>
                      <a:pt x="2314" y="18900"/>
                      <a:pt x="5143" y="19326"/>
                      <a:pt x="7971" y="19468"/>
                    </a:cubicBezTo>
                    <a:cubicBezTo>
                      <a:pt x="7971" y="21600"/>
                      <a:pt x="7971" y="21600"/>
                      <a:pt x="7971" y="21600"/>
                    </a:cubicBezTo>
                    <a:cubicBezTo>
                      <a:pt x="13886" y="21600"/>
                      <a:pt x="13886" y="21600"/>
                      <a:pt x="13886" y="21600"/>
                    </a:cubicBezTo>
                    <a:cubicBezTo>
                      <a:pt x="13886" y="19184"/>
                      <a:pt x="13886" y="19184"/>
                      <a:pt x="13886" y="19184"/>
                    </a:cubicBezTo>
                    <a:cubicBezTo>
                      <a:pt x="15943" y="18900"/>
                      <a:pt x="18000" y="18332"/>
                      <a:pt x="19286" y="17479"/>
                    </a:cubicBezTo>
                    <a:cubicBezTo>
                      <a:pt x="20057" y="17053"/>
                      <a:pt x="20571" y="16626"/>
                      <a:pt x="20829" y="16058"/>
                    </a:cubicBezTo>
                    <a:cubicBezTo>
                      <a:pt x="21343" y="15489"/>
                      <a:pt x="21600" y="14779"/>
                      <a:pt x="21600" y="14211"/>
                    </a:cubicBezTo>
                    <a:cubicBezTo>
                      <a:pt x="21600" y="12932"/>
                      <a:pt x="20829" y="11795"/>
                      <a:pt x="19543" y="10942"/>
                    </a:cubicBez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55" name="Oval 37"/>
              <p:cNvSpPr/>
              <p:nvPr/>
            </p:nvSpPr>
            <p:spPr>
              <a:xfrm>
                <a:off x="6378843" y="2554710"/>
                <a:ext cx="817192" cy="815207"/>
              </a:xfrm>
              <a:prstGeom prst="ellipse">
                <a:avLst/>
              </a:prstGeom>
              <a:solidFill>
                <a:srgbClr val="F2CD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56" name="Freeform 38"/>
              <p:cNvSpPr/>
              <p:nvPr/>
            </p:nvSpPr>
            <p:spPr>
              <a:xfrm>
                <a:off x="6557356" y="2759008"/>
                <a:ext cx="638679" cy="610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24" y="112"/>
                    </a:moveTo>
                    <a:cubicBezTo>
                      <a:pt x="12636" y="1462"/>
                      <a:pt x="12636" y="1462"/>
                      <a:pt x="12636" y="1462"/>
                    </a:cubicBezTo>
                    <a:cubicBezTo>
                      <a:pt x="11232" y="0"/>
                      <a:pt x="11232" y="0"/>
                      <a:pt x="11232" y="0"/>
                    </a:cubicBezTo>
                    <a:cubicBezTo>
                      <a:pt x="9936" y="1350"/>
                      <a:pt x="9936" y="1350"/>
                      <a:pt x="9936" y="1350"/>
                    </a:cubicBezTo>
                    <a:cubicBezTo>
                      <a:pt x="8748" y="0"/>
                      <a:pt x="8748" y="0"/>
                      <a:pt x="8748" y="0"/>
                    </a:cubicBezTo>
                    <a:cubicBezTo>
                      <a:pt x="7452" y="1350"/>
                      <a:pt x="7452" y="1350"/>
                      <a:pt x="7452" y="1350"/>
                    </a:cubicBezTo>
                    <a:cubicBezTo>
                      <a:pt x="6156" y="0"/>
                      <a:pt x="6156" y="0"/>
                      <a:pt x="6156" y="0"/>
                    </a:cubicBezTo>
                    <a:cubicBezTo>
                      <a:pt x="4860" y="1350"/>
                      <a:pt x="4860" y="1350"/>
                      <a:pt x="4860" y="1350"/>
                    </a:cubicBezTo>
                    <a:cubicBezTo>
                      <a:pt x="3564" y="0"/>
                      <a:pt x="3564" y="0"/>
                      <a:pt x="3564" y="0"/>
                    </a:cubicBezTo>
                    <a:cubicBezTo>
                      <a:pt x="0" y="4388"/>
                      <a:pt x="0" y="4388"/>
                      <a:pt x="0" y="4388"/>
                    </a:cubicBezTo>
                    <a:cubicBezTo>
                      <a:pt x="5508" y="10125"/>
                      <a:pt x="5508" y="10125"/>
                      <a:pt x="5508" y="10125"/>
                    </a:cubicBezTo>
                    <a:cubicBezTo>
                      <a:pt x="540" y="15975"/>
                      <a:pt x="540" y="15975"/>
                      <a:pt x="540" y="15975"/>
                    </a:cubicBezTo>
                    <a:cubicBezTo>
                      <a:pt x="5724" y="21487"/>
                      <a:pt x="5724" y="21487"/>
                      <a:pt x="5724" y="21487"/>
                    </a:cubicBezTo>
                    <a:cubicBezTo>
                      <a:pt x="6372" y="21600"/>
                      <a:pt x="7020" y="21600"/>
                      <a:pt x="7776" y="21600"/>
                    </a:cubicBezTo>
                    <a:cubicBezTo>
                      <a:pt x="15120" y="21600"/>
                      <a:pt x="21168" y="15637"/>
                      <a:pt x="21600" y="8100"/>
                    </a:cubicBezTo>
                    <a:lnTo>
                      <a:pt x="13824" y="112"/>
                    </a:lnTo>
                    <a:close/>
                  </a:path>
                </a:pathLst>
              </a:custGeom>
              <a:solidFill>
                <a:srgbClr val="E6BA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57" name="Rectangle 39"/>
              <p:cNvSpPr/>
              <p:nvPr/>
            </p:nvSpPr>
            <p:spPr>
              <a:xfrm>
                <a:off x="6573224" y="2913719"/>
                <a:ext cx="428431" cy="297521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58" name="Rectangle 40"/>
              <p:cNvSpPr/>
              <p:nvPr/>
            </p:nvSpPr>
            <p:spPr>
              <a:xfrm>
                <a:off x="6608926" y="2953388"/>
                <a:ext cx="357026" cy="184463"/>
              </a:xfrm>
              <a:prstGeom prst="rect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59" name="Freeform 41"/>
              <p:cNvSpPr/>
              <p:nvPr/>
            </p:nvSpPr>
            <p:spPr>
              <a:xfrm>
                <a:off x="6912397" y="2759008"/>
                <a:ext cx="117026" cy="136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056"/>
                    </a:moveTo>
                    <a:cubicBezTo>
                      <a:pt x="9924" y="0"/>
                      <a:pt x="9924" y="0"/>
                      <a:pt x="99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05" y="12056"/>
                      <a:pt x="7005" y="12056"/>
                      <a:pt x="7005" y="12056"/>
                    </a:cubicBezTo>
                    <a:cubicBezTo>
                      <a:pt x="7005" y="15070"/>
                      <a:pt x="7005" y="15070"/>
                      <a:pt x="7005" y="15070"/>
                    </a:cubicBezTo>
                    <a:cubicBezTo>
                      <a:pt x="7005" y="15070"/>
                      <a:pt x="7005" y="15070"/>
                      <a:pt x="7005" y="15070"/>
                    </a:cubicBezTo>
                    <a:cubicBezTo>
                      <a:pt x="7005" y="18586"/>
                      <a:pt x="9924" y="21600"/>
                      <a:pt x="14011" y="21600"/>
                    </a:cubicBezTo>
                    <a:cubicBezTo>
                      <a:pt x="18097" y="21600"/>
                      <a:pt x="21600" y="18586"/>
                      <a:pt x="21600" y="15070"/>
                    </a:cubicBezTo>
                    <a:cubicBezTo>
                      <a:pt x="21600" y="12056"/>
                      <a:pt x="21600" y="12056"/>
                      <a:pt x="21600" y="12056"/>
                    </a:cubicBez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60" name="Freeform 42"/>
              <p:cNvSpPr/>
              <p:nvPr/>
            </p:nvSpPr>
            <p:spPr>
              <a:xfrm>
                <a:off x="6745785" y="2759008"/>
                <a:ext cx="83307" cy="136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615" y="21600"/>
                      <a:pt x="21600" y="18586"/>
                      <a:pt x="21600" y="15070"/>
                    </a:cubicBezTo>
                    <a:cubicBezTo>
                      <a:pt x="21600" y="12056"/>
                      <a:pt x="21600" y="12056"/>
                      <a:pt x="21600" y="12056"/>
                    </a:cubicBezTo>
                    <a:cubicBezTo>
                      <a:pt x="21600" y="12056"/>
                      <a:pt x="21600" y="12056"/>
                      <a:pt x="21600" y="12056"/>
                    </a:cubicBezTo>
                    <a:cubicBezTo>
                      <a:pt x="18277" y="0"/>
                      <a:pt x="18277" y="0"/>
                      <a:pt x="18277" y="0"/>
                    </a:cubicBezTo>
                    <a:cubicBezTo>
                      <a:pt x="3323" y="0"/>
                      <a:pt x="3323" y="0"/>
                      <a:pt x="3323" y="0"/>
                    </a:cubicBezTo>
                    <a:cubicBezTo>
                      <a:pt x="0" y="12056"/>
                      <a:pt x="0" y="12056"/>
                      <a:pt x="0" y="12056"/>
                    </a:cubicBezTo>
                    <a:cubicBezTo>
                      <a:pt x="0" y="15070"/>
                      <a:pt x="0" y="15070"/>
                      <a:pt x="0" y="15070"/>
                    </a:cubicBezTo>
                    <a:cubicBezTo>
                      <a:pt x="0" y="15070"/>
                      <a:pt x="0" y="15070"/>
                      <a:pt x="0" y="15070"/>
                    </a:cubicBezTo>
                    <a:cubicBezTo>
                      <a:pt x="0" y="18586"/>
                      <a:pt x="4985" y="21600"/>
                      <a:pt x="10800" y="21600"/>
                    </a:cubicBez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61" name="Freeform 43"/>
              <p:cNvSpPr/>
              <p:nvPr/>
            </p:nvSpPr>
            <p:spPr>
              <a:xfrm>
                <a:off x="6646612" y="2759008"/>
                <a:ext cx="93225" cy="136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5070"/>
                    </a:moveTo>
                    <a:cubicBezTo>
                      <a:pt x="0" y="15070"/>
                      <a:pt x="0" y="15070"/>
                      <a:pt x="0" y="15070"/>
                    </a:cubicBezTo>
                    <a:cubicBezTo>
                      <a:pt x="0" y="18586"/>
                      <a:pt x="3724" y="21600"/>
                      <a:pt x="8938" y="21600"/>
                    </a:cubicBezTo>
                    <a:cubicBezTo>
                      <a:pt x="14152" y="21600"/>
                      <a:pt x="18621" y="18586"/>
                      <a:pt x="18621" y="15070"/>
                    </a:cubicBezTo>
                    <a:cubicBezTo>
                      <a:pt x="18621" y="12056"/>
                      <a:pt x="18621" y="12056"/>
                      <a:pt x="18621" y="12056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8938" y="0"/>
                      <a:pt x="8938" y="0"/>
                      <a:pt x="8938" y="0"/>
                    </a:cubicBezTo>
                    <a:cubicBezTo>
                      <a:pt x="0" y="12056"/>
                      <a:pt x="0" y="12056"/>
                      <a:pt x="0" y="12056"/>
                    </a:cubicBezTo>
                    <a:lnTo>
                      <a:pt x="0" y="1507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62" name="Freeform 44"/>
              <p:cNvSpPr/>
              <p:nvPr/>
            </p:nvSpPr>
            <p:spPr>
              <a:xfrm>
                <a:off x="6835042" y="2759008"/>
                <a:ext cx="93224" cy="136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9" y="15070"/>
                    </a:moveTo>
                    <a:cubicBezTo>
                      <a:pt x="2979" y="15070"/>
                      <a:pt x="2979" y="15070"/>
                      <a:pt x="2979" y="15070"/>
                    </a:cubicBezTo>
                    <a:cubicBezTo>
                      <a:pt x="2979" y="18586"/>
                      <a:pt x="7448" y="21600"/>
                      <a:pt x="12662" y="21600"/>
                    </a:cubicBezTo>
                    <a:cubicBezTo>
                      <a:pt x="17876" y="21600"/>
                      <a:pt x="21600" y="18586"/>
                      <a:pt x="21600" y="15070"/>
                    </a:cubicBezTo>
                    <a:cubicBezTo>
                      <a:pt x="21600" y="12056"/>
                      <a:pt x="21600" y="12056"/>
                      <a:pt x="21600" y="12056"/>
                    </a:cubicBezTo>
                    <a:cubicBezTo>
                      <a:pt x="12662" y="0"/>
                      <a:pt x="12662" y="0"/>
                      <a:pt x="126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79" y="12056"/>
                      <a:pt x="2979" y="12056"/>
                      <a:pt x="2979" y="12056"/>
                    </a:cubicBezTo>
                    <a:lnTo>
                      <a:pt x="2979" y="1507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63" name="Freeform 45"/>
              <p:cNvSpPr/>
              <p:nvPr/>
            </p:nvSpPr>
            <p:spPr>
              <a:xfrm>
                <a:off x="6545455" y="2759008"/>
                <a:ext cx="117026" cy="136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595" y="15070"/>
                    </a:moveTo>
                    <a:cubicBezTo>
                      <a:pt x="14595" y="12056"/>
                      <a:pt x="14595" y="12056"/>
                      <a:pt x="14595" y="12056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1676" y="0"/>
                      <a:pt x="11676" y="0"/>
                      <a:pt x="11676" y="0"/>
                    </a:cubicBezTo>
                    <a:cubicBezTo>
                      <a:pt x="0" y="12056"/>
                      <a:pt x="0" y="12056"/>
                      <a:pt x="0" y="12056"/>
                    </a:cubicBezTo>
                    <a:cubicBezTo>
                      <a:pt x="0" y="12056"/>
                      <a:pt x="0" y="12056"/>
                      <a:pt x="0" y="12056"/>
                    </a:cubicBezTo>
                    <a:cubicBezTo>
                      <a:pt x="0" y="15070"/>
                      <a:pt x="0" y="15070"/>
                      <a:pt x="0" y="15070"/>
                    </a:cubicBezTo>
                    <a:cubicBezTo>
                      <a:pt x="0" y="15070"/>
                      <a:pt x="0" y="15070"/>
                      <a:pt x="0" y="15070"/>
                    </a:cubicBezTo>
                    <a:cubicBezTo>
                      <a:pt x="0" y="18586"/>
                      <a:pt x="3503" y="21600"/>
                      <a:pt x="7589" y="21600"/>
                    </a:cubicBezTo>
                    <a:cubicBezTo>
                      <a:pt x="11676" y="21600"/>
                      <a:pt x="14595" y="18586"/>
                      <a:pt x="14595" y="15070"/>
                    </a:cubicBez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64" name="Oval 46"/>
              <p:cNvSpPr/>
              <p:nvPr/>
            </p:nvSpPr>
            <p:spPr>
              <a:xfrm>
                <a:off x="5103471" y="2554710"/>
                <a:ext cx="817191" cy="815207"/>
              </a:xfrm>
              <a:prstGeom prst="ellipse">
                <a:avLst/>
              </a:prstGeom>
              <a:solidFill>
                <a:srgbClr val="7DC0E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65" name="Freeform 47"/>
              <p:cNvSpPr/>
              <p:nvPr/>
            </p:nvSpPr>
            <p:spPr>
              <a:xfrm>
                <a:off x="5287934" y="2848264"/>
                <a:ext cx="628762" cy="513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976"/>
                    </a:moveTo>
                    <a:cubicBezTo>
                      <a:pt x="16008" y="134"/>
                      <a:pt x="16008" y="134"/>
                      <a:pt x="16008" y="134"/>
                    </a:cubicBezTo>
                    <a:cubicBezTo>
                      <a:pt x="8333" y="7379"/>
                      <a:pt x="8333" y="7379"/>
                      <a:pt x="8333" y="7379"/>
                    </a:cubicBezTo>
                    <a:cubicBezTo>
                      <a:pt x="2412" y="0"/>
                      <a:pt x="2412" y="0"/>
                      <a:pt x="2412" y="0"/>
                    </a:cubicBezTo>
                    <a:cubicBezTo>
                      <a:pt x="0" y="2415"/>
                      <a:pt x="0" y="2415"/>
                      <a:pt x="0" y="2415"/>
                    </a:cubicBezTo>
                    <a:cubicBezTo>
                      <a:pt x="4715" y="8050"/>
                      <a:pt x="4715" y="8050"/>
                      <a:pt x="4715" y="8050"/>
                    </a:cubicBezTo>
                    <a:cubicBezTo>
                      <a:pt x="3509" y="9391"/>
                      <a:pt x="3509" y="9391"/>
                      <a:pt x="3509" y="9391"/>
                    </a:cubicBezTo>
                    <a:cubicBezTo>
                      <a:pt x="4715" y="10867"/>
                      <a:pt x="4715" y="10867"/>
                      <a:pt x="4715" y="10867"/>
                    </a:cubicBezTo>
                    <a:cubicBezTo>
                      <a:pt x="3838" y="11672"/>
                      <a:pt x="3838" y="11672"/>
                      <a:pt x="3838" y="11672"/>
                    </a:cubicBezTo>
                    <a:cubicBezTo>
                      <a:pt x="6030" y="14489"/>
                      <a:pt x="6030" y="14489"/>
                      <a:pt x="6030" y="14489"/>
                    </a:cubicBezTo>
                    <a:cubicBezTo>
                      <a:pt x="5373" y="15294"/>
                      <a:pt x="5373" y="15294"/>
                      <a:pt x="5373" y="15294"/>
                    </a:cubicBezTo>
                    <a:cubicBezTo>
                      <a:pt x="10636" y="21600"/>
                      <a:pt x="10636" y="21600"/>
                      <a:pt x="10636" y="21600"/>
                    </a:cubicBezTo>
                    <a:cubicBezTo>
                      <a:pt x="16447" y="20124"/>
                      <a:pt x="20832" y="14221"/>
                      <a:pt x="21600" y="6976"/>
                    </a:cubicBezTo>
                    <a:close/>
                  </a:path>
                </a:pathLst>
              </a:custGeom>
              <a:solidFill>
                <a:srgbClr val="6DAD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66" name="Freeform 48"/>
              <p:cNvSpPr/>
              <p:nvPr/>
            </p:nvSpPr>
            <p:spPr>
              <a:xfrm>
                <a:off x="5268099" y="2848264"/>
                <a:ext cx="402646" cy="277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95" y="0"/>
                    </a:moveTo>
                    <a:lnTo>
                      <a:pt x="0" y="0"/>
                    </a:lnTo>
                    <a:lnTo>
                      <a:pt x="1064" y="4474"/>
                    </a:lnTo>
                    <a:lnTo>
                      <a:pt x="2767" y="4474"/>
                    </a:lnTo>
                    <a:lnTo>
                      <a:pt x="7023" y="21600"/>
                    </a:lnTo>
                    <a:lnTo>
                      <a:pt x="20536" y="21600"/>
                    </a:lnTo>
                    <a:lnTo>
                      <a:pt x="21600" y="17280"/>
                    </a:lnTo>
                    <a:lnTo>
                      <a:pt x="9151" y="17280"/>
                    </a:lnTo>
                    <a:lnTo>
                      <a:pt x="4895" y="0"/>
                    </a:ln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67" name="Oval 49"/>
              <p:cNvSpPr/>
              <p:nvPr/>
            </p:nvSpPr>
            <p:spPr>
              <a:xfrm>
                <a:off x="5545785" y="3147768"/>
                <a:ext cx="73390" cy="73390"/>
              </a:xfrm>
              <a:prstGeom prst="ellipse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68" name="Oval 50"/>
              <p:cNvSpPr/>
              <p:nvPr/>
            </p:nvSpPr>
            <p:spPr>
              <a:xfrm>
                <a:off x="5434711" y="3147768"/>
                <a:ext cx="73390" cy="73390"/>
              </a:xfrm>
              <a:prstGeom prst="ellipse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69" name="Freeform 51"/>
              <p:cNvSpPr/>
              <p:nvPr/>
            </p:nvSpPr>
            <p:spPr>
              <a:xfrm>
                <a:off x="5397025" y="2848264"/>
                <a:ext cx="357026" cy="186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4080" y="21600"/>
                    </a:lnTo>
                    <a:lnTo>
                      <a:pt x="17520" y="21600"/>
                    </a:lnTo>
                    <a:lnTo>
                      <a:pt x="21600" y="2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70" name="Oval 52"/>
              <p:cNvSpPr/>
              <p:nvPr/>
            </p:nvSpPr>
            <p:spPr>
              <a:xfrm>
                <a:off x="3828099" y="2554710"/>
                <a:ext cx="815207" cy="815207"/>
              </a:xfrm>
              <a:prstGeom prst="ellipse">
                <a:avLst/>
              </a:prstGeom>
              <a:solidFill>
                <a:srgbClr val="AFD3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71" name="Freeform 53"/>
              <p:cNvSpPr/>
              <p:nvPr/>
            </p:nvSpPr>
            <p:spPr>
              <a:xfrm>
                <a:off x="3992727" y="2796694"/>
                <a:ext cx="634712" cy="571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72" y="0"/>
                    </a:moveTo>
                    <a:cubicBezTo>
                      <a:pt x="4016" y="4947"/>
                      <a:pt x="4016" y="4947"/>
                      <a:pt x="4016" y="4947"/>
                    </a:cubicBezTo>
                    <a:cubicBezTo>
                      <a:pt x="8683" y="10257"/>
                      <a:pt x="8683" y="10257"/>
                      <a:pt x="8683" y="10257"/>
                    </a:cubicBezTo>
                    <a:cubicBezTo>
                      <a:pt x="7164" y="11343"/>
                      <a:pt x="7164" y="11343"/>
                      <a:pt x="7164" y="11343"/>
                    </a:cubicBezTo>
                    <a:cubicBezTo>
                      <a:pt x="1628" y="5189"/>
                      <a:pt x="1628" y="5189"/>
                      <a:pt x="1628" y="5189"/>
                    </a:cubicBezTo>
                    <a:cubicBezTo>
                      <a:pt x="0" y="6999"/>
                      <a:pt x="0" y="6999"/>
                      <a:pt x="0" y="6999"/>
                    </a:cubicBezTo>
                    <a:cubicBezTo>
                      <a:pt x="5102" y="12670"/>
                      <a:pt x="5102" y="12670"/>
                      <a:pt x="5102" y="12670"/>
                    </a:cubicBezTo>
                    <a:cubicBezTo>
                      <a:pt x="3148" y="13998"/>
                      <a:pt x="3148" y="13998"/>
                      <a:pt x="3148" y="13998"/>
                    </a:cubicBezTo>
                    <a:cubicBezTo>
                      <a:pt x="10094" y="21600"/>
                      <a:pt x="10094" y="21600"/>
                      <a:pt x="10094" y="21600"/>
                    </a:cubicBezTo>
                    <a:cubicBezTo>
                      <a:pt x="15522" y="20755"/>
                      <a:pt x="20080" y="16411"/>
                      <a:pt x="21600" y="10619"/>
                    </a:cubicBezTo>
                    <a:cubicBezTo>
                      <a:pt x="16498" y="4947"/>
                      <a:pt x="16498" y="4947"/>
                      <a:pt x="16498" y="4947"/>
                    </a:cubicBezTo>
                    <a:cubicBezTo>
                      <a:pt x="13568" y="6878"/>
                      <a:pt x="13568" y="6878"/>
                      <a:pt x="13568" y="6878"/>
                    </a:cubicBezTo>
                    <a:lnTo>
                      <a:pt x="7272" y="0"/>
                    </a:lnTo>
                    <a:close/>
                  </a:path>
                </a:pathLst>
              </a:custGeom>
              <a:solidFill>
                <a:srgbClr val="9CC0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72" name="Freeform 54"/>
              <p:cNvSpPr/>
              <p:nvPr/>
            </p:nvSpPr>
            <p:spPr>
              <a:xfrm>
                <a:off x="3992727" y="2927603"/>
                <a:ext cx="485952" cy="238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4860"/>
                    </a:lnTo>
                    <a:lnTo>
                      <a:pt x="1675" y="4860"/>
                    </a:lnTo>
                    <a:lnTo>
                      <a:pt x="4144" y="21600"/>
                    </a:lnTo>
                    <a:lnTo>
                      <a:pt x="17456" y="21600"/>
                    </a:lnTo>
                    <a:lnTo>
                      <a:pt x="19837" y="4860"/>
                    </a:lnTo>
                    <a:lnTo>
                      <a:pt x="21600" y="486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9B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73" name="Freeform 55"/>
              <p:cNvSpPr/>
              <p:nvPr/>
            </p:nvSpPr>
            <p:spPr>
              <a:xfrm>
                <a:off x="4143471" y="2971239"/>
                <a:ext cx="37687" cy="150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843"/>
                    </a:moveTo>
                    <a:cubicBezTo>
                      <a:pt x="21600" y="20221"/>
                      <a:pt x="16200" y="21600"/>
                      <a:pt x="10800" y="21600"/>
                    </a:cubicBezTo>
                    <a:cubicBezTo>
                      <a:pt x="5400" y="21600"/>
                      <a:pt x="0" y="20221"/>
                      <a:pt x="0" y="18843"/>
                    </a:cubicBezTo>
                    <a:cubicBezTo>
                      <a:pt x="0" y="2757"/>
                      <a:pt x="0" y="2757"/>
                      <a:pt x="0" y="2757"/>
                    </a:cubicBezTo>
                    <a:cubicBezTo>
                      <a:pt x="0" y="1379"/>
                      <a:pt x="5400" y="0"/>
                      <a:pt x="10800" y="0"/>
                    </a:cubicBezTo>
                    <a:cubicBezTo>
                      <a:pt x="16200" y="0"/>
                      <a:pt x="21600" y="1379"/>
                      <a:pt x="21600" y="2757"/>
                    </a:cubicBezTo>
                    <a:lnTo>
                      <a:pt x="21600" y="18843"/>
                    </a:lnTo>
                    <a:close/>
                  </a:path>
                </a:pathLst>
              </a:custGeom>
              <a:solidFill>
                <a:srgbClr val="6188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74" name="Freeform 56"/>
              <p:cNvSpPr/>
              <p:nvPr/>
            </p:nvSpPr>
            <p:spPr>
              <a:xfrm>
                <a:off x="4216860" y="2971239"/>
                <a:ext cx="37687" cy="150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843"/>
                    </a:moveTo>
                    <a:cubicBezTo>
                      <a:pt x="21600" y="20221"/>
                      <a:pt x="16200" y="21600"/>
                      <a:pt x="10800" y="21600"/>
                    </a:cubicBezTo>
                    <a:cubicBezTo>
                      <a:pt x="5400" y="21600"/>
                      <a:pt x="0" y="20221"/>
                      <a:pt x="0" y="18843"/>
                    </a:cubicBezTo>
                    <a:cubicBezTo>
                      <a:pt x="0" y="2757"/>
                      <a:pt x="0" y="2757"/>
                      <a:pt x="0" y="2757"/>
                    </a:cubicBezTo>
                    <a:cubicBezTo>
                      <a:pt x="0" y="1379"/>
                      <a:pt x="5400" y="0"/>
                      <a:pt x="10800" y="0"/>
                    </a:cubicBezTo>
                    <a:cubicBezTo>
                      <a:pt x="16200" y="0"/>
                      <a:pt x="21600" y="1379"/>
                      <a:pt x="21600" y="2757"/>
                    </a:cubicBezTo>
                    <a:lnTo>
                      <a:pt x="21600" y="18843"/>
                    </a:lnTo>
                    <a:close/>
                  </a:path>
                </a:pathLst>
              </a:custGeom>
              <a:solidFill>
                <a:srgbClr val="6188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75" name="Freeform 57"/>
              <p:cNvSpPr/>
              <p:nvPr/>
            </p:nvSpPr>
            <p:spPr>
              <a:xfrm>
                <a:off x="4290248" y="2971239"/>
                <a:ext cx="37687" cy="150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843"/>
                    </a:moveTo>
                    <a:cubicBezTo>
                      <a:pt x="21600" y="20221"/>
                      <a:pt x="16200" y="21600"/>
                      <a:pt x="10800" y="21600"/>
                    </a:cubicBezTo>
                    <a:cubicBezTo>
                      <a:pt x="5400" y="21600"/>
                      <a:pt x="0" y="20221"/>
                      <a:pt x="0" y="18843"/>
                    </a:cubicBezTo>
                    <a:cubicBezTo>
                      <a:pt x="0" y="2757"/>
                      <a:pt x="0" y="2757"/>
                      <a:pt x="0" y="2757"/>
                    </a:cubicBezTo>
                    <a:cubicBezTo>
                      <a:pt x="0" y="1379"/>
                      <a:pt x="5400" y="0"/>
                      <a:pt x="10800" y="0"/>
                    </a:cubicBezTo>
                    <a:cubicBezTo>
                      <a:pt x="16200" y="0"/>
                      <a:pt x="21600" y="1379"/>
                      <a:pt x="21600" y="2757"/>
                    </a:cubicBezTo>
                    <a:lnTo>
                      <a:pt x="21600" y="18843"/>
                    </a:lnTo>
                    <a:close/>
                  </a:path>
                </a:pathLst>
              </a:custGeom>
              <a:solidFill>
                <a:srgbClr val="6188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76" name="Freeform 58"/>
              <p:cNvSpPr/>
              <p:nvPr/>
            </p:nvSpPr>
            <p:spPr>
              <a:xfrm>
                <a:off x="4085950" y="2790743"/>
                <a:ext cx="130911" cy="136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063" y="21600"/>
                    </a:moveTo>
                    <a:cubicBezTo>
                      <a:pt x="21073" y="6530"/>
                      <a:pt x="21073" y="6530"/>
                      <a:pt x="21073" y="6530"/>
                    </a:cubicBezTo>
                    <a:cubicBezTo>
                      <a:pt x="21073" y="6530"/>
                      <a:pt x="21073" y="6530"/>
                      <a:pt x="21073" y="6530"/>
                    </a:cubicBezTo>
                    <a:cubicBezTo>
                      <a:pt x="21600" y="6028"/>
                      <a:pt x="21600" y="5023"/>
                      <a:pt x="21600" y="4019"/>
                    </a:cubicBezTo>
                    <a:cubicBezTo>
                      <a:pt x="21600" y="2009"/>
                      <a:pt x="19493" y="0"/>
                      <a:pt x="17385" y="0"/>
                    </a:cubicBezTo>
                    <a:cubicBezTo>
                      <a:pt x="15278" y="0"/>
                      <a:pt x="13698" y="1005"/>
                      <a:pt x="13171" y="2009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527" y="21600"/>
                      <a:pt x="527" y="21600"/>
                      <a:pt x="527" y="21600"/>
                    </a:cubicBezTo>
                    <a:lnTo>
                      <a:pt x="11063" y="21600"/>
                    </a:ln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77" name="Freeform 59"/>
              <p:cNvSpPr/>
              <p:nvPr/>
            </p:nvSpPr>
            <p:spPr>
              <a:xfrm>
                <a:off x="4254546" y="2790743"/>
                <a:ext cx="130910" cy="136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7" y="6530"/>
                    </a:moveTo>
                    <a:cubicBezTo>
                      <a:pt x="10537" y="21600"/>
                      <a:pt x="10537" y="21600"/>
                      <a:pt x="10537" y="21600"/>
                    </a:cubicBezTo>
                    <a:cubicBezTo>
                      <a:pt x="21073" y="21600"/>
                      <a:pt x="21073" y="21600"/>
                      <a:pt x="21073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8429" y="2009"/>
                      <a:pt x="8429" y="2009"/>
                      <a:pt x="8429" y="2009"/>
                    </a:cubicBezTo>
                    <a:cubicBezTo>
                      <a:pt x="7902" y="1005"/>
                      <a:pt x="6322" y="0"/>
                      <a:pt x="4215" y="0"/>
                    </a:cubicBezTo>
                    <a:cubicBezTo>
                      <a:pt x="2107" y="0"/>
                      <a:pt x="0" y="2009"/>
                      <a:pt x="0" y="4019"/>
                    </a:cubicBezTo>
                    <a:cubicBezTo>
                      <a:pt x="0" y="5023"/>
                      <a:pt x="0" y="6028"/>
                      <a:pt x="527" y="6530"/>
                    </a:cubicBez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78" name="Oval 60"/>
              <p:cNvSpPr/>
              <p:nvPr/>
            </p:nvSpPr>
            <p:spPr>
              <a:xfrm>
                <a:off x="2550744" y="2554710"/>
                <a:ext cx="817191" cy="815207"/>
              </a:xfrm>
              <a:prstGeom prst="ellipse">
                <a:avLst/>
              </a:prstGeom>
              <a:solidFill>
                <a:srgbClr val="A491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79" name="Freeform 61"/>
              <p:cNvSpPr/>
              <p:nvPr/>
            </p:nvSpPr>
            <p:spPr>
              <a:xfrm>
                <a:off x="2774876" y="2729256"/>
                <a:ext cx="581158" cy="640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54" y="4621"/>
                    </a:moveTo>
                    <a:cubicBezTo>
                      <a:pt x="0" y="15475"/>
                      <a:pt x="0" y="15475"/>
                      <a:pt x="0" y="15475"/>
                    </a:cubicBezTo>
                    <a:cubicBezTo>
                      <a:pt x="6765" y="21600"/>
                      <a:pt x="6765" y="21600"/>
                      <a:pt x="6765" y="21600"/>
                    </a:cubicBezTo>
                    <a:cubicBezTo>
                      <a:pt x="6765" y="21600"/>
                      <a:pt x="6884" y="21600"/>
                      <a:pt x="6884" y="21600"/>
                    </a:cubicBezTo>
                    <a:cubicBezTo>
                      <a:pt x="14004" y="21600"/>
                      <a:pt x="19938" y="17194"/>
                      <a:pt x="21600" y="11176"/>
                    </a:cubicBezTo>
                    <a:cubicBezTo>
                      <a:pt x="9257" y="0"/>
                      <a:pt x="9257" y="0"/>
                      <a:pt x="9257" y="0"/>
                    </a:cubicBezTo>
                    <a:cubicBezTo>
                      <a:pt x="4866" y="322"/>
                      <a:pt x="4866" y="322"/>
                      <a:pt x="4866" y="322"/>
                    </a:cubicBezTo>
                    <a:lnTo>
                      <a:pt x="4154" y="4621"/>
                    </a:lnTo>
                    <a:close/>
                  </a:path>
                </a:pathLst>
              </a:custGeom>
              <a:solidFill>
                <a:srgbClr val="8D79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80" name="Freeform 62"/>
              <p:cNvSpPr/>
              <p:nvPr/>
            </p:nvSpPr>
            <p:spPr>
              <a:xfrm>
                <a:off x="2866115" y="2703471"/>
                <a:ext cx="186448" cy="188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469" y="21600"/>
                      <a:pt x="4469" y="21600"/>
                      <a:pt x="4469" y="21600"/>
                    </a:cubicBezTo>
                    <a:cubicBezTo>
                      <a:pt x="4469" y="10617"/>
                      <a:pt x="4469" y="10617"/>
                      <a:pt x="4469" y="10617"/>
                    </a:cubicBezTo>
                    <a:cubicBezTo>
                      <a:pt x="4469" y="10617"/>
                      <a:pt x="4469" y="10617"/>
                      <a:pt x="4469" y="10617"/>
                    </a:cubicBezTo>
                    <a:cubicBezTo>
                      <a:pt x="4469" y="7322"/>
                      <a:pt x="7076" y="4393"/>
                      <a:pt x="10800" y="4393"/>
                    </a:cubicBezTo>
                    <a:cubicBezTo>
                      <a:pt x="14524" y="4393"/>
                      <a:pt x="17131" y="7322"/>
                      <a:pt x="17131" y="10617"/>
                    </a:cubicBezTo>
                    <a:cubicBezTo>
                      <a:pt x="17131" y="10617"/>
                      <a:pt x="17131" y="10617"/>
                      <a:pt x="17131" y="10617"/>
                    </a:cubicBezTo>
                    <a:cubicBezTo>
                      <a:pt x="17131" y="21600"/>
                      <a:pt x="17131" y="21600"/>
                      <a:pt x="17131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16759" y="0"/>
                      <a:pt x="10800" y="0"/>
                    </a:cubicBezTo>
                    <a:cubicBezTo>
                      <a:pt x="4841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81" name="Freeform 63"/>
              <p:cNvSpPr/>
              <p:nvPr/>
            </p:nvSpPr>
            <p:spPr>
              <a:xfrm>
                <a:off x="2774876" y="2870082"/>
                <a:ext cx="368927" cy="319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26" y="0"/>
                    </a:moveTo>
                    <a:lnTo>
                      <a:pt x="209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626" y="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82" name="Oval 64"/>
              <p:cNvSpPr/>
              <p:nvPr/>
            </p:nvSpPr>
            <p:spPr>
              <a:xfrm>
                <a:off x="1275372" y="2554710"/>
                <a:ext cx="817191" cy="815207"/>
              </a:xfrm>
              <a:prstGeom prst="ellipse">
                <a:avLst/>
              </a:prstGeom>
              <a:solidFill>
                <a:srgbClr val="DE6E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83" name="Freeform 65"/>
              <p:cNvSpPr/>
              <p:nvPr/>
            </p:nvSpPr>
            <p:spPr>
              <a:xfrm>
                <a:off x="1555041" y="2866115"/>
                <a:ext cx="497852" cy="481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354" y="21600"/>
                    </a:moveTo>
                    <a:cubicBezTo>
                      <a:pt x="15785" y="20026"/>
                      <a:pt x="19523" y="16593"/>
                      <a:pt x="21600" y="12159"/>
                    </a:cubicBezTo>
                    <a:cubicBezTo>
                      <a:pt x="9692" y="0"/>
                      <a:pt x="9692" y="0"/>
                      <a:pt x="9692" y="0"/>
                    </a:cubicBezTo>
                    <a:cubicBezTo>
                      <a:pt x="0" y="10013"/>
                      <a:pt x="0" y="10013"/>
                      <a:pt x="0" y="10013"/>
                    </a:cubicBezTo>
                    <a:lnTo>
                      <a:pt x="11354" y="21600"/>
                    </a:lnTo>
                    <a:close/>
                  </a:path>
                </a:pathLst>
              </a:custGeom>
              <a:solidFill>
                <a:srgbClr val="CC5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84" name="Freeform 66"/>
              <p:cNvSpPr/>
              <p:nvPr/>
            </p:nvSpPr>
            <p:spPr>
              <a:xfrm>
                <a:off x="1465785" y="2786776"/>
                <a:ext cx="255869" cy="255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893"/>
                    </a:moveTo>
                    <a:lnTo>
                      <a:pt x="13060" y="21600"/>
                    </a:lnTo>
                    <a:lnTo>
                      <a:pt x="0" y="8540"/>
                    </a:lnTo>
                    <a:lnTo>
                      <a:pt x="8707" y="0"/>
                    </a:lnTo>
                    <a:lnTo>
                      <a:pt x="21600" y="12893"/>
                    </a:lnTo>
                    <a:close/>
                  </a:path>
                </a:pathLst>
              </a:custGeom>
              <a:solidFill>
                <a:srgbClr val="CC5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85" name="Freeform 67"/>
              <p:cNvSpPr/>
              <p:nvPr/>
            </p:nvSpPr>
            <p:spPr>
              <a:xfrm>
                <a:off x="1457851" y="2764958"/>
                <a:ext cx="483968" cy="483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9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947"/>
                      <a:pt x="0" y="9947"/>
                      <a:pt x="0" y="9947"/>
                    </a:cubicBezTo>
                    <a:cubicBezTo>
                      <a:pt x="11653" y="21600"/>
                      <a:pt x="11653" y="21600"/>
                      <a:pt x="11653" y="21600"/>
                    </a:cubicBezTo>
                    <a:cubicBezTo>
                      <a:pt x="21600" y="11653"/>
                      <a:pt x="21600" y="11653"/>
                      <a:pt x="21600" y="11653"/>
                    </a:cubicBezTo>
                    <a:lnTo>
                      <a:pt x="9947" y="0"/>
                    </a:lnTo>
                    <a:close/>
                    <a:moveTo>
                      <a:pt x="4974" y="7674"/>
                    </a:moveTo>
                    <a:cubicBezTo>
                      <a:pt x="3553" y="7674"/>
                      <a:pt x="2416" y="6537"/>
                      <a:pt x="2416" y="5258"/>
                    </a:cubicBezTo>
                    <a:cubicBezTo>
                      <a:pt x="2416" y="3837"/>
                      <a:pt x="3553" y="2700"/>
                      <a:pt x="4974" y="2700"/>
                    </a:cubicBezTo>
                    <a:cubicBezTo>
                      <a:pt x="6253" y="2700"/>
                      <a:pt x="7389" y="3837"/>
                      <a:pt x="7389" y="5258"/>
                    </a:cubicBezTo>
                    <a:cubicBezTo>
                      <a:pt x="7389" y="6537"/>
                      <a:pt x="6253" y="7674"/>
                      <a:pt x="4974" y="7674"/>
                    </a:cubicBezTo>
                    <a:close/>
                  </a:path>
                </a:pathLst>
              </a:custGeom>
              <a:solidFill>
                <a:srgbClr val="F2CD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86" name="Freeform 68"/>
              <p:cNvSpPr/>
              <p:nvPr/>
            </p:nvSpPr>
            <p:spPr>
              <a:xfrm>
                <a:off x="1600661" y="3000991"/>
                <a:ext cx="146778" cy="146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265" y="21600"/>
                    </a:moveTo>
                    <a:lnTo>
                      <a:pt x="0" y="1751"/>
                    </a:lnTo>
                    <a:lnTo>
                      <a:pt x="2335" y="0"/>
                    </a:lnTo>
                    <a:lnTo>
                      <a:pt x="21600" y="19265"/>
                    </a:lnTo>
                    <a:lnTo>
                      <a:pt x="19265" y="21600"/>
                    </a:ln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87" name="Freeform 69"/>
              <p:cNvSpPr/>
              <p:nvPr/>
            </p:nvSpPr>
            <p:spPr>
              <a:xfrm>
                <a:off x="1642314" y="2959338"/>
                <a:ext cx="146778" cy="146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265" y="21600"/>
                    </a:moveTo>
                    <a:lnTo>
                      <a:pt x="0" y="2335"/>
                    </a:lnTo>
                    <a:lnTo>
                      <a:pt x="2335" y="0"/>
                    </a:lnTo>
                    <a:lnTo>
                      <a:pt x="21600" y="19265"/>
                    </a:lnTo>
                    <a:lnTo>
                      <a:pt x="19265" y="21600"/>
                    </a:ln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88" name="Freeform 70"/>
              <p:cNvSpPr/>
              <p:nvPr/>
            </p:nvSpPr>
            <p:spPr>
              <a:xfrm>
                <a:off x="1683967" y="2917686"/>
                <a:ext cx="146778" cy="14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335"/>
                    </a:moveTo>
                    <a:lnTo>
                      <a:pt x="2335" y="0"/>
                    </a:lnTo>
                    <a:lnTo>
                      <a:pt x="21600" y="19265"/>
                    </a:lnTo>
                    <a:lnTo>
                      <a:pt x="19265" y="21600"/>
                    </a:lnTo>
                    <a:lnTo>
                      <a:pt x="0" y="2335"/>
                    </a:ln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89" name="Oval 71"/>
              <p:cNvSpPr/>
              <p:nvPr/>
            </p:nvSpPr>
            <p:spPr>
              <a:xfrm>
                <a:off x="0" y="2554710"/>
                <a:ext cx="815206" cy="815207"/>
              </a:xfrm>
              <a:prstGeom prst="ellipse">
                <a:avLst/>
              </a:pr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90" name="Freeform 72"/>
              <p:cNvSpPr/>
              <p:nvPr/>
            </p:nvSpPr>
            <p:spPr>
              <a:xfrm>
                <a:off x="279669" y="2866115"/>
                <a:ext cx="497852" cy="481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354" y="21600"/>
                    </a:moveTo>
                    <a:cubicBezTo>
                      <a:pt x="15785" y="20026"/>
                      <a:pt x="19523" y="16593"/>
                      <a:pt x="21600" y="12159"/>
                    </a:cubicBezTo>
                    <a:cubicBezTo>
                      <a:pt x="9692" y="0"/>
                      <a:pt x="9692" y="0"/>
                      <a:pt x="9692" y="0"/>
                    </a:cubicBezTo>
                    <a:cubicBezTo>
                      <a:pt x="0" y="10013"/>
                      <a:pt x="0" y="10013"/>
                      <a:pt x="0" y="10013"/>
                    </a:cubicBezTo>
                    <a:lnTo>
                      <a:pt x="11354" y="21600"/>
                    </a:lnTo>
                    <a:close/>
                  </a:path>
                </a:pathLst>
              </a:custGeom>
              <a:solidFill>
                <a:srgbClr val="BD46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91" name="Freeform 73"/>
              <p:cNvSpPr/>
              <p:nvPr/>
            </p:nvSpPr>
            <p:spPr>
              <a:xfrm>
                <a:off x="190413" y="2786776"/>
                <a:ext cx="255869" cy="255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893"/>
                    </a:moveTo>
                    <a:lnTo>
                      <a:pt x="12893" y="21600"/>
                    </a:lnTo>
                    <a:lnTo>
                      <a:pt x="0" y="8540"/>
                    </a:lnTo>
                    <a:lnTo>
                      <a:pt x="8707" y="0"/>
                    </a:lnTo>
                    <a:lnTo>
                      <a:pt x="21600" y="12893"/>
                    </a:lnTo>
                    <a:close/>
                  </a:path>
                </a:pathLst>
              </a:custGeom>
              <a:solidFill>
                <a:srgbClr val="BD46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92" name="Freeform 74"/>
              <p:cNvSpPr/>
              <p:nvPr/>
            </p:nvSpPr>
            <p:spPr>
              <a:xfrm>
                <a:off x="180495" y="2764958"/>
                <a:ext cx="485952" cy="483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9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947"/>
                      <a:pt x="0" y="9947"/>
                      <a:pt x="0" y="9947"/>
                    </a:cubicBezTo>
                    <a:cubicBezTo>
                      <a:pt x="11653" y="21600"/>
                      <a:pt x="11653" y="21600"/>
                      <a:pt x="11653" y="21600"/>
                    </a:cubicBezTo>
                    <a:cubicBezTo>
                      <a:pt x="21600" y="11653"/>
                      <a:pt x="21600" y="11653"/>
                      <a:pt x="21600" y="11653"/>
                    </a:cubicBezTo>
                    <a:lnTo>
                      <a:pt x="9947" y="0"/>
                    </a:lnTo>
                    <a:close/>
                    <a:moveTo>
                      <a:pt x="4974" y="7674"/>
                    </a:moveTo>
                    <a:cubicBezTo>
                      <a:pt x="3553" y="7674"/>
                      <a:pt x="2416" y="6537"/>
                      <a:pt x="2416" y="5258"/>
                    </a:cubicBezTo>
                    <a:cubicBezTo>
                      <a:pt x="2416" y="3837"/>
                      <a:pt x="3553" y="2700"/>
                      <a:pt x="4974" y="2700"/>
                    </a:cubicBezTo>
                    <a:cubicBezTo>
                      <a:pt x="6253" y="2700"/>
                      <a:pt x="7389" y="3837"/>
                      <a:pt x="7389" y="5258"/>
                    </a:cubicBezTo>
                    <a:cubicBezTo>
                      <a:pt x="7389" y="6537"/>
                      <a:pt x="6253" y="7674"/>
                      <a:pt x="4974" y="7674"/>
                    </a:cubicBezTo>
                    <a:close/>
                  </a:path>
                </a:pathLst>
              </a:custGeom>
              <a:solidFill>
                <a:srgbClr val="F2CD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93" name="Oval 75"/>
              <p:cNvSpPr/>
              <p:nvPr/>
            </p:nvSpPr>
            <p:spPr>
              <a:xfrm>
                <a:off x="14035044" y="1277355"/>
                <a:ext cx="817191" cy="817191"/>
              </a:xfrm>
              <a:prstGeom prst="ellipse">
                <a:avLst/>
              </a:prstGeom>
              <a:solidFill>
                <a:srgbClr val="7DC0E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94" name="Freeform 76"/>
              <p:cNvSpPr/>
              <p:nvPr/>
            </p:nvSpPr>
            <p:spPr>
              <a:xfrm>
                <a:off x="14201655" y="1443966"/>
                <a:ext cx="650580" cy="650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094" y="1482"/>
                    </a:moveTo>
                    <a:cubicBezTo>
                      <a:pt x="15035" y="2329"/>
                      <a:pt x="15035" y="2329"/>
                      <a:pt x="15035" y="2329"/>
                    </a:cubicBezTo>
                    <a:cubicBezTo>
                      <a:pt x="12812" y="0"/>
                      <a:pt x="12812" y="0"/>
                      <a:pt x="12812" y="0"/>
                    </a:cubicBezTo>
                    <a:cubicBezTo>
                      <a:pt x="11435" y="1376"/>
                      <a:pt x="11435" y="1376"/>
                      <a:pt x="11435" y="1376"/>
                    </a:cubicBezTo>
                    <a:cubicBezTo>
                      <a:pt x="13659" y="3600"/>
                      <a:pt x="13659" y="3600"/>
                      <a:pt x="13659" y="3600"/>
                    </a:cubicBezTo>
                    <a:cubicBezTo>
                      <a:pt x="11118" y="5929"/>
                      <a:pt x="11118" y="5929"/>
                      <a:pt x="11118" y="5929"/>
                    </a:cubicBezTo>
                    <a:cubicBezTo>
                      <a:pt x="5188" y="0"/>
                      <a:pt x="5188" y="0"/>
                      <a:pt x="5188" y="0"/>
                    </a:cubicBezTo>
                    <a:cubicBezTo>
                      <a:pt x="3812" y="1376"/>
                      <a:pt x="3812" y="1376"/>
                      <a:pt x="3812" y="1376"/>
                    </a:cubicBezTo>
                    <a:cubicBezTo>
                      <a:pt x="9741" y="7200"/>
                      <a:pt x="9741" y="7200"/>
                      <a:pt x="9741" y="7200"/>
                    </a:cubicBezTo>
                    <a:cubicBezTo>
                      <a:pt x="0" y="16094"/>
                      <a:pt x="0" y="16094"/>
                      <a:pt x="0" y="16094"/>
                    </a:cubicBezTo>
                    <a:cubicBezTo>
                      <a:pt x="5294" y="21282"/>
                      <a:pt x="5294" y="21282"/>
                      <a:pt x="5294" y="21282"/>
                    </a:cubicBezTo>
                    <a:cubicBezTo>
                      <a:pt x="6141" y="21494"/>
                      <a:pt x="7094" y="21600"/>
                      <a:pt x="8047" y="21600"/>
                    </a:cubicBezTo>
                    <a:cubicBezTo>
                      <a:pt x="15565" y="21600"/>
                      <a:pt x="21600" y="15565"/>
                      <a:pt x="21600" y="8047"/>
                    </a:cubicBezTo>
                    <a:cubicBezTo>
                      <a:pt x="21600" y="7624"/>
                      <a:pt x="21600" y="7306"/>
                      <a:pt x="21600" y="6882"/>
                    </a:cubicBezTo>
                    <a:lnTo>
                      <a:pt x="16094" y="1482"/>
                    </a:lnTo>
                    <a:close/>
                  </a:path>
                </a:pathLst>
              </a:custGeom>
              <a:solidFill>
                <a:srgbClr val="6DAD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95" name="Rectangle 77"/>
              <p:cNvSpPr/>
              <p:nvPr/>
            </p:nvSpPr>
            <p:spPr>
              <a:xfrm>
                <a:off x="14201655" y="1487603"/>
                <a:ext cx="483968" cy="440331"/>
              </a:xfrm>
              <a:prstGeom prst="rect">
                <a:avLst/>
              </a:pr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96" name="Rectangle 78"/>
              <p:cNvSpPr/>
              <p:nvPr/>
            </p:nvSpPr>
            <p:spPr>
              <a:xfrm>
                <a:off x="14528927" y="1443966"/>
                <a:ext cx="57521" cy="75373"/>
              </a:xfrm>
              <a:prstGeom prst="rect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97" name="Rectangle 79"/>
              <p:cNvSpPr/>
              <p:nvPr/>
            </p:nvSpPr>
            <p:spPr>
              <a:xfrm>
                <a:off x="14302812" y="1443966"/>
                <a:ext cx="53554" cy="75373"/>
              </a:xfrm>
              <a:prstGeom prst="rect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98" name="Rectangle 80"/>
              <p:cNvSpPr/>
              <p:nvPr/>
            </p:nvSpPr>
            <p:spPr>
              <a:xfrm>
                <a:off x="14255208" y="1596694"/>
                <a:ext cx="376861" cy="277687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99" name="Freeform 81"/>
              <p:cNvSpPr/>
              <p:nvPr/>
            </p:nvSpPr>
            <p:spPr>
              <a:xfrm>
                <a:off x="14308762" y="1660165"/>
                <a:ext cx="128926" cy="152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80" y="11250"/>
                    </a:moveTo>
                    <a:cubicBezTo>
                      <a:pt x="5940" y="13050"/>
                      <a:pt x="3780" y="14850"/>
                      <a:pt x="2160" y="16650"/>
                    </a:cubicBezTo>
                    <a:cubicBezTo>
                      <a:pt x="1080" y="18000"/>
                      <a:pt x="540" y="198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6650"/>
                      <a:pt x="21600" y="16650"/>
                      <a:pt x="21600" y="16650"/>
                    </a:cubicBezTo>
                    <a:cubicBezTo>
                      <a:pt x="10260" y="16650"/>
                      <a:pt x="10260" y="16650"/>
                      <a:pt x="10260" y="16650"/>
                    </a:cubicBezTo>
                    <a:cubicBezTo>
                      <a:pt x="10800" y="16200"/>
                      <a:pt x="11340" y="15750"/>
                      <a:pt x="11880" y="15300"/>
                    </a:cubicBezTo>
                    <a:cubicBezTo>
                      <a:pt x="12420" y="15300"/>
                      <a:pt x="13500" y="14400"/>
                      <a:pt x="15120" y="13500"/>
                    </a:cubicBezTo>
                    <a:cubicBezTo>
                      <a:pt x="17280" y="12150"/>
                      <a:pt x="18900" y="10800"/>
                      <a:pt x="19980" y="9900"/>
                    </a:cubicBezTo>
                    <a:cubicBezTo>
                      <a:pt x="20520" y="8550"/>
                      <a:pt x="21060" y="7650"/>
                      <a:pt x="21060" y="6300"/>
                    </a:cubicBezTo>
                    <a:cubicBezTo>
                      <a:pt x="21060" y="4950"/>
                      <a:pt x="21060" y="4050"/>
                      <a:pt x="19980" y="2700"/>
                    </a:cubicBezTo>
                    <a:cubicBezTo>
                      <a:pt x="19440" y="1800"/>
                      <a:pt x="18360" y="1350"/>
                      <a:pt x="16740" y="450"/>
                    </a:cubicBezTo>
                    <a:cubicBezTo>
                      <a:pt x="15120" y="0"/>
                      <a:pt x="13500" y="0"/>
                      <a:pt x="10800" y="0"/>
                    </a:cubicBezTo>
                    <a:cubicBezTo>
                      <a:pt x="8640" y="0"/>
                      <a:pt x="6480" y="0"/>
                      <a:pt x="5400" y="900"/>
                    </a:cubicBezTo>
                    <a:cubicBezTo>
                      <a:pt x="3780" y="1350"/>
                      <a:pt x="2700" y="1800"/>
                      <a:pt x="2160" y="2700"/>
                    </a:cubicBezTo>
                    <a:cubicBezTo>
                      <a:pt x="1620" y="3600"/>
                      <a:pt x="1080" y="4950"/>
                      <a:pt x="540" y="6750"/>
                    </a:cubicBezTo>
                    <a:cubicBezTo>
                      <a:pt x="7560" y="7200"/>
                      <a:pt x="7560" y="7200"/>
                      <a:pt x="7560" y="7200"/>
                    </a:cubicBezTo>
                    <a:cubicBezTo>
                      <a:pt x="8100" y="5850"/>
                      <a:pt x="8100" y="5400"/>
                      <a:pt x="9180" y="4500"/>
                    </a:cubicBezTo>
                    <a:cubicBezTo>
                      <a:pt x="9720" y="4050"/>
                      <a:pt x="10260" y="4050"/>
                      <a:pt x="11340" y="4050"/>
                    </a:cubicBezTo>
                    <a:cubicBezTo>
                      <a:pt x="11880" y="4050"/>
                      <a:pt x="12960" y="4050"/>
                      <a:pt x="13500" y="4500"/>
                    </a:cubicBezTo>
                    <a:cubicBezTo>
                      <a:pt x="14040" y="4950"/>
                      <a:pt x="14040" y="5850"/>
                      <a:pt x="14040" y="6300"/>
                    </a:cubicBezTo>
                    <a:cubicBezTo>
                      <a:pt x="14040" y="6750"/>
                      <a:pt x="14040" y="7650"/>
                      <a:pt x="13500" y="8100"/>
                    </a:cubicBezTo>
                    <a:cubicBezTo>
                      <a:pt x="12960" y="9000"/>
                      <a:pt x="11340" y="9900"/>
                      <a:pt x="9180" y="11250"/>
                    </a:cubicBez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00" name="Freeform 82"/>
              <p:cNvSpPr/>
              <p:nvPr/>
            </p:nvSpPr>
            <p:spPr>
              <a:xfrm>
                <a:off x="14453556" y="1660165"/>
                <a:ext cx="122976" cy="156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23" y="18073"/>
                    </a:moveTo>
                    <a:cubicBezTo>
                      <a:pt x="9969" y="18073"/>
                      <a:pt x="8862" y="17633"/>
                      <a:pt x="8308" y="17192"/>
                    </a:cubicBezTo>
                    <a:cubicBezTo>
                      <a:pt x="7754" y="16751"/>
                      <a:pt x="7200" y="15869"/>
                      <a:pt x="7200" y="14988"/>
                    </a:cubicBezTo>
                    <a:cubicBezTo>
                      <a:pt x="0" y="15429"/>
                      <a:pt x="0" y="15429"/>
                      <a:pt x="0" y="15429"/>
                    </a:cubicBezTo>
                    <a:cubicBezTo>
                      <a:pt x="554" y="16751"/>
                      <a:pt x="1108" y="18073"/>
                      <a:pt x="1662" y="18955"/>
                    </a:cubicBezTo>
                    <a:cubicBezTo>
                      <a:pt x="2769" y="19837"/>
                      <a:pt x="3877" y="20278"/>
                      <a:pt x="5538" y="20718"/>
                    </a:cubicBezTo>
                    <a:cubicBezTo>
                      <a:pt x="6646" y="21159"/>
                      <a:pt x="8308" y="21600"/>
                      <a:pt x="11077" y="21600"/>
                    </a:cubicBezTo>
                    <a:cubicBezTo>
                      <a:pt x="13292" y="21600"/>
                      <a:pt x="15508" y="21159"/>
                      <a:pt x="16615" y="20718"/>
                    </a:cubicBezTo>
                    <a:cubicBezTo>
                      <a:pt x="18277" y="19837"/>
                      <a:pt x="19385" y="18955"/>
                      <a:pt x="20492" y="18073"/>
                    </a:cubicBezTo>
                    <a:cubicBezTo>
                      <a:pt x="21046" y="16751"/>
                      <a:pt x="21600" y="15869"/>
                      <a:pt x="21600" y="14547"/>
                    </a:cubicBezTo>
                    <a:cubicBezTo>
                      <a:pt x="21600" y="13665"/>
                      <a:pt x="21046" y="12784"/>
                      <a:pt x="20492" y="11902"/>
                    </a:cubicBezTo>
                    <a:cubicBezTo>
                      <a:pt x="20492" y="11461"/>
                      <a:pt x="19385" y="10580"/>
                      <a:pt x="18831" y="10139"/>
                    </a:cubicBezTo>
                    <a:cubicBezTo>
                      <a:pt x="18277" y="10139"/>
                      <a:pt x="17169" y="9698"/>
                      <a:pt x="16615" y="9698"/>
                    </a:cubicBezTo>
                    <a:cubicBezTo>
                      <a:pt x="17723" y="9257"/>
                      <a:pt x="18277" y="8376"/>
                      <a:pt x="19385" y="7935"/>
                    </a:cubicBezTo>
                    <a:cubicBezTo>
                      <a:pt x="19938" y="7053"/>
                      <a:pt x="19938" y="6171"/>
                      <a:pt x="19938" y="5290"/>
                    </a:cubicBezTo>
                    <a:cubicBezTo>
                      <a:pt x="19938" y="3967"/>
                      <a:pt x="19385" y="2645"/>
                      <a:pt x="17723" y="1322"/>
                    </a:cubicBezTo>
                    <a:cubicBezTo>
                      <a:pt x="16062" y="441"/>
                      <a:pt x="13846" y="0"/>
                      <a:pt x="10523" y="0"/>
                    </a:cubicBezTo>
                    <a:cubicBezTo>
                      <a:pt x="7200" y="0"/>
                      <a:pt x="4985" y="441"/>
                      <a:pt x="3323" y="1322"/>
                    </a:cubicBezTo>
                    <a:cubicBezTo>
                      <a:pt x="1662" y="2204"/>
                      <a:pt x="1108" y="3527"/>
                      <a:pt x="0" y="5290"/>
                    </a:cubicBezTo>
                    <a:cubicBezTo>
                      <a:pt x="7200" y="6171"/>
                      <a:pt x="7200" y="6171"/>
                      <a:pt x="7200" y="6171"/>
                    </a:cubicBezTo>
                    <a:cubicBezTo>
                      <a:pt x="7200" y="5290"/>
                      <a:pt x="7754" y="4408"/>
                      <a:pt x="8308" y="3967"/>
                    </a:cubicBezTo>
                    <a:cubicBezTo>
                      <a:pt x="8862" y="3967"/>
                      <a:pt x="9415" y="3527"/>
                      <a:pt x="10523" y="3527"/>
                    </a:cubicBezTo>
                    <a:cubicBezTo>
                      <a:pt x="11077" y="3527"/>
                      <a:pt x="11631" y="3527"/>
                      <a:pt x="12185" y="3967"/>
                    </a:cubicBezTo>
                    <a:cubicBezTo>
                      <a:pt x="12738" y="4408"/>
                      <a:pt x="12738" y="4849"/>
                      <a:pt x="12738" y="5731"/>
                    </a:cubicBezTo>
                    <a:cubicBezTo>
                      <a:pt x="12738" y="6171"/>
                      <a:pt x="12738" y="7053"/>
                      <a:pt x="12185" y="7494"/>
                    </a:cubicBezTo>
                    <a:cubicBezTo>
                      <a:pt x="11631" y="7935"/>
                      <a:pt x="10523" y="7935"/>
                      <a:pt x="9415" y="7935"/>
                    </a:cubicBezTo>
                    <a:cubicBezTo>
                      <a:pt x="9415" y="7935"/>
                      <a:pt x="8862" y="7935"/>
                      <a:pt x="8862" y="7935"/>
                    </a:cubicBezTo>
                    <a:cubicBezTo>
                      <a:pt x="8308" y="12343"/>
                      <a:pt x="8308" y="12343"/>
                      <a:pt x="8308" y="12343"/>
                    </a:cubicBezTo>
                    <a:cubicBezTo>
                      <a:pt x="9415" y="11902"/>
                      <a:pt x="9969" y="11902"/>
                      <a:pt x="10523" y="11902"/>
                    </a:cubicBezTo>
                    <a:cubicBezTo>
                      <a:pt x="11631" y="11902"/>
                      <a:pt x="12738" y="11902"/>
                      <a:pt x="13292" y="12784"/>
                    </a:cubicBezTo>
                    <a:cubicBezTo>
                      <a:pt x="13846" y="13224"/>
                      <a:pt x="14400" y="13665"/>
                      <a:pt x="14400" y="14988"/>
                    </a:cubicBezTo>
                    <a:cubicBezTo>
                      <a:pt x="14400" y="15869"/>
                      <a:pt x="13846" y="16310"/>
                      <a:pt x="13292" y="17192"/>
                    </a:cubicBezTo>
                    <a:cubicBezTo>
                      <a:pt x="12738" y="17633"/>
                      <a:pt x="11631" y="18073"/>
                      <a:pt x="10523" y="18073"/>
                    </a:cubicBez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01" name="Oval 83"/>
              <p:cNvSpPr/>
              <p:nvPr/>
            </p:nvSpPr>
            <p:spPr>
              <a:xfrm>
                <a:off x="12759671" y="1277355"/>
                <a:ext cx="815207" cy="817191"/>
              </a:xfrm>
              <a:prstGeom prst="ellipse">
                <a:avLst/>
              </a:prstGeom>
              <a:solidFill>
                <a:srgbClr val="81CE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02" name="Freeform 84"/>
              <p:cNvSpPr/>
              <p:nvPr/>
            </p:nvSpPr>
            <p:spPr>
              <a:xfrm>
                <a:off x="12924299" y="1443966"/>
                <a:ext cx="650580" cy="650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094" y="1482"/>
                    </a:moveTo>
                    <a:cubicBezTo>
                      <a:pt x="15035" y="2329"/>
                      <a:pt x="15035" y="2329"/>
                      <a:pt x="15035" y="2329"/>
                    </a:cubicBezTo>
                    <a:cubicBezTo>
                      <a:pt x="12812" y="0"/>
                      <a:pt x="12812" y="0"/>
                      <a:pt x="12812" y="0"/>
                    </a:cubicBezTo>
                    <a:cubicBezTo>
                      <a:pt x="11435" y="1376"/>
                      <a:pt x="11435" y="1376"/>
                      <a:pt x="11435" y="1376"/>
                    </a:cubicBezTo>
                    <a:cubicBezTo>
                      <a:pt x="13659" y="3600"/>
                      <a:pt x="13659" y="3600"/>
                      <a:pt x="13659" y="3600"/>
                    </a:cubicBezTo>
                    <a:cubicBezTo>
                      <a:pt x="11118" y="5929"/>
                      <a:pt x="11118" y="5929"/>
                      <a:pt x="11118" y="5929"/>
                    </a:cubicBezTo>
                    <a:cubicBezTo>
                      <a:pt x="5188" y="0"/>
                      <a:pt x="5188" y="0"/>
                      <a:pt x="5188" y="0"/>
                    </a:cubicBezTo>
                    <a:cubicBezTo>
                      <a:pt x="3812" y="1376"/>
                      <a:pt x="3812" y="1376"/>
                      <a:pt x="3812" y="1376"/>
                    </a:cubicBezTo>
                    <a:cubicBezTo>
                      <a:pt x="9741" y="7200"/>
                      <a:pt x="9741" y="7200"/>
                      <a:pt x="9741" y="7200"/>
                    </a:cubicBezTo>
                    <a:cubicBezTo>
                      <a:pt x="0" y="16094"/>
                      <a:pt x="0" y="16094"/>
                      <a:pt x="0" y="16094"/>
                    </a:cubicBezTo>
                    <a:cubicBezTo>
                      <a:pt x="5294" y="21282"/>
                      <a:pt x="5294" y="21282"/>
                      <a:pt x="5294" y="21282"/>
                    </a:cubicBezTo>
                    <a:cubicBezTo>
                      <a:pt x="6141" y="21494"/>
                      <a:pt x="7094" y="21600"/>
                      <a:pt x="8047" y="21600"/>
                    </a:cubicBezTo>
                    <a:cubicBezTo>
                      <a:pt x="15565" y="21600"/>
                      <a:pt x="21600" y="15565"/>
                      <a:pt x="21600" y="8047"/>
                    </a:cubicBezTo>
                    <a:cubicBezTo>
                      <a:pt x="21600" y="7624"/>
                      <a:pt x="21600" y="7306"/>
                      <a:pt x="21600" y="6882"/>
                    </a:cubicBezTo>
                    <a:lnTo>
                      <a:pt x="16094" y="1482"/>
                    </a:lnTo>
                    <a:close/>
                  </a:path>
                </a:pathLst>
              </a:custGeom>
              <a:solidFill>
                <a:srgbClr val="72BB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03" name="Rectangle 85"/>
              <p:cNvSpPr/>
              <p:nvPr/>
            </p:nvSpPr>
            <p:spPr>
              <a:xfrm>
                <a:off x="12924299" y="1487603"/>
                <a:ext cx="485951" cy="440331"/>
              </a:xfrm>
              <a:prstGeom prst="rect">
                <a:avLst/>
              </a:pr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04" name="Rectangle 86"/>
              <p:cNvSpPr/>
              <p:nvPr/>
            </p:nvSpPr>
            <p:spPr>
              <a:xfrm>
                <a:off x="13253555" y="1443966"/>
                <a:ext cx="57521" cy="75373"/>
              </a:xfrm>
              <a:prstGeom prst="rect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05" name="Rectangle 87"/>
              <p:cNvSpPr/>
              <p:nvPr/>
            </p:nvSpPr>
            <p:spPr>
              <a:xfrm>
                <a:off x="13027440" y="1443966"/>
                <a:ext cx="53554" cy="75373"/>
              </a:xfrm>
              <a:prstGeom prst="rect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06" name="Rectangle 88"/>
              <p:cNvSpPr/>
              <p:nvPr/>
            </p:nvSpPr>
            <p:spPr>
              <a:xfrm>
                <a:off x="12979836" y="1596694"/>
                <a:ext cx="374876" cy="277687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07" name="Rectangle 89"/>
              <p:cNvSpPr/>
              <p:nvPr/>
            </p:nvSpPr>
            <p:spPr>
              <a:xfrm>
                <a:off x="13013556" y="1638347"/>
                <a:ext cx="77355" cy="79339"/>
              </a:xfrm>
              <a:prstGeom prst="rect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08" name="Rectangle 90"/>
              <p:cNvSpPr/>
              <p:nvPr/>
            </p:nvSpPr>
            <p:spPr>
              <a:xfrm>
                <a:off x="13128597" y="1638347"/>
                <a:ext cx="77355" cy="79339"/>
              </a:xfrm>
              <a:prstGeom prst="rect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09" name="Rectangle 91"/>
              <p:cNvSpPr/>
              <p:nvPr/>
            </p:nvSpPr>
            <p:spPr>
              <a:xfrm>
                <a:off x="13243638" y="1638347"/>
                <a:ext cx="77355" cy="79339"/>
              </a:xfrm>
              <a:prstGeom prst="rect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10" name="Rectangle 92"/>
              <p:cNvSpPr/>
              <p:nvPr/>
            </p:nvSpPr>
            <p:spPr>
              <a:xfrm>
                <a:off x="13013556" y="1753388"/>
                <a:ext cx="77355" cy="79340"/>
              </a:xfrm>
              <a:prstGeom prst="rect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11" name="Rectangle 93"/>
              <p:cNvSpPr/>
              <p:nvPr/>
            </p:nvSpPr>
            <p:spPr>
              <a:xfrm>
                <a:off x="13128597" y="1753388"/>
                <a:ext cx="77355" cy="79340"/>
              </a:xfrm>
              <a:prstGeom prst="rect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12" name="Rectangle 94"/>
              <p:cNvSpPr/>
              <p:nvPr/>
            </p:nvSpPr>
            <p:spPr>
              <a:xfrm>
                <a:off x="13243638" y="1753388"/>
                <a:ext cx="77355" cy="79340"/>
              </a:xfrm>
              <a:prstGeom prst="rect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13" name="Oval 95"/>
              <p:cNvSpPr/>
              <p:nvPr/>
            </p:nvSpPr>
            <p:spPr>
              <a:xfrm>
                <a:off x="11482315" y="1277355"/>
                <a:ext cx="817191" cy="817191"/>
              </a:xfrm>
              <a:prstGeom prst="ellipse">
                <a:avLst/>
              </a:prstGeom>
              <a:solidFill>
                <a:srgbClr val="739B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14" name="Freeform 96"/>
              <p:cNvSpPr/>
              <p:nvPr/>
            </p:nvSpPr>
            <p:spPr>
              <a:xfrm>
                <a:off x="11648926" y="1443966"/>
                <a:ext cx="650580" cy="650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094" y="1482"/>
                    </a:moveTo>
                    <a:cubicBezTo>
                      <a:pt x="15035" y="2329"/>
                      <a:pt x="15035" y="2329"/>
                      <a:pt x="15035" y="2329"/>
                    </a:cubicBezTo>
                    <a:cubicBezTo>
                      <a:pt x="12812" y="0"/>
                      <a:pt x="12812" y="0"/>
                      <a:pt x="12812" y="0"/>
                    </a:cubicBezTo>
                    <a:cubicBezTo>
                      <a:pt x="11435" y="1376"/>
                      <a:pt x="11435" y="1376"/>
                      <a:pt x="11435" y="1376"/>
                    </a:cubicBezTo>
                    <a:cubicBezTo>
                      <a:pt x="13659" y="3600"/>
                      <a:pt x="13659" y="3600"/>
                      <a:pt x="13659" y="3600"/>
                    </a:cubicBezTo>
                    <a:cubicBezTo>
                      <a:pt x="11118" y="5929"/>
                      <a:pt x="11118" y="5929"/>
                      <a:pt x="11118" y="5929"/>
                    </a:cubicBezTo>
                    <a:cubicBezTo>
                      <a:pt x="5188" y="0"/>
                      <a:pt x="5188" y="0"/>
                      <a:pt x="5188" y="0"/>
                    </a:cubicBezTo>
                    <a:cubicBezTo>
                      <a:pt x="3812" y="1376"/>
                      <a:pt x="3812" y="1376"/>
                      <a:pt x="3812" y="1376"/>
                    </a:cubicBezTo>
                    <a:cubicBezTo>
                      <a:pt x="9741" y="7200"/>
                      <a:pt x="9741" y="7200"/>
                      <a:pt x="9741" y="7200"/>
                    </a:cubicBezTo>
                    <a:cubicBezTo>
                      <a:pt x="0" y="16094"/>
                      <a:pt x="0" y="16094"/>
                      <a:pt x="0" y="16094"/>
                    </a:cubicBezTo>
                    <a:cubicBezTo>
                      <a:pt x="5294" y="21282"/>
                      <a:pt x="5294" y="21282"/>
                      <a:pt x="5294" y="21282"/>
                    </a:cubicBezTo>
                    <a:cubicBezTo>
                      <a:pt x="6141" y="21494"/>
                      <a:pt x="7094" y="21600"/>
                      <a:pt x="8047" y="21600"/>
                    </a:cubicBezTo>
                    <a:cubicBezTo>
                      <a:pt x="15565" y="21600"/>
                      <a:pt x="21600" y="15565"/>
                      <a:pt x="21600" y="8047"/>
                    </a:cubicBezTo>
                    <a:cubicBezTo>
                      <a:pt x="21600" y="7624"/>
                      <a:pt x="21600" y="7306"/>
                      <a:pt x="21600" y="6882"/>
                    </a:cubicBezTo>
                    <a:lnTo>
                      <a:pt x="16094" y="1482"/>
                    </a:lnTo>
                    <a:close/>
                  </a:path>
                </a:pathLst>
              </a:custGeom>
              <a:solidFill>
                <a:srgbClr val="6188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15" name="Rectangle 97"/>
              <p:cNvSpPr/>
              <p:nvPr/>
            </p:nvSpPr>
            <p:spPr>
              <a:xfrm>
                <a:off x="11648926" y="1487603"/>
                <a:ext cx="483968" cy="440331"/>
              </a:xfrm>
              <a:prstGeom prst="rect">
                <a:avLst/>
              </a:pr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16" name="Rectangle 98"/>
              <p:cNvSpPr/>
              <p:nvPr/>
            </p:nvSpPr>
            <p:spPr>
              <a:xfrm>
                <a:off x="11978182" y="1443966"/>
                <a:ext cx="57521" cy="75373"/>
              </a:xfrm>
              <a:prstGeom prst="rect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17" name="Rectangle 99"/>
              <p:cNvSpPr/>
              <p:nvPr/>
            </p:nvSpPr>
            <p:spPr>
              <a:xfrm>
                <a:off x="11750083" y="1443966"/>
                <a:ext cx="55538" cy="75373"/>
              </a:xfrm>
              <a:prstGeom prst="rect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18" name="Rectangle 100"/>
              <p:cNvSpPr/>
              <p:nvPr/>
            </p:nvSpPr>
            <p:spPr>
              <a:xfrm>
                <a:off x="11702480" y="1596694"/>
                <a:ext cx="376860" cy="277687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19" name="Oval 101"/>
              <p:cNvSpPr/>
              <p:nvPr/>
            </p:nvSpPr>
            <p:spPr>
              <a:xfrm>
                <a:off x="10206942" y="1277355"/>
                <a:ext cx="817191" cy="817191"/>
              </a:xfrm>
              <a:prstGeom prst="ellipse">
                <a:avLst/>
              </a:pr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20" name="Freeform 102"/>
              <p:cNvSpPr/>
              <p:nvPr/>
            </p:nvSpPr>
            <p:spPr>
              <a:xfrm>
                <a:off x="10692893" y="1501487"/>
                <a:ext cx="331241" cy="3114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20"/>
                    </a:moveTo>
                    <a:cubicBezTo>
                      <a:pt x="20354" y="21600"/>
                      <a:pt x="20354" y="21600"/>
                      <a:pt x="20354" y="21600"/>
                    </a:cubicBezTo>
                    <a:cubicBezTo>
                      <a:pt x="21185" y="18955"/>
                      <a:pt x="21600" y="16090"/>
                      <a:pt x="21600" y="13224"/>
                    </a:cubicBezTo>
                    <a:cubicBezTo>
                      <a:pt x="9346" y="0"/>
                      <a:pt x="9346" y="0"/>
                      <a:pt x="9346" y="0"/>
                    </a:cubicBezTo>
                    <a:lnTo>
                      <a:pt x="0" y="220"/>
                    </a:lnTo>
                    <a:close/>
                  </a:path>
                </a:pathLst>
              </a:custGeom>
              <a:solidFill>
                <a:srgbClr val="BD46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21" name="Freeform 103"/>
              <p:cNvSpPr/>
              <p:nvPr/>
            </p:nvSpPr>
            <p:spPr>
              <a:xfrm>
                <a:off x="10407274" y="1503471"/>
                <a:ext cx="591075" cy="59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787" y="0"/>
                    </a:moveTo>
                    <a:cubicBezTo>
                      <a:pt x="1168" y="1168"/>
                      <a:pt x="1168" y="1168"/>
                      <a:pt x="1168" y="1168"/>
                    </a:cubicBezTo>
                    <a:cubicBezTo>
                      <a:pt x="0" y="4787"/>
                      <a:pt x="0" y="4787"/>
                      <a:pt x="0" y="4787"/>
                    </a:cubicBezTo>
                    <a:cubicBezTo>
                      <a:pt x="5838" y="10625"/>
                      <a:pt x="5838" y="10625"/>
                      <a:pt x="5838" y="10625"/>
                    </a:cubicBezTo>
                    <a:cubicBezTo>
                      <a:pt x="1518" y="15762"/>
                      <a:pt x="1518" y="15762"/>
                      <a:pt x="1518" y="15762"/>
                    </a:cubicBezTo>
                    <a:cubicBezTo>
                      <a:pt x="7356" y="21600"/>
                      <a:pt x="7356" y="21600"/>
                      <a:pt x="7356" y="21600"/>
                    </a:cubicBezTo>
                    <a:cubicBezTo>
                      <a:pt x="7472" y="21600"/>
                      <a:pt x="7472" y="21600"/>
                      <a:pt x="7589" y="21600"/>
                    </a:cubicBezTo>
                    <a:cubicBezTo>
                      <a:pt x="14011" y="21600"/>
                      <a:pt x="19382" y="17630"/>
                      <a:pt x="21600" y="12026"/>
                    </a:cubicBezTo>
                    <a:cubicBezTo>
                      <a:pt x="12376" y="2802"/>
                      <a:pt x="12376" y="2802"/>
                      <a:pt x="12376" y="2802"/>
                    </a:cubicBezTo>
                    <a:cubicBezTo>
                      <a:pt x="10158" y="5371"/>
                      <a:pt x="10158" y="5371"/>
                      <a:pt x="10158" y="5371"/>
                    </a:cubicBezTo>
                    <a:lnTo>
                      <a:pt x="4787" y="0"/>
                    </a:lnTo>
                    <a:close/>
                  </a:path>
                </a:pathLst>
              </a:custGeom>
              <a:solidFill>
                <a:srgbClr val="BD46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22" name="Freeform 104"/>
              <p:cNvSpPr/>
              <p:nvPr/>
            </p:nvSpPr>
            <p:spPr>
              <a:xfrm>
                <a:off x="10431075" y="1849287"/>
                <a:ext cx="112304" cy="1044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49" h="19608" extrusionOk="0">
                    <a:moveTo>
                      <a:pt x="11368" y="408"/>
                    </a:moveTo>
                    <a:cubicBezTo>
                      <a:pt x="0" y="12408"/>
                      <a:pt x="0" y="12408"/>
                      <a:pt x="0" y="12408"/>
                    </a:cubicBezTo>
                    <a:cubicBezTo>
                      <a:pt x="6821" y="19608"/>
                      <a:pt x="6821" y="19608"/>
                      <a:pt x="6821" y="19608"/>
                    </a:cubicBezTo>
                    <a:cubicBezTo>
                      <a:pt x="19895" y="6408"/>
                      <a:pt x="19895" y="6408"/>
                      <a:pt x="19895" y="6408"/>
                    </a:cubicBezTo>
                    <a:cubicBezTo>
                      <a:pt x="21600" y="7008"/>
                      <a:pt x="8526" y="-1992"/>
                      <a:pt x="11368" y="408"/>
                    </a:cubicBezTo>
                    <a:close/>
                  </a:path>
                </a:pathLst>
              </a:cu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23" name="Freeform 105"/>
              <p:cNvSpPr/>
              <p:nvPr/>
            </p:nvSpPr>
            <p:spPr>
              <a:xfrm>
                <a:off x="10686461" y="1847818"/>
                <a:ext cx="113540" cy="105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26" h="19221" extrusionOk="0">
                    <a:moveTo>
                      <a:pt x="8549" y="540"/>
                    </a:moveTo>
                    <a:cubicBezTo>
                      <a:pt x="11872" y="-2379"/>
                      <a:pt x="-1974" y="7545"/>
                      <a:pt x="241" y="6378"/>
                    </a:cubicBezTo>
                    <a:cubicBezTo>
                      <a:pt x="12980" y="19221"/>
                      <a:pt x="12980" y="19221"/>
                      <a:pt x="12980" y="19221"/>
                    </a:cubicBezTo>
                    <a:cubicBezTo>
                      <a:pt x="19626" y="12216"/>
                      <a:pt x="19626" y="12216"/>
                      <a:pt x="19626" y="12216"/>
                    </a:cubicBezTo>
                    <a:lnTo>
                      <a:pt x="8549" y="540"/>
                    </a:lnTo>
                    <a:close/>
                  </a:path>
                </a:pathLst>
              </a:cu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24" name="Oval 106"/>
              <p:cNvSpPr/>
              <p:nvPr/>
            </p:nvSpPr>
            <p:spPr>
              <a:xfrm>
                <a:off x="10484629" y="1582809"/>
                <a:ext cx="261819" cy="261820"/>
              </a:xfrm>
              <a:prstGeom prst="ellipse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25" name="Freeform 107"/>
              <p:cNvSpPr/>
              <p:nvPr/>
            </p:nvSpPr>
            <p:spPr>
              <a:xfrm>
                <a:off x="10373554" y="1467768"/>
                <a:ext cx="164629" cy="166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54" y="4985"/>
                    </a:moveTo>
                    <a:cubicBezTo>
                      <a:pt x="20769" y="4985"/>
                      <a:pt x="21185" y="4569"/>
                      <a:pt x="21600" y="4569"/>
                    </a:cubicBezTo>
                    <a:cubicBezTo>
                      <a:pt x="19108" y="2077"/>
                      <a:pt x="15785" y="0"/>
                      <a:pt x="12046" y="0"/>
                    </a:cubicBezTo>
                    <a:cubicBezTo>
                      <a:pt x="5400" y="0"/>
                      <a:pt x="0" y="5400"/>
                      <a:pt x="0" y="12462"/>
                    </a:cubicBezTo>
                    <a:cubicBezTo>
                      <a:pt x="0" y="15785"/>
                      <a:pt x="1662" y="19523"/>
                      <a:pt x="4569" y="21600"/>
                    </a:cubicBezTo>
                    <a:cubicBezTo>
                      <a:pt x="4569" y="21185"/>
                      <a:pt x="4569" y="20769"/>
                      <a:pt x="4985" y="20354"/>
                    </a:cubicBezTo>
                    <a:cubicBezTo>
                      <a:pt x="6231" y="17031"/>
                      <a:pt x="8308" y="13708"/>
                      <a:pt x="11215" y="11215"/>
                    </a:cubicBezTo>
                    <a:cubicBezTo>
                      <a:pt x="13708" y="8723"/>
                      <a:pt x="17031" y="6231"/>
                      <a:pt x="20354" y="4985"/>
                    </a:cubicBez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26" name="Freeform 108"/>
              <p:cNvSpPr/>
              <p:nvPr/>
            </p:nvSpPr>
            <p:spPr>
              <a:xfrm>
                <a:off x="10692893" y="1467768"/>
                <a:ext cx="164629" cy="166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54" y="0"/>
                    </a:moveTo>
                    <a:cubicBezTo>
                      <a:pt x="5815" y="0"/>
                      <a:pt x="2492" y="2077"/>
                      <a:pt x="0" y="4569"/>
                    </a:cubicBezTo>
                    <a:cubicBezTo>
                      <a:pt x="415" y="4569"/>
                      <a:pt x="831" y="4985"/>
                      <a:pt x="1246" y="4985"/>
                    </a:cubicBezTo>
                    <a:cubicBezTo>
                      <a:pt x="4569" y="6231"/>
                      <a:pt x="7892" y="8723"/>
                      <a:pt x="10385" y="11215"/>
                    </a:cubicBezTo>
                    <a:cubicBezTo>
                      <a:pt x="13292" y="13708"/>
                      <a:pt x="15369" y="17031"/>
                      <a:pt x="16615" y="20354"/>
                    </a:cubicBezTo>
                    <a:cubicBezTo>
                      <a:pt x="17031" y="20769"/>
                      <a:pt x="17031" y="21185"/>
                      <a:pt x="17031" y="21600"/>
                    </a:cubicBezTo>
                    <a:cubicBezTo>
                      <a:pt x="19938" y="19523"/>
                      <a:pt x="21600" y="15785"/>
                      <a:pt x="21600" y="12462"/>
                    </a:cubicBezTo>
                    <a:cubicBezTo>
                      <a:pt x="21600" y="5400"/>
                      <a:pt x="16200" y="0"/>
                      <a:pt x="9554" y="0"/>
                    </a:cubicBez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27" name="Freeform 109"/>
              <p:cNvSpPr/>
              <p:nvPr/>
            </p:nvSpPr>
            <p:spPr>
              <a:xfrm>
                <a:off x="10595703" y="1622479"/>
                <a:ext cx="109092" cy="146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55" y="0"/>
                    </a:moveTo>
                    <a:lnTo>
                      <a:pt x="0" y="0"/>
                    </a:lnTo>
                    <a:lnTo>
                      <a:pt x="0" y="15762"/>
                    </a:lnTo>
                    <a:lnTo>
                      <a:pt x="19244" y="21600"/>
                    </a:lnTo>
                    <a:lnTo>
                      <a:pt x="21600" y="16930"/>
                    </a:lnTo>
                    <a:lnTo>
                      <a:pt x="7855" y="12259"/>
                    </a:lnTo>
                    <a:lnTo>
                      <a:pt x="7855" y="0"/>
                    </a:ln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28" name="Freeform 110"/>
              <p:cNvSpPr/>
              <p:nvPr/>
            </p:nvSpPr>
            <p:spPr>
              <a:xfrm>
                <a:off x="10431075" y="1525289"/>
                <a:ext cx="368927" cy="370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41" y="0"/>
                      <a:pt x="0" y="4841"/>
                      <a:pt x="0" y="10800"/>
                    </a:cubicBezTo>
                    <a:cubicBezTo>
                      <a:pt x="0" y="16759"/>
                      <a:pt x="4841" y="21600"/>
                      <a:pt x="10800" y="21600"/>
                    </a:cubicBezTo>
                    <a:cubicBezTo>
                      <a:pt x="16759" y="21600"/>
                      <a:pt x="21600" y="16759"/>
                      <a:pt x="21600" y="10800"/>
                    </a:cubicBezTo>
                    <a:cubicBezTo>
                      <a:pt x="21600" y="4841"/>
                      <a:pt x="16759" y="0"/>
                      <a:pt x="10800" y="0"/>
                    </a:cubicBezTo>
                    <a:close/>
                    <a:moveTo>
                      <a:pt x="10800" y="18621"/>
                    </a:moveTo>
                    <a:cubicBezTo>
                      <a:pt x="6517" y="18621"/>
                      <a:pt x="3166" y="15083"/>
                      <a:pt x="3166" y="10986"/>
                    </a:cubicBezTo>
                    <a:cubicBezTo>
                      <a:pt x="3166" y="6703"/>
                      <a:pt x="6517" y="3352"/>
                      <a:pt x="10800" y="3352"/>
                    </a:cubicBezTo>
                    <a:cubicBezTo>
                      <a:pt x="15083" y="3352"/>
                      <a:pt x="18434" y="6703"/>
                      <a:pt x="18434" y="10986"/>
                    </a:cubicBezTo>
                    <a:cubicBezTo>
                      <a:pt x="18434" y="15083"/>
                      <a:pt x="15083" y="18621"/>
                      <a:pt x="10800" y="18621"/>
                    </a:cubicBez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29" name="Oval 111"/>
              <p:cNvSpPr/>
              <p:nvPr/>
            </p:nvSpPr>
            <p:spPr>
              <a:xfrm>
                <a:off x="8931571" y="1277355"/>
                <a:ext cx="815207" cy="817191"/>
              </a:xfrm>
              <a:prstGeom prst="ellipse">
                <a:avLst/>
              </a:prstGeom>
              <a:solidFill>
                <a:srgbClr val="F2CD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30" name="Freeform 112"/>
              <p:cNvSpPr/>
              <p:nvPr/>
            </p:nvSpPr>
            <p:spPr>
              <a:xfrm>
                <a:off x="9209257" y="1459834"/>
                <a:ext cx="535538" cy="634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171" y="21600"/>
                    </a:moveTo>
                    <a:cubicBezTo>
                      <a:pt x="14143" y="21274"/>
                      <a:pt x="20700" y="16064"/>
                      <a:pt x="21600" y="9335"/>
                    </a:cubicBezTo>
                    <a:cubicBezTo>
                      <a:pt x="10543" y="0"/>
                      <a:pt x="10543" y="0"/>
                      <a:pt x="10543" y="0"/>
                    </a:cubicBezTo>
                    <a:cubicBezTo>
                      <a:pt x="0" y="16498"/>
                      <a:pt x="0" y="16498"/>
                      <a:pt x="0" y="16498"/>
                    </a:cubicBezTo>
                    <a:lnTo>
                      <a:pt x="6171" y="21600"/>
                    </a:lnTo>
                    <a:close/>
                  </a:path>
                </a:pathLst>
              </a:custGeom>
              <a:solidFill>
                <a:srgbClr val="E6BA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31" name="Rectangle 113"/>
              <p:cNvSpPr/>
              <p:nvPr/>
            </p:nvSpPr>
            <p:spPr>
              <a:xfrm>
                <a:off x="9209257" y="1459834"/>
                <a:ext cx="261819" cy="483968"/>
              </a:xfrm>
              <a:prstGeom prst="rect">
                <a:avLst/>
              </a:prstGeom>
              <a:solidFill>
                <a:srgbClr val="474B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32" name="Oval 114"/>
              <p:cNvSpPr/>
              <p:nvPr/>
            </p:nvSpPr>
            <p:spPr>
              <a:xfrm>
                <a:off x="9153720" y="1517355"/>
                <a:ext cx="370909" cy="368928"/>
              </a:xfrm>
              <a:prstGeom prst="ellipse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33" name="Oval 115"/>
              <p:cNvSpPr/>
              <p:nvPr/>
            </p:nvSpPr>
            <p:spPr>
              <a:xfrm>
                <a:off x="9209257" y="1570909"/>
                <a:ext cx="261819" cy="261819"/>
              </a:xfrm>
              <a:prstGeom prst="ellipse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34" name="Freeform 116"/>
              <p:cNvSpPr/>
              <p:nvPr/>
            </p:nvSpPr>
            <p:spPr>
              <a:xfrm>
                <a:off x="9320331" y="1608595"/>
                <a:ext cx="109092" cy="150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62" y="0"/>
                    </a:moveTo>
                    <a:lnTo>
                      <a:pt x="0" y="0"/>
                    </a:lnTo>
                    <a:lnTo>
                      <a:pt x="0" y="16200"/>
                    </a:lnTo>
                    <a:lnTo>
                      <a:pt x="18851" y="21600"/>
                    </a:lnTo>
                    <a:lnTo>
                      <a:pt x="21600" y="16484"/>
                    </a:lnTo>
                    <a:lnTo>
                      <a:pt x="7462" y="12505"/>
                    </a:lnTo>
                    <a:lnTo>
                      <a:pt x="7462" y="0"/>
                    </a:ln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35" name="Oval 117"/>
              <p:cNvSpPr/>
              <p:nvPr/>
            </p:nvSpPr>
            <p:spPr>
              <a:xfrm>
                <a:off x="7654215" y="1277355"/>
                <a:ext cx="817191" cy="817191"/>
              </a:xfrm>
              <a:prstGeom prst="ellipse">
                <a:avLst/>
              </a:prstGeom>
              <a:solidFill>
                <a:srgbClr val="DE6E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36" name="Freeform 118"/>
              <p:cNvSpPr/>
              <p:nvPr/>
            </p:nvSpPr>
            <p:spPr>
              <a:xfrm>
                <a:off x="7884298" y="1507438"/>
                <a:ext cx="585125" cy="5831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852" y="21600"/>
                    </a:moveTo>
                    <a:cubicBezTo>
                      <a:pt x="15462" y="20538"/>
                      <a:pt x="20538" y="15462"/>
                      <a:pt x="21600" y="8852"/>
                    </a:cubicBezTo>
                    <a:cubicBezTo>
                      <a:pt x="12748" y="0"/>
                      <a:pt x="12748" y="0"/>
                      <a:pt x="12748" y="0"/>
                    </a:cubicBezTo>
                    <a:cubicBezTo>
                      <a:pt x="0" y="12748"/>
                      <a:pt x="0" y="12748"/>
                      <a:pt x="0" y="12748"/>
                    </a:cubicBezTo>
                    <a:lnTo>
                      <a:pt x="8852" y="21600"/>
                    </a:lnTo>
                    <a:close/>
                  </a:path>
                </a:pathLst>
              </a:custGeom>
              <a:solidFill>
                <a:srgbClr val="CC5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37" name="Oval 119"/>
              <p:cNvSpPr/>
              <p:nvPr/>
            </p:nvSpPr>
            <p:spPr>
              <a:xfrm>
                <a:off x="7820827" y="1443966"/>
                <a:ext cx="485952" cy="483968"/>
              </a:xfrm>
              <a:prstGeom prst="ellipse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38" name="Oval 120"/>
              <p:cNvSpPr/>
              <p:nvPr/>
            </p:nvSpPr>
            <p:spPr>
              <a:xfrm>
                <a:off x="7874381" y="1497520"/>
                <a:ext cx="376862" cy="376862"/>
              </a:xfrm>
              <a:prstGeom prst="ellipse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39" name="Freeform 121"/>
              <p:cNvSpPr/>
              <p:nvPr/>
            </p:nvSpPr>
            <p:spPr>
              <a:xfrm>
                <a:off x="8035042" y="1555041"/>
                <a:ext cx="158678" cy="2161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30" y="0"/>
                    </a:moveTo>
                    <a:lnTo>
                      <a:pt x="0" y="0"/>
                    </a:lnTo>
                    <a:lnTo>
                      <a:pt x="0" y="15853"/>
                    </a:lnTo>
                    <a:lnTo>
                      <a:pt x="18630" y="21600"/>
                    </a:lnTo>
                    <a:lnTo>
                      <a:pt x="21600" y="16646"/>
                    </a:lnTo>
                    <a:lnTo>
                      <a:pt x="7830" y="12088"/>
                    </a:lnTo>
                    <a:lnTo>
                      <a:pt x="7830" y="0"/>
                    </a:ln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40" name="Oval 122"/>
              <p:cNvSpPr/>
              <p:nvPr/>
            </p:nvSpPr>
            <p:spPr>
              <a:xfrm>
                <a:off x="6378843" y="1277355"/>
                <a:ext cx="817192" cy="817191"/>
              </a:xfrm>
              <a:prstGeom prst="ellipse">
                <a:avLst/>
              </a:prstGeom>
              <a:solidFill>
                <a:srgbClr val="81CE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41" name="Freeform 123"/>
              <p:cNvSpPr/>
              <p:nvPr/>
            </p:nvSpPr>
            <p:spPr>
              <a:xfrm>
                <a:off x="6612893" y="1465785"/>
                <a:ext cx="567274" cy="614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02" y="0"/>
                    </a:moveTo>
                    <a:cubicBezTo>
                      <a:pt x="5339" y="1791"/>
                      <a:pt x="5339" y="1791"/>
                      <a:pt x="5339" y="1791"/>
                    </a:cubicBezTo>
                    <a:cubicBezTo>
                      <a:pt x="8373" y="4589"/>
                      <a:pt x="8373" y="4589"/>
                      <a:pt x="8373" y="4589"/>
                    </a:cubicBezTo>
                    <a:cubicBezTo>
                      <a:pt x="6674" y="4812"/>
                      <a:pt x="6674" y="4812"/>
                      <a:pt x="6674" y="4812"/>
                    </a:cubicBezTo>
                    <a:cubicBezTo>
                      <a:pt x="4490" y="2798"/>
                      <a:pt x="4490" y="2798"/>
                      <a:pt x="4490" y="2798"/>
                    </a:cubicBezTo>
                    <a:cubicBezTo>
                      <a:pt x="1456" y="5708"/>
                      <a:pt x="1456" y="5708"/>
                      <a:pt x="1456" y="5708"/>
                    </a:cubicBezTo>
                    <a:cubicBezTo>
                      <a:pt x="5461" y="9401"/>
                      <a:pt x="5461" y="9401"/>
                      <a:pt x="5461" y="9401"/>
                    </a:cubicBezTo>
                    <a:cubicBezTo>
                      <a:pt x="3276" y="8394"/>
                      <a:pt x="3276" y="8394"/>
                      <a:pt x="3276" y="8394"/>
                    </a:cubicBezTo>
                    <a:cubicBezTo>
                      <a:pt x="0" y="9177"/>
                      <a:pt x="0" y="9177"/>
                      <a:pt x="0" y="9177"/>
                    </a:cubicBezTo>
                    <a:cubicBezTo>
                      <a:pt x="5461" y="14213"/>
                      <a:pt x="5461" y="14213"/>
                      <a:pt x="5461" y="14213"/>
                    </a:cubicBezTo>
                    <a:cubicBezTo>
                      <a:pt x="5339" y="17011"/>
                      <a:pt x="5339" y="17011"/>
                      <a:pt x="5339" y="17011"/>
                    </a:cubicBezTo>
                    <a:cubicBezTo>
                      <a:pt x="10315" y="21600"/>
                      <a:pt x="10315" y="21600"/>
                      <a:pt x="10315" y="21600"/>
                    </a:cubicBezTo>
                    <a:cubicBezTo>
                      <a:pt x="15775" y="20481"/>
                      <a:pt x="20022" y="16564"/>
                      <a:pt x="21600" y="11751"/>
                    </a:cubicBezTo>
                    <a:cubicBezTo>
                      <a:pt x="13348" y="4141"/>
                      <a:pt x="13348" y="4141"/>
                      <a:pt x="13348" y="4141"/>
                    </a:cubicBezTo>
                    <a:cubicBezTo>
                      <a:pt x="12013" y="4253"/>
                      <a:pt x="12013" y="4253"/>
                      <a:pt x="12013" y="4253"/>
                    </a:cubicBezTo>
                    <a:lnTo>
                      <a:pt x="7402" y="0"/>
                    </a:lnTo>
                    <a:close/>
                  </a:path>
                </a:pathLst>
              </a:custGeom>
              <a:solidFill>
                <a:srgbClr val="72BB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42" name="Rectangle 124"/>
              <p:cNvSpPr/>
              <p:nvPr/>
            </p:nvSpPr>
            <p:spPr>
              <a:xfrm>
                <a:off x="6751736" y="1465785"/>
                <a:ext cx="55538" cy="483968"/>
              </a:xfrm>
              <a:prstGeom prst="rect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43" name="Freeform 125"/>
              <p:cNvSpPr/>
              <p:nvPr/>
            </p:nvSpPr>
            <p:spPr>
              <a:xfrm>
                <a:off x="6612893" y="1681983"/>
                <a:ext cx="311406" cy="89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715" y="0"/>
                    </a:moveTo>
                    <a:lnTo>
                      <a:pt x="0" y="11040"/>
                    </a:lnTo>
                    <a:lnTo>
                      <a:pt x="3715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3715" y="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44" name="Freeform 126"/>
              <p:cNvSpPr/>
              <p:nvPr/>
            </p:nvSpPr>
            <p:spPr>
              <a:xfrm>
                <a:off x="6650579" y="1539173"/>
                <a:ext cx="311406" cy="89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885" y="21600"/>
                    </a:moveTo>
                    <a:lnTo>
                      <a:pt x="21600" y="10560"/>
                    </a:lnTo>
                    <a:lnTo>
                      <a:pt x="17885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17885" y="2160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45" name="Oval 127"/>
              <p:cNvSpPr/>
              <p:nvPr/>
            </p:nvSpPr>
            <p:spPr>
              <a:xfrm>
                <a:off x="5103471" y="1277355"/>
                <a:ext cx="817191" cy="817191"/>
              </a:xfrm>
              <a:prstGeom prst="ellipse">
                <a:avLst/>
              </a:prstGeom>
              <a:solidFill>
                <a:srgbClr val="A491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46" name="Freeform 128"/>
              <p:cNvSpPr/>
              <p:nvPr/>
            </p:nvSpPr>
            <p:spPr>
              <a:xfrm>
                <a:off x="5339504" y="1513388"/>
                <a:ext cx="577191" cy="577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12" y="21600"/>
                    </a:moveTo>
                    <a:cubicBezTo>
                      <a:pt x="15394" y="20526"/>
                      <a:pt x="20526" y="15275"/>
                      <a:pt x="21600" y="8712"/>
                    </a:cubicBezTo>
                    <a:cubicBezTo>
                      <a:pt x="12888" y="0"/>
                      <a:pt x="12888" y="0"/>
                      <a:pt x="12888" y="0"/>
                    </a:cubicBezTo>
                    <a:cubicBezTo>
                      <a:pt x="0" y="12888"/>
                      <a:pt x="0" y="12888"/>
                      <a:pt x="0" y="12888"/>
                    </a:cubicBezTo>
                    <a:lnTo>
                      <a:pt x="8712" y="21600"/>
                    </a:lnTo>
                    <a:close/>
                  </a:path>
                </a:pathLst>
              </a:custGeom>
              <a:solidFill>
                <a:srgbClr val="8D79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47" name="Oval 129"/>
              <p:cNvSpPr/>
              <p:nvPr/>
            </p:nvSpPr>
            <p:spPr>
              <a:xfrm>
                <a:off x="5268099" y="1443966"/>
                <a:ext cx="485952" cy="483968"/>
              </a:xfrm>
              <a:prstGeom prst="ellipse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48" name="Oval 130"/>
              <p:cNvSpPr/>
              <p:nvPr/>
            </p:nvSpPr>
            <p:spPr>
              <a:xfrm>
                <a:off x="5323637" y="1497520"/>
                <a:ext cx="376861" cy="376862"/>
              </a:xfrm>
              <a:prstGeom prst="ellipse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49" name="Freeform 131"/>
              <p:cNvSpPr/>
              <p:nvPr/>
            </p:nvSpPr>
            <p:spPr>
              <a:xfrm>
                <a:off x="5438678" y="1685950"/>
                <a:ext cx="146777" cy="146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50" name="Freeform 132"/>
              <p:cNvSpPr/>
              <p:nvPr/>
            </p:nvSpPr>
            <p:spPr>
              <a:xfrm>
                <a:off x="5438678" y="1539173"/>
                <a:ext cx="146777" cy="146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6188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51" name="Oval 133"/>
              <p:cNvSpPr/>
              <p:nvPr/>
            </p:nvSpPr>
            <p:spPr>
              <a:xfrm>
                <a:off x="5486281" y="1656198"/>
                <a:ext cx="53554" cy="57522"/>
              </a:xfrm>
              <a:prstGeom prst="ellipse">
                <a:avLst/>
              </a:pr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52" name="Oval 134"/>
              <p:cNvSpPr/>
              <p:nvPr/>
            </p:nvSpPr>
            <p:spPr>
              <a:xfrm>
                <a:off x="3828099" y="1277355"/>
                <a:ext cx="815207" cy="817191"/>
              </a:xfrm>
              <a:prstGeom prst="ellipse">
                <a:avLst/>
              </a:pr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53" name="Freeform 135"/>
              <p:cNvSpPr/>
              <p:nvPr/>
            </p:nvSpPr>
            <p:spPr>
              <a:xfrm>
                <a:off x="3992727" y="1529256"/>
                <a:ext cx="650580" cy="565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624" y="21600"/>
                    </a:moveTo>
                    <a:cubicBezTo>
                      <a:pt x="7729" y="21600"/>
                      <a:pt x="7941" y="21600"/>
                      <a:pt x="8047" y="21600"/>
                    </a:cubicBezTo>
                    <a:cubicBezTo>
                      <a:pt x="15459" y="21600"/>
                      <a:pt x="21388" y="14888"/>
                      <a:pt x="21600" y="6346"/>
                    </a:cubicBezTo>
                    <a:cubicBezTo>
                      <a:pt x="16094" y="0"/>
                      <a:pt x="16094" y="0"/>
                      <a:pt x="16094" y="0"/>
                    </a:cubicBezTo>
                    <a:cubicBezTo>
                      <a:pt x="0" y="12814"/>
                      <a:pt x="0" y="12814"/>
                      <a:pt x="0" y="12814"/>
                    </a:cubicBezTo>
                    <a:lnTo>
                      <a:pt x="7624" y="21600"/>
                    </a:lnTo>
                    <a:close/>
                  </a:path>
                </a:pathLst>
              </a:custGeom>
              <a:solidFill>
                <a:srgbClr val="BD46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54" name="Freeform 136"/>
              <p:cNvSpPr/>
              <p:nvPr/>
            </p:nvSpPr>
            <p:spPr>
              <a:xfrm>
                <a:off x="3992727" y="1529256"/>
                <a:ext cx="485952" cy="372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378" y="21600"/>
                    </a:moveTo>
                    <a:lnTo>
                      <a:pt x="10756" y="19417"/>
                    </a:lnTo>
                    <a:lnTo>
                      <a:pt x="16222" y="21600"/>
                    </a:lnTo>
                    <a:lnTo>
                      <a:pt x="21600" y="19417"/>
                    </a:lnTo>
                    <a:lnTo>
                      <a:pt x="21600" y="0"/>
                    </a:lnTo>
                    <a:lnTo>
                      <a:pt x="16222" y="2183"/>
                    </a:lnTo>
                    <a:lnTo>
                      <a:pt x="10756" y="0"/>
                    </a:lnTo>
                    <a:lnTo>
                      <a:pt x="5378" y="2183"/>
                    </a:lnTo>
                    <a:lnTo>
                      <a:pt x="0" y="0"/>
                    </a:lnTo>
                    <a:lnTo>
                      <a:pt x="0" y="19417"/>
                    </a:lnTo>
                    <a:lnTo>
                      <a:pt x="5378" y="21600"/>
                    </a:lnTo>
                    <a:close/>
                  </a:path>
                </a:pathLst>
              </a:cu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55" name="Freeform 137"/>
              <p:cNvSpPr/>
              <p:nvPr/>
            </p:nvSpPr>
            <p:spPr>
              <a:xfrm>
                <a:off x="4030413" y="1580826"/>
                <a:ext cx="73390" cy="277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97"/>
                    </a:moveTo>
                    <a:lnTo>
                      <a:pt x="0" y="0"/>
                    </a:lnTo>
                    <a:lnTo>
                      <a:pt x="0" y="19749"/>
                    </a:lnTo>
                    <a:lnTo>
                      <a:pt x="21600" y="21600"/>
                    </a:lnTo>
                    <a:lnTo>
                      <a:pt x="21600" y="1697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56" name="Freeform 138"/>
              <p:cNvSpPr/>
              <p:nvPr/>
            </p:nvSpPr>
            <p:spPr>
              <a:xfrm>
                <a:off x="4244628" y="1574876"/>
                <a:ext cx="103142" cy="283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2115"/>
                    </a:lnTo>
                    <a:lnTo>
                      <a:pt x="0" y="0"/>
                    </a:lnTo>
                    <a:lnTo>
                      <a:pt x="0" y="19334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57" name="Freeform 139"/>
              <p:cNvSpPr/>
              <p:nvPr/>
            </p:nvSpPr>
            <p:spPr>
              <a:xfrm>
                <a:off x="4123637" y="1574876"/>
                <a:ext cx="103141" cy="283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334"/>
                    </a:moveTo>
                    <a:lnTo>
                      <a:pt x="21600" y="0"/>
                    </a:lnTo>
                    <a:lnTo>
                      <a:pt x="0" y="2115"/>
                    </a:lnTo>
                    <a:lnTo>
                      <a:pt x="0" y="21600"/>
                    </a:lnTo>
                    <a:lnTo>
                      <a:pt x="21600" y="19334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58" name="Freeform 140"/>
              <p:cNvSpPr/>
              <p:nvPr/>
            </p:nvSpPr>
            <p:spPr>
              <a:xfrm>
                <a:off x="4365620" y="1580826"/>
                <a:ext cx="73389" cy="277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749"/>
                    </a:moveTo>
                    <a:lnTo>
                      <a:pt x="21600" y="0"/>
                    </a:lnTo>
                    <a:lnTo>
                      <a:pt x="0" y="1697"/>
                    </a:lnTo>
                    <a:lnTo>
                      <a:pt x="0" y="21600"/>
                    </a:lnTo>
                    <a:lnTo>
                      <a:pt x="21600" y="19749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59" name="Freeform 141"/>
              <p:cNvSpPr/>
              <p:nvPr/>
            </p:nvSpPr>
            <p:spPr>
              <a:xfrm>
                <a:off x="4306116" y="1679999"/>
                <a:ext cx="105125" cy="105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98" y="0"/>
                    </a:moveTo>
                    <a:lnTo>
                      <a:pt x="0" y="5298"/>
                    </a:lnTo>
                    <a:lnTo>
                      <a:pt x="5298" y="10189"/>
                    </a:lnTo>
                    <a:lnTo>
                      <a:pt x="0" y="15487"/>
                    </a:lnTo>
                    <a:lnTo>
                      <a:pt x="5298" y="21600"/>
                    </a:lnTo>
                    <a:lnTo>
                      <a:pt x="10596" y="15487"/>
                    </a:lnTo>
                    <a:lnTo>
                      <a:pt x="15487" y="21600"/>
                    </a:lnTo>
                    <a:lnTo>
                      <a:pt x="21600" y="15487"/>
                    </a:lnTo>
                    <a:lnTo>
                      <a:pt x="15487" y="10189"/>
                    </a:lnTo>
                    <a:lnTo>
                      <a:pt x="21600" y="5298"/>
                    </a:lnTo>
                    <a:lnTo>
                      <a:pt x="15487" y="0"/>
                    </a:lnTo>
                    <a:lnTo>
                      <a:pt x="10596" y="5298"/>
                    </a:lnTo>
                    <a:lnTo>
                      <a:pt x="5298" y="0"/>
                    </a:ln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60" name="Freeform 142"/>
              <p:cNvSpPr/>
              <p:nvPr/>
            </p:nvSpPr>
            <p:spPr>
              <a:xfrm>
                <a:off x="4123637" y="1707768"/>
                <a:ext cx="103141" cy="45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6750" y="18514"/>
                      <a:pt x="14175" y="16971"/>
                      <a:pt x="21600" y="16971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4175" y="0"/>
                      <a:pt x="6750" y="1543"/>
                      <a:pt x="0" y="3086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61" name="Freeform 143"/>
              <p:cNvSpPr/>
              <p:nvPr/>
            </p:nvSpPr>
            <p:spPr>
              <a:xfrm>
                <a:off x="4244628" y="1707768"/>
                <a:ext cx="45621" cy="37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800"/>
                    </a:moveTo>
                    <a:cubicBezTo>
                      <a:pt x="7714" y="21600"/>
                      <a:pt x="15429" y="21600"/>
                      <a:pt x="21600" y="21600"/>
                    </a:cubicBezTo>
                    <a:cubicBezTo>
                      <a:pt x="21600" y="1800"/>
                      <a:pt x="21600" y="1800"/>
                      <a:pt x="21600" y="1800"/>
                    </a:cubicBezTo>
                    <a:cubicBezTo>
                      <a:pt x="15429" y="0"/>
                      <a:pt x="7714" y="0"/>
                      <a:pt x="0" y="0"/>
                    </a:cubicBezTo>
                    <a:lnTo>
                      <a:pt x="0" y="19800"/>
                    </a:ln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62" name="Freeform 144"/>
              <p:cNvSpPr/>
              <p:nvPr/>
            </p:nvSpPr>
            <p:spPr>
              <a:xfrm>
                <a:off x="4030413" y="1721652"/>
                <a:ext cx="73390" cy="59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6574" y="18189"/>
                      <a:pt x="13148" y="14779"/>
                      <a:pt x="21600" y="12505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4087" y="1137"/>
                      <a:pt x="6574" y="4547"/>
                      <a:pt x="0" y="6821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63" name="Oval 145"/>
              <p:cNvSpPr/>
              <p:nvPr/>
            </p:nvSpPr>
            <p:spPr>
              <a:xfrm>
                <a:off x="2550744" y="1277355"/>
                <a:ext cx="817191" cy="817191"/>
              </a:xfrm>
              <a:prstGeom prst="ellipse">
                <a:avLst/>
              </a:prstGeom>
              <a:solidFill>
                <a:srgbClr val="739B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64" name="Freeform 146"/>
              <p:cNvSpPr/>
              <p:nvPr/>
            </p:nvSpPr>
            <p:spPr>
              <a:xfrm>
                <a:off x="2717355" y="1529256"/>
                <a:ext cx="650580" cy="565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624" y="21600"/>
                    </a:moveTo>
                    <a:cubicBezTo>
                      <a:pt x="7729" y="21600"/>
                      <a:pt x="7941" y="21600"/>
                      <a:pt x="8047" y="21600"/>
                    </a:cubicBezTo>
                    <a:cubicBezTo>
                      <a:pt x="15459" y="21600"/>
                      <a:pt x="21388" y="14888"/>
                      <a:pt x="21600" y="6346"/>
                    </a:cubicBezTo>
                    <a:cubicBezTo>
                      <a:pt x="16094" y="0"/>
                      <a:pt x="16094" y="0"/>
                      <a:pt x="16094" y="0"/>
                    </a:cubicBezTo>
                    <a:cubicBezTo>
                      <a:pt x="0" y="12814"/>
                      <a:pt x="0" y="12814"/>
                      <a:pt x="0" y="12814"/>
                    </a:cubicBezTo>
                    <a:lnTo>
                      <a:pt x="7624" y="21600"/>
                    </a:lnTo>
                    <a:close/>
                  </a:path>
                </a:pathLst>
              </a:custGeom>
              <a:solidFill>
                <a:srgbClr val="6188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65" name="Freeform 147"/>
              <p:cNvSpPr/>
              <p:nvPr/>
            </p:nvSpPr>
            <p:spPr>
              <a:xfrm>
                <a:off x="2717355" y="1529256"/>
                <a:ext cx="483968" cy="372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21600"/>
                    </a:moveTo>
                    <a:lnTo>
                      <a:pt x="10800" y="19417"/>
                    </a:lnTo>
                    <a:lnTo>
                      <a:pt x="16200" y="21600"/>
                    </a:lnTo>
                    <a:lnTo>
                      <a:pt x="21600" y="19417"/>
                    </a:lnTo>
                    <a:lnTo>
                      <a:pt x="21600" y="0"/>
                    </a:lnTo>
                    <a:lnTo>
                      <a:pt x="16200" y="2183"/>
                    </a:lnTo>
                    <a:lnTo>
                      <a:pt x="10800" y="0"/>
                    </a:lnTo>
                    <a:lnTo>
                      <a:pt x="5400" y="2183"/>
                    </a:lnTo>
                    <a:lnTo>
                      <a:pt x="0" y="0"/>
                    </a:lnTo>
                    <a:lnTo>
                      <a:pt x="0" y="19417"/>
                    </a:ln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66" name="Freeform 148"/>
              <p:cNvSpPr/>
              <p:nvPr/>
            </p:nvSpPr>
            <p:spPr>
              <a:xfrm>
                <a:off x="2755041" y="1580826"/>
                <a:ext cx="73389" cy="277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97"/>
                    </a:moveTo>
                    <a:lnTo>
                      <a:pt x="0" y="0"/>
                    </a:lnTo>
                    <a:lnTo>
                      <a:pt x="0" y="19749"/>
                    </a:lnTo>
                    <a:lnTo>
                      <a:pt x="21600" y="21600"/>
                    </a:lnTo>
                    <a:lnTo>
                      <a:pt x="21600" y="1697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67" name="Freeform 149"/>
              <p:cNvSpPr/>
              <p:nvPr/>
            </p:nvSpPr>
            <p:spPr>
              <a:xfrm>
                <a:off x="2969256" y="1574876"/>
                <a:ext cx="101158" cy="283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2115"/>
                    </a:lnTo>
                    <a:lnTo>
                      <a:pt x="0" y="0"/>
                    </a:lnTo>
                    <a:lnTo>
                      <a:pt x="0" y="19334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68" name="Freeform 150"/>
              <p:cNvSpPr/>
              <p:nvPr/>
            </p:nvSpPr>
            <p:spPr>
              <a:xfrm>
                <a:off x="2848264" y="1574876"/>
                <a:ext cx="101158" cy="283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334"/>
                    </a:moveTo>
                    <a:lnTo>
                      <a:pt x="21600" y="0"/>
                    </a:lnTo>
                    <a:lnTo>
                      <a:pt x="0" y="2115"/>
                    </a:lnTo>
                    <a:lnTo>
                      <a:pt x="0" y="21600"/>
                    </a:lnTo>
                    <a:lnTo>
                      <a:pt x="21600" y="19334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69" name="Freeform 151"/>
              <p:cNvSpPr/>
              <p:nvPr/>
            </p:nvSpPr>
            <p:spPr>
              <a:xfrm>
                <a:off x="3090248" y="1580826"/>
                <a:ext cx="73389" cy="277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749"/>
                    </a:moveTo>
                    <a:lnTo>
                      <a:pt x="21600" y="0"/>
                    </a:lnTo>
                    <a:lnTo>
                      <a:pt x="0" y="1697"/>
                    </a:lnTo>
                    <a:lnTo>
                      <a:pt x="0" y="21600"/>
                    </a:lnTo>
                    <a:lnTo>
                      <a:pt x="21600" y="19749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70" name="Oval 152"/>
              <p:cNvSpPr/>
              <p:nvPr/>
            </p:nvSpPr>
            <p:spPr>
              <a:xfrm>
                <a:off x="1275372" y="1277355"/>
                <a:ext cx="817191" cy="817191"/>
              </a:xfrm>
              <a:prstGeom prst="ellipse">
                <a:avLst/>
              </a:prstGeom>
              <a:solidFill>
                <a:srgbClr val="7DC0E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71" name="Freeform 153"/>
              <p:cNvSpPr/>
              <p:nvPr/>
            </p:nvSpPr>
            <p:spPr>
              <a:xfrm>
                <a:off x="1523306" y="1481652"/>
                <a:ext cx="555372" cy="593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31" y="0"/>
                    </a:moveTo>
                    <a:cubicBezTo>
                      <a:pt x="0" y="5923"/>
                      <a:pt x="0" y="5923"/>
                      <a:pt x="0" y="5923"/>
                    </a:cubicBezTo>
                    <a:cubicBezTo>
                      <a:pt x="7448" y="12890"/>
                      <a:pt x="7448" y="12890"/>
                      <a:pt x="7448" y="12890"/>
                    </a:cubicBezTo>
                    <a:cubicBezTo>
                      <a:pt x="6207" y="16955"/>
                      <a:pt x="6207" y="16955"/>
                      <a:pt x="6207" y="16955"/>
                    </a:cubicBezTo>
                    <a:cubicBezTo>
                      <a:pt x="11048" y="21600"/>
                      <a:pt x="11048" y="21600"/>
                      <a:pt x="11048" y="21600"/>
                    </a:cubicBezTo>
                    <a:cubicBezTo>
                      <a:pt x="16262" y="19974"/>
                      <a:pt x="20234" y="16026"/>
                      <a:pt x="21600" y="11032"/>
                    </a:cubicBezTo>
                    <a:cubicBezTo>
                      <a:pt x="10924" y="1045"/>
                      <a:pt x="10924" y="1045"/>
                      <a:pt x="10924" y="1045"/>
                    </a:cubicBezTo>
                    <a:cubicBezTo>
                      <a:pt x="10179" y="3600"/>
                      <a:pt x="10179" y="3600"/>
                      <a:pt x="10179" y="3600"/>
                    </a:cubicBezTo>
                    <a:lnTo>
                      <a:pt x="6331" y="0"/>
                    </a:lnTo>
                    <a:close/>
                  </a:path>
                </a:pathLst>
              </a:custGeom>
              <a:solidFill>
                <a:srgbClr val="6DAD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72" name="Freeform 154"/>
              <p:cNvSpPr/>
              <p:nvPr/>
            </p:nvSpPr>
            <p:spPr>
              <a:xfrm>
                <a:off x="1505454" y="1465785"/>
                <a:ext cx="357026" cy="481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0800" y="0"/>
                      <a:pt x="10800" y="0"/>
                      <a:pt x="10800" y="0"/>
                    </a:cubicBezTo>
                    <a:cubicBezTo>
                      <a:pt x="10800" y="0"/>
                      <a:pt x="10800" y="0"/>
                      <a:pt x="10800" y="0"/>
                    </a:cubicBezTo>
                    <a:cubicBezTo>
                      <a:pt x="10800" y="0"/>
                      <a:pt x="10800" y="0"/>
                      <a:pt x="10800" y="0"/>
                    </a:cubicBezTo>
                    <a:cubicBezTo>
                      <a:pt x="10800" y="0"/>
                      <a:pt x="10800" y="0"/>
                      <a:pt x="10800" y="0"/>
                    </a:cubicBezTo>
                    <a:cubicBezTo>
                      <a:pt x="4821" y="0"/>
                      <a:pt x="0" y="3576"/>
                      <a:pt x="0" y="8011"/>
                    </a:cubicBezTo>
                    <a:cubicBezTo>
                      <a:pt x="0" y="13732"/>
                      <a:pt x="10800" y="21600"/>
                      <a:pt x="10800" y="21600"/>
                    </a:cubicBezTo>
                    <a:cubicBezTo>
                      <a:pt x="10800" y="21600"/>
                      <a:pt x="21600" y="13732"/>
                      <a:pt x="21600" y="8011"/>
                    </a:cubicBezTo>
                    <a:cubicBezTo>
                      <a:pt x="21600" y="3576"/>
                      <a:pt x="16779" y="0"/>
                      <a:pt x="10800" y="0"/>
                    </a:cubicBezTo>
                    <a:close/>
                    <a:moveTo>
                      <a:pt x="10800" y="12159"/>
                    </a:moveTo>
                    <a:cubicBezTo>
                      <a:pt x="7714" y="12159"/>
                      <a:pt x="5207" y="10299"/>
                      <a:pt x="5207" y="8011"/>
                    </a:cubicBezTo>
                    <a:cubicBezTo>
                      <a:pt x="5207" y="5722"/>
                      <a:pt x="7714" y="3862"/>
                      <a:pt x="10800" y="3862"/>
                    </a:cubicBezTo>
                    <a:cubicBezTo>
                      <a:pt x="13886" y="3862"/>
                      <a:pt x="16393" y="5722"/>
                      <a:pt x="16393" y="8011"/>
                    </a:cubicBezTo>
                    <a:cubicBezTo>
                      <a:pt x="16393" y="10299"/>
                      <a:pt x="13886" y="12159"/>
                      <a:pt x="10800" y="12159"/>
                    </a:cubicBez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73" name="Oval 155"/>
              <p:cNvSpPr/>
              <p:nvPr/>
            </p:nvSpPr>
            <p:spPr>
              <a:xfrm>
                <a:off x="0" y="1277355"/>
                <a:ext cx="815206" cy="817191"/>
              </a:xfrm>
              <a:prstGeom prst="ellipse">
                <a:avLst/>
              </a:prstGeom>
              <a:solidFill>
                <a:srgbClr val="AFD3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74" name="Freeform 156"/>
              <p:cNvSpPr/>
              <p:nvPr/>
            </p:nvSpPr>
            <p:spPr>
              <a:xfrm>
                <a:off x="285619" y="1501487"/>
                <a:ext cx="517687" cy="571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33" y="483"/>
                    </a:moveTo>
                    <a:cubicBezTo>
                      <a:pt x="0" y="5672"/>
                      <a:pt x="0" y="5672"/>
                      <a:pt x="0" y="5672"/>
                    </a:cubicBezTo>
                    <a:cubicBezTo>
                      <a:pt x="5067" y="10257"/>
                      <a:pt x="5067" y="10257"/>
                      <a:pt x="5067" y="10257"/>
                    </a:cubicBezTo>
                    <a:cubicBezTo>
                      <a:pt x="7333" y="8326"/>
                      <a:pt x="7333" y="8326"/>
                      <a:pt x="7333" y="8326"/>
                    </a:cubicBezTo>
                    <a:cubicBezTo>
                      <a:pt x="5067" y="16773"/>
                      <a:pt x="5067" y="16773"/>
                      <a:pt x="5067" y="16773"/>
                    </a:cubicBezTo>
                    <a:cubicBezTo>
                      <a:pt x="10533" y="21600"/>
                      <a:pt x="10533" y="21600"/>
                      <a:pt x="10533" y="21600"/>
                    </a:cubicBezTo>
                    <a:cubicBezTo>
                      <a:pt x="15867" y="20031"/>
                      <a:pt x="20133" y="15928"/>
                      <a:pt x="21600" y="10981"/>
                    </a:cubicBezTo>
                    <a:cubicBezTo>
                      <a:pt x="9467" y="0"/>
                      <a:pt x="9467" y="0"/>
                      <a:pt x="9467" y="0"/>
                    </a:cubicBezTo>
                    <a:cubicBezTo>
                      <a:pt x="8667" y="3017"/>
                      <a:pt x="8667" y="3017"/>
                      <a:pt x="8667" y="3017"/>
                    </a:cubicBezTo>
                    <a:lnTo>
                      <a:pt x="5733" y="483"/>
                    </a:lnTo>
                    <a:close/>
                  </a:path>
                </a:pathLst>
              </a:custGeom>
              <a:solidFill>
                <a:srgbClr val="9CC0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75" name="Freeform 157"/>
              <p:cNvSpPr/>
              <p:nvPr/>
            </p:nvSpPr>
            <p:spPr>
              <a:xfrm>
                <a:off x="245950" y="1459834"/>
                <a:ext cx="325290" cy="483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0800" y="0"/>
                      <a:pt x="10800" y="0"/>
                      <a:pt x="10800" y="0"/>
                    </a:cubicBezTo>
                    <a:cubicBezTo>
                      <a:pt x="10800" y="0"/>
                      <a:pt x="10800" y="0"/>
                      <a:pt x="10800" y="0"/>
                    </a:cubicBezTo>
                    <a:cubicBezTo>
                      <a:pt x="4871" y="0"/>
                      <a:pt x="0" y="3553"/>
                      <a:pt x="0" y="7958"/>
                    </a:cubicBezTo>
                    <a:cubicBezTo>
                      <a:pt x="0" y="13642"/>
                      <a:pt x="10800" y="21600"/>
                      <a:pt x="10800" y="21600"/>
                    </a:cubicBezTo>
                    <a:cubicBezTo>
                      <a:pt x="10800" y="21600"/>
                      <a:pt x="21600" y="13642"/>
                      <a:pt x="21600" y="7958"/>
                    </a:cubicBezTo>
                    <a:cubicBezTo>
                      <a:pt x="21600" y="3553"/>
                      <a:pt x="16729" y="0"/>
                      <a:pt x="10800" y="0"/>
                    </a:cubicBezTo>
                    <a:close/>
                    <a:moveTo>
                      <a:pt x="10800" y="11368"/>
                    </a:moveTo>
                    <a:cubicBezTo>
                      <a:pt x="8047" y="11368"/>
                      <a:pt x="5929" y="9805"/>
                      <a:pt x="5929" y="7958"/>
                    </a:cubicBezTo>
                    <a:cubicBezTo>
                      <a:pt x="5929" y="6111"/>
                      <a:pt x="8047" y="4689"/>
                      <a:pt x="10800" y="4689"/>
                    </a:cubicBezTo>
                    <a:cubicBezTo>
                      <a:pt x="13553" y="4689"/>
                      <a:pt x="15671" y="6111"/>
                      <a:pt x="15671" y="7958"/>
                    </a:cubicBezTo>
                    <a:cubicBezTo>
                      <a:pt x="15671" y="9805"/>
                      <a:pt x="13553" y="11368"/>
                      <a:pt x="10800" y="11368"/>
                    </a:cubicBez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76" name="Freeform 158"/>
              <p:cNvSpPr/>
              <p:nvPr/>
            </p:nvSpPr>
            <p:spPr>
              <a:xfrm>
                <a:off x="14036440" y="2195"/>
                <a:ext cx="816372" cy="816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9" h="19678" extrusionOk="0">
                    <a:moveTo>
                      <a:pt x="16815" y="2882"/>
                    </a:moveTo>
                    <a:cubicBezTo>
                      <a:pt x="20658" y="6649"/>
                      <a:pt x="20581" y="12952"/>
                      <a:pt x="16815" y="16796"/>
                    </a:cubicBezTo>
                    <a:cubicBezTo>
                      <a:pt x="12971" y="20639"/>
                      <a:pt x="6668" y="20639"/>
                      <a:pt x="2825" y="16796"/>
                    </a:cubicBezTo>
                    <a:cubicBezTo>
                      <a:pt x="-942" y="12952"/>
                      <a:pt x="-942" y="6649"/>
                      <a:pt x="2825" y="2882"/>
                    </a:cubicBezTo>
                    <a:cubicBezTo>
                      <a:pt x="6668" y="-961"/>
                      <a:pt x="12971" y="-961"/>
                      <a:pt x="16815" y="2882"/>
                    </a:cubicBezTo>
                    <a:close/>
                  </a:path>
                </a:pathLst>
              </a:custGeom>
              <a:solidFill>
                <a:srgbClr val="81CE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77" name="Freeform 159"/>
              <p:cNvSpPr/>
              <p:nvPr/>
            </p:nvSpPr>
            <p:spPr>
              <a:xfrm>
                <a:off x="14251241" y="192396"/>
                <a:ext cx="601195" cy="62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5" h="21600" extrusionOk="0">
                    <a:moveTo>
                      <a:pt x="14552" y="0"/>
                    </a:moveTo>
                    <a:cubicBezTo>
                      <a:pt x="7162" y="7163"/>
                      <a:pt x="7162" y="7163"/>
                      <a:pt x="7162" y="7163"/>
                    </a:cubicBezTo>
                    <a:cubicBezTo>
                      <a:pt x="5229" y="5400"/>
                      <a:pt x="5229" y="5400"/>
                      <a:pt x="5229" y="5400"/>
                    </a:cubicBezTo>
                    <a:cubicBezTo>
                      <a:pt x="4093" y="6502"/>
                      <a:pt x="4093" y="6502"/>
                      <a:pt x="4093" y="6502"/>
                    </a:cubicBezTo>
                    <a:cubicBezTo>
                      <a:pt x="5912" y="8376"/>
                      <a:pt x="5912" y="8376"/>
                      <a:pt x="5912" y="8376"/>
                    </a:cubicBezTo>
                    <a:cubicBezTo>
                      <a:pt x="0" y="14106"/>
                      <a:pt x="0" y="14106"/>
                      <a:pt x="0" y="14106"/>
                    </a:cubicBezTo>
                    <a:cubicBezTo>
                      <a:pt x="7617" y="21600"/>
                      <a:pt x="7617" y="21600"/>
                      <a:pt x="7617" y="21600"/>
                    </a:cubicBezTo>
                    <a:cubicBezTo>
                      <a:pt x="11141" y="21380"/>
                      <a:pt x="14438" y="20057"/>
                      <a:pt x="17166" y="17522"/>
                    </a:cubicBezTo>
                    <a:cubicBezTo>
                      <a:pt x="20122" y="14547"/>
                      <a:pt x="21600" y="10580"/>
                      <a:pt x="21373" y="6722"/>
                    </a:cubicBezTo>
                    <a:lnTo>
                      <a:pt x="14552" y="0"/>
                    </a:lnTo>
                    <a:close/>
                  </a:path>
                </a:pathLst>
              </a:custGeom>
              <a:solidFill>
                <a:srgbClr val="72BB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78" name="Freeform 160"/>
              <p:cNvSpPr/>
              <p:nvPr/>
            </p:nvSpPr>
            <p:spPr>
              <a:xfrm>
                <a:off x="14376200" y="228099"/>
                <a:ext cx="247934" cy="247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317" y="0"/>
                    </a:moveTo>
                    <a:lnTo>
                      <a:pt x="0" y="17971"/>
                    </a:lnTo>
                    <a:lnTo>
                      <a:pt x="3283" y="21600"/>
                    </a:lnTo>
                    <a:lnTo>
                      <a:pt x="21600" y="3283"/>
                    </a:lnTo>
                    <a:lnTo>
                      <a:pt x="18317" y="0"/>
                    </a:ln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79" name="Freeform 161"/>
              <p:cNvSpPr/>
              <p:nvPr/>
            </p:nvSpPr>
            <p:spPr>
              <a:xfrm>
                <a:off x="14200742" y="341101"/>
                <a:ext cx="310390" cy="310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5" h="20865" extrusionOk="0">
                    <a:moveTo>
                      <a:pt x="13938" y="1581"/>
                    </a:moveTo>
                    <a:cubicBezTo>
                      <a:pt x="13938" y="1581"/>
                      <a:pt x="13938" y="1581"/>
                      <a:pt x="13938" y="1581"/>
                    </a:cubicBezTo>
                    <a:cubicBezTo>
                      <a:pt x="13724" y="1153"/>
                      <a:pt x="13724" y="725"/>
                      <a:pt x="13296" y="512"/>
                    </a:cubicBezTo>
                    <a:cubicBezTo>
                      <a:pt x="12654" y="-130"/>
                      <a:pt x="11799" y="-130"/>
                      <a:pt x="11157" y="298"/>
                    </a:cubicBezTo>
                    <a:cubicBezTo>
                      <a:pt x="10944" y="512"/>
                      <a:pt x="10944" y="725"/>
                      <a:pt x="10944" y="939"/>
                    </a:cubicBezTo>
                    <a:cubicBezTo>
                      <a:pt x="10944" y="939"/>
                      <a:pt x="10730" y="1153"/>
                      <a:pt x="10730" y="1367"/>
                    </a:cubicBezTo>
                    <a:cubicBezTo>
                      <a:pt x="10730" y="1367"/>
                      <a:pt x="10730" y="1367"/>
                      <a:pt x="10730" y="1367"/>
                    </a:cubicBezTo>
                    <a:cubicBezTo>
                      <a:pt x="10730" y="1367"/>
                      <a:pt x="10730" y="1367"/>
                      <a:pt x="10730" y="1367"/>
                    </a:cubicBezTo>
                    <a:cubicBezTo>
                      <a:pt x="10516" y="2864"/>
                      <a:pt x="9874" y="4147"/>
                      <a:pt x="8805" y="5217"/>
                    </a:cubicBezTo>
                    <a:cubicBezTo>
                      <a:pt x="7522" y="6500"/>
                      <a:pt x="6025" y="7141"/>
                      <a:pt x="4314" y="7355"/>
                    </a:cubicBezTo>
                    <a:cubicBezTo>
                      <a:pt x="4314" y="7355"/>
                      <a:pt x="2175" y="7997"/>
                      <a:pt x="1320" y="8638"/>
                    </a:cubicBezTo>
                    <a:cubicBezTo>
                      <a:pt x="-605" y="10563"/>
                      <a:pt x="-391" y="13771"/>
                      <a:pt x="1747" y="15910"/>
                    </a:cubicBezTo>
                    <a:cubicBezTo>
                      <a:pt x="4955" y="19118"/>
                      <a:pt x="4955" y="19118"/>
                      <a:pt x="4955" y="19118"/>
                    </a:cubicBezTo>
                    <a:cubicBezTo>
                      <a:pt x="7094" y="21256"/>
                      <a:pt x="10302" y="21470"/>
                      <a:pt x="12227" y="19545"/>
                    </a:cubicBezTo>
                    <a:cubicBezTo>
                      <a:pt x="12868" y="18690"/>
                      <a:pt x="13296" y="16551"/>
                      <a:pt x="13296" y="16551"/>
                    </a:cubicBezTo>
                    <a:cubicBezTo>
                      <a:pt x="13510" y="14840"/>
                      <a:pt x="14365" y="13343"/>
                      <a:pt x="15648" y="12060"/>
                    </a:cubicBezTo>
                    <a:cubicBezTo>
                      <a:pt x="16718" y="10991"/>
                      <a:pt x="18001" y="10349"/>
                      <a:pt x="19498" y="10135"/>
                    </a:cubicBezTo>
                    <a:cubicBezTo>
                      <a:pt x="19498" y="10135"/>
                      <a:pt x="19498" y="10135"/>
                      <a:pt x="19498" y="10135"/>
                    </a:cubicBezTo>
                    <a:cubicBezTo>
                      <a:pt x="19498" y="10135"/>
                      <a:pt x="19498" y="10135"/>
                      <a:pt x="19498" y="10135"/>
                    </a:cubicBezTo>
                    <a:cubicBezTo>
                      <a:pt x="19712" y="10135"/>
                      <a:pt x="20353" y="9921"/>
                      <a:pt x="20567" y="9708"/>
                    </a:cubicBezTo>
                    <a:cubicBezTo>
                      <a:pt x="20995" y="9066"/>
                      <a:pt x="20995" y="8211"/>
                      <a:pt x="20353" y="7569"/>
                    </a:cubicBezTo>
                    <a:cubicBezTo>
                      <a:pt x="20140" y="7355"/>
                      <a:pt x="19712" y="7141"/>
                      <a:pt x="19284" y="7141"/>
                    </a:cubicBezTo>
                    <a:cubicBezTo>
                      <a:pt x="19284" y="6927"/>
                      <a:pt x="19284" y="6927"/>
                      <a:pt x="19284" y="6927"/>
                    </a:cubicBezTo>
                    <a:cubicBezTo>
                      <a:pt x="14365" y="6286"/>
                      <a:pt x="14365" y="6286"/>
                      <a:pt x="14365" y="6286"/>
                    </a:cubicBezTo>
                    <a:lnTo>
                      <a:pt x="13938" y="1581"/>
                    </a:ln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80" name="Freeform 162"/>
              <p:cNvSpPr/>
              <p:nvPr/>
            </p:nvSpPr>
            <p:spPr>
              <a:xfrm>
                <a:off x="14251241" y="396694"/>
                <a:ext cx="236034" cy="232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510"/>
                    </a:moveTo>
                    <a:cubicBezTo>
                      <a:pt x="21600" y="6510"/>
                      <a:pt x="21600" y="6510"/>
                      <a:pt x="21600" y="6510"/>
                    </a:cubicBezTo>
                    <a:cubicBezTo>
                      <a:pt x="21600" y="6510"/>
                      <a:pt x="21600" y="6510"/>
                      <a:pt x="21600" y="6510"/>
                    </a:cubicBezTo>
                    <a:cubicBezTo>
                      <a:pt x="21600" y="6510"/>
                      <a:pt x="21600" y="6510"/>
                      <a:pt x="21600" y="6510"/>
                    </a:cubicBezTo>
                    <a:cubicBezTo>
                      <a:pt x="21600" y="6510"/>
                      <a:pt x="21600" y="6510"/>
                      <a:pt x="21600" y="6510"/>
                    </a:cubicBezTo>
                    <a:cubicBezTo>
                      <a:pt x="21600" y="6805"/>
                      <a:pt x="21600" y="6805"/>
                      <a:pt x="21600" y="7101"/>
                    </a:cubicBezTo>
                    <a:cubicBezTo>
                      <a:pt x="21600" y="7101"/>
                      <a:pt x="19849" y="7397"/>
                      <a:pt x="19849" y="7397"/>
                    </a:cubicBezTo>
                    <a:cubicBezTo>
                      <a:pt x="18097" y="7989"/>
                      <a:pt x="16638" y="8877"/>
                      <a:pt x="15178" y="10356"/>
                    </a:cubicBezTo>
                    <a:cubicBezTo>
                      <a:pt x="13135" y="12427"/>
                      <a:pt x="11968" y="14795"/>
                      <a:pt x="11676" y="17458"/>
                    </a:cubicBezTo>
                    <a:cubicBezTo>
                      <a:pt x="11676" y="17753"/>
                      <a:pt x="11384" y="18345"/>
                      <a:pt x="11384" y="18937"/>
                    </a:cubicBezTo>
                    <a:cubicBezTo>
                      <a:pt x="10800" y="20121"/>
                      <a:pt x="10508" y="20416"/>
                      <a:pt x="10508" y="20416"/>
                    </a:cubicBezTo>
                    <a:cubicBezTo>
                      <a:pt x="10216" y="21008"/>
                      <a:pt x="9632" y="21304"/>
                      <a:pt x="8757" y="21600"/>
                    </a:cubicBezTo>
                    <a:cubicBezTo>
                      <a:pt x="0" y="12427"/>
                      <a:pt x="0" y="12427"/>
                      <a:pt x="0" y="12427"/>
                    </a:cubicBezTo>
                    <a:cubicBezTo>
                      <a:pt x="12551" y="0"/>
                      <a:pt x="12551" y="0"/>
                      <a:pt x="12551" y="0"/>
                    </a:cubicBezTo>
                    <a:cubicBezTo>
                      <a:pt x="12843" y="2959"/>
                      <a:pt x="12843" y="2959"/>
                      <a:pt x="12843" y="2959"/>
                    </a:cubicBezTo>
                    <a:cubicBezTo>
                      <a:pt x="12843" y="3551"/>
                      <a:pt x="12843" y="4438"/>
                      <a:pt x="13719" y="5030"/>
                    </a:cubicBezTo>
                    <a:cubicBezTo>
                      <a:pt x="14011" y="5622"/>
                      <a:pt x="14886" y="5918"/>
                      <a:pt x="15470" y="5918"/>
                    </a:cubicBezTo>
                    <a:cubicBezTo>
                      <a:pt x="15470" y="5918"/>
                      <a:pt x="15470" y="5918"/>
                      <a:pt x="15470" y="5918"/>
                    </a:cubicBezTo>
                    <a:cubicBezTo>
                      <a:pt x="21016" y="6510"/>
                      <a:pt x="21016" y="6510"/>
                      <a:pt x="21016" y="6510"/>
                    </a:cubicBezTo>
                    <a:cubicBezTo>
                      <a:pt x="21016" y="6510"/>
                      <a:pt x="21308" y="6510"/>
                      <a:pt x="21600" y="6510"/>
                    </a:cubicBez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81" name="Freeform 163"/>
              <p:cNvSpPr/>
              <p:nvPr/>
            </p:nvSpPr>
            <p:spPr>
              <a:xfrm>
                <a:off x="14280993" y="491900"/>
                <a:ext cx="79340" cy="79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260"/>
                    </a:moveTo>
                    <a:lnTo>
                      <a:pt x="11340" y="21600"/>
                    </a:lnTo>
                    <a:lnTo>
                      <a:pt x="21600" y="10260"/>
                    </a:lnTo>
                    <a:lnTo>
                      <a:pt x="11340" y="0"/>
                    </a:lnTo>
                    <a:lnTo>
                      <a:pt x="0" y="10260"/>
                    </a:ln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82" name="Freeform 164"/>
              <p:cNvSpPr/>
              <p:nvPr/>
            </p:nvSpPr>
            <p:spPr>
              <a:xfrm>
                <a:off x="14580497" y="166611"/>
                <a:ext cx="105125" cy="105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96" y="21600"/>
                    </a:moveTo>
                    <a:lnTo>
                      <a:pt x="0" y="11004"/>
                    </a:lnTo>
                    <a:lnTo>
                      <a:pt x="10596" y="0"/>
                    </a:lnTo>
                    <a:lnTo>
                      <a:pt x="21600" y="11004"/>
                    </a:lnTo>
                    <a:lnTo>
                      <a:pt x="10596" y="21600"/>
                    </a:lnTo>
                    <a:close/>
                  </a:path>
                </a:pathLst>
              </a:custGeom>
              <a:solidFill>
                <a:srgbClr val="474B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83" name="Freeform 165"/>
              <p:cNvSpPr/>
              <p:nvPr/>
            </p:nvSpPr>
            <p:spPr>
              <a:xfrm>
                <a:off x="12759085" y="2195"/>
                <a:ext cx="816372" cy="816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9" h="19678" extrusionOk="0">
                    <a:moveTo>
                      <a:pt x="16815" y="2882"/>
                    </a:moveTo>
                    <a:cubicBezTo>
                      <a:pt x="20658" y="6649"/>
                      <a:pt x="20581" y="12952"/>
                      <a:pt x="16815" y="16796"/>
                    </a:cubicBezTo>
                    <a:cubicBezTo>
                      <a:pt x="12971" y="20639"/>
                      <a:pt x="6668" y="20639"/>
                      <a:pt x="2825" y="16796"/>
                    </a:cubicBezTo>
                    <a:cubicBezTo>
                      <a:pt x="-942" y="12952"/>
                      <a:pt x="-942" y="6649"/>
                      <a:pt x="2825" y="2882"/>
                    </a:cubicBezTo>
                    <a:cubicBezTo>
                      <a:pt x="6668" y="-961"/>
                      <a:pt x="12971" y="-961"/>
                      <a:pt x="16815" y="2882"/>
                    </a:cubicBezTo>
                    <a:close/>
                  </a:path>
                </a:pathLst>
              </a:custGeom>
              <a:solidFill>
                <a:srgbClr val="A491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84" name="Freeform 166"/>
              <p:cNvSpPr/>
              <p:nvPr/>
            </p:nvSpPr>
            <p:spPr>
              <a:xfrm>
                <a:off x="12995704" y="236033"/>
                <a:ext cx="577191" cy="579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206" y="2864"/>
                    </a:moveTo>
                    <a:cubicBezTo>
                      <a:pt x="1790" y="7399"/>
                      <a:pt x="1790" y="7399"/>
                      <a:pt x="1790" y="7399"/>
                    </a:cubicBezTo>
                    <a:cubicBezTo>
                      <a:pt x="3580" y="9308"/>
                      <a:pt x="3580" y="9308"/>
                      <a:pt x="3580" y="9308"/>
                    </a:cubicBezTo>
                    <a:cubicBezTo>
                      <a:pt x="0" y="12888"/>
                      <a:pt x="0" y="12888"/>
                      <a:pt x="0" y="12888"/>
                    </a:cubicBezTo>
                    <a:cubicBezTo>
                      <a:pt x="8712" y="21600"/>
                      <a:pt x="8712" y="21600"/>
                      <a:pt x="8712" y="21600"/>
                    </a:cubicBezTo>
                    <a:cubicBezTo>
                      <a:pt x="11814" y="21123"/>
                      <a:pt x="14798" y="19691"/>
                      <a:pt x="17304" y="17304"/>
                    </a:cubicBezTo>
                    <a:cubicBezTo>
                      <a:pt x="19691" y="14798"/>
                      <a:pt x="21123" y="11814"/>
                      <a:pt x="21600" y="8712"/>
                    </a:cubicBezTo>
                    <a:cubicBezTo>
                      <a:pt x="12888" y="0"/>
                      <a:pt x="12888" y="0"/>
                      <a:pt x="12888" y="0"/>
                    </a:cubicBezTo>
                    <a:cubicBezTo>
                      <a:pt x="8115" y="4773"/>
                      <a:pt x="8115" y="4773"/>
                      <a:pt x="8115" y="4773"/>
                    </a:cubicBezTo>
                    <a:lnTo>
                      <a:pt x="6206" y="2864"/>
                    </a:lnTo>
                    <a:close/>
                  </a:path>
                </a:pathLst>
              </a:custGeom>
              <a:solidFill>
                <a:srgbClr val="8D79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85" name="Freeform 167"/>
              <p:cNvSpPr/>
              <p:nvPr/>
            </p:nvSpPr>
            <p:spPr>
              <a:xfrm>
                <a:off x="12924299" y="166611"/>
                <a:ext cx="485951" cy="485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  <a:moveTo>
                      <a:pt x="10800" y="12505"/>
                    </a:moveTo>
                    <a:cubicBezTo>
                      <a:pt x="9947" y="12505"/>
                      <a:pt x="9095" y="11653"/>
                      <a:pt x="9095" y="10800"/>
                    </a:cubicBezTo>
                    <a:cubicBezTo>
                      <a:pt x="9095" y="9947"/>
                      <a:pt x="9947" y="9095"/>
                      <a:pt x="10800" y="9095"/>
                    </a:cubicBezTo>
                    <a:cubicBezTo>
                      <a:pt x="11653" y="9095"/>
                      <a:pt x="12505" y="9947"/>
                      <a:pt x="12505" y="10800"/>
                    </a:cubicBezTo>
                    <a:cubicBezTo>
                      <a:pt x="12505" y="11653"/>
                      <a:pt x="11653" y="12505"/>
                      <a:pt x="10800" y="12505"/>
                    </a:cubicBez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86" name="Freeform 168"/>
              <p:cNvSpPr/>
              <p:nvPr/>
            </p:nvSpPr>
            <p:spPr>
              <a:xfrm>
                <a:off x="12991737" y="234049"/>
                <a:ext cx="83307" cy="83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277"/>
                    </a:moveTo>
                    <a:cubicBezTo>
                      <a:pt x="4154" y="10800"/>
                      <a:pt x="10800" y="4985"/>
                      <a:pt x="18277" y="0"/>
                    </a:cubicBezTo>
                    <a:cubicBezTo>
                      <a:pt x="21600" y="4985"/>
                      <a:pt x="21600" y="4985"/>
                      <a:pt x="21600" y="4985"/>
                    </a:cubicBezTo>
                    <a:cubicBezTo>
                      <a:pt x="14123" y="9138"/>
                      <a:pt x="9138" y="14954"/>
                      <a:pt x="4985" y="21600"/>
                    </a:cubicBezTo>
                    <a:lnTo>
                      <a:pt x="0" y="18277"/>
                    </a:lnTo>
                    <a:close/>
                  </a:path>
                </a:pathLst>
              </a:custGeom>
              <a:solidFill>
                <a:srgbClr val="ABB0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87" name="Freeform 169"/>
              <p:cNvSpPr/>
              <p:nvPr/>
            </p:nvSpPr>
            <p:spPr>
              <a:xfrm>
                <a:off x="13027440" y="267768"/>
                <a:ext cx="67439" cy="67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514"/>
                    </a:moveTo>
                    <a:cubicBezTo>
                      <a:pt x="5143" y="11314"/>
                      <a:pt x="11314" y="5143"/>
                      <a:pt x="18514" y="0"/>
                    </a:cubicBezTo>
                    <a:cubicBezTo>
                      <a:pt x="21600" y="6171"/>
                      <a:pt x="21600" y="6171"/>
                      <a:pt x="21600" y="6171"/>
                    </a:cubicBezTo>
                    <a:cubicBezTo>
                      <a:pt x="15429" y="10286"/>
                      <a:pt x="10286" y="15429"/>
                      <a:pt x="6171" y="21600"/>
                    </a:cubicBezTo>
                    <a:lnTo>
                      <a:pt x="0" y="18514"/>
                    </a:lnTo>
                    <a:close/>
                  </a:path>
                </a:pathLst>
              </a:custGeom>
              <a:solidFill>
                <a:srgbClr val="ABB0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88" name="Freeform 170"/>
              <p:cNvSpPr/>
              <p:nvPr/>
            </p:nvSpPr>
            <p:spPr>
              <a:xfrm>
                <a:off x="13065126" y="307438"/>
                <a:ext cx="53555" cy="53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894" y="21600"/>
                    </a:moveTo>
                    <a:cubicBezTo>
                      <a:pt x="0" y="16518"/>
                      <a:pt x="0" y="16518"/>
                      <a:pt x="0" y="16518"/>
                    </a:cubicBezTo>
                    <a:cubicBezTo>
                      <a:pt x="3812" y="10165"/>
                      <a:pt x="8894" y="3812"/>
                      <a:pt x="16518" y="0"/>
                    </a:cubicBezTo>
                    <a:cubicBezTo>
                      <a:pt x="21600" y="8894"/>
                      <a:pt x="21600" y="8894"/>
                      <a:pt x="21600" y="8894"/>
                    </a:cubicBezTo>
                    <a:cubicBezTo>
                      <a:pt x="16518" y="12706"/>
                      <a:pt x="11435" y="16518"/>
                      <a:pt x="8894" y="21600"/>
                    </a:cubicBezTo>
                    <a:close/>
                  </a:path>
                </a:pathLst>
              </a:custGeom>
              <a:solidFill>
                <a:srgbClr val="ABB0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89" name="Freeform 171"/>
              <p:cNvSpPr/>
              <p:nvPr/>
            </p:nvSpPr>
            <p:spPr>
              <a:xfrm>
                <a:off x="13223803" y="466115"/>
                <a:ext cx="39671" cy="39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000" y="21600"/>
                    </a:moveTo>
                    <a:cubicBezTo>
                      <a:pt x="0" y="9000"/>
                      <a:pt x="0" y="9000"/>
                      <a:pt x="0" y="9000"/>
                    </a:cubicBezTo>
                    <a:cubicBezTo>
                      <a:pt x="3600" y="7200"/>
                      <a:pt x="5400" y="3600"/>
                      <a:pt x="9000" y="0"/>
                    </a:cubicBezTo>
                    <a:cubicBezTo>
                      <a:pt x="21600" y="9000"/>
                      <a:pt x="21600" y="9000"/>
                      <a:pt x="21600" y="9000"/>
                    </a:cubicBezTo>
                    <a:cubicBezTo>
                      <a:pt x="18000" y="14400"/>
                      <a:pt x="14400" y="18000"/>
                      <a:pt x="9000" y="21600"/>
                    </a:cubicBezTo>
                    <a:close/>
                  </a:path>
                </a:pathLst>
              </a:custGeom>
              <a:solidFill>
                <a:srgbClr val="ABB0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90" name="Freeform 172"/>
              <p:cNvSpPr/>
              <p:nvPr/>
            </p:nvSpPr>
            <p:spPr>
              <a:xfrm>
                <a:off x="13253555" y="495867"/>
                <a:ext cx="41654" cy="4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292"/>
                    </a:moveTo>
                    <a:cubicBezTo>
                      <a:pt x="4985" y="9969"/>
                      <a:pt x="9969" y="4985"/>
                      <a:pt x="13292" y="0"/>
                    </a:cubicBezTo>
                    <a:cubicBezTo>
                      <a:pt x="21600" y="6646"/>
                      <a:pt x="21600" y="6646"/>
                      <a:pt x="21600" y="6646"/>
                    </a:cubicBezTo>
                    <a:cubicBezTo>
                      <a:pt x="18277" y="13292"/>
                      <a:pt x="11631" y="18277"/>
                      <a:pt x="6646" y="21600"/>
                    </a:cubicBezTo>
                    <a:lnTo>
                      <a:pt x="0" y="13292"/>
                    </a:lnTo>
                    <a:close/>
                  </a:path>
                </a:pathLst>
              </a:custGeom>
              <a:solidFill>
                <a:srgbClr val="ABB0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91" name="Freeform 173"/>
              <p:cNvSpPr/>
              <p:nvPr/>
            </p:nvSpPr>
            <p:spPr>
              <a:xfrm>
                <a:off x="13279341" y="521652"/>
                <a:ext cx="51571" cy="49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21600"/>
                    </a:moveTo>
                    <a:cubicBezTo>
                      <a:pt x="0" y="14850"/>
                      <a:pt x="0" y="14850"/>
                      <a:pt x="0" y="14850"/>
                    </a:cubicBezTo>
                    <a:cubicBezTo>
                      <a:pt x="5400" y="10800"/>
                      <a:pt x="9450" y="5400"/>
                      <a:pt x="14850" y="0"/>
                    </a:cubicBezTo>
                    <a:cubicBezTo>
                      <a:pt x="21600" y="5400"/>
                      <a:pt x="21600" y="5400"/>
                      <a:pt x="21600" y="5400"/>
                    </a:cubicBezTo>
                    <a:cubicBezTo>
                      <a:pt x="16200" y="10800"/>
                      <a:pt x="10800" y="16200"/>
                      <a:pt x="5400" y="21600"/>
                    </a:cubicBezTo>
                    <a:close/>
                  </a:path>
                </a:pathLst>
              </a:custGeom>
              <a:solidFill>
                <a:srgbClr val="ABB0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92" name="Oval 174"/>
              <p:cNvSpPr/>
              <p:nvPr/>
            </p:nvSpPr>
            <p:spPr>
              <a:xfrm>
                <a:off x="11482315" y="0"/>
                <a:ext cx="817191" cy="817191"/>
              </a:xfrm>
              <a:prstGeom prst="ellipse">
                <a:avLst/>
              </a:prstGeom>
              <a:solidFill>
                <a:srgbClr val="F2CD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93" name="Freeform 175"/>
              <p:cNvSpPr/>
              <p:nvPr/>
            </p:nvSpPr>
            <p:spPr>
              <a:xfrm>
                <a:off x="11648926" y="261818"/>
                <a:ext cx="650580" cy="55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671" y="21476"/>
                    </a:moveTo>
                    <a:cubicBezTo>
                      <a:pt x="7094" y="21600"/>
                      <a:pt x="7624" y="21600"/>
                      <a:pt x="8047" y="21600"/>
                    </a:cubicBezTo>
                    <a:cubicBezTo>
                      <a:pt x="15353" y="21600"/>
                      <a:pt x="21282" y="14897"/>
                      <a:pt x="21600" y="6455"/>
                    </a:cubicBezTo>
                    <a:cubicBezTo>
                      <a:pt x="16094" y="0"/>
                      <a:pt x="16094" y="0"/>
                      <a:pt x="16094" y="0"/>
                    </a:cubicBezTo>
                    <a:cubicBezTo>
                      <a:pt x="0" y="13779"/>
                      <a:pt x="0" y="13779"/>
                      <a:pt x="0" y="13779"/>
                    </a:cubicBezTo>
                    <a:lnTo>
                      <a:pt x="6671" y="21476"/>
                    </a:lnTo>
                    <a:close/>
                  </a:path>
                </a:pathLst>
              </a:custGeom>
              <a:solidFill>
                <a:srgbClr val="E6BA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94" name="Rectangle 176"/>
              <p:cNvSpPr/>
              <p:nvPr/>
            </p:nvSpPr>
            <p:spPr>
              <a:xfrm>
                <a:off x="11648926" y="261818"/>
                <a:ext cx="483968" cy="355041"/>
              </a:xfrm>
              <a:prstGeom prst="rect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95" name="Freeform 177"/>
              <p:cNvSpPr/>
              <p:nvPr/>
            </p:nvSpPr>
            <p:spPr>
              <a:xfrm>
                <a:off x="11702480" y="317355"/>
                <a:ext cx="376860" cy="222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6257" y="21600"/>
                    </a:lnTo>
                    <a:lnTo>
                      <a:pt x="15006" y="18321"/>
                    </a:lnTo>
                    <a:lnTo>
                      <a:pt x="6594" y="18321"/>
                    </a:lnTo>
                    <a:lnTo>
                      <a:pt x="5343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96" name="Freeform 178"/>
              <p:cNvSpPr/>
              <p:nvPr/>
            </p:nvSpPr>
            <p:spPr>
              <a:xfrm>
                <a:off x="11742149" y="355041"/>
                <a:ext cx="299506" cy="11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06" y="21600"/>
                    </a:moveTo>
                    <a:cubicBezTo>
                      <a:pt x="17694" y="21600"/>
                      <a:pt x="17694" y="21600"/>
                      <a:pt x="17694" y="21600"/>
                    </a:cubicBezTo>
                    <a:cubicBezTo>
                      <a:pt x="19762" y="21600"/>
                      <a:pt x="21600" y="16663"/>
                      <a:pt x="21600" y="11109"/>
                    </a:cubicBezTo>
                    <a:cubicBezTo>
                      <a:pt x="21600" y="4937"/>
                      <a:pt x="19762" y="0"/>
                      <a:pt x="17694" y="0"/>
                    </a:cubicBezTo>
                    <a:cubicBezTo>
                      <a:pt x="3906" y="0"/>
                      <a:pt x="3906" y="0"/>
                      <a:pt x="3906" y="0"/>
                    </a:cubicBezTo>
                    <a:cubicBezTo>
                      <a:pt x="1838" y="0"/>
                      <a:pt x="0" y="4937"/>
                      <a:pt x="0" y="11109"/>
                    </a:cubicBezTo>
                    <a:cubicBezTo>
                      <a:pt x="0" y="16663"/>
                      <a:pt x="1838" y="21600"/>
                      <a:pt x="3906" y="21600"/>
                    </a:cubicBezTo>
                    <a:close/>
                    <a:moveTo>
                      <a:pt x="17694" y="7406"/>
                    </a:moveTo>
                    <a:cubicBezTo>
                      <a:pt x="18383" y="7406"/>
                      <a:pt x="18843" y="8640"/>
                      <a:pt x="18843" y="11109"/>
                    </a:cubicBezTo>
                    <a:cubicBezTo>
                      <a:pt x="18843" y="12960"/>
                      <a:pt x="18383" y="14194"/>
                      <a:pt x="17694" y="14194"/>
                    </a:cubicBezTo>
                    <a:cubicBezTo>
                      <a:pt x="16774" y="14194"/>
                      <a:pt x="16315" y="12960"/>
                      <a:pt x="16315" y="11109"/>
                    </a:cubicBezTo>
                    <a:cubicBezTo>
                      <a:pt x="16315" y="8640"/>
                      <a:pt x="16774" y="7406"/>
                      <a:pt x="17694" y="7406"/>
                    </a:cubicBezTo>
                    <a:close/>
                    <a:moveTo>
                      <a:pt x="8732" y="7406"/>
                    </a:moveTo>
                    <a:cubicBezTo>
                      <a:pt x="12868" y="7406"/>
                      <a:pt x="12868" y="7406"/>
                      <a:pt x="12868" y="7406"/>
                    </a:cubicBezTo>
                    <a:cubicBezTo>
                      <a:pt x="12868" y="14194"/>
                      <a:pt x="12868" y="14194"/>
                      <a:pt x="12868" y="14194"/>
                    </a:cubicBezTo>
                    <a:cubicBezTo>
                      <a:pt x="8732" y="14194"/>
                      <a:pt x="8732" y="14194"/>
                      <a:pt x="8732" y="14194"/>
                    </a:cubicBezTo>
                    <a:lnTo>
                      <a:pt x="8732" y="7406"/>
                    </a:lnTo>
                    <a:close/>
                    <a:moveTo>
                      <a:pt x="3906" y="7406"/>
                    </a:moveTo>
                    <a:cubicBezTo>
                      <a:pt x="4826" y="7406"/>
                      <a:pt x="5285" y="8640"/>
                      <a:pt x="5285" y="11109"/>
                    </a:cubicBezTo>
                    <a:cubicBezTo>
                      <a:pt x="5285" y="12960"/>
                      <a:pt x="4826" y="14194"/>
                      <a:pt x="3906" y="14194"/>
                    </a:cubicBezTo>
                    <a:cubicBezTo>
                      <a:pt x="3217" y="14194"/>
                      <a:pt x="2757" y="12960"/>
                      <a:pt x="2757" y="11109"/>
                    </a:cubicBezTo>
                    <a:cubicBezTo>
                      <a:pt x="2757" y="8640"/>
                      <a:pt x="3217" y="7406"/>
                      <a:pt x="3906" y="7406"/>
                    </a:cubicBez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97" name="Oval 179"/>
              <p:cNvSpPr/>
              <p:nvPr/>
            </p:nvSpPr>
            <p:spPr>
              <a:xfrm>
                <a:off x="10206942" y="0"/>
                <a:ext cx="817191" cy="817191"/>
              </a:xfrm>
              <a:prstGeom prst="ellipse">
                <a:avLst/>
              </a:prstGeom>
              <a:solidFill>
                <a:srgbClr val="AFD3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98" name="Freeform 180"/>
              <p:cNvSpPr/>
              <p:nvPr/>
            </p:nvSpPr>
            <p:spPr>
              <a:xfrm>
                <a:off x="10462810" y="194380"/>
                <a:ext cx="561324" cy="622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136" y="21600"/>
                    </a:moveTo>
                    <a:cubicBezTo>
                      <a:pt x="14236" y="21489"/>
                      <a:pt x="20864" y="15840"/>
                      <a:pt x="21600" y="8640"/>
                    </a:cubicBezTo>
                    <a:cubicBezTo>
                      <a:pt x="11905" y="0"/>
                      <a:pt x="11905" y="0"/>
                      <a:pt x="11905" y="0"/>
                    </a:cubicBezTo>
                    <a:cubicBezTo>
                      <a:pt x="0" y="16062"/>
                      <a:pt x="0" y="16062"/>
                      <a:pt x="0" y="16062"/>
                    </a:cubicBezTo>
                    <a:lnTo>
                      <a:pt x="6136" y="21600"/>
                    </a:lnTo>
                    <a:close/>
                  </a:path>
                </a:pathLst>
              </a:custGeom>
              <a:solidFill>
                <a:srgbClr val="9CC0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99" name="Freeform 181"/>
              <p:cNvSpPr/>
              <p:nvPr/>
            </p:nvSpPr>
            <p:spPr>
              <a:xfrm>
                <a:off x="10448926" y="182479"/>
                <a:ext cx="333224" cy="485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15" y="0"/>
                    </a:moveTo>
                    <a:cubicBezTo>
                      <a:pt x="2285" y="0"/>
                      <a:pt x="2285" y="0"/>
                      <a:pt x="2285" y="0"/>
                    </a:cubicBezTo>
                    <a:cubicBezTo>
                      <a:pt x="1038" y="0"/>
                      <a:pt x="0" y="711"/>
                      <a:pt x="0" y="1705"/>
                    </a:cubicBezTo>
                    <a:cubicBezTo>
                      <a:pt x="0" y="19895"/>
                      <a:pt x="0" y="19895"/>
                      <a:pt x="0" y="19895"/>
                    </a:cubicBezTo>
                    <a:cubicBezTo>
                      <a:pt x="0" y="20747"/>
                      <a:pt x="1038" y="21600"/>
                      <a:pt x="2285" y="21600"/>
                    </a:cubicBezTo>
                    <a:cubicBezTo>
                      <a:pt x="19315" y="21600"/>
                      <a:pt x="19315" y="21600"/>
                      <a:pt x="19315" y="21600"/>
                    </a:cubicBezTo>
                    <a:cubicBezTo>
                      <a:pt x="20562" y="21600"/>
                      <a:pt x="21600" y="20747"/>
                      <a:pt x="21600" y="19895"/>
                    </a:cubicBezTo>
                    <a:cubicBezTo>
                      <a:pt x="21600" y="1705"/>
                      <a:pt x="21600" y="1705"/>
                      <a:pt x="21600" y="1705"/>
                    </a:cubicBezTo>
                    <a:cubicBezTo>
                      <a:pt x="21600" y="711"/>
                      <a:pt x="20562" y="0"/>
                      <a:pt x="19315" y="0"/>
                    </a:cubicBezTo>
                    <a:close/>
                  </a:path>
                </a:pathLst>
              </a:custGeom>
              <a:solidFill>
                <a:srgbClr val="474B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00" name="Oval 182"/>
              <p:cNvSpPr/>
              <p:nvPr/>
            </p:nvSpPr>
            <p:spPr>
              <a:xfrm>
                <a:off x="10585786" y="255867"/>
                <a:ext cx="57522" cy="57523"/>
              </a:xfrm>
              <a:prstGeom prst="ellipse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01" name="Oval 183"/>
              <p:cNvSpPr/>
              <p:nvPr/>
            </p:nvSpPr>
            <p:spPr>
              <a:xfrm>
                <a:off x="10504464" y="386776"/>
                <a:ext cx="222149" cy="224134"/>
              </a:xfrm>
              <a:prstGeom prst="ellipse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02" name="Oval 184"/>
              <p:cNvSpPr/>
              <p:nvPr/>
            </p:nvSpPr>
            <p:spPr>
              <a:xfrm>
                <a:off x="10542149" y="424462"/>
                <a:ext cx="146779" cy="150745"/>
              </a:xfrm>
              <a:prstGeom prst="ellipse">
                <a:avLst/>
              </a:pr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03" name="Oval 185"/>
              <p:cNvSpPr/>
              <p:nvPr/>
            </p:nvSpPr>
            <p:spPr>
              <a:xfrm>
                <a:off x="10595703" y="480000"/>
                <a:ext cx="39671" cy="37686"/>
              </a:xfrm>
              <a:prstGeom prst="ellipse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04" name="Oval 186"/>
              <p:cNvSpPr/>
              <p:nvPr/>
            </p:nvSpPr>
            <p:spPr>
              <a:xfrm>
                <a:off x="8931571" y="0"/>
                <a:ext cx="815207" cy="817191"/>
              </a:xfrm>
              <a:prstGeom prst="ellipse">
                <a:avLst/>
              </a:prstGeom>
              <a:solidFill>
                <a:srgbClr val="739B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05" name="Freeform 187"/>
              <p:cNvSpPr/>
              <p:nvPr/>
            </p:nvSpPr>
            <p:spPr>
              <a:xfrm>
                <a:off x="9173554" y="224132"/>
                <a:ext cx="549423" cy="593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33" y="6968"/>
                    </a:moveTo>
                    <a:cubicBezTo>
                      <a:pt x="5526" y="8477"/>
                      <a:pt x="5526" y="8477"/>
                      <a:pt x="5526" y="8477"/>
                    </a:cubicBezTo>
                    <a:cubicBezTo>
                      <a:pt x="2135" y="5342"/>
                      <a:pt x="2135" y="5342"/>
                      <a:pt x="2135" y="5342"/>
                    </a:cubicBezTo>
                    <a:cubicBezTo>
                      <a:pt x="0" y="7316"/>
                      <a:pt x="0" y="7316"/>
                      <a:pt x="0" y="7316"/>
                    </a:cubicBezTo>
                    <a:cubicBezTo>
                      <a:pt x="3391" y="10452"/>
                      <a:pt x="3391" y="10452"/>
                      <a:pt x="3391" y="10452"/>
                    </a:cubicBezTo>
                    <a:cubicBezTo>
                      <a:pt x="2009" y="11729"/>
                      <a:pt x="2009" y="11729"/>
                      <a:pt x="2009" y="11729"/>
                    </a:cubicBezTo>
                    <a:cubicBezTo>
                      <a:pt x="5777" y="15213"/>
                      <a:pt x="5777" y="15213"/>
                      <a:pt x="5777" y="15213"/>
                    </a:cubicBezTo>
                    <a:cubicBezTo>
                      <a:pt x="5526" y="16026"/>
                      <a:pt x="5526" y="16026"/>
                      <a:pt x="5526" y="16026"/>
                    </a:cubicBezTo>
                    <a:cubicBezTo>
                      <a:pt x="2135" y="16839"/>
                      <a:pt x="2135" y="16839"/>
                      <a:pt x="2135" y="16839"/>
                    </a:cubicBezTo>
                    <a:cubicBezTo>
                      <a:pt x="7284" y="21600"/>
                      <a:pt x="7284" y="21600"/>
                      <a:pt x="7284" y="21600"/>
                    </a:cubicBezTo>
                    <a:cubicBezTo>
                      <a:pt x="13814" y="21368"/>
                      <a:pt x="19340" y="17419"/>
                      <a:pt x="21600" y="12077"/>
                    </a:cubicBezTo>
                    <a:cubicBezTo>
                      <a:pt x="8540" y="0"/>
                      <a:pt x="8540" y="0"/>
                      <a:pt x="8540" y="0"/>
                    </a:cubicBezTo>
                    <a:cubicBezTo>
                      <a:pt x="7284" y="7200"/>
                      <a:pt x="7284" y="7200"/>
                      <a:pt x="7284" y="7200"/>
                    </a:cubicBezTo>
                    <a:lnTo>
                      <a:pt x="7033" y="6968"/>
                    </a:lnTo>
                    <a:close/>
                  </a:path>
                </a:pathLst>
              </a:custGeom>
              <a:solidFill>
                <a:srgbClr val="6188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06" name="Freeform 188"/>
              <p:cNvSpPr/>
              <p:nvPr/>
            </p:nvSpPr>
            <p:spPr>
              <a:xfrm>
                <a:off x="9266777" y="204297"/>
                <a:ext cx="146778" cy="2975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904" y="21600"/>
                      <a:pt x="21600" y="19045"/>
                      <a:pt x="21600" y="16026"/>
                    </a:cubicBezTo>
                    <a:cubicBezTo>
                      <a:pt x="21600" y="5342"/>
                      <a:pt x="21600" y="5342"/>
                      <a:pt x="21600" y="5342"/>
                    </a:cubicBezTo>
                    <a:cubicBezTo>
                      <a:pt x="21600" y="2323"/>
                      <a:pt x="16904" y="0"/>
                      <a:pt x="10800" y="0"/>
                    </a:cubicBezTo>
                    <a:cubicBezTo>
                      <a:pt x="4696" y="0"/>
                      <a:pt x="0" y="2323"/>
                      <a:pt x="0" y="5342"/>
                    </a:cubicBezTo>
                    <a:cubicBezTo>
                      <a:pt x="0" y="16026"/>
                      <a:pt x="0" y="16026"/>
                      <a:pt x="0" y="16026"/>
                    </a:cubicBezTo>
                    <a:cubicBezTo>
                      <a:pt x="0" y="19045"/>
                      <a:pt x="4696" y="21600"/>
                      <a:pt x="10800" y="21600"/>
                    </a:cubicBez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07" name="Freeform 189"/>
              <p:cNvSpPr/>
              <p:nvPr/>
            </p:nvSpPr>
            <p:spPr>
              <a:xfrm>
                <a:off x="9173554" y="370909"/>
                <a:ext cx="331241" cy="31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69" y="0"/>
                    </a:moveTo>
                    <a:cubicBezTo>
                      <a:pt x="18069" y="3709"/>
                      <a:pt x="18069" y="3709"/>
                      <a:pt x="18069" y="3709"/>
                    </a:cubicBezTo>
                    <a:cubicBezTo>
                      <a:pt x="18069" y="8073"/>
                      <a:pt x="14746" y="11345"/>
                      <a:pt x="10800" y="11345"/>
                    </a:cubicBezTo>
                    <a:cubicBezTo>
                      <a:pt x="6854" y="11345"/>
                      <a:pt x="3531" y="8073"/>
                      <a:pt x="3531" y="3709"/>
                    </a:cubicBezTo>
                    <a:cubicBezTo>
                      <a:pt x="3531" y="0"/>
                      <a:pt x="3531" y="0"/>
                      <a:pt x="353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709"/>
                      <a:pt x="0" y="3709"/>
                      <a:pt x="0" y="3709"/>
                    </a:cubicBezTo>
                    <a:cubicBezTo>
                      <a:pt x="0" y="9382"/>
                      <a:pt x="3946" y="14182"/>
                      <a:pt x="8931" y="15055"/>
                    </a:cubicBezTo>
                    <a:cubicBezTo>
                      <a:pt x="8931" y="19200"/>
                      <a:pt x="8931" y="19200"/>
                      <a:pt x="8931" y="19200"/>
                    </a:cubicBezTo>
                    <a:cubicBezTo>
                      <a:pt x="3531" y="21600"/>
                      <a:pt x="3531" y="21600"/>
                      <a:pt x="3531" y="21600"/>
                    </a:cubicBezTo>
                    <a:cubicBezTo>
                      <a:pt x="18069" y="21600"/>
                      <a:pt x="18069" y="21600"/>
                      <a:pt x="18069" y="21600"/>
                    </a:cubicBezTo>
                    <a:cubicBezTo>
                      <a:pt x="12669" y="19200"/>
                      <a:pt x="12669" y="19200"/>
                      <a:pt x="12669" y="19200"/>
                    </a:cubicBezTo>
                    <a:cubicBezTo>
                      <a:pt x="12669" y="15055"/>
                      <a:pt x="12669" y="15055"/>
                      <a:pt x="12669" y="15055"/>
                    </a:cubicBezTo>
                    <a:cubicBezTo>
                      <a:pt x="17654" y="14182"/>
                      <a:pt x="21600" y="9382"/>
                      <a:pt x="21600" y="3709"/>
                    </a:cubicBezTo>
                    <a:cubicBezTo>
                      <a:pt x="21600" y="0"/>
                      <a:pt x="21600" y="0"/>
                      <a:pt x="21600" y="0"/>
                    </a:cubicBezTo>
                    <a:lnTo>
                      <a:pt x="18069" y="0"/>
                    </a:lnTo>
                    <a:close/>
                  </a:path>
                </a:pathLst>
              </a:custGeom>
              <a:solidFill>
                <a:srgbClr val="474B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08" name="Oval 190"/>
              <p:cNvSpPr/>
              <p:nvPr/>
            </p:nvSpPr>
            <p:spPr>
              <a:xfrm>
                <a:off x="7654215" y="0"/>
                <a:ext cx="817191" cy="817191"/>
              </a:xfrm>
              <a:prstGeom prst="ellipse">
                <a:avLst/>
              </a:prstGeom>
              <a:solidFill>
                <a:srgbClr val="81CE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09" name="Freeform 191"/>
              <p:cNvSpPr/>
              <p:nvPr/>
            </p:nvSpPr>
            <p:spPr>
              <a:xfrm>
                <a:off x="7830744" y="162644"/>
                <a:ext cx="638679" cy="6545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044" y="0"/>
                    </a:moveTo>
                    <a:cubicBezTo>
                      <a:pt x="2160" y="2845"/>
                      <a:pt x="2160" y="2845"/>
                      <a:pt x="2160" y="2845"/>
                    </a:cubicBezTo>
                    <a:cubicBezTo>
                      <a:pt x="432" y="9272"/>
                      <a:pt x="432" y="9272"/>
                      <a:pt x="432" y="9272"/>
                    </a:cubicBezTo>
                    <a:cubicBezTo>
                      <a:pt x="3240" y="12012"/>
                      <a:pt x="3240" y="12012"/>
                      <a:pt x="3240" y="12012"/>
                    </a:cubicBezTo>
                    <a:cubicBezTo>
                      <a:pt x="0" y="15173"/>
                      <a:pt x="0" y="15173"/>
                      <a:pt x="0" y="15173"/>
                    </a:cubicBezTo>
                    <a:cubicBezTo>
                      <a:pt x="6480" y="21495"/>
                      <a:pt x="6480" y="21495"/>
                      <a:pt x="6480" y="21495"/>
                    </a:cubicBezTo>
                    <a:cubicBezTo>
                      <a:pt x="6912" y="21600"/>
                      <a:pt x="7452" y="21600"/>
                      <a:pt x="7884" y="21600"/>
                    </a:cubicBezTo>
                    <a:cubicBezTo>
                      <a:pt x="15012" y="21600"/>
                      <a:pt x="20844" y="16437"/>
                      <a:pt x="21600" y="9694"/>
                    </a:cubicBezTo>
                    <a:cubicBezTo>
                      <a:pt x="13608" y="1897"/>
                      <a:pt x="13608" y="1897"/>
                      <a:pt x="13608" y="1897"/>
                    </a:cubicBezTo>
                    <a:cubicBezTo>
                      <a:pt x="12852" y="2740"/>
                      <a:pt x="12852" y="2740"/>
                      <a:pt x="12852" y="2740"/>
                    </a:cubicBezTo>
                    <a:lnTo>
                      <a:pt x="10044" y="0"/>
                    </a:lnTo>
                    <a:close/>
                  </a:path>
                </a:pathLst>
              </a:custGeom>
              <a:solidFill>
                <a:srgbClr val="72BB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10" name="Freeform 192"/>
              <p:cNvSpPr/>
              <p:nvPr/>
            </p:nvSpPr>
            <p:spPr>
              <a:xfrm>
                <a:off x="7820827" y="150743"/>
                <a:ext cx="485951" cy="483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4832"/>
                      <a:pt x="16768" y="0"/>
                      <a:pt x="10800" y="0"/>
                    </a:cubicBez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1937"/>
                      <a:pt x="0" y="20037"/>
                      <a:pt x="0" y="20037"/>
                    </a:cubicBezTo>
                    <a:cubicBezTo>
                      <a:pt x="0" y="20889"/>
                      <a:pt x="711" y="21600"/>
                      <a:pt x="1705" y="21600"/>
                    </a:cubicBezTo>
                    <a:cubicBezTo>
                      <a:pt x="2416" y="21600"/>
                      <a:pt x="2416" y="21600"/>
                      <a:pt x="2416" y="21600"/>
                    </a:cubicBezTo>
                    <a:cubicBezTo>
                      <a:pt x="2416" y="10800"/>
                      <a:pt x="2416" y="10800"/>
                      <a:pt x="2416" y="10800"/>
                    </a:cubicBezTo>
                    <a:cubicBezTo>
                      <a:pt x="2416" y="10800"/>
                      <a:pt x="2416" y="10800"/>
                      <a:pt x="2416" y="10800"/>
                    </a:cubicBezTo>
                    <a:cubicBezTo>
                      <a:pt x="2416" y="6253"/>
                      <a:pt x="6253" y="2558"/>
                      <a:pt x="10800" y="2558"/>
                    </a:cubicBezTo>
                    <a:cubicBezTo>
                      <a:pt x="15347" y="2558"/>
                      <a:pt x="19184" y="6253"/>
                      <a:pt x="19184" y="10800"/>
                    </a:cubicBezTo>
                    <a:cubicBezTo>
                      <a:pt x="19184" y="21600"/>
                      <a:pt x="19184" y="21600"/>
                      <a:pt x="19184" y="21600"/>
                    </a:cubicBezTo>
                    <a:cubicBezTo>
                      <a:pt x="19895" y="21600"/>
                      <a:pt x="19895" y="21600"/>
                      <a:pt x="19895" y="21600"/>
                    </a:cubicBezTo>
                    <a:cubicBezTo>
                      <a:pt x="20889" y="21600"/>
                      <a:pt x="21600" y="20889"/>
                      <a:pt x="21600" y="19895"/>
                    </a:cubicBezTo>
                    <a:cubicBezTo>
                      <a:pt x="21600" y="19895"/>
                      <a:pt x="21600" y="11937"/>
                      <a:pt x="21600" y="10800"/>
                    </a:cubicBezTo>
                    <a:close/>
                  </a:path>
                </a:pathLst>
              </a:custGeom>
              <a:solidFill>
                <a:srgbClr val="474B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11" name="Freeform 193"/>
              <p:cNvSpPr/>
              <p:nvPr/>
            </p:nvSpPr>
            <p:spPr>
              <a:xfrm>
                <a:off x="7874381" y="450247"/>
                <a:ext cx="97191" cy="184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12960" y="21600"/>
                      <a:pt x="12960" y="21600"/>
                      <a:pt x="12960" y="21600"/>
                    </a:cubicBezTo>
                    <a:cubicBezTo>
                      <a:pt x="17280" y="21600"/>
                      <a:pt x="21600" y="19738"/>
                      <a:pt x="21600" y="17503"/>
                    </a:cubicBezTo>
                    <a:cubicBezTo>
                      <a:pt x="21600" y="4469"/>
                      <a:pt x="21600" y="4469"/>
                      <a:pt x="21600" y="4469"/>
                    </a:cubicBezTo>
                    <a:cubicBezTo>
                      <a:pt x="21600" y="1862"/>
                      <a:pt x="17280" y="0"/>
                      <a:pt x="129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12" name="Freeform 194"/>
              <p:cNvSpPr/>
              <p:nvPr/>
            </p:nvSpPr>
            <p:spPr>
              <a:xfrm>
                <a:off x="8156033" y="450247"/>
                <a:ext cx="95208" cy="184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8640" y="21600"/>
                      <a:pt x="8640" y="21600"/>
                      <a:pt x="8640" y="21600"/>
                    </a:cubicBezTo>
                    <a:cubicBezTo>
                      <a:pt x="4320" y="21600"/>
                      <a:pt x="0" y="19738"/>
                      <a:pt x="0" y="17503"/>
                    </a:cubicBezTo>
                    <a:cubicBezTo>
                      <a:pt x="0" y="4469"/>
                      <a:pt x="0" y="4469"/>
                      <a:pt x="0" y="4469"/>
                    </a:cubicBezTo>
                    <a:cubicBezTo>
                      <a:pt x="0" y="1862"/>
                      <a:pt x="4320" y="0"/>
                      <a:pt x="864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13" name="Oval 195"/>
              <p:cNvSpPr/>
              <p:nvPr/>
            </p:nvSpPr>
            <p:spPr>
              <a:xfrm>
                <a:off x="6378843" y="0"/>
                <a:ext cx="817192" cy="817191"/>
              </a:xfrm>
              <a:prstGeom prst="ellipse">
                <a:avLst/>
              </a:prstGeom>
              <a:solidFill>
                <a:srgbClr val="A491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14" name="Freeform 196"/>
              <p:cNvSpPr/>
              <p:nvPr/>
            </p:nvSpPr>
            <p:spPr>
              <a:xfrm>
                <a:off x="6557356" y="208264"/>
                <a:ext cx="638679" cy="606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444" y="0"/>
                    </a:moveTo>
                    <a:cubicBezTo>
                      <a:pt x="0" y="8981"/>
                      <a:pt x="0" y="8981"/>
                      <a:pt x="0" y="8981"/>
                    </a:cubicBezTo>
                    <a:cubicBezTo>
                      <a:pt x="5940" y="15234"/>
                      <a:pt x="5940" y="15234"/>
                      <a:pt x="5940" y="15234"/>
                    </a:cubicBezTo>
                    <a:cubicBezTo>
                      <a:pt x="4752" y="16484"/>
                      <a:pt x="4752" y="16484"/>
                      <a:pt x="4752" y="16484"/>
                    </a:cubicBezTo>
                    <a:cubicBezTo>
                      <a:pt x="9612" y="21600"/>
                      <a:pt x="9612" y="21600"/>
                      <a:pt x="9612" y="21600"/>
                    </a:cubicBezTo>
                    <a:cubicBezTo>
                      <a:pt x="16416" y="20577"/>
                      <a:pt x="21600" y="14552"/>
                      <a:pt x="21600" y="7162"/>
                    </a:cubicBezTo>
                    <a:cubicBezTo>
                      <a:pt x="21600" y="6935"/>
                      <a:pt x="21600" y="6707"/>
                      <a:pt x="21600" y="6480"/>
                    </a:cubicBezTo>
                    <a:lnTo>
                      <a:pt x="15444" y="0"/>
                    </a:lnTo>
                    <a:close/>
                  </a:path>
                </a:pathLst>
              </a:custGeom>
              <a:solidFill>
                <a:srgbClr val="8D79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15" name="Freeform 197"/>
              <p:cNvSpPr/>
              <p:nvPr/>
            </p:nvSpPr>
            <p:spPr>
              <a:xfrm>
                <a:off x="6612893" y="456198"/>
                <a:ext cx="168596" cy="214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00"/>
                    </a:moveTo>
                    <a:lnTo>
                      <a:pt x="10927" y="21600"/>
                    </a:lnTo>
                    <a:lnTo>
                      <a:pt x="21600" y="18000"/>
                    </a:lnTo>
                    <a:lnTo>
                      <a:pt x="12198" y="0"/>
                    </a:lnTo>
                    <a:lnTo>
                      <a:pt x="0" y="1000"/>
                    </a:ln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16" name="Freeform 198"/>
              <p:cNvSpPr/>
              <p:nvPr/>
            </p:nvSpPr>
            <p:spPr>
              <a:xfrm>
                <a:off x="6529587" y="301487"/>
                <a:ext cx="204299" cy="184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787" y="0"/>
                      <a:pt x="9787" y="0"/>
                      <a:pt x="9787" y="0"/>
                    </a:cubicBezTo>
                    <a:cubicBezTo>
                      <a:pt x="4387" y="0"/>
                      <a:pt x="0" y="4841"/>
                      <a:pt x="0" y="10800"/>
                    </a:cubicBezTo>
                    <a:cubicBezTo>
                      <a:pt x="0" y="16759"/>
                      <a:pt x="4387" y="21600"/>
                      <a:pt x="9787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17" name="Freeform 199"/>
              <p:cNvSpPr/>
              <p:nvPr/>
            </p:nvSpPr>
            <p:spPr>
              <a:xfrm>
                <a:off x="6771571" y="208264"/>
                <a:ext cx="241984" cy="370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29"/>
                    </a:moveTo>
                    <a:lnTo>
                      <a:pt x="0" y="16171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5429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18" name="Rectangle 200"/>
              <p:cNvSpPr/>
              <p:nvPr/>
            </p:nvSpPr>
            <p:spPr>
              <a:xfrm>
                <a:off x="6733885" y="301487"/>
                <a:ext cx="37686" cy="184463"/>
              </a:xfrm>
              <a:prstGeom prst="rect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19" name="Oval 201"/>
              <p:cNvSpPr/>
              <p:nvPr/>
            </p:nvSpPr>
            <p:spPr>
              <a:xfrm>
                <a:off x="5103471" y="0"/>
                <a:ext cx="817191" cy="817191"/>
              </a:xfrm>
              <a:prstGeom prst="ellipse">
                <a:avLst/>
              </a:prstGeom>
              <a:solidFill>
                <a:srgbClr val="F2CD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20" name="Freeform 202"/>
              <p:cNvSpPr/>
              <p:nvPr/>
            </p:nvSpPr>
            <p:spPr>
              <a:xfrm>
                <a:off x="5287934" y="265785"/>
                <a:ext cx="606943" cy="549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77" y="0"/>
                    </a:moveTo>
                    <a:cubicBezTo>
                      <a:pt x="0" y="10800"/>
                      <a:pt x="0" y="10800"/>
                      <a:pt x="0" y="10800"/>
                    </a:cubicBezTo>
                    <a:cubicBezTo>
                      <a:pt x="9777" y="21600"/>
                      <a:pt x="9777" y="21600"/>
                      <a:pt x="9777" y="21600"/>
                    </a:cubicBezTo>
                    <a:cubicBezTo>
                      <a:pt x="15234" y="20847"/>
                      <a:pt x="19781" y="16702"/>
                      <a:pt x="21600" y="11051"/>
                    </a:cubicBezTo>
                    <a:cubicBezTo>
                      <a:pt x="16598" y="5526"/>
                      <a:pt x="16598" y="5526"/>
                      <a:pt x="16598" y="5526"/>
                    </a:cubicBezTo>
                    <a:cubicBezTo>
                      <a:pt x="15688" y="6530"/>
                      <a:pt x="15688" y="6530"/>
                      <a:pt x="15688" y="6530"/>
                    </a:cubicBezTo>
                    <a:lnTo>
                      <a:pt x="9777" y="0"/>
                    </a:lnTo>
                    <a:close/>
                  </a:path>
                </a:pathLst>
              </a:custGeom>
              <a:solidFill>
                <a:srgbClr val="E6BA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21" name="Freeform 203"/>
              <p:cNvSpPr/>
              <p:nvPr/>
            </p:nvSpPr>
            <p:spPr>
              <a:xfrm>
                <a:off x="5402975" y="265785"/>
                <a:ext cx="158679" cy="345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007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5338"/>
                    </a:lnTo>
                    <a:lnTo>
                      <a:pt x="0" y="17007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22" name="Freeform 204"/>
              <p:cNvSpPr/>
              <p:nvPr/>
            </p:nvSpPr>
            <p:spPr>
              <a:xfrm>
                <a:off x="5268099" y="351074"/>
                <a:ext cx="107109" cy="186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979"/>
                    </a:moveTo>
                    <a:cubicBezTo>
                      <a:pt x="0" y="18621"/>
                      <a:pt x="0" y="18621"/>
                      <a:pt x="0" y="18621"/>
                    </a:cubicBezTo>
                    <a:cubicBezTo>
                      <a:pt x="0" y="20483"/>
                      <a:pt x="2618" y="21600"/>
                      <a:pt x="5236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5236" y="0"/>
                      <a:pt x="5236" y="0"/>
                      <a:pt x="5236" y="0"/>
                    </a:cubicBezTo>
                    <a:cubicBezTo>
                      <a:pt x="2618" y="0"/>
                      <a:pt x="0" y="1490"/>
                      <a:pt x="0" y="2979"/>
                    </a:cubicBez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</p:grpSp>
        <p:grpSp>
          <p:nvGrpSpPr>
            <p:cNvPr id="6" name="Group 406"/>
            <p:cNvGrpSpPr/>
            <p:nvPr/>
          </p:nvGrpSpPr>
          <p:grpSpPr>
            <a:xfrm>
              <a:off x="0" y="0"/>
              <a:ext cx="14852812" cy="4647273"/>
              <a:chOff x="0" y="0"/>
              <a:chExt cx="14852811" cy="4647272"/>
            </a:xfrm>
          </p:grpSpPr>
          <p:sp>
            <p:nvSpPr>
              <p:cNvPr id="23" name="Rectangle 206"/>
              <p:cNvSpPr/>
              <p:nvPr/>
            </p:nvSpPr>
            <p:spPr>
              <a:xfrm>
                <a:off x="5375207" y="4181157"/>
                <a:ext cx="27769" cy="186447"/>
              </a:xfrm>
              <a:prstGeom prst="rect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4" name="Freeform 207"/>
              <p:cNvSpPr/>
              <p:nvPr/>
            </p:nvSpPr>
            <p:spPr>
              <a:xfrm>
                <a:off x="5623140" y="4210909"/>
                <a:ext cx="130910" cy="130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382" y="10473"/>
                    </a:moveTo>
                    <a:lnTo>
                      <a:pt x="21600" y="4255"/>
                    </a:lnTo>
                    <a:lnTo>
                      <a:pt x="17345" y="0"/>
                    </a:lnTo>
                    <a:lnTo>
                      <a:pt x="10473" y="6218"/>
                    </a:lnTo>
                    <a:lnTo>
                      <a:pt x="4255" y="0"/>
                    </a:lnTo>
                    <a:lnTo>
                      <a:pt x="0" y="4255"/>
                    </a:lnTo>
                    <a:lnTo>
                      <a:pt x="6218" y="10473"/>
                    </a:lnTo>
                    <a:lnTo>
                      <a:pt x="0" y="17345"/>
                    </a:lnTo>
                    <a:lnTo>
                      <a:pt x="4255" y="21600"/>
                    </a:lnTo>
                    <a:lnTo>
                      <a:pt x="10473" y="14727"/>
                    </a:lnTo>
                    <a:lnTo>
                      <a:pt x="17345" y="21600"/>
                    </a:lnTo>
                    <a:lnTo>
                      <a:pt x="21600" y="17345"/>
                    </a:lnTo>
                    <a:lnTo>
                      <a:pt x="15382" y="10473"/>
                    </a:ln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5" name="Oval 208"/>
              <p:cNvSpPr/>
              <p:nvPr/>
            </p:nvSpPr>
            <p:spPr>
              <a:xfrm>
                <a:off x="3828099" y="3830082"/>
                <a:ext cx="815207" cy="817191"/>
              </a:xfrm>
              <a:prstGeom prst="ellipse">
                <a:avLst/>
              </a:prstGeom>
              <a:solidFill>
                <a:srgbClr val="AFD3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6" name="Freeform 209"/>
              <p:cNvSpPr/>
              <p:nvPr/>
            </p:nvSpPr>
            <p:spPr>
              <a:xfrm>
                <a:off x="4002645" y="4095867"/>
                <a:ext cx="630745" cy="549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818" y="4898"/>
                    </a:moveTo>
                    <a:cubicBezTo>
                      <a:pt x="15055" y="5777"/>
                      <a:pt x="15055" y="5777"/>
                      <a:pt x="15055" y="5777"/>
                    </a:cubicBezTo>
                    <a:cubicBezTo>
                      <a:pt x="12436" y="2888"/>
                      <a:pt x="12436" y="2888"/>
                      <a:pt x="12436" y="2888"/>
                    </a:cubicBezTo>
                    <a:cubicBezTo>
                      <a:pt x="12327" y="3014"/>
                      <a:pt x="12327" y="3014"/>
                      <a:pt x="12327" y="3014"/>
                    </a:cubicBezTo>
                    <a:cubicBezTo>
                      <a:pt x="9709" y="0"/>
                      <a:pt x="9709" y="0"/>
                      <a:pt x="9709" y="0"/>
                    </a:cubicBezTo>
                    <a:cubicBezTo>
                      <a:pt x="0" y="10423"/>
                      <a:pt x="0" y="10423"/>
                      <a:pt x="0" y="10423"/>
                    </a:cubicBezTo>
                    <a:cubicBezTo>
                      <a:pt x="9709" y="21600"/>
                      <a:pt x="9709" y="21600"/>
                      <a:pt x="9709" y="21600"/>
                    </a:cubicBezTo>
                    <a:cubicBezTo>
                      <a:pt x="15600" y="20721"/>
                      <a:pt x="20291" y="15698"/>
                      <a:pt x="21600" y="9167"/>
                    </a:cubicBezTo>
                    <a:cubicBezTo>
                      <a:pt x="14291" y="753"/>
                      <a:pt x="14291" y="753"/>
                      <a:pt x="14291" y="753"/>
                    </a:cubicBezTo>
                    <a:cubicBezTo>
                      <a:pt x="13309" y="2009"/>
                      <a:pt x="13309" y="2009"/>
                      <a:pt x="13309" y="2009"/>
                    </a:cubicBezTo>
                    <a:lnTo>
                      <a:pt x="15818" y="4898"/>
                    </a:lnTo>
                    <a:close/>
                  </a:path>
                </a:pathLst>
              </a:custGeom>
              <a:solidFill>
                <a:srgbClr val="9CC0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7" name="Freeform 210"/>
              <p:cNvSpPr/>
              <p:nvPr/>
            </p:nvSpPr>
            <p:spPr>
              <a:xfrm>
                <a:off x="4127603" y="4095867"/>
                <a:ext cx="158679" cy="345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007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5338"/>
                    </a:lnTo>
                    <a:lnTo>
                      <a:pt x="0" y="17007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8" name="Freeform 211"/>
              <p:cNvSpPr/>
              <p:nvPr/>
            </p:nvSpPr>
            <p:spPr>
              <a:xfrm>
                <a:off x="3992727" y="4181157"/>
                <a:ext cx="105125" cy="186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979"/>
                    </a:moveTo>
                    <a:cubicBezTo>
                      <a:pt x="0" y="18621"/>
                      <a:pt x="0" y="18621"/>
                      <a:pt x="0" y="18621"/>
                    </a:cubicBezTo>
                    <a:cubicBezTo>
                      <a:pt x="0" y="20483"/>
                      <a:pt x="2618" y="21600"/>
                      <a:pt x="5236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5236" y="0"/>
                      <a:pt x="5236" y="0"/>
                      <a:pt x="5236" y="0"/>
                    </a:cubicBezTo>
                    <a:cubicBezTo>
                      <a:pt x="2618" y="0"/>
                      <a:pt x="0" y="1490"/>
                      <a:pt x="0" y="2979"/>
                    </a:cubicBez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9" name="Freeform 212"/>
              <p:cNvSpPr/>
              <p:nvPr/>
            </p:nvSpPr>
            <p:spPr>
              <a:xfrm>
                <a:off x="4337851" y="4165289"/>
                <a:ext cx="63472" cy="1785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20" y="0"/>
                    </a:moveTo>
                    <a:cubicBezTo>
                      <a:pt x="0" y="3857"/>
                      <a:pt x="0" y="3857"/>
                      <a:pt x="0" y="3857"/>
                    </a:cubicBezTo>
                    <a:cubicBezTo>
                      <a:pt x="4320" y="5786"/>
                      <a:pt x="7560" y="8100"/>
                      <a:pt x="7560" y="10800"/>
                    </a:cubicBezTo>
                    <a:cubicBezTo>
                      <a:pt x="7560" y="13500"/>
                      <a:pt x="4320" y="16200"/>
                      <a:pt x="0" y="18129"/>
                    </a:cubicBezTo>
                    <a:cubicBezTo>
                      <a:pt x="9720" y="21600"/>
                      <a:pt x="9720" y="21600"/>
                      <a:pt x="9720" y="21600"/>
                    </a:cubicBezTo>
                    <a:cubicBezTo>
                      <a:pt x="17280" y="18900"/>
                      <a:pt x="21600" y="15043"/>
                      <a:pt x="21600" y="10800"/>
                    </a:cubicBezTo>
                    <a:cubicBezTo>
                      <a:pt x="21600" y="6557"/>
                      <a:pt x="17280" y="3086"/>
                      <a:pt x="9720" y="0"/>
                    </a:cubicBezTo>
                    <a:close/>
                  </a:path>
                </a:pathLst>
              </a:custGeom>
              <a:solidFill>
                <a:srgbClr val="F2CD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0" name="Freeform 213"/>
              <p:cNvSpPr/>
              <p:nvPr/>
            </p:nvSpPr>
            <p:spPr>
              <a:xfrm>
                <a:off x="4391405" y="4115702"/>
                <a:ext cx="87274" cy="279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0" y="0"/>
                    </a:moveTo>
                    <a:cubicBezTo>
                      <a:pt x="0" y="2455"/>
                      <a:pt x="0" y="2455"/>
                      <a:pt x="0" y="2455"/>
                    </a:cubicBezTo>
                    <a:cubicBezTo>
                      <a:pt x="3200" y="3436"/>
                      <a:pt x="5600" y="4664"/>
                      <a:pt x="7200" y="6136"/>
                    </a:cubicBezTo>
                    <a:cubicBezTo>
                      <a:pt x="9600" y="7609"/>
                      <a:pt x="10400" y="9082"/>
                      <a:pt x="10400" y="10800"/>
                    </a:cubicBezTo>
                    <a:cubicBezTo>
                      <a:pt x="10400" y="12518"/>
                      <a:pt x="9600" y="14236"/>
                      <a:pt x="7200" y="15709"/>
                    </a:cubicBezTo>
                    <a:cubicBezTo>
                      <a:pt x="5600" y="16936"/>
                      <a:pt x="3200" y="18164"/>
                      <a:pt x="0" y="19391"/>
                    </a:cubicBezTo>
                    <a:cubicBezTo>
                      <a:pt x="7200" y="21600"/>
                      <a:pt x="7200" y="21600"/>
                      <a:pt x="7200" y="21600"/>
                    </a:cubicBezTo>
                    <a:cubicBezTo>
                      <a:pt x="16000" y="18900"/>
                      <a:pt x="21600" y="14973"/>
                      <a:pt x="21600" y="10800"/>
                    </a:cubicBezTo>
                    <a:cubicBezTo>
                      <a:pt x="21600" y="6627"/>
                      <a:pt x="16000" y="2945"/>
                      <a:pt x="7200" y="0"/>
                    </a:cubicBezTo>
                    <a:close/>
                  </a:path>
                </a:pathLst>
              </a:custGeom>
              <a:solidFill>
                <a:srgbClr val="F2CD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1" name="Rectangle 214"/>
              <p:cNvSpPr/>
              <p:nvPr/>
            </p:nvSpPr>
            <p:spPr>
              <a:xfrm>
                <a:off x="4097851" y="4181157"/>
                <a:ext cx="29753" cy="186447"/>
              </a:xfrm>
              <a:prstGeom prst="rect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2" name="Oval 215"/>
              <p:cNvSpPr/>
              <p:nvPr/>
            </p:nvSpPr>
            <p:spPr>
              <a:xfrm>
                <a:off x="2550744" y="3830082"/>
                <a:ext cx="817191" cy="817191"/>
              </a:xfrm>
              <a:prstGeom prst="ellipse">
                <a:avLst/>
              </a:prstGeom>
              <a:solidFill>
                <a:srgbClr val="7DC0E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3" name="Freeform 216"/>
              <p:cNvSpPr/>
              <p:nvPr/>
            </p:nvSpPr>
            <p:spPr>
              <a:xfrm>
                <a:off x="2739173" y="4012562"/>
                <a:ext cx="628762" cy="632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991" y="21600"/>
                    </a:moveTo>
                    <a:cubicBezTo>
                      <a:pt x="16008" y="20945"/>
                      <a:pt x="21490" y="15055"/>
                      <a:pt x="21600" y="7964"/>
                    </a:cubicBezTo>
                    <a:cubicBezTo>
                      <a:pt x="13596" y="0"/>
                      <a:pt x="13596" y="0"/>
                      <a:pt x="13596" y="0"/>
                    </a:cubicBezTo>
                    <a:cubicBezTo>
                      <a:pt x="0" y="12655"/>
                      <a:pt x="0" y="12655"/>
                      <a:pt x="0" y="12655"/>
                    </a:cubicBezTo>
                    <a:lnTo>
                      <a:pt x="8991" y="21600"/>
                    </a:lnTo>
                    <a:close/>
                  </a:path>
                </a:pathLst>
              </a:custGeom>
              <a:solidFill>
                <a:srgbClr val="6DAD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4" name="Freeform 217"/>
              <p:cNvSpPr/>
              <p:nvPr/>
            </p:nvSpPr>
            <p:spPr>
              <a:xfrm>
                <a:off x="2911735" y="4012562"/>
                <a:ext cx="224134" cy="485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016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5378"/>
                    </a:lnTo>
                    <a:lnTo>
                      <a:pt x="0" y="17016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5" name="Freeform 218"/>
              <p:cNvSpPr/>
              <p:nvPr/>
            </p:nvSpPr>
            <p:spPr>
              <a:xfrm>
                <a:off x="2727273" y="4133553"/>
                <a:ext cx="148761" cy="261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515" y="0"/>
                    </a:moveTo>
                    <a:cubicBezTo>
                      <a:pt x="2757" y="0"/>
                      <a:pt x="0" y="1580"/>
                      <a:pt x="0" y="3161"/>
                    </a:cubicBezTo>
                    <a:cubicBezTo>
                      <a:pt x="0" y="18439"/>
                      <a:pt x="0" y="18439"/>
                      <a:pt x="0" y="18439"/>
                    </a:cubicBezTo>
                    <a:cubicBezTo>
                      <a:pt x="0" y="20283"/>
                      <a:pt x="2757" y="21600"/>
                      <a:pt x="5515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lnTo>
                      <a:pt x="5515" y="0"/>
                    </a:ln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6" name="Rectangle 219"/>
              <p:cNvSpPr/>
              <p:nvPr/>
            </p:nvSpPr>
            <p:spPr>
              <a:xfrm>
                <a:off x="2876033" y="4133553"/>
                <a:ext cx="35703" cy="261820"/>
              </a:xfrm>
              <a:prstGeom prst="rect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7" name="Oval 220"/>
              <p:cNvSpPr/>
              <p:nvPr/>
            </p:nvSpPr>
            <p:spPr>
              <a:xfrm>
                <a:off x="1275372" y="3830082"/>
                <a:ext cx="817191" cy="817191"/>
              </a:xfrm>
              <a:prstGeom prst="ellipse">
                <a:avLst/>
              </a:prstGeom>
              <a:solidFill>
                <a:srgbClr val="739B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8" name="Freeform 221"/>
              <p:cNvSpPr/>
              <p:nvPr/>
            </p:nvSpPr>
            <p:spPr>
              <a:xfrm>
                <a:off x="1441983" y="4012562"/>
                <a:ext cx="650580" cy="634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035" y="0"/>
                    </a:moveTo>
                    <a:cubicBezTo>
                      <a:pt x="5294" y="4559"/>
                      <a:pt x="5294" y="4559"/>
                      <a:pt x="5294" y="4559"/>
                    </a:cubicBezTo>
                    <a:cubicBezTo>
                      <a:pt x="4553" y="12374"/>
                      <a:pt x="4553" y="12374"/>
                      <a:pt x="4553" y="12374"/>
                    </a:cubicBezTo>
                    <a:cubicBezTo>
                      <a:pt x="0" y="15630"/>
                      <a:pt x="0" y="15630"/>
                      <a:pt x="0" y="15630"/>
                    </a:cubicBezTo>
                    <a:cubicBezTo>
                      <a:pt x="5612" y="21383"/>
                      <a:pt x="5612" y="21383"/>
                      <a:pt x="5612" y="21383"/>
                    </a:cubicBezTo>
                    <a:cubicBezTo>
                      <a:pt x="6459" y="21491"/>
                      <a:pt x="7200" y="21600"/>
                      <a:pt x="8047" y="21600"/>
                    </a:cubicBezTo>
                    <a:cubicBezTo>
                      <a:pt x="15565" y="21600"/>
                      <a:pt x="21600" y="15413"/>
                      <a:pt x="21600" y="7707"/>
                    </a:cubicBezTo>
                    <a:cubicBezTo>
                      <a:pt x="21600" y="7381"/>
                      <a:pt x="21600" y="7055"/>
                      <a:pt x="21600" y="6730"/>
                    </a:cubicBezTo>
                    <a:lnTo>
                      <a:pt x="15035" y="0"/>
                    </a:lnTo>
                    <a:close/>
                  </a:path>
                </a:pathLst>
              </a:custGeom>
              <a:solidFill>
                <a:srgbClr val="6188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39" name="Freeform 222"/>
              <p:cNvSpPr/>
              <p:nvPr/>
            </p:nvSpPr>
            <p:spPr>
              <a:xfrm>
                <a:off x="1427717" y="4012562"/>
                <a:ext cx="466499" cy="484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287" extrusionOk="0">
                    <a:moveTo>
                      <a:pt x="21345" y="0"/>
                    </a:moveTo>
                    <a:cubicBezTo>
                      <a:pt x="6604" y="3226"/>
                      <a:pt x="6604" y="3226"/>
                      <a:pt x="6604" y="3226"/>
                    </a:cubicBezTo>
                    <a:cubicBezTo>
                      <a:pt x="6604" y="15569"/>
                      <a:pt x="6604" y="15569"/>
                      <a:pt x="6604" y="15569"/>
                    </a:cubicBezTo>
                    <a:cubicBezTo>
                      <a:pt x="5729" y="15148"/>
                      <a:pt x="4561" y="15008"/>
                      <a:pt x="3394" y="15288"/>
                    </a:cubicBezTo>
                    <a:cubicBezTo>
                      <a:pt x="1204" y="15849"/>
                      <a:pt x="-255" y="17532"/>
                      <a:pt x="37" y="19216"/>
                    </a:cubicBezTo>
                    <a:cubicBezTo>
                      <a:pt x="475" y="20758"/>
                      <a:pt x="2664" y="21600"/>
                      <a:pt x="4853" y="21179"/>
                    </a:cubicBezTo>
                    <a:cubicBezTo>
                      <a:pt x="6896" y="20618"/>
                      <a:pt x="8210" y="19356"/>
                      <a:pt x="8356" y="17813"/>
                    </a:cubicBezTo>
                    <a:cubicBezTo>
                      <a:pt x="8356" y="17813"/>
                      <a:pt x="8356" y="17813"/>
                      <a:pt x="8356" y="17813"/>
                    </a:cubicBezTo>
                    <a:cubicBezTo>
                      <a:pt x="8356" y="7855"/>
                      <a:pt x="8356" y="7855"/>
                      <a:pt x="8356" y="7855"/>
                    </a:cubicBezTo>
                    <a:cubicBezTo>
                      <a:pt x="19594" y="5330"/>
                      <a:pt x="19594" y="5330"/>
                      <a:pt x="19594" y="5330"/>
                    </a:cubicBezTo>
                    <a:cubicBezTo>
                      <a:pt x="19594" y="13605"/>
                      <a:pt x="19594" y="13605"/>
                      <a:pt x="19594" y="13605"/>
                    </a:cubicBezTo>
                    <a:cubicBezTo>
                      <a:pt x="18718" y="13184"/>
                      <a:pt x="17550" y="13044"/>
                      <a:pt x="16529" y="13325"/>
                    </a:cubicBezTo>
                    <a:cubicBezTo>
                      <a:pt x="14194" y="13886"/>
                      <a:pt x="12734" y="15569"/>
                      <a:pt x="13172" y="17252"/>
                    </a:cubicBezTo>
                    <a:cubicBezTo>
                      <a:pt x="13464" y="18795"/>
                      <a:pt x="15653" y="19636"/>
                      <a:pt x="17842" y="19216"/>
                    </a:cubicBezTo>
                    <a:cubicBezTo>
                      <a:pt x="19740" y="18795"/>
                      <a:pt x="21053" y="17532"/>
                      <a:pt x="21199" y="16270"/>
                    </a:cubicBezTo>
                    <a:cubicBezTo>
                      <a:pt x="21345" y="16270"/>
                      <a:pt x="21345" y="16270"/>
                      <a:pt x="21345" y="16270"/>
                    </a:cubicBezTo>
                    <a:lnTo>
                      <a:pt x="21345" y="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0" name="Oval 223"/>
              <p:cNvSpPr/>
              <p:nvPr/>
            </p:nvSpPr>
            <p:spPr>
              <a:xfrm>
                <a:off x="0" y="3830082"/>
                <a:ext cx="815206" cy="817191"/>
              </a:xfrm>
              <a:prstGeom prst="ellipse">
                <a:avLst/>
              </a:pr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1" name="Freeform 224"/>
              <p:cNvSpPr/>
              <p:nvPr/>
            </p:nvSpPr>
            <p:spPr>
              <a:xfrm>
                <a:off x="253884" y="4089917"/>
                <a:ext cx="549422" cy="55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656" y="9310"/>
                    </a:moveTo>
                    <a:cubicBezTo>
                      <a:pt x="0" y="14152"/>
                      <a:pt x="0" y="14152"/>
                      <a:pt x="0" y="14152"/>
                    </a:cubicBezTo>
                    <a:cubicBezTo>
                      <a:pt x="7535" y="21600"/>
                      <a:pt x="7535" y="21600"/>
                      <a:pt x="7535" y="21600"/>
                    </a:cubicBezTo>
                    <a:cubicBezTo>
                      <a:pt x="14442" y="20979"/>
                      <a:pt x="20093" y="16014"/>
                      <a:pt x="21600" y="9559"/>
                    </a:cubicBezTo>
                    <a:cubicBezTo>
                      <a:pt x="13186" y="1117"/>
                      <a:pt x="13186" y="1117"/>
                      <a:pt x="13186" y="1117"/>
                    </a:cubicBezTo>
                    <a:cubicBezTo>
                      <a:pt x="7660" y="0"/>
                      <a:pt x="7660" y="0"/>
                      <a:pt x="7660" y="0"/>
                    </a:cubicBezTo>
                    <a:lnTo>
                      <a:pt x="6656" y="9310"/>
                    </a:lnTo>
                    <a:close/>
                  </a:path>
                </a:pathLst>
              </a:custGeom>
              <a:solidFill>
                <a:srgbClr val="BD46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2" name="Freeform 225"/>
              <p:cNvSpPr/>
              <p:nvPr/>
            </p:nvSpPr>
            <p:spPr>
              <a:xfrm>
                <a:off x="236210" y="3996694"/>
                <a:ext cx="372602" cy="484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66" h="21198" extrusionOk="0">
                    <a:moveTo>
                      <a:pt x="9980" y="0"/>
                    </a:moveTo>
                    <a:cubicBezTo>
                      <a:pt x="9980" y="0"/>
                      <a:pt x="9980" y="0"/>
                      <a:pt x="9980" y="0"/>
                    </a:cubicBezTo>
                    <a:cubicBezTo>
                      <a:pt x="8205" y="0"/>
                      <a:pt x="8205" y="0"/>
                      <a:pt x="8205" y="0"/>
                    </a:cubicBezTo>
                    <a:cubicBezTo>
                      <a:pt x="8205" y="14493"/>
                      <a:pt x="8205" y="14493"/>
                      <a:pt x="8205" y="14493"/>
                    </a:cubicBezTo>
                    <a:cubicBezTo>
                      <a:pt x="7169" y="13935"/>
                      <a:pt x="5690" y="13796"/>
                      <a:pt x="4062" y="14075"/>
                    </a:cubicBezTo>
                    <a:cubicBezTo>
                      <a:pt x="1399" y="14772"/>
                      <a:pt x="-376" y="16723"/>
                      <a:pt x="68" y="18674"/>
                    </a:cubicBezTo>
                    <a:cubicBezTo>
                      <a:pt x="512" y="20625"/>
                      <a:pt x="3175" y="21600"/>
                      <a:pt x="5838" y="21043"/>
                    </a:cubicBezTo>
                    <a:cubicBezTo>
                      <a:pt x="8353" y="20485"/>
                      <a:pt x="9980" y="18674"/>
                      <a:pt x="9980" y="17001"/>
                    </a:cubicBezTo>
                    <a:cubicBezTo>
                      <a:pt x="9980" y="17001"/>
                      <a:pt x="9980" y="17001"/>
                      <a:pt x="9980" y="17001"/>
                    </a:cubicBezTo>
                    <a:cubicBezTo>
                      <a:pt x="9980" y="5017"/>
                      <a:pt x="9980" y="5017"/>
                      <a:pt x="9980" y="5017"/>
                    </a:cubicBezTo>
                    <a:cubicBezTo>
                      <a:pt x="12791" y="6968"/>
                      <a:pt x="15306" y="6828"/>
                      <a:pt x="15750" y="11427"/>
                    </a:cubicBezTo>
                    <a:cubicBezTo>
                      <a:pt x="21224" y="3623"/>
                      <a:pt x="10128" y="3763"/>
                      <a:pt x="9980" y="0"/>
                    </a:cubicBez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3" name="Oval 226"/>
              <p:cNvSpPr/>
              <p:nvPr/>
            </p:nvSpPr>
            <p:spPr>
              <a:xfrm>
                <a:off x="14035044" y="2554710"/>
                <a:ext cx="817191" cy="817191"/>
              </a:xfrm>
              <a:prstGeom prst="ellipse">
                <a:avLst/>
              </a:prstGeom>
              <a:solidFill>
                <a:srgbClr val="F2CD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4" name="Freeform 227"/>
              <p:cNvSpPr/>
              <p:nvPr/>
            </p:nvSpPr>
            <p:spPr>
              <a:xfrm>
                <a:off x="14223472" y="2735206"/>
                <a:ext cx="628762" cy="636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131" y="0"/>
                    </a:moveTo>
                    <a:cubicBezTo>
                      <a:pt x="658" y="543"/>
                      <a:pt x="658" y="543"/>
                      <a:pt x="658" y="543"/>
                    </a:cubicBezTo>
                    <a:cubicBezTo>
                      <a:pt x="0" y="16498"/>
                      <a:pt x="0" y="16498"/>
                      <a:pt x="0" y="16498"/>
                    </a:cubicBezTo>
                    <a:cubicBezTo>
                      <a:pt x="4934" y="21383"/>
                      <a:pt x="4934" y="21383"/>
                      <a:pt x="4934" y="21383"/>
                    </a:cubicBezTo>
                    <a:cubicBezTo>
                      <a:pt x="5811" y="21491"/>
                      <a:pt x="6688" y="21600"/>
                      <a:pt x="7565" y="21600"/>
                    </a:cubicBezTo>
                    <a:cubicBezTo>
                      <a:pt x="15350" y="21600"/>
                      <a:pt x="21600" y="15413"/>
                      <a:pt x="21600" y="7707"/>
                    </a:cubicBezTo>
                    <a:cubicBezTo>
                      <a:pt x="21600" y="7272"/>
                      <a:pt x="21600" y="6730"/>
                      <a:pt x="21490" y="6295"/>
                    </a:cubicBezTo>
                    <a:lnTo>
                      <a:pt x="15131" y="0"/>
                    </a:lnTo>
                    <a:close/>
                  </a:path>
                </a:pathLst>
              </a:custGeom>
              <a:solidFill>
                <a:srgbClr val="E6BA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5" name="Freeform 228"/>
              <p:cNvSpPr/>
              <p:nvPr/>
            </p:nvSpPr>
            <p:spPr>
              <a:xfrm>
                <a:off x="14223472" y="2735206"/>
                <a:ext cx="440332" cy="485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4378" y="19925"/>
                    </a:moveTo>
                    <a:lnTo>
                      <a:pt x="1751" y="19925"/>
                    </a:lnTo>
                    <a:lnTo>
                      <a:pt x="1751" y="17456"/>
                    </a:lnTo>
                    <a:lnTo>
                      <a:pt x="4378" y="17456"/>
                    </a:lnTo>
                    <a:lnTo>
                      <a:pt x="4378" y="19925"/>
                    </a:lnTo>
                    <a:close/>
                    <a:moveTo>
                      <a:pt x="4378" y="16046"/>
                    </a:moveTo>
                    <a:lnTo>
                      <a:pt x="1751" y="16046"/>
                    </a:lnTo>
                    <a:lnTo>
                      <a:pt x="1751" y="13489"/>
                    </a:lnTo>
                    <a:lnTo>
                      <a:pt x="4378" y="13489"/>
                    </a:lnTo>
                    <a:lnTo>
                      <a:pt x="4378" y="16046"/>
                    </a:lnTo>
                    <a:close/>
                    <a:moveTo>
                      <a:pt x="4378" y="11990"/>
                    </a:moveTo>
                    <a:lnTo>
                      <a:pt x="1751" y="11990"/>
                    </a:lnTo>
                    <a:lnTo>
                      <a:pt x="1751" y="9522"/>
                    </a:lnTo>
                    <a:lnTo>
                      <a:pt x="4378" y="9522"/>
                    </a:lnTo>
                    <a:lnTo>
                      <a:pt x="4378" y="11990"/>
                    </a:lnTo>
                    <a:close/>
                    <a:moveTo>
                      <a:pt x="4378" y="8111"/>
                    </a:moveTo>
                    <a:lnTo>
                      <a:pt x="1751" y="8111"/>
                    </a:lnTo>
                    <a:lnTo>
                      <a:pt x="1751" y="5554"/>
                    </a:lnTo>
                    <a:lnTo>
                      <a:pt x="4378" y="5554"/>
                    </a:lnTo>
                    <a:lnTo>
                      <a:pt x="4378" y="8111"/>
                    </a:lnTo>
                    <a:close/>
                    <a:moveTo>
                      <a:pt x="4378" y="4144"/>
                    </a:moveTo>
                    <a:lnTo>
                      <a:pt x="1751" y="4144"/>
                    </a:lnTo>
                    <a:lnTo>
                      <a:pt x="1751" y="1763"/>
                    </a:lnTo>
                    <a:lnTo>
                      <a:pt x="4378" y="1763"/>
                    </a:lnTo>
                    <a:lnTo>
                      <a:pt x="4378" y="4144"/>
                    </a:lnTo>
                    <a:close/>
                    <a:moveTo>
                      <a:pt x="19849" y="19925"/>
                    </a:moveTo>
                    <a:lnTo>
                      <a:pt x="17222" y="19925"/>
                    </a:lnTo>
                    <a:lnTo>
                      <a:pt x="17222" y="17456"/>
                    </a:lnTo>
                    <a:lnTo>
                      <a:pt x="19849" y="17456"/>
                    </a:lnTo>
                    <a:lnTo>
                      <a:pt x="19849" y="19925"/>
                    </a:lnTo>
                    <a:close/>
                    <a:moveTo>
                      <a:pt x="19849" y="16046"/>
                    </a:moveTo>
                    <a:lnTo>
                      <a:pt x="17222" y="16046"/>
                    </a:lnTo>
                    <a:lnTo>
                      <a:pt x="17222" y="13489"/>
                    </a:lnTo>
                    <a:lnTo>
                      <a:pt x="19849" y="13489"/>
                    </a:lnTo>
                    <a:lnTo>
                      <a:pt x="19849" y="16046"/>
                    </a:lnTo>
                    <a:close/>
                    <a:moveTo>
                      <a:pt x="19849" y="11990"/>
                    </a:moveTo>
                    <a:lnTo>
                      <a:pt x="17222" y="11990"/>
                    </a:lnTo>
                    <a:lnTo>
                      <a:pt x="17222" y="9522"/>
                    </a:lnTo>
                    <a:lnTo>
                      <a:pt x="19849" y="9522"/>
                    </a:lnTo>
                    <a:lnTo>
                      <a:pt x="19849" y="11990"/>
                    </a:lnTo>
                    <a:close/>
                    <a:moveTo>
                      <a:pt x="19849" y="8111"/>
                    </a:moveTo>
                    <a:lnTo>
                      <a:pt x="17222" y="8111"/>
                    </a:lnTo>
                    <a:lnTo>
                      <a:pt x="17222" y="5554"/>
                    </a:lnTo>
                    <a:lnTo>
                      <a:pt x="19849" y="5554"/>
                    </a:lnTo>
                    <a:lnTo>
                      <a:pt x="19849" y="8111"/>
                    </a:lnTo>
                    <a:close/>
                    <a:moveTo>
                      <a:pt x="19849" y="4144"/>
                    </a:moveTo>
                    <a:lnTo>
                      <a:pt x="17222" y="4144"/>
                    </a:lnTo>
                    <a:lnTo>
                      <a:pt x="17222" y="1763"/>
                    </a:lnTo>
                    <a:lnTo>
                      <a:pt x="19849" y="1763"/>
                    </a:lnTo>
                    <a:lnTo>
                      <a:pt x="19849" y="4144"/>
                    </a:ln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6" name="Rectangle 229"/>
              <p:cNvSpPr/>
              <p:nvPr/>
            </p:nvSpPr>
            <p:spPr>
              <a:xfrm>
                <a:off x="14350415" y="2997024"/>
                <a:ext cx="184463" cy="186448"/>
              </a:xfrm>
              <a:prstGeom prst="rect">
                <a:avLst/>
              </a:prstGeom>
              <a:solidFill>
                <a:srgbClr val="474B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7" name="Rectangle 230"/>
              <p:cNvSpPr/>
              <p:nvPr/>
            </p:nvSpPr>
            <p:spPr>
              <a:xfrm>
                <a:off x="14350415" y="2774875"/>
                <a:ext cx="184463" cy="184464"/>
              </a:xfrm>
              <a:prstGeom prst="rect">
                <a:avLst/>
              </a:prstGeom>
              <a:solidFill>
                <a:srgbClr val="474B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8" name="Oval 231"/>
              <p:cNvSpPr/>
              <p:nvPr/>
            </p:nvSpPr>
            <p:spPr>
              <a:xfrm>
                <a:off x="12759671" y="2554710"/>
                <a:ext cx="815207" cy="817191"/>
              </a:xfrm>
              <a:prstGeom prst="ellipse">
                <a:avLst/>
              </a:prstGeom>
              <a:solidFill>
                <a:srgbClr val="81CE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49" name="Freeform 232"/>
              <p:cNvSpPr/>
              <p:nvPr/>
            </p:nvSpPr>
            <p:spPr>
              <a:xfrm>
                <a:off x="12995704" y="2790743"/>
                <a:ext cx="577191" cy="577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518" y="2029"/>
                    </a:moveTo>
                    <a:cubicBezTo>
                      <a:pt x="2387" y="7160"/>
                      <a:pt x="2387" y="7160"/>
                      <a:pt x="2387" y="7160"/>
                    </a:cubicBezTo>
                    <a:cubicBezTo>
                      <a:pt x="4057" y="8831"/>
                      <a:pt x="4057" y="8831"/>
                      <a:pt x="4057" y="8831"/>
                    </a:cubicBezTo>
                    <a:cubicBezTo>
                      <a:pt x="0" y="12888"/>
                      <a:pt x="0" y="12888"/>
                      <a:pt x="0" y="12888"/>
                    </a:cubicBezTo>
                    <a:cubicBezTo>
                      <a:pt x="8712" y="21600"/>
                      <a:pt x="8712" y="21600"/>
                      <a:pt x="8712" y="21600"/>
                    </a:cubicBezTo>
                    <a:cubicBezTo>
                      <a:pt x="15394" y="20526"/>
                      <a:pt x="20526" y="15394"/>
                      <a:pt x="21600" y="8712"/>
                    </a:cubicBezTo>
                    <a:cubicBezTo>
                      <a:pt x="12888" y="0"/>
                      <a:pt x="12888" y="0"/>
                      <a:pt x="12888" y="0"/>
                    </a:cubicBezTo>
                    <a:cubicBezTo>
                      <a:pt x="9189" y="3699"/>
                      <a:pt x="9189" y="3699"/>
                      <a:pt x="9189" y="3699"/>
                    </a:cubicBezTo>
                    <a:lnTo>
                      <a:pt x="7518" y="2029"/>
                    </a:lnTo>
                    <a:close/>
                  </a:path>
                </a:pathLst>
              </a:custGeom>
              <a:solidFill>
                <a:srgbClr val="72BB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50" name="Freeform 233"/>
              <p:cNvSpPr/>
              <p:nvPr/>
            </p:nvSpPr>
            <p:spPr>
              <a:xfrm>
                <a:off x="12924299" y="2719338"/>
                <a:ext cx="485951" cy="485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  <a:moveTo>
                      <a:pt x="10800" y="12505"/>
                    </a:moveTo>
                    <a:cubicBezTo>
                      <a:pt x="9947" y="12505"/>
                      <a:pt x="9095" y="11653"/>
                      <a:pt x="9095" y="10800"/>
                    </a:cubicBezTo>
                    <a:cubicBezTo>
                      <a:pt x="9095" y="9947"/>
                      <a:pt x="9947" y="9095"/>
                      <a:pt x="10800" y="9095"/>
                    </a:cubicBezTo>
                    <a:cubicBezTo>
                      <a:pt x="11653" y="9095"/>
                      <a:pt x="12505" y="9947"/>
                      <a:pt x="12505" y="10800"/>
                    </a:cubicBezTo>
                    <a:cubicBezTo>
                      <a:pt x="12505" y="11653"/>
                      <a:pt x="11653" y="12505"/>
                      <a:pt x="10800" y="12505"/>
                    </a:cubicBez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51" name="Oval 234"/>
              <p:cNvSpPr/>
              <p:nvPr/>
            </p:nvSpPr>
            <p:spPr>
              <a:xfrm>
                <a:off x="12963969" y="2907768"/>
                <a:ext cx="111075" cy="113060"/>
              </a:xfrm>
              <a:prstGeom prst="ellipse">
                <a:avLst/>
              </a:prstGeom>
              <a:solidFill>
                <a:srgbClr val="474B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52" name="Oval 235"/>
              <p:cNvSpPr/>
              <p:nvPr/>
            </p:nvSpPr>
            <p:spPr>
              <a:xfrm>
                <a:off x="13110745" y="3054545"/>
                <a:ext cx="113059" cy="113060"/>
              </a:xfrm>
              <a:prstGeom prst="ellipse">
                <a:avLst/>
              </a:prstGeom>
              <a:solidFill>
                <a:srgbClr val="474B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53" name="Oval 236"/>
              <p:cNvSpPr/>
              <p:nvPr/>
            </p:nvSpPr>
            <p:spPr>
              <a:xfrm>
                <a:off x="13110745" y="2759008"/>
                <a:ext cx="113059" cy="111075"/>
              </a:xfrm>
              <a:prstGeom prst="ellipse">
                <a:avLst/>
              </a:prstGeom>
              <a:solidFill>
                <a:srgbClr val="474B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54" name="Oval 237"/>
              <p:cNvSpPr/>
              <p:nvPr/>
            </p:nvSpPr>
            <p:spPr>
              <a:xfrm>
                <a:off x="13259506" y="2907768"/>
                <a:ext cx="111076" cy="113060"/>
              </a:xfrm>
              <a:prstGeom prst="ellipse">
                <a:avLst/>
              </a:prstGeom>
              <a:solidFill>
                <a:srgbClr val="474B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55" name="Oval 238"/>
              <p:cNvSpPr/>
              <p:nvPr/>
            </p:nvSpPr>
            <p:spPr>
              <a:xfrm>
                <a:off x="11482315" y="2556694"/>
                <a:ext cx="817191" cy="817191"/>
              </a:xfrm>
              <a:prstGeom prst="ellipse">
                <a:avLst/>
              </a:prstGeom>
              <a:solidFill>
                <a:srgbClr val="7DC0E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56" name="Freeform 239"/>
              <p:cNvSpPr/>
              <p:nvPr/>
            </p:nvSpPr>
            <p:spPr>
              <a:xfrm>
                <a:off x="11726281" y="2776859"/>
                <a:ext cx="563307" cy="597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5478"/>
                    </a:moveTo>
                    <a:cubicBezTo>
                      <a:pt x="6346" y="21600"/>
                      <a:pt x="6346" y="21600"/>
                      <a:pt x="6346" y="21600"/>
                    </a:cubicBezTo>
                    <a:cubicBezTo>
                      <a:pt x="6346" y="21600"/>
                      <a:pt x="6346" y="21600"/>
                      <a:pt x="6346" y="21600"/>
                    </a:cubicBezTo>
                    <a:cubicBezTo>
                      <a:pt x="13912" y="21600"/>
                      <a:pt x="20258" y="16518"/>
                      <a:pt x="21600" y="9703"/>
                    </a:cubicBezTo>
                    <a:cubicBezTo>
                      <a:pt x="11471" y="0"/>
                      <a:pt x="11471" y="0"/>
                      <a:pt x="11471" y="0"/>
                    </a:cubicBezTo>
                    <a:cubicBezTo>
                      <a:pt x="5125" y="14207"/>
                      <a:pt x="5125" y="14207"/>
                      <a:pt x="5125" y="14207"/>
                    </a:cubicBezTo>
                    <a:lnTo>
                      <a:pt x="0" y="15478"/>
                    </a:lnTo>
                    <a:close/>
                  </a:path>
                </a:pathLst>
              </a:custGeom>
              <a:solidFill>
                <a:srgbClr val="6DAD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57" name="Oval 240"/>
              <p:cNvSpPr/>
              <p:nvPr/>
            </p:nvSpPr>
            <p:spPr>
              <a:xfrm>
                <a:off x="11706447" y="2723305"/>
                <a:ext cx="368928" cy="370910"/>
              </a:xfrm>
              <a:prstGeom prst="ellipse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58" name="Freeform 241"/>
              <p:cNvSpPr/>
              <p:nvPr/>
            </p:nvSpPr>
            <p:spPr>
              <a:xfrm>
                <a:off x="11726281" y="3151735"/>
                <a:ext cx="331241" cy="53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786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6814" y="0"/>
                    </a:lnTo>
                    <a:lnTo>
                      <a:pt x="4786" y="0"/>
                    </a:ln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59" name="Oval 242"/>
              <p:cNvSpPr/>
              <p:nvPr/>
            </p:nvSpPr>
            <p:spPr>
              <a:xfrm>
                <a:off x="11799670" y="2818512"/>
                <a:ext cx="184464" cy="186448"/>
              </a:xfrm>
              <a:prstGeom prst="ellipse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60" name="Rectangle 243"/>
              <p:cNvSpPr/>
              <p:nvPr/>
            </p:nvSpPr>
            <p:spPr>
              <a:xfrm>
                <a:off x="11853224" y="3090248"/>
                <a:ext cx="77356" cy="61487"/>
              </a:xfrm>
              <a:prstGeom prst="rect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61" name="Oval 244"/>
              <p:cNvSpPr/>
              <p:nvPr/>
            </p:nvSpPr>
            <p:spPr>
              <a:xfrm>
                <a:off x="11853224" y="2876033"/>
                <a:ext cx="77356" cy="73390"/>
              </a:xfrm>
              <a:prstGeom prst="ellipse">
                <a:avLst/>
              </a:pr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62" name="Oval 245"/>
              <p:cNvSpPr/>
              <p:nvPr/>
            </p:nvSpPr>
            <p:spPr>
              <a:xfrm>
                <a:off x="10206942" y="2554710"/>
                <a:ext cx="817191" cy="817191"/>
              </a:xfrm>
              <a:prstGeom prst="ellipse">
                <a:avLst/>
              </a:prstGeom>
              <a:solidFill>
                <a:srgbClr val="AFD3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63" name="Freeform 246"/>
              <p:cNvSpPr/>
              <p:nvPr/>
            </p:nvSpPr>
            <p:spPr>
              <a:xfrm>
                <a:off x="10385455" y="2864132"/>
                <a:ext cx="634712" cy="50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7" y="408"/>
                    </a:moveTo>
                    <a:cubicBezTo>
                      <a:pt x="8358" y="3125"/>
                      <a:pt x="8358" y="3125"/>
                      <a:pt x="8358" y="3125"/>
                    </a:cubicBezTo>
                    <a:cubicBezTo>
                      <a:pt x="9335" y="4347"/>
                      <a:pt x="9335" y="4347"/>
                      <a:pt x="9335" y="4347"/>
                    </a:cubicBezTo>
                    <a:cubicBezTo>
                      <a:pt x="0" y="10596"/>
                      <a:pt x="0" y="10596"/>
                      <a:pt x="0" y="10596"/>
                    </a:cubicBezTo>
                    <a:cubicBezTo>
                      <a:pt x="8792" y="21600"/>
                      <a:pt x="8792" y="21600"/>
                      <a:pt x="8792" y="21600"/>
                    </a:cubicBezTo>
                    <a:cubicBezTo>
                      <a:pt x="15305" y="21057"/>
                      <a:pt x="20623" y="14808"/>
                      <a:pt x="21600" y="6792"/>
                    </a:cubicBezTo>
                    <a:cubicBezTo>
                      <a:pt x="16064" y="0"/>
                      <a:pt x="16064" y="0"/>
                      <a:pt x="16064" y="0"/>
                    </a:cubicBezTo>
                    <a:cubicBezTo>
                      <a:pt x="12265" y="2445"/>
                      <a:pt x="12265" y="2445"/>
                      <a:pt x="12265" y="2445"/>
                    </a:cubicBezTo>
                    <a:lnTo>
                      <a:pt x="10637" y="408"/>
                    </a:lnTo>
                    <a:close/>
                  </a:path>
                </a:pathLst>
              </a:custGeom>
              <a:solidFill>
                <a:srgbClr val="9CC0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64" name="Freeform 247"/>
              <p:cNvSpPr/>
              <p:nvPr/>
            </p:nvSpPr>
            <p:spPr>
              <a:xfrm>
                <a:off x="10708761" y="2864132"/>
                <a:ext cx="148761" cy="257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815"/>
                    </a:moveTo>
                    <a:lnTo>
                      <a:pt x="0" y="14954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5815"/>
                    </a:lnTo>
                    <a:close/>
                  </a:path>
                </a:pathLst>
              </a:custGeom>
              <a:solidFill>
                <a:srgbClr val="474B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65" name="Freeform 248"/>
              <p:cNvSpPr/>
              <p:nvPr/>
            </p:nvSpPr>
            <p:spPr>
              <a:xfrm>
                <a:off x="10373554" y="2864132"/>
                <a:ext cx="335208" cy="257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131" y="0"/>
                    </a:moveTo>
                    <a:cubicBezTo>
                      <a:pt x="2469" y="0"/>
                      <a:pt x="2469" y="0"/>
                      <a:pt x="2469" y="0"/>
                    </a:cubicBezTo>
                    <a:cubicBezTo>
                      <a:pt x="1029" y="0"/>
                      <a:pt x="0" y="1333"/>
                      <a:pt x="0" y="2933"/>
                    </a:cubicBezTo>
                    <a:cubicBezTo>
                      <a:pt x="0" y="18667"/>
                      <a:pt x="0" y="18667"/>
                      <a:pt x="0" y="18667"/>
                    </a:cubicBezTo>
                    <a:cubicBezTo>
                      <a:pt x="0" y="20267"/>
                      <a:pt x="1029" y="21600"/>
                      <a:pt x="2469" y="21600"/>
                    </a:cubicBezTo>
                    <a:cubicBezTo>
                      <a:pt x="19131" y="21600"/>
                      <a:pt x="19131" y="21600"/>
                      <a:pt x="19131" y="21600"/>
                    </a:cubicBezTo>
                    <a:cubicBezTo>
                      <a:pt x="20571" y="21600"/>
                      <a:pt x="21600" y="20267"/>
                      <a:pt x="21600" y="18667"/>
                    </a:cubicBezTo>
                    <a:cubicBezTo>
                      <a:pt x="21600" y="2933"/>
                      <a:pt x="21600" y="2933"/>
                      <a:pt x="21600" y="2933"/>
                    </a:cubicBezTo>
                    <a:cubicBezTo>
                      <a:pt x="21600" y="1333"/>
                      <a:pt x="20571" y="0"/>
                      <a:pt x="19131" y="0"/>
                    </a:cubicBez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66" name="Oval 249"/>
              <p:cNvSpPr/>
              <p:nvPr/>
            </p:nvSpPr>
            <p:spPr>
              <a:xfrm>
                <a:off x="8931571" y="2554710"/>
                <a:ext cx="815207" cy="817191"/>
              </a:xfrm>
              <a:prstGeom prst="ellipse">
                <a:avLst/>
              </a:prstGeom>
              <a:solidFill>
                <a:srgbClr val="A491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67" name="Freeform 250"/>
              <p:cNvSpPr/>
              <p:nvPr/>
            </p:nvSpPr>
            <p:spPr>
              <a:xfrm>
                <a:off x="9110083" y="2854214"/>
                <a:ext cx="630745" cy="517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182" y="21600"/>
                    </a:moveTo>
                    <a:cubicBezTo>
                      <a:pt x="14945" y="21467"/>
                      <a:pt x="20618" y="15200"/>
                      <a:pt x="21600" y="7200"/>
                    </a:cubicBezTo>
                    <a:cubicBezTo>
                      <a:pt x="15709" y="0"/>
                      <a:pt x="15709" y="0"/>
                      <a:pt x="15709" y="0"/>
                    </a:cubicBezTo>
                    <a:cubicBezTo>
                      <a:pt x="0" y="11600"/>
                      <a:pt x="0" y="11600"/>
                      <a:pt x="0" y="11600"/>
                    </a:cubicBezTo>
                    <a:lnTo>
                      <a:pt x="8182" y="21600"/>
                    </a:lnTo>
                    <a:close/>
                  </a:path>
                </a:pathLst>
              </a:custGeom>
              <a:solidFill>
                <a:srgbClr val="8D79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68" name="Freeform 251"/>
              <p:cNvSpPr/>
              <p:nvPr/>
            </p:nvSpPr>
            <p:spPr>
              <a:xfrm>
                <a:off x="9096199" y="2844297"/>
                <a:ext cx="485951" cy="2975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895" y="0"/>
                    </a:moveTo>
                    <a:cubicBezTo>
                      <a:pt x="1705" y="0"/>
                      <a:pt x="1705" y="0"/>
                      <a:pt x="1705" y="0"/>
                    </a:cubicBezTo>
                    <a:cubicBezTo>
                      <a:pt x="711" y="0"/>
                      <a:pt x="0" y="1161"/>
                      <a:pt x="0" y="2787"/>
                    </a:cubicBezTo>
                    <a:cubicBezTo>
                      <a:pt x="0" y="18813"/>
                      <a:pt x="0" y="18813"/>
                      <a:pt x="0" y="18813"/>
                    </a:cubicBezTo>
                    <a:cubicBezTo>
                      <a:pt x="0" y="20439"/>
                      <a:pt x="711" y="21600"/>
                      <a:pt x="1705" y="21600"/>
                    </a:cubicBezTo>
                    <a:cubicBezTo>
                      <a:pt x="19895" y="21600"/>
                      <a:pt x="19895" y="21600"/>
                      <a:pt x="19895" y="21600"/>
                    </a:cubicBezTo>
                    <a:cubicBezTo>
                      <a:pt x="20889" y="21600"/>
                      <a:pt x="21600" y="20439"/>
                      <a:pt x="21600" y="18813"/>
                    </a:cubicBezTo>
                    <a:cubicBezTo>
                      <a:pt x="21600" y="2787"/>
                      <a:pt x="21600" y="2787"/>
                      <a:pt x="21600" y="2787"/>
                    </a:cubicBezTo>
                    <a:cubicBezTo>
                      <a:pt x="21600" y="1161"/>
                      <a:pt x="20889" y="0"/>
                      <a:pt x="19895" y="0"/>
                    </a:cubicBez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69" name="Freeform 252"/>
              <p:cNvSpPr/>
              <p:nvPr/>
            </p:nvSpPr>
            <p:spPr>
              <a:xfrm>
                <a:off x="9183472" y="2923636"/>
                <a:ext cx="162645" cy="1388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117" y="21600"/>
                    </a:moveTo>
                    <a:lnTo>
                      <a:pt x="13434" y="12960"/>
                    </a:lnTo>
                    <a:lnTo>
                      <a:pt x="7639" y="12960"/>
                    </a:lnTo>
                    <a:lnTo>
                      <a:pt x="5795" y="21600"/>
                    </a:lnTo>
                    <a:lnTo>
                      <a:pt x="0" y="21600"/>
                    </a:lnTo>
                    <a:lnTo>
                      <a:pt x="4215" y="0"/>
                    </a:lnTo>
                    <a:lnTo>
                      <a:pt x="9746" y="0"/>
                    </a:lnTo>
                    <a:lnTo>
                      <a:pt x="8429" y="7097"/>
                    </a:lnTo>
                    <a:lnTo>
                      <a:pt x="14751" y="7097"/>
                    </a:lnTo>
                    <a:lnTo>
                      <a:pt x="16068" y="0"/>
                    </a:lnTo>
                    <a:lnTo>
                      <a:pt x="21600" y="0"/>
                    </a:lnTo>
                    <a:lnTo>
                      <a:pt x="17649" y="21600"/>
                    </a:lnTo>
                    <a:lnTo>
                      <a:pt x="12117" y="2160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70" name="Freeform 253"/>
              <p:cNvSpPr/>
              <p:nvPr/>
            </p:nvSpPr>
            <p:spPr>
              <a:xfrm>
                <a:off x="9346117" y="2923636"/>
                <a:ext cx="148798" cy="137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5" h="21123" extrusionOk="0">
                    <a:moveTo>
                      <a:pt x="12096" y="0"/>
                    </a:moveTo>
                    <a:cubicBezTo>
                      <a:pt x="3888" y="0"/>
                      <a:pt x="3888" y="0"/>
                      <a:pt x="3888" y="0"/>
                    </a:cubicBezTo>
                    <a:cubicBezTo>
                      <a:pt x="0" y="21109"/>
                      <a:pt x="0" y="21109"/>
                      <a:pt x="0" y="21109"/>
                    </a:cubicBezTo>
                    <a:cubicBezTo>
                      <a:pt x="6912" y="21109"/>
                      <a:pt x="6912" y="21109"/>
                      <a:pt x="6912" y="21109"/>
                    </a:cubicBezTo>
                    <a:cubicBezTo>
                      <a:pt x="10800" y="21109"/>
                      <a:pt x="15120" y="21600"/>
                      <a:pt x="18144" y="16691"/>
                    </a:cubicBezTo>
                    <a:cubicBezTo>
                      <a:pt x="21600" y="11291"/>
                      <a:pt x="21600" y="0"/>
                      <a:pt x="12096" y="0"/>
                    </a:cubicBezTo>
                    <a:close/>
                    <a:moveTo>
                      <a:pt x="10800" y="15218"/>
                    </a:moveTo>
                    <a:cubicBezTo>
                      <a:pt x="9936" y="15709"/>
                      <a:pt x="6480" y="15709"/>
                      <a:pt x="6480" y="15709"/>
                    </a:cubicBezTo>
                    <a:cubicBezTo>
                      <a:pt x="8640" y="5400"/>
                      <a:pt x="8640" y="5400"/>
                      <a:pt x="8640" y="5400"/>
                    </a:cubicBezTo>
                    <a:cubicBezTo>
                      <a:pt x="10800" y="5400"/>
                      <a:pt x="10800" y="5400"/>
                      <a:pt x="10800" y="5400"/>
                    </a:cubicBezTo>
                    <a:cubicBezTo>
                      <a:pt x="16416" y="5400"/>
                      <a:pt x="14688" y="14236"/>
                      <a:pt x="10800" y="15218"/>
                    </a:cubicBez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71" name="Oval 254"/>
              <p:cNvSpPr/>
              <p:nvPr/>
            </p:nvSpPr>
            <p:spPr>
              <a:xfrm>
                <a:off x="7654215" y="2554710"/>
                <a:ext cx="817191" cy="817191"/>
              </a:xfrm>
              <a:prstGeom prst="ellipse">
                <a:avLst/>
              </a:prstGeom>
              <a:solidFill>
                <a:srgbClr val="F2CD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72" name="Freeform 255"/>
              <p:cNvSpPr/>
              <p:nvPr/>
            </p:nvSpPr>
            <p:spPr>
              <a:xfrm>
                <a:off x="7834711" y="2743140"/>
                <a:ext cx="636696" cy="628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228" y="0"/>
                    </a:moveTo>
                    <a:cubicBezTo>
                      <a:pt x="12960" y="2303"/>
                      <a:pt x="12960" y="2303"/>
                      <a:pt x="12960" y="2303"/>
                    </a:cubicBezTo>
                    <a:cubicBezTo>
                      <a:pt x="12420" y="1864"/>
                      <a:pt x="12420" y="1864"/>
                      <a:pt x="12420" y="1864"/>
                    </a:cubicBezTo>
                    <a:cubicBezTo>
                      <a:pt x="1404" y="6140"/>
                      <a:pt x="1404" y="6140"/>
                      <a:pt x="1404" y="6140"/>
                    </a:cubicBezTo>
                    <a:cubicBezTo>
                      <a:pt x="5292" y="10087"/>
                      <a:pt x="5292" y="10087"/>
                      <a:pt x="5292" y="10087"/>
                    </a:cubicBezTo>
                    <a:cubicBezTo>
                      <a:pt x="0" y="15460"/>
                      <a:pt x="0" y="15460"/>
                      <a:pt x="0" y="15460"/>
                    </a:cubicBezTo>
                    <a:cubicBezTo>
                      <a:pt x="6048" y="21490"/>
                      <a:pt x="6048" y="21490"/>
                      <a:pt x="6048" y="21490"/>
                    </a:cubicBezTo>
                    <a:cubicBezTo>
                      <a:pt x="6588" y="21600"/>
                      <a:pt x="7128" y="21600"/>
                      <a:pt x="7776" y="21600"/>
                    </a:cubicBezTo>
                    <a:cubicBezTo>
                      <a:pt x="15444" y="21600"/>
                      <a:pt x="21600" y="15350"/>
                      <a:pt x="21600" y="7565"/>
                    </a:cubicBezTo>
                    <a:cubicBezTo>
                      <a:pt x="21600" y="7127"/>
                      <a:pt x="21600" y="6798"/>
                      <a:pt x="21600" y="6359"/>
                    </a:cubicBezTo>
                    <a:lnTo>
                      <a:pt x="15228" y="0"/>
                    </a:lnTo>
                    <a:close/>
                  </a:path>
                </a:pathLst>
              </a:custGeom>
              <a:solidFill>
                <a:srgbClr val="E6BA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73" name="Freeform 256"/>
              <p:cNvSpPr/>
              <p:nvPr/>
            </p:nvSpPr>
            <p:spPr>
              <a:xfrm>
                <a:off x="7820827" y="2726011"/>
                <a:ext cx="485951" cy="473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77" extrusionOk="0">
                    <a:moveTo>
                      <a:pt x="21600" y="7850"/>
                    </a:moveTo>
                    <a:cubicBezTo>
                      <a:pt x="7247" y="7850"/>
                      <a:pt x="7247" y="7850"/>
                      <a:pt x="7247" y="7850"/>
                    </a:cubicBezTo>
                    <a:cubicBezTo>
                      <a:pt x="21600" y="4516"/>
                      <a:pt x="21600" y="4516"/>
                      <a:pt x="21600" y="4516"/>
                    </a:cubicBezTo>
                    <a:cubicBezTo>
                      <a:pt x="20747" y="1327"/>
                      <a:pt x="20747" y="1327"/>
                      <a:pt x="20747" y="1327"/>
                    </a:cubicBezTo>
                    <a:cubicBezTo>
                      <a:pt x="20605" y="457"/>
                      <a:pt x="19753" y="-123"/>
                      <a:pt x="18900" y="22"/>
                    </a:cubicBezTo>
                    <a:cubicBezTo>
                      <a:pt x="1279" y="4226"/>
                      <a:pt x="1279" y="4226"/>
                      <a:pt x="1279" y="4226"/>
                    </a:cubicBezTo>
                    <a:cubicBezTo>
                      <a:pt x="568" y="4371"/>
                      <a:pt x="0" y="4951"/>
                      <a:pt x="0" y="5821"/>
                    </a:cubicBezTo>
                    <a:cubicBezTo>
                      <a:pt x="0" y="5821"/>
                      <a:pt x="0" y="5821"/>
                      <a:pt x="0" y="5821"/>
                    </a:cubicBezTo>
                    <a:cubicBezTo>
                      <a:pt x="0" y="19882"/>
                      <a:pt x="0" y="19882"/>
                      <a:pt x="0" y="19882"/>
                    </a:cubicBezTo>
                    <a:cubicBezTo>
                      <a:pt x="0" y="20752"/>
                      <a:pt x="711" y="21477"/>
                      <a:pt x="1705" y="21477"/>
                    </a:cubicBezTo>
                    <a:cubicBezTo>
                      <a:pt x="19895" y="21477"/>
                      <a:pt x="19895" y="21477"/>
                      <a:pt x="19895" y="21477"/>
                    </a:cubicBezTo>
                    <a:cubicBezTo>
                      <a:pt x="20889" y="21477"/>
                      <a:pt x="21600" y="20752"/>
                      <a:pt x="21600" y="19882"/>
                    </a:cubicBezTo>
                    <a:lnTo>
                      <a:pt x="21600" y="7850"/>
                    </a:lnTo>
                    <a:close/>
                  </a:path>
                </a:pathLst>
              </a:custGeom>
              <a:solidFill>
                <a:srgbClr val="474B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74" name="Freeform 257"/>
              <p:cNvSpPr/>
              <p:nvPr/>
            </p:nvSpPr>
            <p:spPr>
              <a:xfrm>
                <a:off x="8152067" y="2764958"/>
                <a:ext cx="113059" cy="53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095" y="0"/>
                    </a:moveTo>
                    <a:lnTo>
                      <a:pt x="21600" y="16800"/>
                    </a:lnTo>
                    <a:lnTo>
                      <a:pt x="12505" y="21600"/>
                    </a:lnTo>
                    <a:lnTo>
                      <a:pt x="0" y="4800"/>
                    </a:lnTo>
                    <a:lnTo>
                      <a:pt x="9095" y="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75" name="Freeform 258"/>
              <p:cNvSpPr/>
              <p:nvPr/>
            </p:nvSpPr>
            <p:spPr>
              <a:xfrm>
                <a:off x="8052893" y="2786776"/>
                <a:ext cx="113059" cy="53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474" y="0"/>
                    </a:moveTo>
                    <a:lnTo>
                      <a:pt x="21600" y="16800"/>
                    </a:lnTo>
                    <a:lnTo>
                      <a:pt x="12505" y="21600"/>
                    </a:lnTo>
                    <a:lnTo>
                      <a:pt x="0" y="5600"/>
                    </a:lnTo>
                    <a:lnTo>
                      <a:pt x="9474" y="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76" name="Freeform 259"/>
              <p:cNvSpPr/>
              <p:nvPr/>
            </p:nvSpPr>
            <p:spPr>
              <a:xfrm>
                <a:off x="7957687" y="2808595"/>
                <a:ext cx="113059" cy="5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095" y="0"/>
                    </a:moveTo>
                    <a:lnTo>
                      <a:pt x="21600" y="16200"/>
                    </a:lnTo>
                    <a:lnTo>
                      <a:pt x="12126" y="21600"/>
                    </a:lnTo>
                    <a:lnTo>
                      <a:pt x="0" y="5400"/>
                    </a:lnTo>
                    <a:lnTo>
                      <a:pt x="9095" y="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77" name="Freeform 260"/>
              <p:cNvSpPr/>
              <p:nvPr/>
            </p:nvSpPr>
            <p:spPr>
              <a:xfrm>
                <a:off x="7858513" y="2832396"/>
                <a:ext cx="113059" cy="53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474" y="0"/>
                    </a:moveTo>
                    <a:lnTo>
                      <a:pt x="21600" y="17600"/>
                    </a:lnTo>
                    <a:lnTo>
                      <a:pt x="12505" y="21600"/>
                    </a:lnTo>
                    <a:lnTo>
                      <a:pt x="0" y="4800"/>
                    </a:lnTo>
                    <a:lnTo>
                      <a:pt x="9474" y="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78" name="Rectangle 261"/>
              <p:cNvSpPr/>
              <p:nvPr/>
            </p:nvSpPr>
            <p:spPr>
              <a:xfrm>
                <a:off x="7858513" y="2937520"/>
                <a:ext cx="408596" cy="226117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79" name="Freeform 262"/>
              <p:cNvSpPr/>
              <p:nvPr/>
            </p:nvSpPr>
            <p:spPr>
              <a:xfrm>
                <a:off x="8025124" y="2991074"/>
                <a:ext cx="95208" cy="120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0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80" name="Oval 263"/>
              <p:cNvSpPr/>
              <p:nvPr/>
            </p:nvSpPr>
            <p:spPr>
              <a:xfrm>
                <a:off x="6378843" y="2554710"/>
                <a:ext cx="817192" cy="817191"/>
              </a:xfrm>
              <a:prstGeom prst="ellipse">
                <a:avLst/>
              </a:prstGeom>
              <a:solidFill>
                <a:srgbClr val="81CE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81" name="Freeform 264"/>
              <p:cNvSpPr/>
              <p:nvPr/>
            </p:nvSpPr>
            <p:spPr>
              <a:xfrm>
                <a:off x="6577190" y="2901818"/>
                <a:ext cx="612894" cy="470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37" y="147"/>
                    </a:moveTo>
                    <a:cubicBezTo>
                      <a:pt x="1687" y="3086"/>
                      <a:pt x="1687" y="3086"/>
                      <a:pt x="1687" y="3086"/>
                    </a:cubicBezTo>
                    <a:cubicBezTo>
                      <a:pt x="5287" y="7788"/>
                      <a:pt x="5287" y="7788"/>
                      <a:pt x="5287" y="7788"/>
                    </a:cubicBezTo>
                    <a:cubicBezTo>
                      <a:pt x="0" y="11461"/>
                      <a:pt x="0" y="11461"/>
                      <a:pt x="0" y="11461"/>
                    </a:cubicBezTo>
                    <a:cubicBezTo>
                      <a:pt x="7763" y="21600"/>
                      <a:pt x="7763" y="21600"/>
                      <a:pt x="7763" y="21600"/>
                    </a:cubicBezTo>
                    <a:cubicBezTo>
                      <a:pt x="14738" y="21453"/>
                      <a:pt x="20475" y="14694"/>
                      <a:pt x="21600" y="6024"/>
                    </a:cubicBezTo>
                    <a:cubicBezTo>
                      <a:pt x="16988" y="0"/>
                      <a:pt x="16988" y="0"/>
                      <a:pt x="16988" y="0"/>
                    </a:cubicBezTo>
                    <a:cubicBezTo>
                      <a:pt x="8213" y="5878"/>
                      <a:pt x="8213" y="5878"/>
                      <a:pt x="8213" y="5878"/>
                    </a:cubicBezTo>
                    <a:lnTo>
                      <a:pt x="3937" y="147"/>
                    </a:lnTo>
                    <a:close/>
                  </a:path>
                </a:pathLst>
              </a:custGeom>
              <a:solidFill>
                <a:srgbClr val="72BB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82" name="Freeform 265"/>
              <p:cNvSpPr/>
              <p:nvPr/>
            </p:nvSpPr>
            <p:spPr>
              <a:xfrm>
                <a:off x="6714050" y="2792727"/>
                <a:ext cx="345125" cy="309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615"/>
                    </a:moveTo>
                    <a:lnTo>
                      <a:pt x="5338" y="0"/>
                    </a:lnTo>
                    <a:lnTo>
                      <a:pt x="0" y="13846"/>
                    </a:lnTo>
                    <a:lnTo>
                      <a:pt x="16386" y="21600"/>
                    </a:lnTo>
                    <a:lnTo>
                      <a:pt x="21600" y="7615"/>
                    </a:ln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83" name="Freeform 266"/>
              <p:cNvSpPr/>
              <p:nvPr/>
            </p:nvSpPr>
            <p:spPr>
              <a:xfrm>
                <a:off x="6759670" y="2834380"/>
                <a:ext cx="257852" cy="228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52" y="0"/>
                    </a:moveTo>
                    <a:lnTo>
                      <a:pt x="21600" y="8264"/>
                    </a:lnTo>
                    <a:lnTo>
                      <a:pt x="16782" y="21600"/>
                    </a:lnTo>
                    <a:lnTo>
                      <a:pt x="0" y="13336"/>
                    </a:lnTo>
                    <a:lnTo>
                      <a:pt x="4652" y="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84" name="Rectangle 267"/>
              <p:cNvSpPr/>
              <p:nvPr/>
            </p:nvSpPr>
            <p:spPr>
              <a:xfrm>
                <a:off x="6577190" y="2927603"/>
                <a:ext cx="331240" cy="224132"/>
              </a:xfrm>
              <a:prstGeom prst="rect">
                <a:avLst/>
              </a:prstGeom>
              <a:solidFill>
                <a:srgbClr val="474B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85" name="Oval 268"/>
              <p:cNvSpPr/>
              <p:nvPr/>
            </p:nvSpPr>
            <p:spPr>
              <a:xfrm>
                <a:off x="6723967" y="2963305"/>
                <a:ext cx="146779" cy="148761"/>
              </a:xfrm>
              <a:prstGeom prst="ellipse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86" name="Rectangle 269"/>
              <p:cNvSpPr/>
              <p:nvPr/>
            </p:nvSpPr>
            <p:spPr>
              <a:xfrm>
                <a:off x="6612893" y="2963305"/>
                <a:ext cx="75373" cy="37687"/>
              </a:xfrm>
              <a:prstGeom prst="rect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87" name="Oval 270"/>
              <p:cNvSpPr/>
              <p:nvPr/>
            </p:nvSpPr>
            <p:spPr>
              <a:xfrm>
                <a:off x="6761653" y="3000991"/>
                <a:ext cx="73391" cy="73390"/>
              </a:xfrm>
              <a:prstGeom prst="ellipse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88" name="Rectangle 271"/>
              <p:cNvSpPr/>
              <p:nvPr/>
            </p:nvSpPr>
            <p:spPr>
              <a:xfrm>
                <a:off x="6612893" y="2905785"/>
                <a:ext cx="75373" cy="21818"/>
              </a:xfrm>
              <a:prstGeom prst="rect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89" name="Oval 272"/>
              <p:cNvSpPr/>
              <p:nvPr/>
            </p:nvSpPr>
            <p:spPr>
              <a:xfrm>
                <a:off x="5103471" y="2554710"/>
                <a:ext cx="817191" cy="817191"/>
              </a:xfrm>
              <a:prstGeom prst="ellipse">
                <a:avLst/>
              </a:prstGeom>
              <a:solidFill>
                <a:srgbClr val="DE6E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90" name="Freeform 273"/>
              <p:cNvSpPr/>
              <p:nvPr/>
            </p:nvSpPr>
            <p:spPr>
              <a:xfrm>
                <a:off x="5268099" y="2745123"/>
                <a:ext cx="648596" cy="626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767" y="21600"/>
                    </a:moveTo>
                    <a:cubicBezTo>
                      <a:pt x="7874" y="21600"/>
                      <a:pt x="7980" y="21600"/>
                      <a:pt x="8087" y="21600"/>
                    </a:cubicBezTo>
                    <a:cubicBezTo>
                      <a:pt x="15216" y="21600"/>
                      <a:pt x="21068" y="15980"/>
                      <a:pt x="21600" y="8816"/>
                    </a:cubicBezTo>
                    <a:cubicBezTo>
                      <a:pt x="13194" y="0"/>
                      <a:pt x="13194" y="0"/>
                      <a:pt x="13194" y="0"/>
                    </a:cubicBezTo>
                    <a:cubicBezTo>
                      <a:pt x="0" y="13555"/>
                      <a:pt x="0" y="13555"/>
                      <a:pt x="0" y="13555"/>
                    </a:cubicBezTo>
                    <a:lnTo>
                      <a:pt x="7767" y="21600"/>
                    </a:lnTo>
                    <a:close/>
                  </a:path>
                </a:pathLst>
              </a:custGeom>
              <a:solidFill>
                <a:srgbClr val="CC5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91" name="Rectangle 274"/>
              <p:cNvSpPr/>
              <p:nvPr/>
            </p:nvSpPr>
            <p:spPr>
              <a:xfrm>
                <a:off x="5268099" y="2745123"/>
                <a:ext cx="396695" cy="392729"/>
              </a:xfrm>
              <a:prstGeom prst="rect">
                <a:avLst/>
              </a:pr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92" name="Rectangle 275"/>
              <p:cNvSpPr/>
              <p:nvPr/>
            </p:nvSpPr>
            <p:spPr>
              <a:xfrm>
                <a:off x="5317686" y="2790743"/>
                <a:ext cx="301489" cy="257853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93" name="Rectangle 276"/>
              <p:cNvSpPr/>
              <p:nvPr/>
            </p:nvSpPr>
            <p:spPr>
              <a:xfrm>
                <a:off x="5359339" y="2834380"/>
                <a:ext cx="394711" cy="392728"/>
              </a:xfrm>
              <a:prstGeom prst="rect">
                <a:avLst/>
              </a:pr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94" name="Rectangle 277"/>
              <p:cNvSpPr/>
              <p:nvPr/>
            </p:nvSpPr>
            <p:spPr>
              <a:xfrm>
                <a:off x="5402975" y="2879999"/>
                <a:ext cx="303472" cy="257853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95" name="Oval 278"/>
              <p:cNvSpPr/>
              <p:nvPr/>
            </p:nvSpPr>
            <p:spPr>
              <a:xfrm>
                <a:off x="5438678" y="2963305"/>
                <a:ext cx="57522" cy="57523"/>
              </a:xfrm>
              <a:prstGeom prst="ellipse">
                <a:avLst/>
              </a:prstGeom>
              <a:solidFill>
                <a:srgbClr val="E6BA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96" name="Freeform 279"/>
              <p:cNvSpPr/>
              <p:nvPr/>
            </p:nvSpPr>
            <p:spPr>
              <a:xfrm>
                <a:off x="5450578" y="2989090"/>
                <a:ext cx="241985" cy="117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3102" y="0"/>
                    </a:lnTo>
                    <a:lnTo>
                      <a:pt x="8321" y="12081"/>
                    </a:lnTo>
                    <a:lnTo>
                      <a:pt x="6020" y="6224"/>
                    </a:ln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97" name="Oval 280"/>
              <p:cNvSpPr/>
              <p:nvPr/>
            </p:nvSpPr>
            <p:spPr>
              <a:xfrm>
                <a:off x="3828099" y="2554710"/>
                <a:ext cx="815207" cy="817191"/>
              </a:xfrm>
              <a:prstGeom prst="ellipse">
                <a:avLst/>
              </a:prstGeom>
              <a:solidFill>
                <a:srgbClr val="A491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98" name="Freeform 281"/>
              <p:cNvSpPr/>
              <p:nvPr/>
            </p:nvSpPr>
            <p:spPr>
              <a:xfrm>
                <a:off x="3992727" y="2735206"/>
                <a:ext cx="650580" cy="636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094" y="0"/>
                    </a:moveTo>
                    <a:cubicBezTo>
                      <a:pt x="0" y="16498"/>
                      <a:pt x="0" y="16498"/>
                      <a:pt x="0" y="16498"/>
                    </a:cubicBezTo>
                    <a:cubicBezTo>
                      <a:pt x="4553" y="21166"/>
                      <a:pt x="4553" y="21166"/>
                      <a:pt x="4553" y="21166"/>
                    </a:cubicBezTo>
                    <a:cubicBezTo>
                      <a:pt x="5718" y="21491"/>
                      <a:pt x="6882" y="21600"/>
                      <a:pt x="8047" y="21600"/>
                    </a:cubicBezTo>
                    <a:cubicBezTo>
                      <a:pt x="15565" y="21600"/>
                      <a:pt x="21600" y="15413"/>
                      <a:pt x="21600" y="7707"/>
                    </a:cubicBezTo>
                    <a:cubicBezTo>
                      <a:pt x="21600" y="6947"/>
                      <a:pt x="21494" y="6187"/>
                      <a:pt x="21388" y="5427"/>
                    </a:cubicBezTo>
                    <a:lnTo>
                      <a:pt x="16094" y="0"/>
                    </a:lnTo>
                    <a:close/>
                  </a:path>
                </a:pathLst>
              </a:custGeom>
              <a:solidFill>
                <a:srgbClr val="8D79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99" name="Rectangle 282"/>
              <p:cNvSpPr/>
              <p:nvPr/>
            </p:nvSpPr>
            <p:spPr>
              <a:xfrm>
                <a:off x="3992727" y="2735206"/>
                <a:ext cx="485951" cy="485951"/>
              </a:xfrm>
              <a:prstGeom prst="rect">
                <a:avLst/>
              </a:pr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00" name="Rectangle 283"/>
              <p:cNvSpPr/>
              <p:nvPr/>
            </p:nvSpPr>
            <p:spPr>
              <a:xfrm>
                <a:off x="4048264" y="2790743"/>
                <a:ext cx="374877" cy="319340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01" name="Oval 284"/>
              <p:cNvSpPr/>
              <p:nvPr/>
            </p:nvSpPr>
            <p:spPr>
              <a:xfrm>
                <a:off x="4091901" y="2895867"/>
                <a:ext cx="73390" cy="69422"/>
              </a:xfrm>
              <a:prstGeom prst="ellipse">
                <a:avLst/>
              </a:prstGeom>
              <a:solidFill>
                <a:srgbClr val="E6BA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02" name="Freeform 285"/>
              <p:cNvSpPr/>
              <p:nvPr/>
            </p:nvSpPr>
            <p:spPr>
              <a:xfrm>
                <a:off x="4107769" y="2923636"/>
                <a:ext cx="297521" cy="146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2960" y="0"/>
                    </a:lnTo>
                    <a:lnTo>
                      <a:pt x="8352" y="12259"/>
                    </a:lnTo>
                    <a:lnTo>
                      <a:pt x="6048" y="6714"/>
                    </a:ln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03" name="Oval 286"/>
              <p:cNvSpPr/>
              <p:nvPr/>
            </p:nvSpPr>
            <p:spPr>
              <a:xfrm>
                <a:off x="2550744" y="2554710"/>
                <a:ext cx="817191" cy="817191"/>
              </a:xfrm>
              <a:prstGeom prst="ellipse">
                <a:avLst/>
              </a:pr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04" name="Freeform 287"/>
              <p:cNvSpPr/>
              <p:nvPr/>
            </p:nvSpPr>
            <p:spPr>
              <a:xfrm>
                <a:off x="2806611" y="2759008"/>
                <a:ext cx="545456" cy="604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337" y="0"/>
                    </a:moveTo>
                    <a:cubicBezTo>
                      <a:pt x="4295" y="3752"/>
                      <a:pt x="4295" y="3752"/>
                      <a:pt x="4295" y="3752"/>
                    </a:cubicBezTo>
                    <a:cubicBezTo>
                      <a:pt x="9347" y="8299"/>
                      <a:pt x="9347" y="8299"/>
                      <a:pt x="9347" y="8299"/>
                    </a:cubicBezTo>
                    <a:cubicBezTo>
                      <a:pt x="0" y="13415"/>
                      <a:pt x="0" y="13415"/>
                      <a:pt x="0" y="13415"/>
                    </a:cubicBezTo>
                    <a:cubicBezTo>
                      <a:pt x="9095" y="21600"/>
                      <a:pt x="9095" y="21600"/>
                      <a:pt x="9095" y="21600"/>
                    </a:cubicBezTo>
                    <a:cubicBezTo>
                      <a:pt x="15158" y="20577"/>
                      <a:pt x="19958" y="16484"/>
                      <a:pt x="21600" y="11255"/>
                    </a:cubicBezTo>
                    <a:cubicBezTo>
                      <a:pt x="15032" y="5229"/>
                      <a:pt x="15032" y="5229"/>
                      <a:pt x="15032" y="5229"/>
                    </a:cubicBezTo>
                    <a:cubicBezTo>
                      <a:pt x="14526" y="5571"/>
                      <a:pt x="14526" y="5571"/>
                      <a:pt x="14526" y="5571"/>
                    </a:cubicBezTo>
                    <a:lnTo>
                      <a:pt x="8337" y="0"/>
                    </a:lnTo>
                    <a:close/>
                  </a:path>
                </a:pathLst>
              </a:custGeom>
              <a:solidFill>
                <a:srgbClr val="BD46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05" name="Freeform 288"/>
              <p:cNvSpPr/>
              <p:nvPr/>
            </p:nvSpPr>
            <p:spPr>
              <a:xfrm>
                <a:off x="2701487" y="2759008"/>
                <a:ext cx="483968" cy="410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908" y="7722"/>
                    </a:moveTo>
                    <a:lnTo>
                      <a:pt x="14075" y="0"/>
                    </a:lnTo>
                    <a:lnTo>
                      <a:pt x="0" y="6991"/>
                    </a:lnTo>
                    <a:lnTo>
                      <a:pt x="4692" y="19826"/>
                    </a:lnTo>
                    <a:lnTo>
                      <a:pt x="6285" y="18887"/>
                    </a:lnTo>
                    <a:lnTo>
                      <a:pt x="6285" y="21600"/>
                    </a:lnTo>
                    <a:lnTo>
                      <a:pt x="21600" y="21600"/>
                    </a:lnTo>
                    <a:lnTo>
                      <a:pt x="21600" y="7722"/>
                    </a:lnTo>
                    <a:lnTo>
                      <a:pt x="16908" y="7722"/>
                    </a:ln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06" name="Freeform 289"/>
              <p:cNvSpPr/>
              <p:nvPr/>
            </p:nvSpPr>
            <p:spPr>
              <a:xfrm>
                <a:off x="2753058" y="2808595"/>
                <a:ext cx="285620" cy="275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750" y="20823"/>
                    </a:moveTo>
                    <a:lnTo>
                      <a:pt x="5550" y="21600"/>
                    </a:lnTo>
                    <a:lnTo>
                      <a:pt x="0" y="8081"/>
                    </a:lnTo>
                    <a:lnTo>
                      <a:pt x="18450" y="0"/>
                    </a:lnTo>
                    <a:lnTo>
                      <a:pt x="21600" y="7614"/>
                    </a:lnTo>
                    <a:lnTo>
                      <a:pt x="6750" y="7614"/>
                    </a:lnTo>
                    <a:lnTo>
                      <a:pt x="6750" y="20823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07" name="Rectangle 290"/>
              <p:cNvSpPr/>
              <p:nvPr/>
            </p:nvSpPr>
            <p:spPr>
              <a:xfrm>
                <a:off x="2883967" y="2947438"/>
                <a:ext cx="263802" cy="184463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08" name="Oval 291"/>
              <p:cNvSpPr/>
              <p:nvPr/>
            </p:nvSpPr>
            <p:spPr>
              <a:xfrm>
                <a:off x="2915702" y="2979173"/>
                <a:ext cx="47604" cy="49588"/>
              </a:xfrm>
              <a:prstGeom prst="ellipse">
                <a:avLst/>
              </a:prstGeom>
              <a:solidFill>
                <a:srgbClr val="E6BA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09" name="Freeform 292"/>
              <p:cNvSpPr/>
              <p:nvPr/>
            </p:nvSpPr>
            <p:spPr>
              <a:xfrm>
                <a:off x="2923636" y="3000991"/>
                <a:ext cx="212233" cy="101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121" y="0"/>
                    </a:moveTo>
                    <a:lnTo>
                      <a:pt x="8277" y="12282"/>
                    </a:lnTo>
                    <a:lnTo>
                      <a:pt x="5854" y="5929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13121" y="0"/>
                    </a:ln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10" name="Oval 293"/>
              <p:cNvSpPr/>
              <p:nvPr/>
            </p:nvSpPr>
            <p:spPr>
              <a:xfrm>
                <a:off x="1275372" y="2554710"/>
                <a:ext cx="817191" cy="817191"/>
              </a:xfrm>
              <a:prstGeom prst="ellipse">
                <a:avLst/>
              </a:prstGeom>
              <a:solidFill>
                <a:srgbClr val="739B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11" name="Freeform 294"/>
              <p:cNvSpPr/>
              <p:nvPr/>
            </p:nvSpPr>
            <p:spPr>
              <a:xfrm>
                <a:off x="1441983" y="2796694"/>
                <a:ext cx="642646" cy="575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089" y="21600"/>
                    </a:moveTo>
                    <a:cubicBezTo>
                      <a:pt x="15291" y="21120"/>
                      <a:pt x="20317" y="15960"/>
                      <a:pt x="21600" y="9360"/>
                    </a:cubicBezTo>
                    <a:cubicBezTo>
                      <a:pt x="13259" y="0"/>
                      <a:pt x="13259" y="0"/>
                      <a:pt x="13259" y="0"/>
                    </a:cubicBezTo>
                    <a:cubicBezTo>
                      <a:pt x="0" y="11400"/>
                      <a:pt x="0" y="11400"/>
                      <a:pt x="0" y="11400"/>
                    </a:cubicBezTo>
                    <a:lnTo>
                      <a:pt x="9089" y="21600"/>
                    </a:lnTo>
                    <a:close/>
                  </a:path>
                </a:pathLst>
              </a:custGeom>
              <a:solidFill>
                <a:srgbClr val="6188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12" name="Rectangle 295"/>
              <p:cNvSpPr/>
              <p:nvPr/>
            </p:nvSpPr>
            <p:spPr>
              <a:xfrm>
                <a:off x="1441983" y="2796694"/>
                <a:ext cx="394711" cy="303471"/>
              </a:xfrm>
              <a:prstGeom prst="rect">
                <a:avLst/>
              </a:pr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13" name="Rectangle 296"/>
              <p:cNvSpPr/>
              <p:nvPr/>
            </p:nvSpPr>
            <p:spPr>
              <a:xfrm>
                <a:off x="1485619" y="2840330"/>
                <a:ext cx="307439" cy="214216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14" name="Rectangle 297"/>
              <p:cNvSpPr/>
              <p:nvPr/>
            </p:nvSpPr>
            <p:spPr>
              <a:xfrm>
                <a:off x="1531239" y="2885950"/>
                <a:ext cx="394712" cy="303471"/>
              </a:xfrm>
              <a:prstGeom prst="rect">
                <a:avLst/>
              </a:pr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15" name="Rectangle 298"/>
              <p:cNvSpPr/>
              <p:nvPr/>
            </p:nvSpPr>
            <p:spPr>
              <a:xfrm>
                <a:off x="1574876" y="2931570"/>
                <a:ext cx="307438" cy="212232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16" name="Oval 299"/>
              <p:cNvSpPr/>
              <p:nvPr/>
            </p:nvSpPr>
            <p:spPr>
              <a:xfrm>
                <a:off x="1612562" y="2969256"/>
                <a:ext cx="57522" cy="57522"/>
              </a:xfrm>
              <a:prstGeom prst="ellipse">
                <a:avLst/>
              </a:prstGeom>
              <a:solidFill>
                <a:srgbClr val="E6BA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17" name="Freeform 300"/>
              <p:cNvSpPr/>
              <p:nvPr/>
            </p:nvSpPr>
            <p:spPr>
              <a:xfrm>
                <a:off x="1622479" y="2995041"/>
                <a:ext cx="245951" cy="120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3239" y="0"/>
                    </a:lnTo>
                    <a:lnTo>
                      <a:pt x="8535" y="12039"/>
                    </a:lnTo>
                    <a:lnTo>
                      <a:pt x="6271" y="6020"/>
                    </a:ln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18" name="Oval 301"/>
              <p:cNvSpPr/>
              <p:nvPr/>
            </p:nvSpPr>
            <p:spPr>
              <a:xfrm>
                <a:off x="0" y="2554710"/>
                <a:ext cx="815206" cy="817191"/>
              </a:xfrm>
              <a:prstGeom prst="ellipse">
                <a:avLst/>
              </a:prstGeom>
              <a:solidFill>
                <a:srgbClr val="AFD3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19" name="Freeform 302"/>
              <p:cNvSpPr/>
              <p:nvPr/>
            </p:nvSpPr>
            <p:spPr>
              <a:xfrm>
                <a:off x="164628" y="2806611"/>
                <a:ext cx="650579" cy="565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346"/>
                    </a:moveTo>
                    <a:cubicBezTo>
                      <a:pt x="16094" y="0"/>
                      <a:pt x="16094" y="0"/>
                      <a:pt x="16094" y="0"/>
                    </a:cubicBezTo>
                    <a:cubicBezTo>
                      <a:pt x="0" y="14278"/>
                      <a:pt x="0" y="14278"/>
                      <a:pt x="0" y="14278"/>
                    </a:cubicBezTo>
                    <a:cubicBezTo>
                      <a:pt x="6247" y="21478"/>
                      <a:pt x="6247" y="21478"/>
                      <a:pt x="6247" y="21478"/>
                    </a:cubicBezTo>
                    <a:cubicBezTo>
                      <a:pt x="6882" y="21600"/>
                      <a:pt x="7412" y="21600"/>
                      <a:pt x="8047" y="21600"/>
                    </a:cubicBezTo>
                    <a:cubicBezTo>
                      <a:pt x="15459" y="21600"/>
                      <a:pt x="21388" y="14888"/>
                      <a:pt x="21600" y="6346"/>
                    </a:cubicBezTo>
                    <a:close/>
                  </a:path>
                </a:pathLst>
              </a:custGeom>
              <a:solidFill>
                <a:srgbClr val="9CC0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20" name="Rectangle 303"/>
              <p:cNvSpPr/>
              <p:nvPr/>
            </p:nvSpPr>
            <p:spPr>
              <a:xfrm>
                <a:off x="164628" y="2806611"/>
                <a:ext cx="485950" cy="372894"/>
              </a:xfrm>
              <a:prstGeom prst="rect">
                <a:avLst/>
              </a:pr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21" name="Rectangle 304"/>
              <p:cNvSpPr/>
              <p:nvPr/>
            </p:nvSpPr>
            <p:spPr>
              <a:xfrm>
                <a:off x="220165" y="2864132"/>
                <a:ext cx="374876" cy="261819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22" name="Oval 305"/>
              <p:cNvSpPr/>
              <p:nvPr/>
            </p:nvSpPr>
            <p:spPr>
              <a:xfrm>
                <a:off x="263801" y="2907768"/>
                <a:ext cx="73390" cy="71406"/>
              </a:xfrm>
              <a:prstGeom prst="ellipse">
                <a:avLst/>
              </a:prstGeom>
              <a:solidFill>
                <a:srgbClr val="E6BA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23" name="Freeform 306"/>
              <p:cNvSpPr/>
              <p:nvPr/>
            </p:nvSpPr>
            <p:spPr>
              <a:xfrm>
                <a:off x="279669" y="2939504"/>
                <a:ext cx="297522" cy="14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2960" y="0"/>
                    </a:lnTo>
                    <a:lnTo>
                      <a:pt x="8352" y="12259"/>
                    </a:lnTo>
                    <a:lnTo>
                      <a:pt x="6048" y="6130"/>
                    </a:ln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24" name="Freeform 307"/>
              <p:cNvSpPr/>
              <p:nvPr/>
            </p:nvSpPr>
            <p:spPr>
              <a:xfrm>
                <a:off x="14036440" y="1278753"/>
                <a:ext cx="816372" cy="817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9" h="19698" extrusionOk="0">
                    <a:moveTo>
                      <a:pt x="16815" y="2825"/>
                    </a:moveTo>
                    <a:cubicBezTo>
                      <a:pt x="20658" y="6668"/>
                      <a:pt x="20581" y="12971"/>
                      <a:pt x="16815" y="16815"/>
                    </a:cubicBezTo>
                    <a:cubicBezTo>
                      <a:pt x="12971" y="20658"/>
                      <a:pt x="6668" y="20658"/>
                      <a:pt x="2825" y="16815"/>
                    </a:cubicBezTo>
                    <a:cubicBezTo>
                      <a:pt x="-942" y="12971"/>
                      <a:pt x="-942" y="6668"/>
                      <a:pt x="2825" y="2825"/>
                    </a:cubicBezTo>
                    <a:cubicBezTo>
                      <a:pt x="6668" y="-942"/>
                      <a:pt x="12971" y="-942"/>
                      <a:pt x="16815" y="2825"/>
                    </a:cubicBezTo>
                    <a:close/>
                  </a:path>
                </a:pathLst>
              </a:custGeom>
              <a:solidFill>
                <a:srgbClr val="7DC0E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25" name="Freeform 308"/>
              <p:cNvSpPr/>
              <p:nvPr/>
            </p:nvSpPr>
            <p:spPr>
              <a:xfrm>
                <a:off x="14267108" y="1501487"/>
                <a:ext cx="585125" cy="589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62" y="21600"/>
                    </a:moveTo>
                    <a:cubicBezTo>
                      <a:pt x="11567" y="21250"/>
                      <a:pt x="14636" y="19849"/>
                      <a:pt x="17233" y="17397"/>
                    </a:cubicBezTo>
                    <a:cubicBezTo>
                      <a:pt x="19830" y="14711"/>
                      <a:pt x="21364" y="11325"/>
                      <a:pt x="21600" y="7823"/>
                    </a:cubicBezTo>
                    <a:cubicBezTo>
                      <a:pt x="13692" y="0"/>
                      <a:pt x="13692" y="0"/>
                      <a:pt x="13692" y="0"/>
                    </a:cubicBezTo>
                    <a:cubicBezTo>
                      <a:pt x="0" y="13427"/>
                      <a:pt x="0" y="13427"/>
                      <a:pt x="0" y="13427"/>
                    </a:cubicBezTo>
                    <a:lnTo>
                      <a:pt x="8262" y="21600"/>
                    </a:lnTo>
                    <a:close/>
                  </a:path>
                </a:pathLst>
              </a:custGeom>
              <a:solidFill>
                <a:srgbClr val="6DAD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26" name="Freeform 309"/>
              <p:cNvSpPr/>
              <p:nvPr/>
            </p:nvSpPr>
            <p:spPr>
              <a:xfrm>
                <a:off x="14475373" y="1443966"/>
                <a:ext cx="210249" cy="210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0" y="10800"/>
                    </a:ln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27" name="Freeform 310"/>
              <p:cNvSpPr/>
              <p:nvPr/>
            </p:nvSpPr>
            <p:spPr>
              <a:xfrm>
                <a:off x="14517027" y="1527272"/>
                <a:ext cx="41653" cy="39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00" y="21600"/>
                    </a:moveTo>
                    <a:lnTo>
                      <a:pt x="0" y="6480"/>
                    </a:lnTo>
                    <a:lnTo>
                      <a:pt x="8229" y="0"/>
                    </a:lnTo>
                    <a:lnTo>
                      <a:pt x="21600" y="12960"/>
                    </a:lnTo>
                    <a:lnTo>
                      <a:pt x="14400" y="21600"/>
                    </a:lnTo>
                    <a:close/>
                  </a:path>
                </a:pathLst>
              </a:cu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28" name="Freeform 311"/>
              <p:cNvSpPr/>
              <p:nvPr/>
            </p:nvSpPr>
            <p:spPr>
              <a:xfrm>
                <a:off x="14560663" y="1570909"/>
                <a:ext cx="41654" cy="41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200"/>
                    </a:moveTo>
                    <a:lnTo>
                      <a:pt x="8229" y="0"/>
                    </a:lnTo>
                    <a:lnTo>
                      <a:pt x="21600" y="13371"/>
                    </a:lnTo>
                    <a:lnTo>
                      <a:pt x="15429" y="21600"/>
                    </a:lnTo>
                    <a:lnTo>
                      <a:pt x="0" y="7200"/>
                    </a:lnTo>
                    <a:close/>
                  </a:path>
                </a:pathLst>
              </a:cu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29" name="Freeform 312"/>
              <p:cNvSpPr/>
              <p:nvPr/>
            </p:nvSpPr>
            <p:spPr>
              <a:xfrm>
                <a:off x="14201678" y="1523305"/>
                <a:ext cx="404606" cy="404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389" extrusionOk="0">
                    <a:moveTo>
                      <a:pt x="21389" y="8269"/>
                    </a:moveTo>
                    <a:cubicBezTo>
                      <a:pt x="13120" y="0"/>
                      <a:pt x="13120" y="0"/>
                      <a:pt x="13120" y="0"/>
                    </a:cubicBezTo>
                    <a:cubicBezTo>
                      <a:pt x="633" y="12487"/>
                      <a:pt x="633" y="12487"/>
                      <a:pt x="633" y="12487"/>
                    </a:cubicBezTo>
                    <a:cubicBezTo>
                      <a:pt x="-211" y="13331"/>
                      <a:pt x="-211" y="14512"/>
                      <a:pt x="633" y="15356"/>
                    </a:cubicBezTo>
                    <a:cubicBezTo>
                      <a:pt x="6033" y="20756"/>
                      <a:pt x="6033" y="20756"/>
                      <a:pt x="6033" y="20756"/>
                    </a:cubicBezTo>
                    <a:cubicBezTo>
                      <a:pt x="6876" y="21600"/>
                      <a:pt x="8058" y="21600"/>
                      <a:pt x="8901" y="20756"/>
                    </a:cubicBezTo>
                    <a:lnTo>
                      <a:pt x="21389" y="8269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30" name="Oval 313"/>
              <p:cNvSpPr/>
              <p:nvPr/>
            </p:nvSpPr>
            <p:spPr>
              <a:xfrm>
                <a:off x="12759671" y="1277355"/>
                <a:ext cx="815207" cy="817191"/>
              </a:xfrm>
              <a:prstGeom prst="ellipse">
                <a:avLst/>
              </a:pr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31" name="Freeform 314"/>
              <p:cNvSpPr/>
              <p:nvPr/>
            </p:nvSpPr>
            <p:spPr>
              <a:xfrm>
                <a:off x="12995704" y="1513388"/>
                <a:ext cx="577191" cy="577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712"/>
                    </a:moveTo>
                    <a:cubicBezTo>
                      <a:pt x="12888" y="0"/>
                      <a:pt x="12888" y="0"/>
                      <a:pt x="12888" y="0"/>
                    </a:cubicBezTo>
                    <a:cubicBezTo>
                      <a:pt x="9070" y="3819"/>
                      <a:pt x="9070" y="3819"/>
                      <a:pt x="9070" y="3819"/>
                    </a:cubicBezTo>
                    <a:cubicBezTo>
                      <a:pt x="7638" y="2387"/>
                      <a:pt x="7638" y="2387"/>
                      <a:pt x="7638" y="2387"/>
                    </a:cubicBezTo>
                    <a:cubicBezTo>
                      <a:pt x="2983" y="7041"/>
                      <a:pt x="2983" y="7041"/>
                      <a:pt x="2983" y="7041"/>
                    </a:cubicBezTo>
                    <a:cubicBezTo>
                      <a:pt x="4415" y="8473"/>
                      <a:pt x="4415" y="8473"/>
                      <a:pt x="4415" y="8473"/>
                    </a:cubicBezTo>
                    <a:cubicBezTo>
                      <a:pt x="0" y="12888"/>
                      <a:pt x="0" y="12888"/>
                      <a:pt x="0" y="12888"/>
                    </a:cubicBezTo>
                    <a:cubicBezTo>
                      <a:pt x="8712" y="21600"/>
                      <a:pt x="8712" y="21600"/>
                      <a:pt x="8712" y="21600"/>
                    </a:cubicBezTo>
                    <a:cubicBezTo>
                      <a:pt x="15394" y="20526"/>
                      <a:pt x="20526" y="15394"/>
                      <a:pt x="21600" y="8712"/>
                    </a:cubicBezTo>
                    <a:close/>
                  </a:path>
                </a:pathLst>
              </a:custGeom>
              <a:solidFill>
                <a:srgbClr val="BD46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32" name="Freeform 315"/>
              <p:cNvSpPr/>
              <p:nvPr/>
            </p:nvSpPr>
            <p:spPr>
              <a:xfrm>
                <a:off x="12924299" y="1443966"/>
                <a:ext cx="485951" cy="483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  <a:moveTo>
                      <a:pt x="10800" y="12505"/>
                    </a:moveTo>
                    <a:cubicBezTo>
                      <a:pt x="9947" y="12505"/>
                      <a:pt x="9095" y="11653"/>
                      <a:pt x="9095" y="10800"/>
                    </a:cubicBezTo>
                    <a:cubicBezTo>
                      <a:pt x="9095" y="9947"/>
                      <a:pt x="9947" y="9095"/>
                      <a:pt x="10800" y="9095"/>
                    </a:cubicBezTo>
                    <a:cubicBezTo>
                      <a:pt x="11653" y="9095"/>
                      <a:pt x="12505" y="9947"/>
                      <a:pt x="12505" y="10800"/>
                    </a:cubicBezTo>
                    <a:cubicBezTo>
                      <a:pt x="12505" y="11653"/>
                      <a:pt x="11653" y="12505"/>
                      <a:pt x="10800" y="12505"/>
                    </a:cubicBez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33" name="Freeform 316"/>
              <p:cNvSpPr/>
              <p:nvPr/>
            </p:nvSpPr>
            <p:spPr>
              <a:xfrm>
                <a:off x="12991737" y="1511404"/>
                <a:ext cx="126943" cy="126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21600"/>
                    </a:moveTo>
                    <a:cubicBezTo>
                      <a:pt x="0" y="11880"/>
                      <a:pt x="0" y="11880"/>
                      <a:pt x="0" y="11880"/>
                    </a:cubicBezTo>
                    <a:cubicBezTo>
                      <a:pt x="2700" y="7020"/>
                      <a:pt x="7020" y="2700"/>
                      <a:pt x="11880" y="0"/>
                    </a:cubicBezTo>
                    <a:cubicBezTo>
                      <a:pt x="21600" y="16200"/>
                      <a:pt x="21600" y="16200"/>
                      <a:pt x="21600" y="16200"/>
                    </a:cubicBezTo>
                    <a:cubicBezTo>
                      <a:pt x="19440" y="17820"/>
                      <a:pt x="17820" y="19440"/>
                      <a:pt x="16200" y="21600"/>
                    </a:cubicBez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34" name="Freeform 317"/>
              <p:cNvSpPr/>
              <p:nvPr/>
            </p:nvSpPr>
            <p:spPr>
              <a:xfrm>
                <a:off x="13223803" y="1743471"/>
                <a:ext cx="107109" cy="105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745" y="21600"/>
                    </a:moveTo>
                    <a:cubicBezTo>
                      <a:pt x="0" y="3273"/>
                      <a:pt x="0" y="3273"/>
                      <a:pt x="0" y="3273"/>
                    </a:cubicBezTo>
                    <a:cubicBezTo>
                      <a:pt x="1309" y="2618"/>
                      <a:pt x="2618" y="1309"/>
                      <a:pt x="3273" y="0"/>
                    </a:cubicBezTo>
                    <a:cubicBezTo>
                      <a:pt x="21600" y="13745"/>
                      <a:pt x="21600" y="13745"/>
                      <a:pt x="21600" y="13745"/>
                    </a:cubicBezTo>
                    <a:cubicBezTo>
                      <a:pt x="19636" y="17018"/>
                      <a:pt x="17018" y="19636"/>
                      <a:pt x="13745" y="21600"/>
                    </a:cubicBez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35" name="Oval 318"/>
              <p:cNvSpPr/>
              <p:nvPr/>
            </p:nvSpPr>
            <p:spPr>
              <a:xfrm>
                <a:off x="11482315" y="1277355"/>
                <a:ext cx="817191" cy="817191"/>
              </a:xfrm>
              <a:prstGeom prst="ellipse">
                <a:avLst/>
              </a:prstGeom>
              <a:solidFill>
                <a:srgbClr val="F2CD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36" name="Freeform 319"/>
              <p:cNvSpPr/>
              <p:nvPr/>
            </p:nvSpPr>
            <p:spPr>
              <a:xfrm>
                <a:off x="11648926" y="1507438"/>
                <a:ext cx="646613" cy="58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95" y="21248"/>
                    </a:moveTo>
                    <a:cubicBezTo>
                      <a:pt x="5959" y="21483"/>
                      <a:pt x="7023" y="21600"/>
                      <a:pt x="8087" y="21600"/>
                    </a:cubicBezTo>
                    <a:cubicBezTo>
                      <a:pt x="15109" y="21600"/>
                      <a:pt x="20962" y="15730"/>
                      <a:pt x="21600" y="8100"/>
                    </a:cubicBezTo>
                    <a:cubicBezTo>
                      <a:pt x="14258" y="0"/>
                      <a:pt x="14258" y="0"/>
                      <a:pt x="14258" y="0"/>
                    </a:cubicBezTo>
                    <a:cubicBezTo>
                      <a:pt x="0" y="15730"/>
                      <a:pt x="0" y="15730"/>
                      <a:pt x="0" y="15730"/>
                    </a:cubicBezTo>
                    <a:lnTo>
                      <a:pt x="4895" y="21248"/>
                    </a:lnTo>
                    <a:close/>
                  </a:path>
                </a:pathLst>
              </a:custGeom>
              <a:solidFill>
                <a:srgbClr val="E6BA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37" name="Freeform 320"/>
              <p:cNvSpPr/>
              <p:nvPr/>
            </p:nvSpPr>
            <p:spPr>
              <a:xfrm>
                <a:off x="11648926" y="1453884"/>
                <a:ext cx="483968" cy="481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43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4800"/>
                    </a:lnTo>
                    <a:lnTo>
                      <a:pt x="16643" y="0"/>
                    </a:ln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38" name="Rectangle 321"/>
              <p:cNvSpPr/>
              <p:nvPr/>
            </p:nvSpPr>
            <p:spPr>
              <a:xfrm>
                <a:off x="11726281" y="1691900"/>
                <a:ext cx="331240" cy="188430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39" name="Freeform 322"/>
              <p:cNvSpPr/>
              <p:nvPr/>
            </p:nvSpPr>
            <p:spPr>
              <a:xfrm>
                <a:off x="11779836" y="1507438"/>
                <a:ext cx="224133" cy="126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18733" y="17213"/>
                    </a:moveTo>
                    <a:lnTo>
                      <a:pt x="14527" y="17213"/>
                    </a:lnTo>
                    <a:lnTo>
                      <a:pt x="14527" y="4387"/>
                    </a:lnTo>
                    <a:lnTo>
                      <a:pt x="18733" y="4387"/>
                    </a:lnTo>
                    <a:lnTo>
                      <a:pt x="18733" y="17213"/>
                    </a:lnTo>
                    <a:close/>
                  </a:path>
                </a:pathLst>
              </a:cu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40" name="Rectangle 323"/>
              <p:cNvSpPr/>
              <p:nvPr/>
            </p:nvSpPr>
            <p:spPr>
              <a:xfrm>
                <a:off x="11779836" y="1775206"/>
                <a:ext cx="224132" cy="21819"/>
              </a:xfrm>
              <a:prstGeom prst="rect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41" name="Rectangle 324"/>
              <p:cNvSpPr/>
              <p:nvPr/>
            </p:nvSpPr>
            <p:spPr>
              <a:xfrm>
                <a:off x="11779836" y="1733553"/>
                <a:ext cx="224132" cy="21819"/>
              </a:xfrm>
              <a:prstGeom prst="rect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42" name="Rectangle 325"/>
              <p:cNvSpPr/>
              <p:nvPr/>
            </p:nvSpPr>
            <p:spPr>
              <a:xfrm>
                <a:off x="11779836" y="1820826"/>
                <a:ext cx="224132" cy="17852"/>
              </a:xfrm>
              <a:prstGeom prst="rect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43" name="Oval 326"/>
              <p:cNvSpPr/>
              <p:nvPr/>
            </p:nvSpPr>
            <p:spPr>
              <a:xfrm>
                <a:off x="10206942" y="1277355"/>
                <a:ext cx="817191" cy="817191"/>
              </a:xfrm>
              <a:prstGeom prst="ellipse">
                <a:avLst/>
              </a:prstGeom>
              <a:solidFill>
                <a:srgbClr val="AFD3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44" name="Freeform 327"/>
              <p:cNvSpPr/>
              <p:nvPr/>
            </p:nvSpPr>
            <p:spPr>
              <a:xfrm>
                <a:off x="10373554" y="1507438"/>
                <a:ext cx="646613" cy="587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95" y="21248"/>
                    </a:moveTo>
                    <a:cubicBezTo>
                      <a:pt x="5959" y="21483"/>
                      <a:pt x="7023" y="21600"/>
                      <a:pt x="8087" y="21600"/>
                    </a:cubicBezTo>
                    <a:cubicBezTo>
                      <a:pt x="15109" y="21600"/>
                      <a:pt x="20962" y="15730"/>
                      <a:pt x="21600" y="8100"/>
                    </a:cubicBezTo>
                    <a:cubicBezTo>
                      <a:pt x="14258" y="0"/>
                      <a:pt x="14258" y="0"/>
                      <a:pt x="14258" y="0"/>
                    </a:cubicBezTo>
                    <a:cubicBezTo>
                      <a:pt x="0" y="15730"/>
                      <a:pt x="0" y="15730"/>
                      <a:pt x="0" y="15730"/>
                    </a:cubicBezTo>
                    <a:lnTo>
                      <a:pt x="4895" y="21248"/>
                    </a:lnTo>
                    <a:close/>
                  </a:path>
                </a:pathLst>
              </a:custGeom>
              <a:solidFill>
                <a:srgbClr val="9CC0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45" name="Freeform 328"/>
              <p:cNvSpPr/>
              <p:nvPr/>
            </p:nvSpPr>
            <p:spPr>
              <a:xfrm>
                <a:off x="10373554" y="1453884"/>
                <a:ext cx="483968" cy="481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43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4800"/>
                    </a:lnTo>
                    <a:lnTo>
                      <a:pt x="16643" y="0"/>
                    </a:lnTo>
                    <a:close/>
                  </a:path>
                </a:pathLst>
              </a:cu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46" name="Freeform 329"/>
              <p:cNvSpPr/>
              <p:nvPr/>
            </p:nvSpPr>
            <p:spPr>
              <a:xfrm>
                <a:off x="10504464" y="1507438"/>
                <a:ext cx="222150" cy="126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18900" y="17213"/>
                    </a:moveTo>
                    <a:lnTo>
                      <a:pt x="14464" y="17213"/>
                    </a:lnTo>
                    <a:lnTo>
                      <a:pt x="14464" y="4387"/>
                    </a:lnTo>
                    <a:lnTo>
                      <a:pt x="18900" y="4387"/>
                    </a:lnTo>
                    <a:lnTo>
                      <a:pt x="18900" y="17213"/>
                    </a:lnTo>
                    <a:close/>
                  </a:path>
                </a:pathLst>
              </a:cu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47" name="Rectangle 330"/>
              <p:cNvSpPr/>
              <p:nvPr/>
            </p:nvSpPr>
            <p:spPr>
              <a:xfrm>
                <a:off x="10448926" y="1691900"/>
                <a:ext cx="333224" cy="188430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48" name="Oval 331"/>
              <p:cNvSpPr/>
              <p:nvPr/>
            </p:nvSpPr>
            <p:spPr>
              <a:xfrm>
                <a:off x="8931571" y="1277355"/>
                <a:ext cx="815207" cy="817191"/>
              </a:xfrm>
              <a:prstGeom prst="ellipse">
                <a:avLst/>
              </a:prstGeom>
              <a:solidFill>
                <a:srgbClr val="DE6E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49" name="Freeform 332"/>
              <p:cNvSpPr/>
              <p:nvPr/>
            </p:nvSpPr>
            <p:spPr>
              <a:xfrm>
                <a:off x="9096199" y="1438016"/>
                <a:ext cx="628761" cy="656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10" y="6920"/>
                    </a:moveTo>
                    <a:cubicBezTo>
                      <a:pt x="6140" y="11639"/>
                      <a:pt x="6140" y="11639"/>
                      <a:pt x="6140" y="11639"/>
                    </a:cubicBezTo>
                    <a:cubicBezTo>
                      <a:pt x="8772" y="14260"/>
                      <a:pt x="8772" y="14260"/>
                      <a:pt x="8772" y="14260"/>
                    </a:cubicBezTo>
                    <a:cubicBezTo>
                      <a:pt x="0" y="15309"/>
                      <a:pt x="0" y="15309"/>
                      <a:pt x="0" y="15309"/>
                    </a:cubicBezTo>
                    <a:cubicBezTo>
                      <a:pt x="6469" y="21495"/>
                      <a:pt x="6469" y="21495"/>
                      <a:pt x="6469" y="21495"/>
                    </a:cubicBezTo>
                    <a:cubicBezTo>
                      <a:pt x="7127" y="21600"/>
                      <a:pt x="7675" y="21600"/>
                      <a:pt x="8333" y="21600"/>
                    </a:cubicBezTo>
                    <a:cubicBezTo>
                      <a:pt x="14473" y="21600"/>
                      <a:pt x="19626" y="17930"/>
                      <a:pt x="21600" y="12687"/>
                    </a:cubicBezTo>
                    <a:cubicBezTo>
                      <a:pt x="8333" y="0"/>
                      <a:pt x="8333" y="0"/>
                      <a:pt x="8333" y="0"/>
                    </a:cubicBezTo>
                    <a:cubicBezTo>
                      <a:pt x="7237" y="3250"/>
                      <a:pt x="7237" y="3250"/>
                      <a:pt x="7237" y="3250"/>
                    </a:cubicBezTo>
                    <a:lnTo>
                      <a:pt x="9210" y="6920"/>
                    </a:lnTo>
                    <a:close/>
                  </a:path>
                </a:pathLst>
              </a:custGeom>
              <a:solidFill>
                <a:srgbClr val="CC5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50" name="Freeform 333"/>
              <p:cNvSpPr/>
              <p:nvPr/>
            </p:nvSpPr>
            <p:spPr>
              <a:xfrm>
                <a:off x="9096199" y="1791074"/>
                <a:ext cx="485951" cy="11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220" y="0"/>
                    </a:moveTo>
                    <a:lnTo>
                      <a:pt x="19220" y="11186"/>
                    </a:lnTo>
                    <a:lnTo>
                      <a:pt x="2469" y="11186"/>
                    </a:lnTo>
                    <a:lnTo>
                      <a:pt x="2469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220" y="0"/>
                    </a:ln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51" name="Freeform 334"/>
              <p:cNvSpPr/>
              <p:nvPr/>
            </p:nvSpPr>
            <p:spPr>
              <a:xfrm>
                <a:off x="9173554" y="1438016"/>
                <a:ext cx="331241" cy="353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96" y="21600"/>
                    </a:moveTo>
                    <a:lnTo>
                      <a:pt x="15004" y="21600"/>
                    </a:lnTo>
                    <a:lnTo>
                      <a:pt x="15004" y="11407"/>
                    </a:lnTo>
                    <a:lnTo>
                      <a:pt x="21600" y="11407"/>
                    </a:lnTo>
                    <a:lnTo>
                      <a:pt x="10865" y="0"/>
                    </a:lnTo>
                    <a:lnTo>
                      <a:pt x="0" y="11407"/>
                    </a:lnTo>
                    <a:lnTo>
                      <a:pt x="6596" y="11407"/>
                    </a:lnTo>
                    <a:lnTo>
                      <a:pt x="6596" y="2160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52" name="Oval 335"/>
              <p:cNvSpPr/>
              <p:nvPr/>
            </p:nvSpPr>
            <p:spPr>
              <a:xfrm>
                <a:off x="7654215" y="1277355"/>
                <a:ext cx="817191" cy="817191"/>
              </a:xfrm>
              <a:prstGeom prst="ellipse">
                <a:avLst/>
              </a:prstGeom>
              <a:solidFill>
                <a:srgbClr val="A491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53" name="Freeform 336"/>
              <p:cNvSpPr/>
              <p:nvPr/>
            </p:nvSpPr>
            <p:spPr>
              <a:xfrm>
                <a:off x="7820827" y="1438016"/>
                <a:ext cx="640662" cy="656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391" y="7550"/>
                    </a:moveTo>
                    <a:cubicBezTo>
                      <a:pt x="8167" y="11639"/>
                      <a:pt x="8167" y="11639"/>
                      <a:pt x="8167" y="11639"/>
                    </a:cubicBezTo>
                    <a:cubicBezTo>
                      <a:pt x="10531" y="13946"/>
                      <a:pt x="10531" y="13946"/>
                      <a:pt x="10531" y="13946"/>
                    </a:cubicBezTo>
                    <a:cubicBezTo>
                      <a:pt x="0" y="15309"/>
                      <a:pt x="0" y="15309"/>
                      <a:pt x="0" y="15309"/>
                    </a:cubicBezTo>
                    <a:cubicBezTo>
                      <a:pt x="6340" y="21495"/>
                      <a:pt x="6340" y="21495"/>
                      <a:pt x="6340" y="21495"/>
                    </a:cubicBezTo>
                    <a:cubicBezTo>
                      <a:pt x="6985" y="21600"/>
                      <a:pt x="7522" y="21600"/>
                      <a:pt x="8167" y="21600"/>
                    </a:cubicBezTo>
                    <a:cubicBezTo>
                      <a:pt x="14722" y="21600"/>
                      <a:pt x="20310" y="17091"/>
                      <a:pt x="21600" y="11010"/>
                    </a:cubicBezTo>
                    <a:cubicBezTo>
                      <a:pt x="10316" y="0"/>
                      <a:pt x="10316" y="0"/>
                      <a:pt x="10316" y="0"/>
                    </a:cubicBezTo>
                    <a:cubicBezTo>
                      <a:pt x="7093" y="3250"/>
                      <a:pt x="7093" y="3250"/>
                      <a:pt x="7093" y="3250"/>
                    </a:cubicBezTo>
                    <a:lnTo>
                      <a:pt x="11391" y="7550"/>
                    </a:lnTo>
                    <a:close/>
                  </a:path>
                </a:pathLst>
              </a:custGeom>
              <a:solidFill>
                <a:srgbClr val="8D79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54" name="Freeform 337"/>
              <p:cNvSpPr/>
              <p:nvPr/>
            </p:nvSpPr>
            <p:spPr>
              <a:xfrm>
                <a:off x="7820827" y="1791074"/>
                <a:ext cx="485951" cy="11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131" y="0"/>
                    </a:moveTo>
                    <a:lnTo>
                      <a:pt x="19131" y="11186"/>
                    </a:lnTo>
                    <a:lnTo>
                      <a:pt x="2380" y="11186"/>
                    </a:lnTo>
                    <a:lnTo>
                      <a:pt x="2380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131" y="0"/>
                    </a:ln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55" name="Freeform 338"/>
              <p:cNvSpPr/>
              <p:nvPr/>
            </p:nvSpPr>
            <p:spPr>
              <a:xfrm>
                <a:off x="7898183" y="1438016"/>
                <a:ext cx="331240" cy="353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315"/>
                    </a:moveTo>
                    <a:lnTo>
                      <a:pt x="14874" y="10315"/>
                    </a:lnTo>
                    <a:lnTo>
                      <a:pt x="14874" y="0"/>
                    </a:lnTo>
                    <a:lnTo>
                      <a:pt x="6596" y="0"/>
                    </a:lnTo>
                    <a:lnTo>
                      <a:pt x="6596" y="10315"/>
                    </a:lnTo>
                    <a:lnTo>
                      <a:pt x="0" y="10315"/>
                    </a:lnTo>
                    <a:lnTo>
                      <a:pt x="10735" y="21600"/>
                    </a:lnTo>
                    <a:lnTo>
                      <a:pt x="21600" y="10315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56" name="Oval 339"/>
              <p:cNvSpPr/>
              <p:nvPr/>
            </p:nvSpPr>
            <p:spPr>
              <a:xfrm>
                <a:off x="6378843" y="1277355"/>
                <a:ext cx="817192" cy="817191"/>
              </a:xfrm>
              <a:prstGeom prst="ellipse">
                <a:avLst/>
              </a:prstGeom>
              <a:solidFill>
                <a:srgbClr val="7DC0E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57" name="Freeform 340"/>
              <p:cNvSpPr/>
              <p:nvPr/>
            </p:nvSpPr>
            <p:spPr>
              <a:xfrm>
                <a:off x="6676364" y="1487603"/>
                <a:ext cx="509753" cy="591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20" y="701"/>
                    </a:moveTo>
                    <a:cubicBezTo>
                      <a:pt x="1350" y="117"/>
                      <a:pt x="1350" y="117"/>
                      <a:pt x="1350" y="117"/>
                    </a:cubicBezTo>
                    <a:cubicBezTo>
                      <a:pt x="0" y="1284"/>
                      <a:pt x="0" y="1284"/>
                      <a:pt x="0" y="1284"/>
                    </a:cubicBezTo>
                    <a:cubicBezTo>
                      <a:pt x="1890" y="3036"/>
                      <a:pt x="1890" y="3036"/>
                      <a:pt x="1890" y="3036"/>
                    </a:cubicBezTo>
                    <a:cubicBezTo>
                      <a:pt x="0" y="4670"/>
                      <a:pt x="0" y="4670"/>
                      <a:pt x="0" y="4670"/>
                    </a:cubicBezTo>
                    <a:cubicBezTo>
                      <a:pt x="6615" y="10508"/>
                      <a:pt x="6615" y="10508"/>
                      <a:pt x="6615" y="10508"/>
                    </a:cubicBezTo>
                    <a:cubicBezTo>
                      <a:pt x="4725" y="17630"/>
                      <a:pt x="4725" y="17630"/>
                      <a:pt x="4725" y="17630"/>
                    </a:cubicBezTo>
                    <a:cubicBezTo>
                      <a:pt x="9315" y="21600"/>
                      <a:pt x="9315" y="21600"/>
                      <a:pt x="9315" y="21600"/>
                    </a:cubicBezTo>
                    <a:cubicBezTo>
                      <a:pt x="15390" y="20199"/>
                      <a:pt x="20250" y="15879"/>
                      <a:pt x="21600" y="10508"/>
                    </a:cubicBezTo>
                    <a:cubicBezTo>
                      <a:pt x="9450" y="0"/>
                      <a:pt x="9450" y="0"/>
                      <a:pt x="9450" y="0"/>
                    </a:cubicBezTo>
                    <a:cubicBezTo>
                      <a:pt x="9315" y="701"/>
                      <a:pt x="9315" y="701"/>
                      <a:pt x="9315" y="701"/>
                    </a:cubicBezTo>
                    <a:lnTo>
                      <a:pt x="7020" y="701"/>
                    </a:lnTo>
                    <a:close/>
                  </a:path>
                </a:pathLst>
              </a:custGeom>
              <a:solidFill>
                <a:srgbClr val="6DAD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58" name="Freeform 341"/>
              <p:cNvSpPr/>
              <p:nvPr/>
            </p:nvSpPr>
            <p:spPr>
              <a:xfrm>
                <a:off x="6545455" y="1654214"/>
                <a:ext cx="483968" cy="31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5026"/>
                    </a:lnTo>
                    <a:lnTo>
                      <a:pt x="15757" y="5026"/>
                    </a:lnTo>
                    <a:lnTo>
                      <a:pt x="15757" y="0"/>
                    </a:lnTo>
                    <a:lnTo>
                      <a:pt x="5843" y="0"/>
                    </a:lnTo>
                    <a:lnTo>
                      <a:pt x="5843" y="5026"/>
                    </a:lnTo>
                    <a:lnTo>
                      <a:pt x="0" y="5026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59" name="Rectangle 342"/>
              <p:cNvSpPr/>
              <p:nvPr/>
            </p:nvSpPr>
            <p:spPr>
              <a:xfrm>
                <a:off x="6676364" y="1560991"/>
                <a:ext cx="222150" cy="55538"/>
              </a:xfrm>
              <a:prstGeom prst="rect">
                <a:avLst/>
              </a:pr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60" name="Rectangle 343"/>
              <p:cNvSpPr/>
              <p:nvPr/>
            </p:nvSpPr>
            <p:spPr>
              <a:xfrm>
                <a:off x="6676364" y="1487603"/>
                <a:ext cx="222150" cy="35703"/>
              </a:xfrm>
              <a:prstGeom prst="rect">
                <a:avLst/>
              </a:pr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61" name="Oval 344"/>
              <p:cNvSpPr/>
              <p:nvPr/>
            </p:nvSpPr>
            <p:spPr>
              <a:xfrm>
                <a:off x="5103471" y="1277355"/>
                <a:ext cx="817191" cy="817191"/>
              </a:xfrm>
              <a:prstGeom prst="ellipse">
                <a:avLst/>
              </a:pr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62" name="Freeform 345"/>
              <p:cNvSpPr/>
              <p:nvPr/>
            </p:nvSpPr>
            <p:spPr>
              <a:xfrm>
                <a:off x="5301818" y="1566942"/>
                <a:ext cx="595043" cy="523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41" y="21600"/>
                    </a:moveTo>
                    <a:cubicBezTo>
                      <a:pt x="15016" y="20941"/>
                      <a:pt x="19867" y="16332"/>
                      <a:pt x="21600" y="10273"/>
                    </a:cubicBezTo>
                    <a:cubicBezTo>
                      <a:pt x="12590" y="0"/>
                      <a:pt x="12590" y="0"/>
                      <a:pt x="12590" y="0"/>
                    </a:cubicBezTo>
                    <a:cubicBezTo>
                      <a:pt x="0" y="11195"/>
                      <a:pt x="0" y="11195"/>
                      <a:pt x="0" y="11195"/>
                    </a:cubicBezTo>
                    <a:lnTo>
                      <a:pt x="9241" y="21600"/>
                    </a:lnTo>
                    <a:close/>
                  </a:path>
                </a:pathLst>
              </a:custGeom>
              <a:solidFill>
                <a:srgbClr val="BD46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63" name="Freeform 346"/>
              <p:cNvSpPr/>
              <p:nvPr/>
            </p:nvSpPr>
            <p:spPr>
              <a:xfrm>
                <a:off x="5268099" y="1527272"/>
                <a:ext cx="485952" cy="351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32" y="21600"/>
                    </a:moveTo>
                    <a:cubicBezTo>
                      <a:pt x="5258" y="21600"/>
                      <a:pt x="5258" y="21600"/>
                      <a:pt x="5258" y="21600"/>
                    </a:cubicBezTo>
                    <a:cubicBezTo>
                      <a:pt x="3837" y="21600"/>
                      <a:pt x="2558" y="20815"/>
                      <a:pt x="1563" y="19440"/>
                    </a:cubicBezTo>
                    <a:cubicBezTo>
                      <a:pt x="568" y="18065"/>
                      <a:pt x="0" y="16102"/>
                      <a:pt x="0" y="14138"/>
                    </a:cubicBezTo>
                    <a:cubicBezTo>
                      <a:pt x="0" y="11782"/>
                      <a:pt x="853" y="9425"/>
                      <a:pt x="2274" y="8051"/>
                    </a:cubicBezTo>
                    <a:cubicBezTo>
                      <a:pt x="2274" y="8051"/>
                      <a:pt x="2274" y="7855"/>
                      <a:pt x="2274" y="7855"/>
                    </a:cubicBezTo>
                    <a:cubicBezTo>
                      <a:pt x="2274" y="4713"/>
                      <a:pt x="4121" y="2356"/>
                      <a:pt x="6253" y="2356"/>
                    </a:cubicBezTo>
                    <a:cubicBezTo>
                      <a:pt x="6821" y="2356"/>
                      <a:pt x="7389" y="2356"/>
                      <a:pt x="7816" y="2749"/>
                    </a:cubicBezTo>
                    <a:cubicBezTo>
                      <a:pt x="8953" y="982"/>
                      <a:pt x="10658" y="0"/>
                      <a:pt x="12363" y="0"/>
                    </a:cubicBezTo>
                    <a:cubicBezTo>
                      <a:pt x="13784" y="0"/>
                      <a:pt x="15205" y="589"/>
                      <a:pt x="16342" y="1767"/>
                    </a:cubicBezTo>
                    <a:cubicBezTo>
                      <a:pt x="17337" y="2749"/>
                      <a:pt x="18047" y="4124"/>
                      <a:pt x="18474" y="5695"/>
                    </a:cubicBezTo>
                    <a:cubicBezTo>
                      <a:pt x="20321" y="7265"/>
                      <a:pt x="21600" y="10015"/>
                      <a:pt x="21600" y="13156"/>
                    </a:cubicBezTo>
                    <a:cubicBezTo>
                      <a:pt x="21600" y="15316"/>
                      <a:pt x="20889" y="17476"/>
                      <a:pt x="19895" y="19047"/>
                    </a:cubicBezTo>
                    <a:cubicBezTo>
                      <a:pt x="18758" y="20618"/>
                      <a:pt x="17195" y="21600"/>
                      <a:pt x="15632" y="21600"/>
                    </a:cubicBez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64" name="Freeform 347"/>
              <p:cNvSpPr/>
              <p:nvPr/>
            </p:nvSpPr>
            <p:spPr>
              <a:xfrm>
                <a:off x="5418843" y="1628429"/>
                <a:ext cx="184464" cy="204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271" y="11744"/>
                    </a:moveTo>
                    <a:lnTo>
                      <a:pt x="6271" y="21600"/>
                    </a:lnTo>
                    <a:lnTo>
                      <a:pt x="15329" y="21600"/>
                    </a:lnTo>
                    <a:lnTo>
                      <a:pt x="15329" y="11744"/>
                    </a:lnTo>
                    <a:lnTo>
                      <a:pt x="21600" y="11744"/>
                    </a:lnTo>
                    <a:lnTo>
                      <a:pt x="10916" y="0"/>
                    </a:lnTo>
                    <a:lnTo>
                      <a:pt x="0" y="11744"/>
                    </a:lnTo>
                    <a:lnTo>
                      <a:pt x="6271" y="11744"/>
                    </a:ln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65" name="Oval 348"/>
              <p:cNvSpPr/>
              <p:nvPr/>
            </p:nvSpPr>
            <p:spPr>
              <a:xfrm>
                <a:off x="3828099" y="1277355"/>
                <a:ext cx="815207" cy="817191"/>
              </a:xfrm>
              <a:prstGeom prst="ellipse">
                <a:avLst/>
              </a:prstGeom>
              <a:solidFill>
                <a:srgbClr val="AFD3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66" name="Freeform 349"/>
              <p:cNvSpPr/>
              <p:nvPr/>
            </p:nvSpPr>
            <p:spPr>
              <a:xfrm>
                <a:off x="4024463" y="1566942"/>
                <a:ext cx="597026" cy="523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41" y="21600"/>
                    </a:moveTo>
                    <a:cubicBezTo>
                      <a:pt x="15016" y="20941"/>
                      <a:pt x="19867" y="16332"/>
                      <a:pt x="21600" y="10273"/>
                    </a:cubicBezTo>
                    <a:cubicBezTo>
                      <a:pt x="12590" y="0"/>
                      <a:pt x="12590" y="0"/>
                      <a:pt x="12590" y="0"/>
                    </a:cubicBezTo>
                    <a:cubicBezTo>
                      <a:pt x="0" y="11195"/>
                      <a:pt x="0" y="11195"/>
                      <a:pt x="0" y="11195"/>
                    </a:cubicBezTo>
                    <a:lnTo>
                      <a:pt x="9241" y="21600"/>
                    </a:lnTo>
                    <a:close/>
                  </a:path>
                </a:pathLst>
              </a:custGeom>
              <a:solidFill>
                <a:srgbClr val="9CC05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67" name="Freeform 350"/>
              <p:cNvSpPr/>
              <p:nvPr/>
            </p:nvSpPr>
            <p:spPr>
              <a:xfrm>
                <a:off x="3992727" y="1527272"/>
                <a:ext cx="485952" cy="351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32" y="21600"/>
                    </a:moveTo>
                    <a:cubicBezTo>
                      <a:pt x="5258" y="21600"/>
                      <a:pt x="5258" y="21600"/>
                      <a:pt x="5258" y="21600"/>
                    </a:cubicBezTo>
                    <a:cubicBezTo>
                      <a:pt x="3837" y="21600"/>
                      <a:pt x="2558" y="20815"/>
                      <a:pt x="1563" y="19440"/>
                    </a:cubicBezTo>
                    <a:cubicBezTo>
                      <a:pt x="568" y="18065"/>
                      <a:pt x="0" y="16102"/>
                      <a:pt x="0" y="14138"/>
                    </a:cubicBezTo>
                    <a:cubicBezTo>
                      <a:pt x="0" y="11782"/>
                      <a:pt x="853" y="9425"/>
                      <a:pt x="2274" y="8051"/>
                    </a:cubicBezTo>
                    <a:cubicBezTo>
                      <a:pt x="2274" y="8051"/>
                      <a:pt x="2274" y="7855"/>
                      <a:pt x="2274" y="7855"/>
                    </a:cubicBezTo>
                    <a:cubicBezTo>
                      <a:pt x="2274" y="4713"/>
                      <a:pt x="4121" y="2356"/>
                      <a:pt x="6253" y="2356"/>
                    </a:cubicBezTo>
                    <a:cubicBezTo>
                      <a:pt x="6821" y="2356"/>
                      <a:pt x="7389" y="2356"/>
                      <a:pt x="7816" y="2749"/>
                    </a:cubicBezTo>
                    <a:cubicBezTo>
                      <a:pt x="8953" y="982"/>
                      <a:pt x="10658" y="0"/>
                      <a:pt x="12363" y="0"/>
                    </a:cubicBezTo>
                    <a:cubicBezTo>
                      <a:pt x="13784" y="0"/>
                      <a:pt x="15205" y="589"/>
                      <a:pt x="16342" y="1767"/>
                    </a:cubicBezTo>
                    <a:cubicBezTo>
                      <a:pt x="17337" y="2749"/>
                      <a:pt x="18047" y="4124"/>
                      <a:pt x="18474" y="5695"/>
                    </a:cubicBezTo>
                    <a:cubicBezTo>
                      <a:pt x="20321" y="7265"/>
                      <a:pt x="21600" y="10015"/>
                      <a:pt x="21600" y="13156"/>
                    </a:cubicBezTo>
                    <a:cubicBezTo>
                      <a:pt x="21600" y="15316"/>
                      <a:pt x="20889" y="17476"/>
                      <a:pt x="19895" y="19047"/>
                    </a:cubicBezTo>
                    <a:cubicBezTo>
                      <a:pt x="18758" y="20618"/>
                      <a:pt x="17195" y="21600"/>
                      <a:pt x="15632" y="21600"/>
                    </a:cubicBez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68" name="Freeform 351"/>
              <p:cNvSpPr/>
              <p:nvPr/>
            </p:nvSpPr>
            <p:spPr>
              <a:xfrm>
                <a:off x="4143471" y="1628429"/>
                <a:ext cx="184464" cy="204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329" y="9856"/>
                    </a:moveTo>
                    <a:lnTo>
                      <a:pt x="15329" y="0"/>
                    </a:lnTo>
                    <a:lnTo>
                      <a:pt x="6271" y="0"/>
                    </a:lnTo>
                    <a:lnTo>
                      <a:pt x="6271" y="9856"/>
                    </a:lnTo>
                    <a:lnTo>
                      <a:pt x="0" y="9856"/>
                    </a:lnTo>
                    <a:lnTo>
                      <a:pt x="10684" y="21600"/>
                    </a:lnTo>
                    <a:lnTo>
                      <a:pt x="21600" y="9856"/>
                    </a:lnTo>
                    <a:lnTo>
                      <a:pt x="15329" y="9856"/>
                    </a:lnTo>
                    <a:close/>
                  </a:path>
                </a:pathLst>
              </a:custGeom>
              <a:solidFill>
                <a:srgbClr val="AFD3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69" name="Oval 352"/>
              <p:cNvSpPr/>
              <p:nvPr/>
            </p:nvSpPr>
            <p:spPr>
              <a:xfrm>
                <a:off x="2550744" y="1277355"/>
                <a:ext cx="817191" cy="817191"/>
              </a:xfrm>
              <a:prstGeom prst="ellipse">
                <a:avLst/>
              </a:prstGeom>
              <a:solidFill>
                <a:srgbClr val="739B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70" name="Freeform 353"/>
              <p:cNvSpPr/>
              <p:nvPr/>
            </p:nvSpPr>
            <p:spPr>
              <a:xfrm>
                <a:off x="2749091" y="1566942"/>
                <a:ext cx="597025" cy="523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41" y="21600"/>
                    </a:moveTo>
                    <a:cubicBezTo>
                      <a:pt x="15016" y="20941"/>
                      <a:pt x="19867" y="16332"/>
                      <a:pt x="21600" y="10273"/>
                    </a:cubicBezTo>
                    <a:cubicBezTo>
                      <a:pt x="12590" y="0"/>
                      <a:pt x="12590" y="0"/>
                      <a:pt x="12590" y="0"/>
                    </a:cubicBezTo>
                    <a:cubicBezTo>
                      <a:pt x="0" y="11195"/>
                      <a:pt x="0" y="11195"/>
                      <a:pt x="0" y="11195"/>
                    </a:cubicBezTo>
                    <a:lnTo>
                      <a:pt x="9241" y="21600"/>
                    </a:lnTo>
                    <a:close/>
                  </a:path>
                </a:pathLst>
              </a:custGeom>
              <a:solidFill>
                <a:srgbClr val="6188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71" name="Freeform 354"/>
              <p:cNvSpPr/>
              <p:nvPr/>
            </p:nvSpPr>
            <p:spPr>
              <a:xfrm>
                <a:off x="2717355" y="1527272"/>
                <a:ext cx="483968" cy="351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32" y="21600"/>
                    </a:moveTo>
                    <a:cubicBezTo>
                      <a:pt x="5258" y="21600"/>
                      <a:pt x="5258" y="21600"/>
                      <a:pt x="5258" y="21600"/>
                    </a:cubicBezTo>
                    <a:cubicBezTo>
                      <a:pt x="3837" y="21600"/>
                      <a:pt x="2558" y="20815"/>
                      <a:pt x="1563" y="19440"/>
                    </a:cubicBezTo>
                    <a:cubicBezTo>
                      <a:pt x="568" y="18065"/>
                      <a:pt x="0" y="16102"/>
                      <a:pt x="0" y="14138"/>
                    </a:cubicBezTo>
                    <a:cubicBezTo>
                      <a:pt x="0" y="11782"/>
                      <a:pt x="853" y="9425"/>
                      <a:pt x="2274" y="8051"/>
                    </a:cubicBezTo>
                    <a:cubicBezTo>
                      <a:pt x="2274" y="8051"/>
                      <a:pt x="2274" y="7855"/>
                      <a:pt x="2274" y="7855"/>
                    </a:cubicBezTo>
                    <a:cubicBezTo>
                      <a:pt x="2274" y="4713"/>
                      <a:pt x="4121" y="2356"/>
                      <a:pt x="6253" y="2356"/>
                    </a:cubicBezTo>
                    <a:cubicBezTo>
                      <a:pt x="6821" y="2356"/>
                      <a:pt x="7389" y="2356"/>
                      <a:pt x="7816" y="2749"/>
                    </a:cubicBezTo>
                    <a:cubicBezTo>
                      <a:pt x="8953" y="982"/>
                      <a:pt x="10658" y="0"/>
                      <a:pt x="12363" y="0"/>
                    </a:cubicBezTo>
                    <a:cubicBezTo>
                      <a:pt x="13784" y="0"/>
                      <a:pt x="15205" y="589"/>
                      <a:pt x="16342" y="1767"/>
                    </a:cubicBezTo>
                    <a:cubicBezTo>
                      <a:pt x="17337" y="2749"/>
                      <a:pt x="18047" y="4124"/>
                      <a:pt x="18474" y="5695"/>
                    </a:cubicBezTo>
                    <a:cubicBezTo>
                      <a:pt x="20321" y="7265"/>
                      <a:pt x="21600" y="10015"/>
                      <a:pt x="21600" y="13156"/>
                    </a:cubicBezTo>
                    <a:cubicBezTo>
                      <a:pt x="21600" y="15316"/>
                      <a:pt x="20889" y="17476"/>
                      <a:pt x="19895" y="19047"/>
                    </a:cubicBezTo>
                    <a:cubicBezTo>
                      <a:pt x="18758" y="20618"/>
                      <a:pt x="17195" y="21600"/>
                      <a:pt x="15632" y="21600"/>
                    </a:cubicBez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72" name="Freeform 355"/>
              <p:cNvSpPr/>
              <p:nvPr/>
            </p:nvSpPr>
            <p:spPr>
              <a:xfrm>
                <a:off x="2883967" y="1640330"/>
                <a:ext cx="152728" cy="99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116"/>
                    </a:moveTo>
                    <a:cubicBezTo>
                      <a:pt x="0" y="8361"/>
                      <a:pt x="5400" y="0"/>
                      <a:pt x="12150" y="0"/>
                    </a:cubicBezTo>
                    <a:cubicBezTo>
                      <a:pt x="14850" y="0"/>
                      <a:pt x="17100" y="1394"/>
                      <a:pt x="19350" y="3484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11148"/>
                      <a:pt x="21600" y="11148"/>
                      <a:pt x="21600" y="11148"/>
                    </a:cubicBezTo>
                    <a:cubicBezTo>
                      <a:pt x="14400" y="11148"/>
                      <a:pt x="14400" y="11148"/>
                      <a:pt x="14400" y="11148"/>
                    </a:cubicBezTo>
                    <a:cubicBezTo>
                      <a:pt x="16650" y="7665"/>
                      <a:pt x="16650" y="7665"/>
                      <a:pt x="16650" y="7665"/>
                    </a:cubicBezTo>
                    <a:cubicBezTo>
                      <a:pt x="16200" y="6968"/>
                      <a:pt x="15750" y="6968"/>
                      <a:pt x="15300" y="6271"/>
                    </a:cubicBezTo>
                    <a:cubicBezTo>
                      <a:pt x="14400" y="5574"/>
                      <a:pt x="13050" y="5574"/>
                      <a:pt x="12150" y="5574"/>
                    </a:cubicBezTo>
                    <a:cubicBezTo>
                      <a:pt x="10800" y="5574"/>
                      <a:pt x="9900" y="5574"/>
                      <a:pt x="9000" y="6271"/>
                    </a:cubicBezTo>
                    <a:cubicBezTo>
                      <a:pt x="7650" y="6968"/>
                      <a:pt x="6750" y="8361"/>
                      <a:pt x="6300" y="9058"/>
                    </a:cubicBezTo>
                    <a:cubicBezTo>
                      <a:pt x="5400" y="10452"/>
                      <a:pt x="4950" y="11845"/>
                      <a:pt x="4500" y="13239"/>
                    </a:cubicBezTo>
                    <a:cubicBezTo>
                      <a:pt x="4050" y="14632"/>
                      <a:pt x="3600" y="16723"/>
                      <a:pt x="3600" y="18116"/>
                    </a:cubicBezTo>
                    <a:cubicBezTo>
                      <a:pt x="3600" y="19510"/>
                      <a:pt x="3600" y="20206"/>
                      <a:pt x="4050" y="21600"/>
                    </a:cubicBezTo>
                    <a:cubicBezTo>
                      <a:pt x="450" y="21600"/>
                      <a:pt x="450" y="21600"/>
                      <a:pt x="450" y="21600"/>
                    </a:cubicBezTo>
                    <a:cubicBezTo>
                      <a:pt x="0" y="20206"/>
                      <a:pt x="0" y="19510"/>
                      <a:pt x="0" y="18116"/>
                    </a:cubicBezTo>
                    <a:close/>
                  </a:path>
                </a:pathLst>
              </a:custGeom>
              <a:solidFill>
                <a:srgbClr val="739B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73" name="Freeform 356"/>
              <p:cNvSpPr/>
              <p:nvPr/>
            </p:nvSpPr>
            <p:spPr>
              <a:xfrm>
                <a:off x="2901818" y="1711735"/>
                <a:ext cx="150745" cy="99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51" y="21600"/>
                    </a:moveTo>
                    <a:cubicBezTo>
                      <a:pt x="6894" y="21600"/>
                      <a:pt x="4136" y="20206"/>
                      <a:pt x="2298" y="18116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10452"/>
                      <a:pt x="0" y="10452"/>
                      <a:pt x="0" y="10452"/>
                    </a:cubicBezTo>
                    <a:cubicBezTo>
                      <a:pt x="7353" y="10452"/>
                      <a:pt x="7353" y="10452"/>
                      <a:pt x="7353" y="10452"/>
                    </a:cubicBezTo>
                    <a:cubicBezTo>
                      <a:pt x="5055" y="13935"/>
                      <a:pt x="5055" y="13935"/>
                      <a:pt x="5055" y="13935"/>
                    </a:cubicBezTo>
                    <a:cubicBezTo>
                      <a:pt x="5515" y="13935"/>
                      <a:pt x="5974" y="14632"/>
                      <a:pt x="6434" y="14632"/>
                    </a:cubicBezTo>
                    <a:cubicBezTo>
                      <a:pt x="7353" y="15329"/>
                      <a:pt x="8272" y="16026"/>
                      <a:pt x="9651" y="16026"/>
                    </a:cubicBezTo>
                    <a:cubicBezTo>
                      <a:pt x="10570" y="16026"/>
                      <a:pt x="11949" y="15329"/>
                      <a:pt x="12868" y="14632"/>
                    </a:cubicBezTo>
                    <a:cubicBezTo>
                      <a:pt x="13787" y="13935"/>
                      <a:pt x="14706" y="13239"/>
                      <a:pt x="15626" y="11845"/>
                    </a:cubicBezTo>
                    <a:cubicBezTo>
                      <a:pt x="16545" y="11148"/>
                      <a:pt x="17004" y="9755"/>
                      <a:pt x="17464" y="8361"/>
                    </a:cubicBezTo>
                    <a:cubicBezTo>
                      <a:pt x="17923" y="6271"/>
                      <a:pt x="17923" y="4877"/>
                      <a:pt x="17923" y="2787"/>
                    </a:cubicBezTo>
                    <a:cubicBezTo>
                      <a:pt x="17923" y="2090"/>
                      <a:pt x="17923" y="697"/>
                      <a:pt x="17923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697"/>
                      <a:pt x="21600" y="2090"/>
                      <a:pt x="21600" y="2787"/>
                    </a:cubicBezTo>
                    <a:cubicBezTo>
                      <a:pt x="21600" y="13239"/>
                      <a:pt x="16085" y="21600"/>
                      <a:pt x="9651" y="21600"/>
                    </a:cubicBezTo>
                    <a:close/>
                  </a:path>
                </a:pathLst>
              </a:custGeom>
              <a:solidFill>
                <a:srgbClr val="739B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74" name="Oval 357"/>
              <p:cNvSpPr/>
              <p:nvPr/>
            </p:nvSpPr>
            <p:spPr>
              <a:xfrm>
                <a:off x="1275372" y="1277355"/>
                <a:ext cx="817191" cy="817191"/>
              </a:xfrm>
              <a:prstGeom prst="ellipse">
                <a:avLst/>
              </a:prstGeom>
              <a:solidFill>
                <a:srgbClr val="81CE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75" name="Freeform 358"/>
              <p:cNvSpPr/>
              <p:nvPr/>
            </p:nvSpPr>
            <p:spPr>
              <a:xfrm>
                <a:off x="1473719" y="1566942"/>
                <a:ext cx="595042" cy="523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41" y="21600"/>
                    </a:moveTo>
                    <a:cubicBezTo>
                      <a:pt x="15016" y="20941"/>
                      <a:pt x="19867" y="16332"/>
                      <a:pt x="21600" y="10273"/>
                    </a:cubicBezTo>
                    <a:cubicBezTo>
                      <a:pt x="12590" y="0"/>
                      <a:pt x="12590" y="0"/>
                      <a:pt x="12590" y="0"/>
                    </a:cubicBezTo>
                    <a:cubicBezTo>
                      <a:pt x="0" y="11195"/>
                      <a:pt x="0" y="11195"/>
                      <a:pt x="0" y="11195"/>
                    </a:cubicBezTo>
                    <a:lnTo>
                      <a:pt x="9241" y="21600"/>
                    </a:lnTo>
                    <a:close/>
                  </a:path>
                </a:pathLst>
              </a:custGeom>
              <a:solidFill>
                <a:srgbClr val="72BB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76" name="Freeform 359"/>
              <p:cNvSpPr/>
              <p:nvPr/>
            </p:nvSpPr>
            <p:spPr>
              <a:xfrm>
                <a:off x="1441983" y="1527272"/>
                <a:ext cx="483968" cy="351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32" y="21600"/>
                    </a:moveTo>
                    <a:cubicBezTo>
                      <a:pt x="5258" y="21600"/>
                      <a:pt x="5258" y="21600"/>
                      <a:pt x="5258" y="21600"/>
                    </a:cubicBezTo>
                    <a:cubicBezTo>
                      <a:pt x="3837" y="21600"/>
                      <a:pt x="2558" y="20815"/>
                      <a:pt x="1563" y="19440"/>
                    </a:cubicBezTo>
                    <a:cubicBezTo>
                      <a:pt x="568" y="18065"/>
                      <a:pt x="0" y="16102"/>
                      <a:pt x="0" y="14138"/>
                    </a:cubicBezTo>
                    <a:cubicBezTo>
                      <a:pt x="0" y="11782"/>
                      <a:pt x="853" y="9425"/>
                      <a:pt x="2274" y="8051"/>
                    </a:cubicBezTo>
                    <a:cubicBezTo>
                      <a:pt x="2274" y="8051"/>
                      <a:pt x="2274" y="7855"/>
                      <a:pt x="2274" y="7855"/>
                    </a:cubicBezTo>
                    <a:cubicBezTo>
                      <a:pt x="2274" y="4713"/>
                      <a:pt x="4121" y="2356"/>
                      <a:pt x="6253" y="2356"/>
                    </a:cubicBezTo>
                    <a:cubicBezTo>
                      <a:pt x="6821" y="2356"/>
                      <a:pt x="7389" y="2356"/>
                      <a:pt x="7816" y="2749"/>
                    </a:cubicBezTo>
                    <a:cubicBezTo>
                      <a:pt x="8953" y="982"/>
                      <a:pt x="10658" y="0"/>
                      <a:pt x="12363" y="0"/>
                    </a:cubicBezTo>
                    <a:cubicBezTo>
                      <a:pt x="13784" y="0"/>
                      <a:pt x="15205" y="589"/>
                      <a:pt x="16342" y="1767"/>
                    </a:cubicBezTo>
                    <a:cubicBezTo>
                      <a:pt x="17195" y="2749"/>
                      <a:pt x="18047" y="4124"/>
                      <a:pt x="18474" y="5695"/>
                    </a:cubicBezTo>
                    <a:cubicBezTo>
                      <a:pt x="20321" y="7265"/>
                      <a:pt x="21600" y="10015"/>
                      <a:pt x="21600" y="13156"/>
                    </a:cubicBezTo>
                    <a:cubicBezTo>
                      <a:pt x="21600" y="15316"/>
                      <a:pt x="20889" y="17476"/>
                      <a:pt x="19895" y="19047"/>
                    </a:cubicBezTo>
                    <a:cubicBezTo>
                      <a:pt x="18758" y="20618"/>
                      <a:pt x="17195" y="21600"/>
                      <a:pt x="15632" y="21600"/>
                    </a:cubicBez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77" name="Freeform 360"/>
              <p:cNvSpPr/>
              <p:nvPr/>
            </p:nvSpPr>
            <p:spPr>
              <a:xfrm>
                <a:off x="1594710" y="1654214"/>
                <a:ext cx="178514" cy="140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00" y="21600"/>
                    </a:moveTo>
                    <a:lnTo>
                      <a:pt x="5040" y="17037"/>
                    </a:lnTo>
                    <a:lnTo>
                      <a:pt x="0" y="10648"/>
                    </a:lnTo>
                    <a:lnTo>
                      <a:pt x="3360" y="6389"/>
                    </a:lnTo>
                    <a:lnTo>
                      <a:pt x="8400" y="12777"/>
                    </a:lnTo>
                    <a:lnTo>
                      <a:pt x="18000" y="0"/>
                    </a:lnTo>
                    <a:lnTo>
                      <a:pt x="21600" y="4259"/>
                    </a:lnTo>
                    <a:lnTo>
                      <a:pt x="8400" y="21600"/>
                    </a:lnTo>
                    <a:close/>
                  </a:path>
                </a:pathLst>
              </a:custGeom>
              <a:solidFill>
                <a:srgbClr val="81CE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78" name="Oval 361"/>
              <p:cNvSpPr/>
              <p:nvPr/>
            </p:nvSpPr>
            <p:spPr>
              <a:xfrm>
                <a:off x="0" y="1277355"/>
                <a:ext cx="815206" cy="817191"/>
              </a:xfrm>
              <a:prstGeom prst="ellipse">
                <a:avLst/>
              </a:prstGeom>
              <a:solidFill>
                <a:srgbClr val="A491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79" name="Freeform 362"/>
              <p:cNvSpPr/>
              <p:nvPr/>
            </p:nvSpPr>
            <p:spPr>
              <a:xfrm>
                <a:off x="196363" y="1566942"/>
                <a:ext cx="597026" cy="523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41" y="21600"/>
                    </a:moveTo>
                    <a:cubicBezTo>
                      <a:pt x="15016" y="20941"/>
                      <a:pt x="19867" y="16332"/>
                      <a:pt x="21600" y="10273"/>
                    </a:cubicBezTo>
                    <a:cubicBezTo>
                      <a:pt x="12590" y="0"/>
                      <a:pt x="12590" y="0"/>
                      <a:pt x="12590" y="0"/>
                    </a:cubicBezTo>
                    <a:cubicBezTo>
                      <a:pt x="0" y="11195"/>
                      <a:pt x="0" y="11195"/>
                      <a:pt x="0" y="11195"/>
                    </a:cubicBezTo>
                    <a:lnTo>
                      <a:pt x="9241" y="21600"/>
                    </a:lnTo>
                    <a:close/>
                  </a:path>
                </a:pathLst>
              </a:custGeom>
              <a:solidFill>
                <a:srgbClr val="8D79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80" name="Freeform 363"/>
              <p:cNvSpPr/>
              <p:nvPr/>
            </p:nvSpPr>
            <p:spPr>
              <a:xfrm>
                <a:off x="164628" y="1527272"/>
                <a:ext cx="485951" cy="351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32" y="21600"/>
                    </a:moveTo>
                    <a:cubicBezTo>
                      <a:pt x="5258" y="21600"/>
                      <a:pt x="5258" y="21600"/>
                      <a:pt x="5258" y="21600"/>
                    </a:cubicBezTo>
                    <a:cubicBezTo>
                      <a:pt x="3837" y="21600"/>
                      <a:pt x="2558" y="20815"/>
                      <a:pt x="1563" y="19440"/>
                    </a:cubicBezTo>
                    <a:cubicBezTo>
                      <a:pt x="568" y="18065"/>
                      <a:pt x="0" y="16102"/>
                      <a:pt x="0" y="14138"/>
                    </a:cubicBezTo>
                    <a:cubicBezTo>
                      <a:pt x="0" y="11782"/>
                      <a:pt x="853" y="9425"/>
                      <a:pt x="2274" y="8051"/>
                    </a:cubicBezTo>
                    <a:cubicBezTo>
                      <a:pt x="2274" y="8051"/>
                      <a:pt x="2274" y="7855"/>
                      <a:pt x="2274" y="7855"/>
                    </a:cubicBezTo>
                    <a:cubicBezTo>
                      <a:pt x="2274" y="4713"/>
                      <a:pt x="4121" y="2356"/>
                      <a:pt x="6253" y="2356"/>
                    </a:cubicBezTo>
                    <a:cubicBezTo>
                      <a:pt x="6821" y="2356"/>
                      <a:pt x="7389" y="2356"/>
                      <a:pt x="7816" y="2749"/>
                    </a:cubicBezTo>
                    <a:cubicBezTo>
                      <a:pt x="8953" y="982"/>
                      <a:pt x="10658" y="0"/>
                      <a:pt x="12363" y="0"/>
                    </a:cubicBezTo>
                    <a:cubicBezTo>
                      <a:pt x="13784" y="0"/>
                      <a:pt x="15205" y="589"/>
                      <a:pt x="16342" y="1767"/>
                    </a:cubicBezTo>
                    <a:cubicBezTo>
                      <a:pt x="17337" y="2749"/>
                      <a:pt x="18047" y="4124"/>
                      <a:pt x="18474" y="5695"/>
                    </a:cubicBezTo>
                    <a:cubicBezTo>
                      <a:pt x="20321" y="7265"/>
                      <a:pt x="21600" y="10015"/>
                      <a:pt x="21600" y="13156"/>
                    </a:cubicBezTo>
                    <a:cubicBezTo>
                      <a:pt x="21600" y="15316"/>
                      <a:pt x="20889" y="17476"/>
                      <a:pt x="19895" y="19047"/>
                    </a:cubicBezTo>
                    <a:cubicBezTo>
                      <a:pt x="18758" y="20618"/>
                      <a:pt x="17195" y="21600"/>
                      <a:pt x="15632" y="21600"/>
                    </a:cubicBez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81" name="Oval 364"/>
              <p:cNvSpPr/>
              <p:nvPr/>
            </p:nvSpPr>
            <p:spPr>
              <a:xfrm>
                <a:off x="14035044" y="0"/>
                <a:ext cx="817191" cy="817191"/>
              </a:xfrm>
              <a:prstGeom prst="ellipse">
                <a:avLst/>
              </a:prstGeom>
              <a:solidFill>
                <a:srgbClr val="81CE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82" name="Freeform 365"/>
              <p:cNvSpPr/>
              <p:nvPr/>
            </p:nvSpPr>
            <p:spPr>
              <a:xfrm>
                <a:off x="14275043" y="317355"/>
                <a:ext cx="563307" cy="499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156" y="0"/>
                    </a:moveTo>
                    <a:cubicBezTo>
                      <a:pt x="0" y="14446"/>
                      <a:pt x="0" y="14446"/>
                      <a:pt x="0" y="14446"/>
                    </a:cubicBezTo>
                    <a:cubicBezTo>
                      <a:pt x="6346" y="21600"/>
                      <a:pt x="6346" y="21600"/>
                      <a:pt x="6346" y="21600"/>
                    </a:cubicBezTo>
                    <a:cubicBezTo>
                      <a:pt x="6346" y="21600"/>
                      <a:pt x="6468" y="21600"/>
                      <a:pt x="6468" y="21600"/>
                    </a:cubicBezTo>
                    <a:cubicBezTo>
                      <a:pt x="13790" y="21600"/>
                      <a:pt x="19892" y="15959"/>
                      <a:pt x="21600" y="8392"/>
                    </a:cubicBezTo>
                    <a:lnTo>
                      <a:pt x="14156" y="0"/>
                    </a:lnTo>
                    <a:close/>
                  </a:path>
                </a:pathLst>
              </a:custGeom>
              <a:solidFill>
                <a:srgbClr val="72BB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83" name="Freeform 366"/>
              <p:cNvSpPr/>
              <p:nvPr/>
            </p:nvSpPr>
            <p:spPr>
              <a:xfrm>
                <a:off x="14275043" y="166611"/>
                <a:ext cx="368927" cy="485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2890" y="0"/>
                    </a:lnTo>
                    <a:lnTo>
                      <a:pt x="21600" y="67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84" name="Freeform 367"/>
              <p:cNvSpPr/>
              <p:nvPr/>
            </p:nvSpPr>
            <p:spPr>
              <a:xfrm>
                <a:off x="14495208" y="166611"/>
                <a:ext cx="148761" cy="150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85" name="Rectangle 368"/>
              <p:cNvSpPr/>
              <p:nvPr/>
            </p:nvSpPr>
            <p:spPr>
              <a:xfrm>
                <a:off x="14433720" y="366942"/>
                <a:ext cx="41653" cy="67439"/>
              </a:xfrm>
              <a:prstGeom prst="rect">
                <a:avLst/>
              </a:prstGeom>
              <a:solidFill>
                <a:srgbClr val="81CE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86" name="Freeform 369"/>
              <p:cNvSpPr/>
              <p:nvPr/>
            </p:nvSpPr>
            <p:spPr>
              <a:xfrm>
                <a:off x="14413886" y="476033"/>
                <a:ext cx="81323" cy="120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937"/>
                    </a:moveTo>
                    <a:cubicBezTo>
                      <a:pt x="21600" y="11937"/>
                      <a:pt x="21600" y="11937"/>
                      <a:pt x="21600" y="11937"/>
                    </a:cubicBezTo>
                    <a:cubicBezTo>
                      <a:pt x="16416" y="0"/>
                      <a:pt x="16416" y="0"/>
                      <a:pt x="16416" y="0"/>
                    </a:cubicBezTo>
                    <a:cubicBezTo>
                      <a:pt x="5184" y="0"/>
                      <a:pt x="5184" y="0"/>
                      <a:pt x="5184" y="0"/>
                    </a:cubicBezTo>
                    <a:cubicBezTo>
                      <a:pt x="864" y="11937"/>
                      <a:pt x="864" y="11937"/>
                      <a:pt x="864" y="11937"/>
                    </a:cubicBezTo>
                    <a:cubicBezTo>
                      <a:pt x="864" y="11937"/>
                      <a:pt x="864" y="11937"/>
                      <a:pt x="864" y="11937"/>
                    </a:cubicBezTo>
                    <a:cubicBezTo>
                      <a:pt x="0" y="13074"/>
                      <a:pt x="0" y="13642"/>
                      <a:pt x="0" y="14211"/>
                    </a:cubicBezTo>
                    <a:cubicBezTo>
                      <a:pt x="0" y="18189"/>
                      <a:pt x="5184" y="21600"/>
                      <a:pt x="11232" y="21600"/>
                    </a:cubicBezTo>
                    <a:cubicBezTo>
                      <a:pt x="17280" y="21600"/>
                      <a:pt x="21600" y="18189"/>
                      <a:pt x="21600" y="14211"/>
                    </a:cubicBezTo>
                    <a:cubicBezTo>
                      <a:pt x="21600" y="13642"/>
                      <a:pt x="21600" y="13074"/>
                      <a:pt x="21600" y="11937"/>
                    </a:cubicBezTo>
                    <a:close/>
                    <a:moveTo>
                      <a:pt x="11232" y="18189"/>
                    </a:moveTo>
                    <a:cubicBezTo>
                      <a:pt x="7776" y="18189"/>
                      <a:pt x="5184" y="16484"/>
                      <a:pt x="5184" y="14211"/>
                    </a:cubicBezTo>
                    <a:cubicBezTo>
                      <a:pt x="5184" y="12505"/>
                      <a:pt x="7776" y="10800"/>
                      <a:pt x="11232" y="10800"/>
                    </a:cubicBezTo>
                    <a:cubicBezTo>
                      <a:pt x="13824" y="10800"/>
                      <a:pt x="16416" y="12505"/>
                      <a:pt x="16416" y="14211"/>
                    </a:cubicBezTo>
                    <a:cubicBezTo>
                      <a:pt x="16416" y="16484"/>
                      <a:pt x="13824" y="18189"/>
                      <a:pt x="11232" y="18189"/>
                    </a:cubicBezTo>
                    <a:close/>
                  </a:path>
                </a:pathLst>
              </a:custGeom>
              <a:solidFill>
                <a:srgbClr val="81CE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87" name="Oval 370"/>
              <p:cNvSpPr/>
              <p:nvPr/>
            </p:nvSpPr>
            <p:spPr>
              <a:xfrm>
                <a:off x="12759671" y="0"/>
                <a:ext cx="815207" cy="817191"/>
              </a:xfrm>
              <a:prstGeom prst="ellipse">
                <a:avLst/>
              </a:prstGeom>
              <a:solidFill>
                <a:srgbClr val="DE6E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88" name="Freeform 371"/>
              <p:cNvSpPr/>
              <p:nvPr/>
            </p:nvSpPr>
            <p:spPr>
              <a:xfrm>
                <a:off x="12997688" y="317355"/>
                <a:ext cx="565290" cy="499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156" y="0"/>
                    </a:moveTo>
                    <a:cubicBezTo>
                      <a:pt x="0" y="14446"/>
                      <a:pt x="0" y="14446"/>
                      <a:pt x="0" y="14446"/>
                    </a:cubicBezTo>
                    <a:cubicBezTo>
                      <a:pt x="6346" y="21600"/>
                      <a:pt x="6346" y="21600"/>
                      <a:pt x="6346" y="21600"/>
                    </a:cubicBezTo>
                    <a:cubicBezTo>
                      <a:pt x="6346" y="21600"/>
                      <a:pt x="6468" y="21600"/>
                      <a:pt x="6468" y="21600"/>
                    </a:cubicBezTo>
                    <a:cubicBezTo>
                      <a:pt x="13790" y="21600"/>
                      <a:pt x="19892" y="15959"/>
                      <a:pt x="21600" y="8392"/>
                    </a:cubicBezTo>
                    <a:lnTo>
                      <a:pt x="14156" y="0"/>
                    </a:lnTo>
                    <a:close/>
                  </a:path>
                </a:pathLst>
              </a:custGeom>
              <a:solidFill>
                <a:srgbClr val="CC5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89" name="Freeform 372"/>
              <p:cNvSpPr/>
              <p:nvPr/>
            </p:nvSpPr>
            <p:spPr>
              <a:xfrm>
                <a:off x="12997688" y="166611"/>
                <a:ext cx="370910" cy="485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2821" y="0"/>
                    </a:lnTo>
                    <a:lnTo>
                      <a:pt x="21600" y="67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90" name="Freeform 373"/>
              <p:cNvSpPr/>
              <p:nvPr/>
            </p:nvSpPr>
            <p:spPr>
              <a:xfrm>
                <a:off x="13217853" y="166611"/>
                <a:ext cx="150745" cy="150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91" name="Freeform 374"/>
              <p:cNvSpPr/>
              <p:nvPr/>
            </p:nvSpPr>
            <p:spPr>
              <a:xfrm>
                <a:off x="13116695" y="386776"/>
                <a:ext cx="148761" cy="184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10916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E6E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92" name="Oval 375"/>
              <p:cNvSpPr/>
              <p:nvPr/>
            </p:nvSpPr>
            <p:spPr>
              <a:xfrm>
                <a:off x="11482315" y="3966"/>
                <a:ext cx="817191" cy="817191"/>
              </a:xfrm>
              <a:prstGeom prst="ellipse">
                <a:avLst/>
              </a:prstGeom>
              <a:solidFill>
                <a:srgbClr val="A491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93" name="Freeform 376"/>
              <p:cNvSpPr/>
              <p:nvPr/>
            </p:nvSpPr>
            <p:spPr>
              <a:xfrm>
                <a:off x="11722315" y="319338"/>
                <a:ext cx="565290" cy="501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156" y="0"/>
                    </a:moveTo>
                    <a:cubicBezTo>
                      <a:pt x="0" y="14446"/>
                      <a:pt x="0" y="14446"/>
                      <a:pt x="0" y="14446"/>
                    </a:cubicBezTo>
                    <a:cubicBezTo>
                      <a:pt x="6346" y="21600"/>
                      <a:pt x="6346" y="21600"/>
                      <a:pt x="6346" y="21600"/>
                    </a:cubicBezTo>
                    <a:cubicBezTo>
                      <a:pt x="6346" y="21600"/>
                      <a:pt x="6468" y="21600"/>
                      <a:pt x="6468" y="21600"/>
                    </a:cubicBezTo>
                    <a:cubicBezTo>
                      <a:pt x="13790" y="21600"/>
                      <a:pt x="19892" y="15959"/>
                      <a:pt x="21600" y="8392"/>
                    </a:cubicBezTo>
                    <a:lnTo>
                      <a:pt x="14156" y="0"/>
                    </a:lnTo>
                    <a:close/>
                  </a:path>
                </a:pathLst>
              </a:custGeom>
              <a:solidFill>
                <a:srgbClr val="8D79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94" name="Freeform 377"/>
              <p:cNvSpPr/>
              <p:nvPr/>
            </p:nvSpPr>
            <p:spPr>
              <a:xfrm>
                <a:off x="11722315" y="170578"/>
                <a:ext cx="370910" cy="483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2821" y="0"/>
                    </a:lnTo>
                    <a:lnTo>
                      <a:pt x="21600" y="6639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95" name="Freeform 378"/>
              <p:cNvSpPr/>
              <p:nvPr/>
            </p:nvSpPr>
            <p:spPr>
              <a:xfrm>
                <a:off x="11942480" y="170578"/>
                <a:ext cx="150745" cy="148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96" name="Freeform 379"/>
              <p:cNvSpPr/>
              <p:nvPr/>
            </p:nvSpPr>
            <p:spPr>
              <a:xfrm>
                <a:off x="11792455" y="384793"/>
                <a:ext cx="191679" cy="197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0" h="21343" extrusionOk="0">
                    <a:moveTo>
                      <a:pt x="6782" y="15429"/>
                    </a:moveTo>
                    <a:cubicBezTo>
                      <a:pt x="5720" y="15086"/>
                      <a:pt x="4657" y="15086"/>
                      <a:pt x="3595" y="15429"/>
                    </a:cubicBezTo>
                    <a:cubicBezTo>
                      <a:pt x="1116" y="15771"/>
                      <a:pt x="-300" y="17486"/>
                      <a:pt x="54" y="19200"/>
                    </a:cubicBezTo>
                    <a:cubicBezTo>
                      <a:pt x="408" y="20914"/>
                      <a:pt x="2533" y="21600"/>
                      <a:pt x="5011" y="21257"/>
                    </a:cubicBezTo>
                    <a:cubicBezTo>
                      <a:pt x="6782" y="20914"/>
                      <a:pt x="8198" y="19200"/>
                      <a:pt x="8198" y="17829"/>
                    </a:cubicBezTo>
                    <a:cubicBezTo>
                      <a:pt x="8198" y="17829"/>
                      <a:pt x="8198" y="17829"/>
                      <a:pt x="8198" y="17829"/>
                    </a:cubicBezTo>
                    <a:cubicBezTo>
                      <a:pt x="8198" y="7886"/>
                      <a:pt x="8198" y="7886"/>
                      <a:pt x="8198" y="7886"/>
                    </a:cubicBezTo>
                    <a:cubicBezTo>
                      <a:pt x="19530" y="5486"/>
                      <a:pt x="19530" y="5486"/>
                      <a:pt x="19530" y="5486"/>
                    </a:cubicBezTo>
                    <a:cubicBezTo>
                      <a:pt x="19530" y="13714"/>
                      <a:pt x="19530" y="13714"/>
                      <a:pt x="19530" y="13714"/>
                    </a:cubicBezTo>
                    <a:cubicBezTo>
                      <a:pt x="18821" y="13371"/>
                      <a:pt x="17759" y="13029"/>
                      <a:pt x="16343" y="13371"/>
                    </a:cubicBezTo>
                    <a:cubicBezTo>
                      <a:pt x="14218" y="14057"/>
                      <a:pt x="12802" y="15771"/>
                      <a:pt x="13156" y="17143"/>
                    </a:cubicBezTo>
                    <a:cubicBezTo>
                      <a:pt x="13510" y="18857"/>
                      <a:pt x="15634" y="19886"/>
                      <a:pt x="17759" y="19200"/>
                    </a:cubicBezTo>
                    <a:cubicBezTo>
                      <a:pt x="19884" y="18857"/>
                      <a:pt x="20946" y="17486"/>
                      <a:pt x="21300" y="16457"/>
                    </a:cubicBezTo>
                    <a:cubicBezTo>
                      <a:pt x="21300" y="16457"/>
                      <a:pt x="21300" y="16457"/>
                      <a:pt x="21300" y="16457"/>
                    </a:cubicBezTo>
                    <a:cubicBezTo>
                      <a:pt x="21300" y="0"/>
                      <a:pt x="21300" y="0"/>
                      <a:pt x="21300" y="0"/>
                    </a:cubicBezTo>
                    <a:cubicBezTo>
                      <a:pt x="6782" y="3086"/>
                      <a:pt x="6782" y="3086"/>
                      <a:pt x="6782" y="3086"/>
                    </a:cubicBezTo>
                    <a:lnTo>
                      <a:pt x="6782" y="15429"/>
                    </a:lnTo>
                    <a:close/>
                  </a:path>
                </a:pathLst>
              </a:custGeom>
              <a:solidFill>
                <a:srgbClr val="A491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97" name="Oval 380"/>
              <p:cNvSpPr/>
              <p:nvPr/>
            </p:nvSpPr>
            <p:spPr>
              <a:xfrm>
                <a:off x="10206942" y="0"/>
                <a:ext cx="817191" cy="817191"/>
              </a:xfrm>
              <a:prstGeom prst="ellipse">
                <a:avLst/>
              </a:pr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98" name="Freeform 381"/>
              <p:cNvSpPr/>
              <p:nvPr/>
            </p:nvSpPr>
            <p:spPr>
              <a:xfrm>
                <a:off x="10446942" y="317355"/>
                <a:ext cx="563307" cy="499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156" y="0"/>
                    </a:moveTo>
                    <a:cubicBezTo>
                      <a:pt x="0" y="14446"/>
                      <a:pt x="0" y="14446"/>
                      <a:pt x="0" y="14446"/>
                    </a:cubicBezTo>
                    <a:cubicBezTo>
                      <a:pt x="6346" y="21600"/>
                      <a:pt x="6346" y="21600"/>
                      <a:pt x="6346" y="21600"/>
                    </a:cubicBezTo>
                    <a:cubicBezTo>
                      <a:pt x="6346" y="21600"/>
                      <a:pt x="6468" y="21600"/>
                      <a:pt x="6468" y="21600"/>
                    </a:cubicBezTo>
                    <a:cubicBezTo>
                      <a:pt x="13790" y="21600"/>
                      <a:pt x="19892" y="15959"/>
                      <a:pt x="21600" y="8392"/>
                    </a:cubicBezTo>
                    <a:lnTo>
                      <a:pt x="14156" y="0"/>
                    </a:lnTo>
                    <a:close/>
                  </a:path>
                </a:pathLst>
              </a:custGeom>
              <a:solidFill>
                <a:srgbClr val="BD46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199" name="Freeform 382"/>
              <p:cNvSpPr/>
              <p:nvPr/>
            </p:nvSpPr>
            <p:spPr>
              <a:xfrm>
                <a:off x="10446942" y="166611"/>
                <a:ext cx="368927" cy="485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2890" y="0"/>
                    </a:lnTo>
                    <a:lnTo>
                      <a:pt x="21600" y="67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00" name="Freeform 383"/>
              <p:cNvSpPr/>
              <p:nvPr/>
            </p:nvSpPr>
            <p:spPr>
              <a:xfrm>
                <a:off x="10667108" y="166611"/>
                <a:ext cx="148761" cy="150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01" name="Oval 384"/>
              <p:cNvSpPr/>
              <p:nvPr/>
            </p:nvSpPr>
            <p:spPr>
              <a:xfrm>
                <a:off x="10496529" y="412561"/>
                <a:ext cx="61488" cy="61488"/>
              </a:xfrm>
              <a:prstGeom prst="ellipse">
                <a:avLst/>
              </a:prstGeom>
              <a:solidFill>
                <a:srgbClr val="E6BA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02" name="Freeform 385"/>
              <p:cNvSpPr/>
              <p:nvPr/>
            </p:nvSpPr>
            <p:spPr>
              <a:xfrm>
                <a:off x="10510414" y="438347"/>
                <a:ext cx="251902" cy="124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164" y="12000"/>
                    </a:moveTo>
                    <a:lnTo>
                      <a:pt x="5953" y="6514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13096" y="0"/>
                    </a:lnTo>
                    <a:lnTo>
                      <a:pt x="8164" y="12000"/>
                    </a:lnTo>
                    <a:close/>
                  </a:path>
                </a:pathLst>
              </a:cu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03" name="Oval 386"/>
              <p:cNvSpPr/>
              <p:nvPr/>
            </p:nvSpPr>
            <p:spPr>
              <a:xfrm>
                <a:off x="8931571" y="0"/>
                <a:ext cx="815207" cy="817191"/>
              </a:xfrm>
              <a:prstGeom prst="ellipse">
                <a:avLst/>
              </a:prstGeom>
              <a:solidFill>
                <a:srgbClr val="739B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04" name="Freeform 387"/>
              <p:cNvSpPr/>
              <p:nvPr/>
            </p:nvSpPr>
            <p:spPr>
              <a:xfrm>
                <a:off x="9169587" y="317355"/>
                <a:ext cx="565290" cy="499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156" y="0"/>
                    </a:moveTo>
                    <a:cubicBezTo>
                      <a:pt x="0" y="14446"/>
                      <a:pt x="0" y="14446"/>
                      <a:pt x="0" y="14446"/>
                    </a:cubicBezTo>
                    <a:cubicBezTo>
                      <a:pt x="6346" y="21600"/>
                      <a:pt x="6346" y="21600"/>
                      <a:pt x="6346" y="21600"/>
                    </a:cubicBezTo>
                    <a:cubicBezTo>
                      <a:pt x="6346" y="21600"/>
                      <a:pt x="6468" y="21600"/>
                      <a:pt x="6468" y="21600"/>
                    </a:cubicBezTo>
                    <a:cubicBezTo>
                      <a:pt x="13790" y="21600"/>
                      <a:pt x="19892" y="15959"/>
                      <a:pt x="21600" y="8392"/>
                    </a:cubicBezTo>
                    <a:lnTo>
                      <a:pt x="14156" y="0"/>
                    </a:lnTo>
                    <a:close/>
                  </a:path>
                </a:pathLst>
              </a:custGeom>
              <a:solidFill>
                <a:srgbClr val="6188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05" name="Freeform 388"/>
              <p:cNvSpPr/>
              <p:nvPr/>
            </p:nvSpPr>
            <p:spPr>
              <a:xfrm>
                <a:off x="9169587" y="166611"/>
                <a:ext cx="370910" cy="485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2821" y="0"/>
                    </a:lnTo>
                    <a:lnTo>
                      <a:pt x="21600" y="67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06" name="Freeform 389"/>
              <p:cNvSpPr/>
              <p:nvPr/>
            </p:nvSpPr>
            <p:spPr>
              <a:xfrm>
                <a:off x="9389753" y="166611"/>
                <a:ext cx="150745" cy="150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07" name="Rectangle 390"/>
              <p:cNvSpPr/>
              <p:nvPr/>
            </p:nvSpPr>
            <p:spPr>
              <a:xfrm>
                <a:off x="9250909" y="355041"/>
                <a:ext cx="105125" cy="37686"/>
              </a:xfrm>
              <a:prstGeom prst="rect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08" name="Rectangle 391"/>
              <p:cNvSpPr/>
              <p:nvPr/>
            </p:nvSpPr>
            <p:spPr>
              <a:xfrm>
                <a:off x="9250909" y="432396"/>
                <a:ext cx="206282" cy="33720"/>
              </a:xfrm>
              <a:prstGeom prst="rect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09" name="Rectangle 392"/>
              <p:cNvSpPr/>
              <p:nvPr/>
            </p:nvSpPr>
            <p:spPr>
              <a:xfrm>
                <a:off x="9250909" y="505785"/>
                <a:ext cx="206282" cy="33719"/>
              </a:xfrm>
              <a:prstGeom prst="rect">
                <a:avLst/>
              </a:prstGeom>
              <a:solidFill>
                <a:srgbClr val="505A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10" name="Oval 393"/>
              <p:cNvSpPr/>
              <p:nvPr/>
            </p:nvSpPr>
            <p:spPr>
              <a:xfrm>
                <a:off x="7654215" y="0"/>
                <a:ext cx="817191" cy="817191"/>
              </a:xfrm>
              <a:prstGeom prst="ellipse">
                <a:avLst/>
              </a:prstGeom>
              <a:solidFill>
                <a:srgbClr val="DE6E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11" name="Freeform 394"/>
              <p:cNvSpPr/>
              <p:nvPr/>
            </p:nvSpPr>
            <p:spPr>
              <a:xfrm>
                <a:off x="7882314" y="396694"/>
                <a:ext cx="561324" cy="4185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27" y="21600"/>
                    </a:moveTo>
                    <a:cubicBezTo>
                      <a:pt x="14850" y="20446"/>
                      <a:pt x="19514" y="15334"/>
                      <a:pt x="21600" y="8574"/>
                    </a:cubicBezTo>
                    <a:cubicBezTo>
                      <a:pt x="15095" y="0"/>
                      <a:pt x="15095" y="0"/>
                      <a:pt x="15095" y="0"/>
                    </a:cubicBezTo>
                    <a:cubicBezTo>
                      <a:pt x="0" y="9069"/>
                      <a:pt x="0" y="9069"/>
                      <a:pt x="0" y="9069"/>
                    </a:cubicBezTo>
                    <a:lnTo>
                      <a:pt x="9327" y="21600"/>
                    </a:lnTo>
                    <a:close/>
                  </a:path>
                </a:pathLst>
              </a:custGeom>
              <a:solidFill>
                <a:srgbClr val="CC58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12" name="Freeform 395"/>
              <p:cNvSpPr/>
              <p:nvPr/>
            </p:nvSpPr>
            <p:spPr>
              <a:xfrm>
                <a:off x="7882314" y="182479"/>
                <a:ext cx="299506" cy="388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2874" y="0"/>
                    </a:lnTo>
                    <a:lnTo>
                      <a:pt x="21600" y="6612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E6E8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13" name="Freeform 396"/>
              <p:cNvSpPr/>
              <p:nvPr/>
            </p:nvSpPr>
            <p:spPr>
              <a:xfrm>
                <a:off x="8060827" y="182479"/>
                <a:ext cx="120993" cy="119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ABB0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14" name="Freeform 397"/>
              <p:cNvSpPr/>
              <p:nvPr/>
            </p:nvSpPr>
            <p:spPr>
              <a:xfrm>
                <a:off x="7977521" y="275702"/>
                <a:ext cx="295538" cy="392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3047" y="0"/>
                    </a:lnTo>
                    <a:lnTo>
                      <a:pt x="21600" y="6655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15" name="Freeform 398"/>
              <p:cNvSpPr/>
              <p:nvPr/>
            </p:nvSpPr>
            <p:spPr>
              <a:xfrm>
                <a:off x="8156033" y="275702"/>
                <a:ext cx="117026" cy="120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16" name="Oval 399"/>
              <p:cNvSpPr/>
              <p:nvPr/>
            </p:nvSpPr>
            <p:spPr>
              <a:xfrm>
                <a:off x="6378843" y="0"/>
                <a:ext cx="817192" cy="817191"/>
              </a:xfrm>
              <a:prstGeom prst="ellipse">
                <a:avLst/>
              </a:prstGeom>
              <a:solidFill>
                <a:srgbClr val="7DC0E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17" name="Freeform 400"/>
              <p:cNvSpPr/>
              <p:nvPr/>
            </p:nvSpPr>
            <p:spPr>
              <a:xfrm>
                <a:off x="6618844" y="317355"/>
                <a:ext cx="563306" cy="499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156" y="0"/>
                    </a:moveTo>
                    <a:cubicBezTo>
                      <a:pt x="0" y="14446"/>
                      <a:pt x="0" y="14446"/>
                      <a:pt x="0" y="14446"/>
                    </a:cubicBezTo>
                    <a:cubicBezTo>
                      <a:pt x="6346" y="21600"/>
                      <a:pt x="6346" y="21600"/>
                      <a:pt x="6346" y="21600"/>
                    </a:cubicBezTo>
                    <a:cubicBezTo>
                      <a:pt x="6346" y="21600"/>
                      <a:pt x="6468" y="21600"/>
                      <a:pt x="6468" y="21600"/>
                    </a:cubicBezTo>
                    <a:cubicBezTo>
                      <a:pt x="13790" y="21600"/>
                      <a:pt x="19892" y="15959"/>
                      <a:pt x="21600" y="8392"/>
                    </a:cubicBezTo>
                    <a:lnTo>
                      <a:pt x="14156" y="0"/>
                    </a:lnTo>
                    <a:close/>
                  </a:path>
                </a:pathLst>
              </a:custGeom>
              <a:solidFill>
                <a:srgbClr val="6DAD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18" name="Freeform 401"/>
              <p:cNvSpPr/>
              <p:nvPr/>
            </p:nvSpPr>
            <p:spPr>
              <a:xfrm>
                <a:off x="6618844" y="166611"/>
                <a:ext cx="368926" cy="485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12890" y="0"/>
                    </a:lnTo>
                    <a:lnTo>
                      <a:pt x="21600" y="67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19" name="Freeform 402"/>
              <p:cNvSpPr/>
              <p:nvPr/>
            </p:nvSpPr>
            <p:spPr>
              <a:xfrm>
                <a:off x="6839008" y="166611"/>
                <a:ext cx="148762" cy="150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CD0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20" name="Oval 403"/>
              <p:cNvSpPr/>
              <p:nvPr/>
            </p:nvSpPr>
            <p:spPr>
              <a:xfrm>
                <a:off x="5103471" y="0"/>
                <a:ext cx="817191" cy="817191"/>
              </a:xfrm>
              <a:prstGeom prst="ellipse">
                <a:avLst/>
              </a:prstGeom>
              <a:solidFill>
                <a:srgbClr val="CF56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21" name="Freeform 404"/>
              <p:cNvSpPr/>
              <p:nvPr/>
            </p:nvSpPr>
            <p:spPr>
              <a:xfrm>
                <a:off x="5285950" y="285619"/>
                <a:ext cx="630745" cy="531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764" y="21600"/>
                    </a:moveTo>
                    <a:cubicBezTo>
                      <a:pt x="7091" y="21600"/>
                      <a:pt x="7418" y="21600"/>
                      <a:pt x="7745" y="21600"/>
                    </a:cubicBezTo>
                    <a:cubicBezTo>
                      <a:pt x="15164" y="21600"/>
                      <a:pt x="21164" y="14745"/>
                      <a:pt x="21600" y="6079"/>
                    </a:cubicBezTo>
                    <a:cubicBezTo>
                      <a:pt x="16582" y="0"/>
                      <a:pt x="16582" y="0"/>
                      <a:pt x="16582" y="0"/>
                    </a:cubicBezTo>
                    <a:cubicBezTo>
                      <a:pt x="0" y="13581"/>
                      <a:pt x="0" y="13581"/>
                      <a:pt x="0" y="13581"/>
                    </a:cubicBezTo>
                    <a:lnTo>
                      <a:pt x="6764" y="21600"/>
                    </a:lnTo>
                    <a:close/>
                  </a:path>
                </a:pathLst>
              </a:custGeom>
              <a:solidFill>
                <a:srgbClr val="BD46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  <p:sp>
            <p:nvSpPr>
              <p:cNvPr id="222" name="Rectangle 405"/>
              <p:cNvSpPr/>
              <p:nvPr/>
            </p:nvSpPr>
            <p:spPr>
              <a:xfrm>
                <a:off x="5285950" y="285619"/>
                <a:ext cx="480001" cy="335207"/>
              </a:xfrm>
              <a:prstGeom prst="rect">
                <a:avLst/>
              </a:prstGeom>
              <a:solidFill>
                <a:srgbClr val="F2CD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pPr>
              </a:p>
            </p:txBody>
          </p:sp>
        </p:grpSp>
        <p:sp>
          <p:nvSpPr>
            <p:cNvPr id="7" name="Freeform 407"/>
            <p:cNvSpPr/>
            <p:nvPr/>
          </p:nvSpPr>
          <p:spPr>
            <a:xfrm>
              <a:off x="5285950" y="230082"/>
              <a:ext cx="220167" cy="55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44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6BA4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8" name="Oval 408"/>
            <p:cNvSpPr/>
            <p:nvPr/>
          </p:nvSpPr>
          <p:spPr>
            <a:xfrm>
              <a:off x="3828099" y="0"/>
              <a:ext cx="815207" cy="817191"/>
            </a:xfrm>
            <a:prstGeom prst="ellipse">
              <a:avLst/>
            </a:prstGeom>
            <a:solidFill>
              <a:srgbClr val="AFD36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9" name="Freeform 409"/>
            <p:cNvSpPr/>
            <p:nvPr/>
          </p:nvSpPr>
          <p:spPr>
            <a:xfrm>
              <a:off x="4008595" y="301487"/>
              <a:ext cx="632728" cy="51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73" y="0"/>
                  </a:moveTo>
                  <a:cubicBezTo>
                    <a:pt x="0" y="8452"/>
                    <a:pt x="0" y="8452"/>
                    <a:pt x="0" y="8452"/>
                  </a:cubicBezTo>
                  <a:cubicBezTo>
                    <a:pt x="3709" y="13148"/>
                    <a:pt x="3709" y="13148"/>
                    <a:pt x="3709" y="13148"/>
                  </a:cubicBezTo>
                  <a:cubicBezTo>
                    <a:pt x="3382" y="13550"/>
                    <a:pt x="3382" y="13550"/>
                    <a:pt x="3382" y="13550"/>
                  </a:cubicBezTo>
                  <a:cubicBezTo>
                    <a:pt x="9818" y="21600"/>
                    <a:pt x="9818" y="21600"/>
                    <a:pt x="9818" y="21600"/>
                  </a:cubicBezTo>
                  <a:cubicBezTo>
                    <a:pt x="16145" y="20393"/>
                    <a:pt x="20945" y="14087"/>
                    <a:pt x="21600" y="6306"/>
                  </a:cubicBezTo>
                  <a:cubicBezTo>
                    <a:pt x="16582" y="0"/>
                    <a:pt x="16582" y="0"/>
                    <a:pt x="16582" y="0"/>
                  </a:cubicBezTo>
                  <a:cubicBezTo>
                    <a:pt x="11673" y="6037"/>
                    <a:pt x="11673" y="6037"/>
                    <a:pt x="11673" y="6037"/>
                  </a:cubicBezTo>
                  <a:lnTo>
                    <a:pt x="6873" y="0"/>
                  </a:lnTo>
                  <a:close/>
                </a:path>
              </a:pathLst>
            </a:custGeom>
            <a:solidFill>
              <a:srgbClr val="9CC05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10" name="Freeform 410"/>
            <p:cNvSpPr/>
            <p:nvPr/>
          </p:nvSpPr>
          <p:spPr>
            <a:xfrm>
              <a:off x="4292231" y="301487"/>
              <a:ext cx="202315" cy="321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43" y="16467"/>
                  </a:moveTo>
                  <a:cubicBezTo>
                    <a:pt x="12343" y="18392"/>
                    <a:pt x="11657" y="20103"/>
                    <a:pt x="10286" y="21600"/>
                  </a:cubicBezTo>
                  <a:cubicBezTo>
                    <a:pt x="17143" y="18820"/>
                    <a:pt x="21257" y="14970"/>
                    <a:pt x="21257" y="10479"/>
                  </a:cubicBezTo>
                  <a:cubicBezTo>
                    <a:pt x="21600" y="10479"/>
                    <a:pt x="21600" y="10479"/>
                    <a:pt x="21600" y="10479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473"/>
                    <a:pt x="0" y="13473"/>
                    <a:pt x="0" y="13473"/>
                  </a:cubicBezTo>
                  <a:cubicBezTo>
                    <a:pt x="11657" y="13473"/>
                    <a:pt x="11657" y="13473"/>
                    <a:pt x="11657" y="13473"/>
                  </a:cubicBezTo>
                  <a:cubicBezTo>
                    <a:pt x="12000" y="14543"/>
                    <a:pt x="12343" y="15612"/>
                    <a:pt x="12343" y="16467"/>
                  </a:cubicBezTo>
                  <a:close/>
                </a:path>
              </a:pathLst>
            </a:custGeom>
            <a:solidFill>
              <a:srgbClr val="F5F7F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11" name="Freeform 411"/>
            <p:cNvSpPr/>
            <p:nvPr/>
          </p:nvSpPr>
          <p:spPr>
            <a:xfrm>
              <a:off x="4008595" y="301487"/>
              <a:ext cx="202315" cy="321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57" y="13473"/>
                  </a:moveTo>
                  <a:cubicBezTo>
                    <a:pt x="12343" y="14543"/>
                    <a:pt x="12343" y="15612"/>
                    <a:pt x="12343" y="16681"/>
                  </a:cubicBezTo>
                  <a:cubicBezTo>
                    <a:pt x="12343" y="18392"/>
                    <a:pt x="11657" y="20103"/>
                    <a:pt x="10629" y="21600"/>
                  </a:cubicBezTo>
                  <a:cubicBezTo>
                    <a:pt x="17486" y="18820"/>
                    <a:pt x="21600" y="14970"/>
                    <a:pt x="21600" y="10479"/>
                  </a:cubicBezTo>
                  <a:cubicBezTo>
                    <a:pt x="21600" y="10479"/>
                    <a:pt x="21600" y="10479"/>
                    <a:pt x="21600" y="10479"/>
                  </a:cubicBezTo>
                  <a:cubicBezTo>
                    <a:pt x="21600" y="10479"/>
                    <a:pt x="21600" y="10479"/>
                    <a:pt x="21600" y="10479"/>
                  </a:cubicBezTo>
                  <a:cubicBezTo>
                    <a:pt x="21600" y="10479"/>
                    <a:pt x="21600" y="10479"/>
                    <a:pt x="21600" y="10479"/>
                  </a:cubicBezTo>
                  <a:cubicBezTo>
                    <a:pt x="21600" y="10265"/>
                    <a:pt x="21600" y="10265"/>
                    <a:pt x="21600" y="10265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473"/>
                    <a:pt x="0" y="13473"/>
                    <a:pt x="0" y="13473"/>
                  </a:cubicBezTo>
                  <a:lnTo>
                    <a:pt x="11657" y="13473"/>
                  </a:lnTo>
                  <a:close/>
                </a:path>
              </a:pathLst>
            </a:custGeom>
            <a:solidFill>
              <a:srgbClr val="F5F7F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12" name="Oval 412"/>
            <p:cNvSpPr/>
            <p:nvPr/>
          </p:nvSpPr>
          <p:spPr>
            <a:xfrm>
              <a:off x="2550744" y="0"/>
              <a:ext cx="817191" cy="817191"/>
            </a:xfrm>
            <a:prstGeom prst="ellipse">
              <a:avLst/>
            </a:prstGeom>
            <a:solidFill>
              <a:srgbClr val="A491E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13" name="Freeform 413"/>
            <p:cNvSpPr/>
            <p:nvPr/>
          </p:nvSpPr>
          <p:spPr>
            <a:xfrm>
              <a:off x="2717355" y="249917"/>
              <a:ext cx="640662" cy="567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07" y="6553"/>
                  </a:moveTo>
                  <a:cubicBezTo>
                    <a:pt x="11928" y="9465"/>
                    <a:pt x="11928" y="9465"/>
                    <a:pt x="11928" y="9465"/>
                  </a:cubicBezTo>
                  <a:cubicBezTo>
                    <a:pt x="3439" y="0"/>
                    <a:pt x="3439" y="0"/>
                    <a:pt x="3439" y="0"/>
                  </a:cubicBezTo>
                  <a:cubicBezTo>
                    <a:pt x="1290" y="2427"/>
                    <a:pt x="1290" y="2427"/>
                    <a:pt x="1290" y="2427"/>
                  </a:cubicBezTo>
                  <a:cubicBezTo>
                    <a:pt x="4943" y="6674"/>
                    <a:pt x="4943" y="6674"/>
                    <a:pt x="4943" y="6674"/>
                  </a:cubicBezTo>
                  <a:cubicBezTo>
                    <a:pt x="0" y="12256"/>
                    <a:pt x="0" y="12256"/>
                    <a:pt x="0" y="12256"/>
                  </a:cubicBezTo>
                  <a:cubicBezTo>
                    <a:pt x="8382" y="21600"/>
                    <a:pt x="8382" y="21600"/>
                    <a:pt x="8382" y="21600"/>
                  </a:cubicBezTo>
                  <a:cubicBezTo>
                    <a:pt x="14722" y="21479"/>
                    <a:pt x="20096" y="16382"/>
                    <a:pt x="21600" y="9587"/>
                  </a:cubicBezTo>
                  <a:cubicBezTo>
                    <a:pt x="13003" y="0"/>
                    <a:pt x="13003" y="0"/>
                    <a:pt x="13003" y="0"/>
                  </a:cubicBezTo>
                  <a:cubicBezTo>
                    <a:pt x="10746" y="2427"/>
                    <a:pt x="10746" y="2427"/>
                    <a:pt x="10746" y="2427"/>
                  </a:cubicBezTo>
                  <a:lnTo>
                    <a:pt x="14507" y="6553"/>
                  </a:lnTo>
                  <a:close/>
                </a:path>
              </a:pathLst>
            </a:custGeom>
            <a:solidFill>
              <a:srgbClr val="8D79D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14" name="Freeform 414"/>
            <p:cNvSpPr/>
            <p:nvPr/>
          </p:nvSpPr>
          <p:spPr>
            <a:xfrm>
              <a:off x="2717355" y="249917"/>
              <a:ext cx="200332" cy="321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00" y="5133"/>
                  </a:moveTo>
                  <a:cubicBezTo>
                    <a:pt x="9600" y="3208"/>
                    <a:pt x="9943" y="1497"/>
                    <a:pt x="11314" y="0"/>
                  </a:cubicBezTo>
                  <a:cubicBezTo>
                    <a:pt x="4457" y="2780"/>
                    <a:pt x="343" y="6630"/>
                    <a:pt x="343" y="11121"/>
                  </a:cubicBezTo>
                  <a:cubicBezTo>
                    <a:pt x="0" y="11121"/>
                    <a:pt x="0" y="11121"/>
                    <a:pt x="0" y="11121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8127"/>
                    <a:pt x="21600" y="8127"/>
                    <a:pt x="21600" y="8127"/>
                  </a:cubicBezTo>
                  <a:cubicBezTo>
                    <a:pt x="9943" y="8127"/>
                    <a:pt x="9943" y="8127"/>
                    <a:pt x="9943" y="8127"/>
                  </a:cubicBezTo>
                  <a:cubicBezTo>
                    <a:pt x="9600" y="7057"/>
                    <a:pt x="9600" y="5988"/>
                    <a:pt x="9600" y="5133"/>
                  </a:cubicBezTo>
                  <a:close/>
                </a:path>
              </a:pathLst>
            </a:custGeom>
            <a:solidFill>
              <a:srgbClr val="F5F7F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15" name="Freeform 415"/>
            <p:cNvSpPr/>
            <p:nvPr/>
          </p:nvSpPr>
          <p:spPr>
            <a:xfrm>
              <a:off x="3000992" y="249917"/>
              <a:ext cx="200331" cy="321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43" y="8127"/>
                  </a:moveTo>
                  <a:cubicBezTo>
                    <a:pt x="9257" y="7057"/>
                    <a:pt x="9257" y="5988"/>
                    <a:pt x="9257" y="4919"/>
                  </a:cubicBezTo>
                  <a:cubicBezTo>
                    <a:pt x="9257" y="3208"/>
                    <a:pt x="9943" y="1497"/>
                    <a:pt x="10971" y="0"/>
                  </a:cubicBezTo>
                  <a:cubicBezTo>
                    <a:pt x="4457" y="2780"/>
                    <a:pt x="0" y="6630"/>
                    <a:pt x="0" y="11121"/>
                  </a:cubicBezTo>
                  <a:cubicBezTo>
                    <a:pt x="0" y="11121"/>
                    <a:pt x="0" y="11121"/>
                    <a:pt x="0" y="11121"/>
                  </a:cubicBezTo>
                  <a:cubicBezTo>
                    <a:pt x="0" y="11121"/>
                    <a:pt x="0" y="11121"/>
                    <a:pt x="0" y="11121"/>
                  </a:cubicBezTo>
                  <a:cubicBezTo>
                    <a:pt x="0" y="11121"/>
                    <a:pt x="0" y="11121"/>
                    <a:pt x="0" y="11335"/>
                  </a:cubicBezTo>
                  <a:cubicBezTo>
                    <a:pt x="0" y="11335"/>
                    <a:pt x="0" y="11335"/>
                    <a:pt x="0" y="11335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8127"/>
                    <a:pt x="21600" y="8127"/>
                    <a:pt x="21600" y="8127"/>
                  </a:cubicBezTo>
                  <a:lnTo>
                    <a:pt x="9943" y="8127"/>
                  </a:lnTo>
                  <a:close/>
                </a:path>
              </a:pathLst>
            </a:custGeom>
            <a:solidFill>
              <a:srgbClr val="F5F7F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16" name="Oval 416"/>
            <p:cNvSpPr/>
            <p:nvPr/>
          </p:nvSpPr>
          <p:spPr>
            <a:xfrm>
              <a:off x="1275372" y="0"/>
              <a:ext cx="817191" cy="817191"/>
            </a:xfrm>
            <a:prstGeom prst="ellipse">
              <a:avLst/>
            </a:prstGeom>
            <a:solidFill>
              <a:srgbClr val="81CEA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17" name="Freeform 417"/>
            <p:cNvSpPr/>
            <p:nvPr/>
          </p:nvSpPr>
          <p:spPr>
            <a:xfrm>
              <a:off x="1475702" y="271735"/>
              <a:ext cx="608927" cy="545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12" y="21600"/>
                  </a:moveTo>
                  <a:cubicBezTo>
                    <a:pt x="7125" y="21600"/>
                    <a:pt x="7238" y="21600"/>
                    <a:pt x="7351" y="21600"/>
                  </a:cubicBezTo>
                  <a:cubicBezTo>
                    <a:pt x="14475" y="21600"/>
                    <a:pt x="20356" y="15916"/>
                    <a:pt x="21600" y="8337"/>
                  </a:cubicBezTo>
                  <a:cubicBezTo>
                    <a:pt x="14136" y="0"/>
                    <a:pt x="14136" y="0"/>
                    <a:pt x="14136" y="0"/>
                  </a:cubicBezTo>
                  <a:cubicBezTo>
                    <a:pt x="0" y="13768"/>
                    <a:pt x="0" y="13768"/>
                    <a:pt x="0" y="13768"/>
                  </a:cubicBezTo>
                  <a:lnTo>
                    <a:pt x="7012" y="21600"/>
                  </a:lnTo>
                  <a:close/>
                </a:path>
              </a:pathLst>
            </a:custGeom>
            <a:solidFill>
              <a:srgbClr val="72BB9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18" name="Freeform 418"/>
            <p:cNvSpPr/>
            <p:nvPr/>
          </p:nvSpPr>
          <p:spPr>
            <a:xfrm>
              <a:off x="1441983" y="198347"/>
              <a:ext cx="483968" cy="422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255"/>
                    <a:pt x="0" y="9655"/>
                  </a:cubicBezTo>
                  <a:cubicBezTo>
                    <a:pt x="0" y="11782"/>
                    <a:pt x="853" y="13909"/>
                    <a:pt x="2416" y="15545"/>
                  </a:cubicBezTo>
                  <a:cubicBezTo>
                    <a:pt x="1563" y="21600"/>
                    <a:pt x="1563" y="21600"/>
                    <a:pt x="1563" y="21600"/>
                  </a:cubicBezTo>
                  <a:cubicBezTo>
                    <a:pt x="7816" y="18818"/>
                    <a:pt x="7816" y="18818"/>
                    <a:pt x="7816" y="18818"/>
                  </a:cubicBezTo>
                  <a:cubicBezTo>
                    <a:pt x="8811" y="18982"/>
                    <a:pt x="9805" y="19145"/>
                    <a:pt x="10800" y="19145"/>
                  </a:cubicBezTo>
                  <a:cubicBezTo>
                    <a:pt x="16768" y="19145"/>
                    <a:pt x="21600" y="14891"/>
                    <a:pt x="21600" y="9655"/>
                  </a:cubicBezTo>
                  <a:cubicBezTo>
                    <a:pt x="21600" y="4255"/>
                    <a:pt x="16768" y="0"/>
                    <a:pt x="10800" y="0"/>
                  </a:cubicBezTo>
                  <a:close/>
                </a:path>
              </a:pathLst>
            </a:custGeom>
            <a:solidFill>
              <a:srgbClr val="F5F7F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19" name="Freeform 419"/>
            <p:cNvSpPr/>
            <p:nvPr/>
          </p:nvSpPr>
          <p:spPr>
            <a:xfrm>
              <a:off x="1626446" y="424462"/>
              <a:ext cx="299505" cy="259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600"/>
                  </a:moveTo>
                  <a:cubicBezTo>
                    <a:pt x="21600" y="4267"/>
                    <a:pt x="16774" y="0"/>
                    <a:pt x="10800" y="0"/>
                  </a:cubicBezTo>
                  <a:cubicBezTo>
                    <a:pt x="4826" y="0"/>
                    <a:pt x="0" y="4267"/>
                    <a:pt x="0" y="9600"/>
                  </a:cubicBezTo>
                  <a:cubicBezTo>
                    <a:pt x="0" y="14667"/>
                    <a:pt x="4826" y="19200"/>
                    <a:pt x="10800" y="19200"/>
                  </a:cubicBezTo>
                  <a:cubicBezTo>
                    <a:pt x="11719" y="19200"/>
                    <a:pt x="12868" y="18933"/>
                    <a:pt x="13787" y="18667"/>
                  </a:cubicBezTo>
                  <a:cubicBezTo>
                    <a:pt x="19991" y="21600"/>
                    <a:pt x="19991" y="21600"/>
                    <a:pt x="19991" y="21600"/>
                  </a:cubicBezTo>
                  <a:cubicBezTo>
                    <a:pt x="19302" y="15467"/>
                    <a:pt x="19302" y="15467"/>
                    <a:pt x="19302" y="15467"/>
                  </a:cubicBezTo>
                  <a:cubicBezTo>
                    <a:pt x="20681" y="13867"/>
                    <a:pt x="21600" y="11733"/>
                    <a:pt x="21600" y="9600"/>
                  </a:cubicBezTo>
                  <a:close/>
                </a:path>
              </a:pathLst>
            </a:custGeom>
            <a:solidFill>
              <a:srgbClr val="CCD0D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20" name="Oval 420"/>
            <p:cNvSpPr/>
            <p:nvPr/>
          </p:nvSpPr>
          <p:spPr>
            <a:xfrm>
              <a:off x="0" y="0"/>
              <a:ext cx="815206" cy="817191"/>
            </a:xfrm>
            <a:prstGeom prst="ellipse">
              <a:avLst/>
            </a:prstGeom>
            <a:solidFill>
              <a:srgbClr val="739BE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21" name="Freeform 421"/>
            <p:cNvSpPr/>
            <p:nvPr/>
          </p:nvSpPr>
          <p:spPr>
            <a:xfrm>
              <a:off x="216198" y="287603"/>
              <a:ext cx="593059" cy="52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19" y="21600"/>
                  </a:moveTo>
                  <a:cubicBezTo>
                    <a:pt x="6735" y="21600"/>
                    <a:pt x="6852" y="21600"/>
                    <a:pt x="6968" y="21600"/>
                  </a:cubicBezTo>
                  <a:cubicBezTo>
                    <a:pt x="14284" y="21600"/>
                    <a:pt x="20323" y="15745"/>
                    <a:pt x="21600" y="7937"/>
                  </a:cubicBezTo>
                  <a:cubicBezTo>
                    <a:pt x="14516" y="0"/>
                    <a:pt x="14516" y="0"/>
                    <a:pt x="14516" y="0"/>
                  </a:cubicBezTo>
                  <a:cubicBezTo>
                    <a:pt x="0" y="14053"/>
                    <a:pt x="0" y="14053"/>
                    <a:pt x="0" y="14053"/>
                  </a:cubicBezTo>
                  <a:lnTo>
                    <a:pt x="6619" y="21600"/>
                  </a:lnTo>
                  <a:close/>
                </a:path>
              </a:pathLst>
            </a:custGeom>
            <a:solidFill>
              <a:srgbClr val="6188D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  <p:sp>
          <p:nvSpPr>
            <p:cNvPr id="22" name="Freeform 422"/>
            <p:cNvSpPr/>
            <p:nvPr/>
          </p:nvSpPr>
          <p:spPr>
            <a:xfrm>
              <a:off x="180495" y="214214"/>
              <a:ext cx="485952" cy="418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287"/>
                    <a:pt x="0" y="9563"/>
                  </a:cubicBezTo>
                  <a:cubicBezTo>
                    <a:pt x="0" y="11872"/>
                    <a:pt x="853" y="14015"/>
                    <a:pt x="2274" y="15664"/>
                  </a:cubicBezTo>
                  <a:cubicBezTo>
                    <a:pt x="1563" y="21600"/>
                    <a:pt x="1563" y="21600"/>
                    <a:pt x="1563" y="21600"/>
                  </a:cubicBezTo>
                  <a:cubicBezTo>
                    <a:pt x="7816" y="18797"/>
                    <a:pt x="7816" y="18797"/>
                    <a:pt x="7816" y="18797"/>
                  </a:cubicBezTo>
                  <a:cubicBezTo>
                    <a:pt x="8811" y="19127"/>
                    <a:pt x="9805" y="19127"/>
                    <a:pt x="10800" y="19127"/>
                  </a:cubicBezTo>
                  <a:cubicBezTo>
                    <a:pt x="16768" y="19127"/>
                    <a:pt x="21600" y="14840"/>
                    <a:pt x="21600" y="9563"/>
                  </a:cubicBezTo>
                  <a:cubicBezTo>
                    <a:pt x="21600" y="4287"/>
                    <a:pt x="16768" y="0"/>
                    <a:pt x="10800" y="0"/>
                  </a:cubicBezTo>
                  <a:close/>
                </a:path>
              </a:pathLst>
            </a:custGeom>
            <a:solidFill>
              <a:srgbClr val="F5F7F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4977745" y="774176"/>
            <a:ext cx="22365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4000" dirty="0">
                <a:solidFill>
                  <a:schemeClr val="bg1"/>
                </a:solidFill>
                <a:latin typeface="字体管家仿宋" panose="00020600040101010101" pitchFamily="18" charset="-122"/>
                <a:ea typeface="字体管家仿宋" panose="00020600040101010101" pitchFamily="18" charset="-122"/>
              </a:rPr>
              <a:t>使用说明</a:t>
            </a:r>
            <a:endParaRPr lang="zh-CN" altLang="en-US" sz="4000" dirty="0">
              <a:solidFill>
                <a:schemeClr val="bg1"/>
              </a:solidFill>
              <a:latin typeface="字体管家仿宋" panose="00020600040101010101" pitchFamily="18" charset="-122"/>
              <a:ea typeface="字体管家仿宋" panose="00020600040101010101" pitchFamily="18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2147347" y="2415886"/>
            <a:ext cx="1403928" cy="1403928"/>
          </a:xfrm>
          <a:prstGeom prst="round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5345076" y="2415886"/>
            <a:ext cx="1403928" cy="1403928"/>
          </a:xfrm>
          <a:prstGeom prst="round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8542805" y="2431906"/>
            <a:ext cx="1403928" cy="1403928"/>
          </a:xfrm>
          <a:prstGeom prst="round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1" name="文本框 8"/>
          <p:cNvSpPr txBox="1">
            <a:spLocks noChangeArrowheads="1"/>
          </p:cNvSpPr>
          <p:nvPr/>
        </p:nvSpPr>
        <p:spPr bwMode="auto">
          <a:xfrm>
            <a:off x="2601571" y="4527344"/>
            <a:ext cx="5453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16:9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文本框 17"/>
          <p:cNvSpPr txBox="1">
            <a:spLocks noChangeArrowheads="1"/>
          </p:cNvSpPr>
          <p:nvPr/>
        </p:nvSpPr>
        <p:spPr bwMode="auto">
          <a:xfrm>
            <a:off x="5436685" y="4527344"/>
            <a:ext cx="12769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</a:rPr>
              <a:t>DINPro-Bold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534484" y="2752725"/>
            <a:ext cx="1025112" cy="730250"/>
            <a:chOff x="5033963" y="4057651"/>
            <a:chExt cx="3416300" cy="2433637"/>
          </a:xfrm>
          <a:solidFill>
            <a:schemeClr val="bg1"/>
          </a:solidFill>
        </p:grpSpPr>
        <p:sp>
          <p:nvSpPr>
            <p:cNvPr id="16" name="Freeform 5"/>
            <p:cNvSpPr>
              <a:spLocks noEditPoints="1"/>
            </p:cNvSpPr>
            <p:nvPr/>
          </p:nvSpPr>
          <p:spPr bwMode="auto">
            <a:xfrm>
              <a:off x="5033963" y="4057651"/>
              <a:ext cx="2124075" cy="2408238"/>
            </a:xfrm>
            <a:custGeom>
              <a:avLst/>
              <a:gdLst>
                <a:gd name="T0" fmla="*/ 35 w 500"/>
                <a:gd name="T1" fmla="*/ 566 h 566"/>
                <a:gd name="T2" fmla="*/ 21 w 500"/>
                <a:gd name="T3" fmla="*/ 566 h 566"/>
                <a:gd name="T4" fmla="*/ 5 w 500"/>
                <a:gd name="T5" fmla="*/ 542 h 566"/>
                <a:gd name="T6" fmla="*/ 217 w 500"/>
                <a:gd name="T7" fmla="*/ 11 h 566"/>
                <a:gd name="T8" fmla="*/ 233 w 500"/>
                <a:gd name="T9" fmla="*/ 0 h 566"/>
                <a:gd name="T10" fmla="*/ 267 w 500"/>
                <a:gd name="T11" fmla="*/ 0 h 566"/>
                <a:gd name="T12" fmla="*/ 283 w 500"/>
                <a:gd name="T13" fmla="*/ 11 h 566"/>
                <a:gd name="T14" fmla="*/ 495 w 500"/>
                <a:gd name="T15" fmla="*/ 542 h 566"/>
                <a:gd name="T16" fmla="*/ 479 w 500"/>
                <a:gd name="T17" fmla="*/ 566 h 566"/>
                <a:gd name="T18" fmla="*/ 462 w 500"/>
                <a:gd name="T19" fmla="*/ 566 h 566"/>
                <a:gd name="T20" fmla="*/ 446 w 500"/>
                <a:gd name="T21" fmla="*/ 555 h 566"/>
                <a:gd name="T22" fmla="*/ 393 w 500"/>
                <a:gd name="T23" fmla="*/ 424 h 566"/>
                <a:gd name="T24" fmla="*/ 377 w 500"/>
                <a:gd name="T25" fmla="*/ 414 h 566"/>
                <a:gd name="T26" fmla="*/ 119 w 500"/>
                <a:gd name="T27" fmla="*/ 414 h 566"/>
                <a:gd name="T28" fmla="*/ 103 w 500"/>
                <a:gd name="T29" fmla="*/ 424 h 566"/>
                <a:gd name="T30" fmla="*/ 51 w 500"/>
                <a:gd name="T31" fmla="*/ 555 h 566"/>
                <a:gd name="T32" fmla="*/ 35 w 500"/>
                <a:gd name="T33" fmla="*/ 566 h 566"/>
                <a:gd name="T34" fmla="*/ 149 w 500"/>
                <a:gd name="T35" fmla="*/ 367 h 566"/>
                <a:gd name="T36" fmla="*/ 345 w 500"/>
                <a:gd name="T37" fmla="*/ 367 h 566"/>
                <a:gd name="T38" fmla="*/ 362 w 500"/>
                <a:gd name="T39" fmla="*/ 344 h 566"/>
                <a:gd name="T40" fmla="*/ 265 w 500"/>
                <a:gd name="T41" fmla="*/ 91 h 566"/>
                <a:gd name="T42" fmla="*/ 232 w 500"/>
                <a:gd name="T43" fmla="*/ 91 h 566"/>
                <a:gd name="T44" fmla="*/ 133 w 500"/>
                <a:gd name="T45" fmla="*/ 343 h 566"/>
                <a:gd name="T46" fmla="*/ 149 w 500"/>
                <a:gd name="T47" fmla="*/ 367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0" h="566">
                  <a:moveTo>
                    <a:pt x="35" y="566"/>
                  </a:moveTo>
                  <a:cubicBezTo>
                    <a:pt x="21" y="566"/>
                    <a:pt x="21" y="566"/>
                    <a:pt x="21" y="566"/>
                  </a:cubicBezTo>
                  <a:cubicBezTo>
                    <a:pt x="8" y="566"/>
                    <a:pt x="0" y="553"/>
                    <a:pt x="5" y="542"/>
                  </a:cubicBezTo>
                  <a:cubicBezTo>
                    <a:pt x="217" y="11"/>
                    <a:pt x="217" y="11"/>
                    <a:pt x="217" y="11"/>
                  </a:cubicBezTo>
                  <a:cubicBezTo>
                    <a:pt x="219" y="4"/>
                    <a:pt x="226" y="0"/>
                    <a:pt x="233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74" y="0"/>
                    <a:pt x="281" y="5"/>
                    <a:pt x="283" y="11"/>
                  </a:cubicBezTo>
                  <a:cubicBezTo>
                    <a:pt x="495" y="542"/>
                    <a:pt x="495" y="542"/>
                    <a:pt x="495" y="542"/>
                  </a:cubicBezTo>
                  <a:cubicBezTo>
                    <a:pt x="500" y="554"/>
                    <a:pt x="491" y="566"/>
                    <a:pt x="479" y="566"/>
                  </a:cubicBezTo>
                  <a:cubicBezTo>
                    <a:pt x="462" y="566"/>
                    <a:pt x="462" y="566"/>
                    <a:pt x="462" y="566"/>
                  </a:cubicBezTo>
                  <a:cubicBezTo>
                    <a:pt x="455" y="566"/>
                    <a:pt x="448" y="562"/>
                    <a:pt x="446" y="555"/>
                  </a:cubicBezTo>
                  <a:cubicBezTo>
                    <a:pt x="393" y="424"/>
                    <a:pt x="393" y="424"/>
                    <a:pt x="393" y="424"/>
                  </a:cubicBezTo>
                  <a:cubicBezTo>
                    <a:pt x="391" y="418"/>
                    <a:pt x="384" y="414"/>
                    <a:pt x="377" y="414"/>
                  </a:cubicBezTo>
                  <a:cubicBezTo>
                    <a:pt x="119" y="414"/>
                    <a:pt x="119" y="414"/>
                    <a:pt x="119" y="414"/>
                  </a:cubicBezTo>
                  <a:cubicBezTo>
                    <a:pt x="112" y="414"/>
                    <a:pt x="106" y="418"/>
                    <a:pt x="103" y="424"/>
                  </a:cubicBezTo>
                  <a:cubicBezTo>
                    <a:pt x="51" y="555"/>
                    <a:pt x="51" y="555"/>
                    <a:pt x="51" y="555"/>
                  </a:cubicBezTo>
                  <a:cubicBezTo>
                    <a:pt x="49" y="561"/>
                    <a:pt x="42" y="566"/>
                    <a:pt x="35" y="566"/>
                  </a:cubicBezTo>
                  <a:close/>
                  <a:moveTo>
                    <a:pt x="149" y="367"/>
                  </a:moveTo>
                  <a:cubicBezTo>
                    <a:pt x="345" y="367"/>
                    <a:pt x="345" y="367"/>
                    <a:pt x="345" y="367"/>
                  </a:cubicBezTo>
                  <a:cubicBezTo>
                    <a:pt x="358" y="367"/>
                    <a:pt x="366" y="355"/>
                    <a:pt x="362" y="344"/>
                  </a:cubicBezTo>
                  <a:cubicBezTo>
                    <a:pt x="265" y="91"/>
                    <a:pt x="265" y="91"/>
                    <a:pt x="265" y="91"/>
                  </a:cubicBezTo>
                  <a:cubicBezTo>
                    <a:pt x="259" y="76"/>
                    <a:pt x="238" y="76"/>
                    <a:pt x="232" y="91"/>
                  </a:cubicBezTo>
                  <a:cubicBezTo>
                    <a:pt x="133" y="343"/>
                    <a:pt x="133" y="343"/>
                    <a:pt x="133" y="343"/>
                  </a:cubicBezTo>
                  <a:cubicBezTo>
                    <a:pt x="128" y="355"/>
                    <a:pt x="136" y="367"/>
                    <a:pt x="149" y="3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7145338" y="4751388"/>
              <a:ext cx="1304925" cy="1739900"/>
            </a:xfrm>
            <a:custGeom>
              <a:avLst/>
              <a:gdLst>
                <a:gd name="T0" fmla="*/ 239 w 307"/>
                <a:gd name="T1" fmla="*/ 161 h 409"/>
                <a:gd name="T2" fmla="*/ 256 w 307"/>
                <a:gd name="T3" fmla="*/ 144 h 409"/>
                <a:gd name="T4" fmla="*/ 256 w 307"/>
                <a:gd name="T5" fmla="*/ 125 h 409"/>
                <a:gd name="T6" fmla="*/ 164 w 307"/>
                <a:gd name="T7" fmla="*/ 43 h 409"/>
                <a:gd name="T8" fmla="*/ 69 w 307"/>
                <a:gd name="T9" fmla="*/ 97 h 409"/>
                <a:gd name="T10" fmla="*/ 53 w 307"/>
                <a:gd name="T11" fmla="*/ 110 h 409"/>
                <a:gd name="T12" fmla="*/ 40 w 307"/>
                <a:gd name="T13" fmla="*/ 110 h 409"/>
                <a:gd name="T14" fmla="*/ 23 w 307"/>
                <a:gd name="T15" fmla="*/ 87 h 409"/>
                <a:gd name="T16" fmla="*/ 165 w 307"/>
                <a:gd name="T17" fmla="*/ 0 h 409"/>
                <a:gd name="T18" fmla="*/ 305 w 307"/>
                <a:gd name="T19" fmla="*/ 128 h 409"/>
                <a:gd name="T20" fmla="*/ 305 w 307"/>
                <a:gd name="T21" fmla="*/ 315 h 409"/>
                <a:gd name="T22" fmla="*/ 306 w 307"/>
                <a:gd name="T23" fmla="*/ 384 h 409"/>
                <a:gd name="T24" fmla="*/ 289 w 307"/>
                <a:gd name="T25" fmla="*/ 403 h 409"/>
                <a:gd name="T26" fmla="*/ 276 w 307"/>
                <a:gd name="T27" fmla="*/ 403 h 409"/>
                <a:gd name="T28" fmla="*/ 259 w 307"/>
                <a:gd name="T29" fmla="*/ 387 h 409"/>
                <a:gd name="T30" fmla="*/ 257 w 307"/>
                <a:gd name="T31" fmla="*/ 345 h 409"/>
                <a:gd name="T32" fmla="*/ 254 w 307"/>
                <a:gd name="T33" fmla="*/ 351 h 409"/>
                <a:gd name="T34" fmla="*/ 133 w 307"/>
                <a:gd name="T35" fmla="*/ 409 h 409"/>
                <a:gd name="T36" fmla="*/ 130 w 307"/>
                <a:gd name="T37" fmla="*/ 409 h 409"/>
                <a:gd name="T38" fmla="*/ 0 w 307"/>
                <a:gd name="T39" fmla="*/ 293 h 409"/>
                <a:gd name="T40" fmla="*/ 79 w 307"/>
                <a:gd name="T41" fmla="*/ 180 h 409"/>
                <a:gd name="T42" fmla="*/ 211 w 307"/>
                <a:gd name="T43" fmla="*/ 161 h 409"/>
                <a:gd name="T44" fmla="*/ 239 w 307"/>
                <a:gd name="T45" fmla="*/ 161 h 409"/>
                <a:gd name="T46" fmla="*/ 52 w 307"/>
                <a:gd name="T47" fmla="*/ 293 h 409"/>
                <a:gd name="T48" fmla="*/ 140 w 307"/>
                <a:gd name="T49" fmla="*/ 372 h 409"/>
                <a:gd name="T50" fmla="*/ 257 w 307"/>
                <a:gd name="T51" fmla="*/ 221 h 409"/>
                <a:gd name="T52" fmla="*/ 240 w 307"/>
                <a:gd name="T53" fmla="*/ 204 h 409"/>
                <a:gd name="T54" fmla="*/ 229 w 307"/>
                <a:gd name="T55" fmla="*/ 204 h 409"/>
                <a:gd name="T56" fmla="*/ 52 w 307"/>
                <a:gd name="T57" fmla="*/ 293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07" h="409">
                  <a:moveTo>
                    <a:pt x="239" y="161"/>
                  </a:moveTo>
                  <a:cubicBezTo>
                    <a:pt x="248" y="161"/>
                    <a:pt x="256" y="154"/>
                    <a:pt x="256" y="144"/>
                  </a:cubicBezTo>
                  <a:cubicBezTo>
                    <a:pt x="256" y="125"/>
                    <a:pt x="256" y="125"/>
                    <a:pt x="256" y="125"/>
                  </a:cubicBezTo>
                  <a:cubicBezTo>
                    <a:pt x="254" y="68"/>
                    <a:pt x="223" y="41"/>
                    <a:pt x="164" y="43"/>
                  </a:cubicBezTo>
                  <a:cubicBezTo>
                    <a:pt x="111" y="43"/>
                    <a:pt x="79" y="61"/>
                    <a:pt x="69" y="97"/>
                  </a:cubicBezTo>
                  <a:cubicBezTo>
                    <a:pt x="67" y="105"/>
                    <a:pt x="60" y="110"/>
                    <a:pt x="53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28" y="110"/>
                    <a:pt x="20" y="99"/>
                    <a:pt x="23" y="87"/>
                  </a:cubicBezTo>
                  <a:cubicBezTo>
                    <a:pt x="41" y="29"/>
                    <a:pt x="88" y="0"/>
                    <a:pt x="165" y="0"/>
                  </a:cubicBezTo>
                  <a:cubicBezTo>
                    <a:pt x="256" y="2"/>
                    <a:pt x="303" y="45"/>
                    <a:pt x="305" y="128"/>
                  </a:cubicBezTo>
                  <a:cubicBezTo>
                    <a:pt x="305" y="315"/>
                    <a:pt x="305" y="315"/>
                    <a:pt x="305" y="315"/>
                  </a:cubicBezTo>
                  <a:cubicBezTo>
                    <a:pt x="304" y="338"/>
                    <a:pt x="304" y="361"/>
                    <a:pt x="306" y="384"/>
                  </a:cubicBezTo>
                  <a:cubicBezTo>
                    <a:pt x="307" y="394"/>
                    <a:pt x="299" y="403"/>
                    <a:pt x="289" y="403"/>
                  </a:cubicBezTo>
                  <a:cubicBezTo>
                    <a:pt x="276" y="403"/>
                    <a:pt x="276" y="403"/>
                    <a:pt x="276" y="403"/>
                  </a:cubicBezTo>
                  <a:cubicBezTo>
                    <a:pt x="267" y="403"/>
                    <a:pt x="259" y="396"/>
                    <a:pt x="259" y="387"/>
                  </a:cubicBezTo>
                  <a:cubicBezTo>
                    <a:pt x="257" y="345"/>
                    <a:pt x="257" y="345"/>
                    <a:pt x="257" y="345"/>
                  </a:cubicBezTo>
                  <a:cubicBezTo>
                    <a:pt x="254" y="351"/>
                    <a:pt x="254" y="351"/>
                    <a:pt x="254" y="351"/>
                  </a:cubicBezTo>
                  <a:cubicBezTo>
                    <a:pt x="231" y="385"/>
                    <a:pt x="191" y="405"/>
                    <a:pt x="133" y="409"/>
                  </a:cubicBezTo>
                  <a:cubicBezTo>
                    <a:pt x="132" y="409"/>
                    <a:pt x="131" y="409"/>
                    <a:pt x="130" y="409"/>
                  </a:cubicBezTo>
                  <a:cubicBezTo>
                    <a:pt x="47" y="405"/>
                    <a:pt x="4" y="366"/>
                    <a:pt x="0" y="293"/>
                  </a:cubicBezTo>
                  <a:cubicBezTo>
                    <a:pt x="2" y="240"/>
                    <a:pt x="28" y="202"/>
                    <a:pt x="79" y="180"/>
                  </a:cubicBezTo>
                  <a:cubicBezTo>
                    <a:pt x="106" y="170"/>
                    <a:pt x="150" y="163"/>
                    <a:pt x="211" y="161"/>
                  </a:cubicBezTo>
                  <a:lnTo>
                    <a:pt x="239" y="161"/>
                  </a:lnTo>
                  <a:close/>
                  <a:moveTo>
                    <a:pt x="52" y="293"/>
                  </a:moveTo>
                  <a:cubicBezTo>
                    <a:pt x="54" y="343"/>
                    <a:pt x="83" y="370"/>
                    <a:pt x="140" y="372"/>
                  </a:cubicBezTo>
                  <a:cubicBezTo>
                    <a:pt x="220" y="370"/>
                    <a:pt x="258" y="320"/>
                    <a:pt x="257" y="221"/>
                  </a:cubicBezTo>
                  <a:cubicBezTo>
                    <a:pt x="257" y="212"/>
                    <a:pt x="249" y="204"/>
                    <a:pt x="240" y="204"/>
                  </a:cubicBezTo>
                  <a:cubicBezTo>
                    <a:pt x="229" y="204"/>
                    <a:pt x="229" y="204"/>
                    <a:pt x="229" y="204"/>
                  </a:cubicBezTo>
                  <a:cubicBezTo>
                    <a:pt x="108" y="202"/>
                    <a:pt x="50" y="231"/>
                    <a:pt x="52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2320244" y="40744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</a:rPr>
              <a:t>屏幕尺寸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3" name="Freeform 10"/>
          <p:cNvSpPr>
            <a:spLocks noEditPoints="1"/>
          </p:cNvSpPr>
          <p:nvPr/>
        </p:nvSpPr>
        <p:spPr bwMode="auto">
          <a:xfrm>
            <a:off x="2448265" y="2722274"/>
            <a:ext cx="802092" cy="791153"/>
          </a:xfrm>
          <a:custGeom>
            <a:avLst/>
            <a:gdLst>
              <a:gd name="T0" fmla="*/ 675 w 685"/>
              <a:gd name="T1" fmla="*/ 15 h 675"/>
              <a:gd name="T2" fmla="*/ 630 w 685"/>
              <a:gd name="T3" fmla="*/ 15 h 675"/>
              <a:gd name="T4" fmla="*/ 465 w 685"/>
              <a:gd name="T5" fmla="*/ 180 h 675"/>
              <a:gd name="T6" fmla="*/ 465 w 685"/>
              <a:gd name="T7" fmla="*/ 75 h 675"/>
              <a:gd name="T8" fmla="*/ 435 w 685"/>
              <a:gd name="T9" fmla="*/ 40 h 675"/>
              <a:gd name="T10" fmla="*/ 400 w 685"/>
              <a:gd name="T11" fmla="*/ 75 h 675"/>
              <a:gd name="T12" fmla="*/ 400 w 685"/>
              <a:gd name="T13" fmla="*/ 255 h 675"/>
              <a:gd name="T14" fmla="*/ 410 w 685"/>
              <a:gd name="T15" fmla="*/ 280 h 675"/>
              <a:gd name="T16" fmla="*/ 430 w 685"/>
              <a:gd name="T17" fmla="*/ 290 h 675"/>
              <a:gd name="T18" fmla="*/ 615 w 685"/>
              <a:gd name="T19" fmla="*/ 290 h 675"/>
              <a:gd name="T20" fmla="*/ 650 w 685"/>
              <a:gd name="T21" fmla="*/ 260 h 675"/>
              <a:gd name="T22" fmla="*/ 615 w 685"/>
              <a:gd name="T23" fmla="*/ 230 h 675"/>
              <a:gd name="T24" fmla="*/ 510 w 685"/>
              <a:gd name="T25" fmla="*/ 230 h 675"/>
              <a:gd name="T26" fmla="*/ 670 w 685"/>
              <a:gd name="T27" fmla="*/ 65 h 675"/>
              <a:gd name="T28" fmla="*/ 675 w 685"/>
              <a:gd name="T29" fmla="*/ 15 h 675"/>
              <a:gd name="T30" fmla="*/ 260 w 685"/>
              <a:gd name="T31" fmla="*/ 390 h 675"/>
              <a:gd name="T32" fmla="*/ 70 w 685"/>
              <a:gd name="T33" fmla="*/ 390 h 675"/>
              <a:gd name="T34" fmla="*/ 40 w 685"/>
              <a:gd name="T35" fmla="*/ 425 h 675"/>
              <a:gd name="T36" fmla="*/ 70 w 685"/>
              <a:gd name="T37" fmla="*/ 455 h 675"/>
              <a:gd name="T38" fmla="*/ 180 w 685"/>
              <a:gd name="T39" fmla="*/ 455 h 675"/>
              <a:gd name="T40" fmla="*/ 15 w 685"/>
              <a:gd name="T41" fmla="*/ 620 h 675"/>
              <a:gd name="T42" fmla="*/ 15 w 685"/>
              <a:gd name="T43" fmla="*/ 665 h 675"/>
              <a:gd name="T44" fmla="*/ 40 w 685"/>
              <a:gd name="T45" fmla="*/ 675 h 675"/>
              <a:gd name="T46" fmla="*/ 65 w 685"/>
              <a:gd name="T47" fmla="*/ 665 h 675"/>
              <a:gd name="T48" fmla="*/ 230 w 685"/>
              <a:gd name="T49" fmla="*/ 500 h 675"/>
              <a:gd name="T50" fmla="*/ 230 w 685"/>
              <a:gd name="T51" fmla="*/ 605 h 675"/>
              <a:gd name="T52" fmla="*/ 260 w 685"/>
              <a:gd name="T53" fmla="*/ 640 h 675"/>
              <a:gd name="T54" fmla="*/ 295 w 685"/>
              <a:gd name="T55" fmla="*/ 610 h 675"/>
              <a:gd name="T56" fmla="*/ 300 w 685"/>
              <a:gd name="T57" fmla="*/ 425 h 675"/>
              <a:gd name="T58" fmla="*/ 290 w 685"/>
              <a:gd name="T59" fmla="*/ 400 h 675"/>
              <a:gd name="T60" fmla="*/ 260 w 685"/>
              <a:gd name="T61" fmla="*/ 390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85" h="675">
                <a:moveTo>
                  <a:pt x="675" y="15"/>
                </a:moveTo>
                <a:cubicBezTo>
                  <a:pt x="660" y="0"/>
                  <a:pt x="640" y="5"/>
                  <a:pt x="630" y="15"/>
                </a:cubicBezTo>
                <a:cubicBezTo>
                  <a:pt x="465" y="180"/>
                  <a:pt x="465" y="180"/>
                  <a:pt x="465" y="180"/>
                </a:cubicBezTo>
                <a:cubicBezTo>
                  <a:pt x="465" y="75"/>
                  <a:pt x="465" y="75"/>
                  <a:pt x="465" y="75"/>
                </a:cubicBezTo>
                <a:cubicBezTo>
                  <a:pt x="465" y="55"/>
                  <a:pt x="450" y="40"/>
                  <a:pt x="435" y="40"/>
                </a:cubicBezTo>
                <a:cubicBezTo>
                  <a:pt x="415" y="40"/>
                  <a:pt x="400" y="55"/>
                  <a:pt x="400" y="75"/>
                </a:cubicBezTo>
                <a:cubicBezTo>
                  <a:pt x="400" y="255"/>
                  <a:pt x="400" y="255"/>
                  <a:pt x="400" y="255"/>
                </a:cubicBezTo>
                <a:cubicBezTo>
                  <a:pt x="400" y="265"/>
                  <a:pt x="405" y="270"/>
                  <a:pt x="410" y="280"/>
                </a:cubicBezTo>
                <a:cubicBezTo>
                  <a:pt x="415" y="285"/>
                  <a:pt x="425" y="290"/>
                  <a:pt x="430" y="290"/>
                </a:cubicBezTo>
                <a:cubicBezTo>
                  <a:pt x="615" y="290"/>
                  <a:pt x="615" y="290"/>
                  <a:pt x="615" y="290"/>
                </a:cubicBezTo>
                <a:cubicBezTo>
                  <a:pt x="635" y="290"/>
                  <a:pt x="650" y="275"/>
                  <a:pt x="650" y="260"/>
                </a:cubicBezTo>
                <a:cubicBezTo>
                  <a:pt x="650" y="245"/>
                  <a:pt x="635" y="230"/>
                  <a:pt x="615" y="230"/>
                </a:cubicBezTo>
                <a:cubicBezTo>
                  <a:pt x="510" y="230"/>
                  <a:pt x="510" y="230"/>
                  <a:pt x="510" y="230"/>
                </a:cubicBezTo>
                <a:cubicBezTo>
                  <a:pt x="670" y="65"/>
                  <a:pt x="670" y="65"/>
                  <a:pt x="670" y="65"/>
                </a:cubicBezTo>
                <a:cubicBezTo>
                  <a:pt x="685" y="45"/>
                  <a:pt x="685" y="25"/>
                  <a:pt x="675" y="15"/>
                </a:cubicBezTo>
                <a:close/>
                <a:moveTo>
                  <a:pt x="260" y="390"/>
                </a:moveTo>
                <a:cubicBezTo>
                  <a:pt x="70" y="390"/>
                  <a:pt x="70" y="390"/>
                  <a:pt x="70" y="390"/>
                </a:cubicBezTo>
                <a:cubicBezTo>
                  <a:pt x="55" y="390"/>
                  <a:pt x="40" y="405"/>
                  <a:pt x="40" y="425"/>
                </a:cubicBezTo>
                <a:cubicBezTo>
                  <a:pt x="40" y="445"/>
                  <a:pt x="55" y="455"/>
                  <a:pt x="70" y="455"/>
                </a:cubicBezTo>
                <a:cubicBezTo>
                  <a:pt x="180" y="455"/>
                  <a:pt x="180" y="455"/>
                  <a:pt x="180" y="455"/>
                </a:cubicBezTo>
                <a:cubicBezTo>
                  <a:pt x="15" y="620"/>
                  <a:pt x="15" y="620"/>
                  <a:pt x="15" y="620"/>
                </a:cubicBezTo>
                <a:cubicBezTo>
                  <a:pt x="0" y="635"/>
                  <a:pt x="0" y="655"/>
                  <a:pt x="15" y="665"/>
                </a:cubicBezTo>
                <a:cubicBezTo>
                  <a:pt x="20" y="670"/>
                  <a:pt x="30" y="675"/>
                  <a:pt x="40" y="675"/>
                </a:cubicBezTo>
                <a:cubicBezTo>
                  <a:pt x="50" y="675"/>
                  <a:pt x="55" y="670"/>
                  <a:pt x="65" y="665"/>
                </a:cubicBezTo>
                <a:cubicBezTo>
                  <a:pt x="230" y="500"/>
                  <a:pt x="230" y="500"/>
                  <a:pt x="230" y="500"/>
                </a:cubicBezTo>
                <a:cubicBezTo>
                  <a:pt x="230" y="605"/>
                  <a:pt x="230" y="605"/>
                  <a:pt x="230" y="605"/>
                </a:cubicBezTo>
                <a:cubicBezTo>
                  <a:pt x="230" y="625"/>
                  <a:pt x="245" y="640"/>
                  <a:pt x="260" y="640"/>
                </a:cubicBezTo>
                <a:cubicBezTo>
                  <a:pt x="280" y="640"/>
                  <a:pt x="290" y="625"/>
                  <a:pt x="295" y="610"/>
                </a:cubicBezTo>
                <a:cubicBezTo>
                  <a:pt x="300" y="425"/>
                  <a:pt x="300" y="425"/>
                  <a:pt x="300" y="425"/>
                </a:cubicBezTo>
                <a:cubicBezTo>
                  <a:pt x="300" y="415"/>
                  <a:pt x="295" y="410"/>
                  <a:pt x="290" y="400"/>
                </a:cubicBezTo>
                <a:cubicBezTo>
                  <a:pt x="275" y="395"/>
                  <a:pt x="265" y="390"/>
                  <a:pt x="260" y="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5542002" y="40744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</a:rPr>
              <a:t>特殊字体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8" name="Freeform 14"/>
          <p:cNvSpPr>
            <a:spLocks noEditPoints="1"/>
          </p:cNvSpPr>
          <p:nvPr/>
        </p:nvSpPr>
        <p:spPr bwMode="auto">
          <a:xfrm>
            <a:off x="8923383" y="2771057"/>
            <a:ext cx="642773" cy="725627"/>
          </a:xfrm>
          <a:custGeom>
            <a:avLst/>
            <a:gdLst>
              <a:gd name="T0" fmla="*/ 402 w 550"/>
              <a:gd name="T1" fmla="*/ 13 h 621"/>
              <a:gd name="T2" fmla="*/ 448 w 550"/>
              <a:gd name="T3" fmla="*/ 14 h 621"/>
              <a:gd name="T4" fmla="*/ 518 w 550"/>
              <a:gd name="T5" fmla="*/ 84 h 621"/>
              <a:gd name="T6" fmla="*/ 519 w 550"/>
              <a:gd name="T7" fmla="*/ 130 h 621"/>
              <a:gd name="T8" fmla="*/ 171 w 550"/>
              <a:gd name="T9" fmla="*/ 479 h 621"/>
              <a:gd name="T10" fmla="*/ 145 w 550"/>
              <a:gd name="T11" fmla="*/ 494 h 621"/>
              <a:gd name="T12" fmla="*/ 32 w 550"/>
              <a:gd name="T13" fmla="*/ 525 h 621"/>
              <a:gd name="T14" fmla="*/ 9 w 550"/>
              <a:gd name="T15" fmla="*/ 502 h 621"/>
              <a:gd name="T16" fmla="*/ 38 w 550"/>
              <a:gd name="T17" fmla="*/ 387 h 621"/>
              <a:gd name="T18" fmla="*/ 53 w 550"/>
              <a:gd name="T19" fmla="*/ 361 h 621"/>
              <a:gd name="T20" fmla="*/ 402 w 550"/>
              <a:gd name="T21" fmla="*/ 13 h 621"/>
              <a:gd name="T22" fmla="*/ 77 w 550"/>
              <a:gd name="T23" fmla="*/ 384 h 621"/>
              <a:gd name="T24" fmla="*/ 70 w 550"/>
              <a:gd name="T25" fmla="*/ 397 h 621"/>
              <a:gd name="T26" fmla="*/ 47 w 550"/>
              <a:gd name="T27" fmla="*/ 487 h 621"/>
              <a:gd name="T28" fmla="*/ 135 w 550"/>
              <a:gd name="T29" fmla="*/ 463 h 621"/>
              <a:gd name="T30" fmla="*/ 148 w 550"/>
              <a:gd name="T31" fmla="*/ 455 h 621"/>
              <a:gd name="T32" fmla="*/ 496 w 550"/>
              <a:gd name="T33" fmla="*/ 107 h 621"/>
              <a:gd name="T34" fmla="*/ 425 w 550"/>
              <a:gd name="T35" fmla="*/ 36 h 621"/>
              <a:gd name="T36" fmla="*/ 77 w 550"/>
              <a:gd name="T37" fmla="*/ 384 h 621"/>
              <a:gd name="T38" fmla="*/ 400 w 550"/>
              <a:gd name="T39" fmla="*/ 61 h 621"/>
              <a:gd name="T40" fmla="*/ 471 w 550"/>
              <a:gd name="T41" fmla="*/ 132 h 621"/>
              <a:gd name="T42" fmla="*/ 448 w 550"/>
              <a:gd name="T43" fmla="*/ 155 h 621"/>
              <a:gd name="T44" fmla="*/ 377 w 550"/>
              <a:gd name="T45" fmla="*/ 84 h 621"/>
              <a:gd name="T46" fmla="*/ 400 w 550"/>
              <a:gd name="T47" fmla="*/ 61 h 621"/>
              <a:gd name="T48" fmla="*/ 118 w 550"/>
              <a:gd name="T49" fmla="*/ 344 h 621"/>
              <a:gd name="T50" fmla="*/ 188 w 550"/>
              <a:gd name="T51" fmla="*/ 414 h 621"/>
              <a:gd name="T52" fmla="*/ 165 w 550"/>
              <a:gd name="T53" fmla="*/ 438 h 621"/>
              <a:gd name="T54" fmla="*/ 94 w 550"/>
              <a:gd name="T55" fmla="*/ 367 h 621"/>
              <a:gd name="T56" fmla="*/ 118 w 550"/>
              <a:gd name="T57" fmla="*/ 344 h 621"/>
              <a:gd name="T58" fmla="*/ 0 w 550"/>
              <a:gd name="T59" fmla="*/ 604 h 621"/>
              <a:gd name="T60" fmla="*/ 17 w 550"/>
              <a:gd name="T61" fmla="*/ 588 h 621"/>
              <a:gd name="T62" fmla="*/ 534 w 550"/>
              <a:gd name="T63" fmla="*/ 588 h 621"/>
              <a:gd name="T64" fmla="*/ 550 w 550"/>
              <a:gd name="T65" fmla="*/ 604 h 621"/>
              <a:gd name="T66" fmla="*/ 534 w 550"/>
              <a:gd name="T67" fmla="*/ 621 h 621"/>
              <a:gd name="T68" fmla="*/ 17 w 550"/>
              <a:gd name="T69" fmla="*/ 621 h 621"/>
              <a:gd name="T70" fmla="*/ 0 w 550"/>
              <a:gd name="T71" fmla="*/ 604 h 621"/>
              <a:gd name="T72" fmla="*/ 0 w 550"/>
              <a:gd name="T73" fmla="*/ 604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0" h="621">
                <a:moveTo>
                  <a:pt x="402" y="13"/>
                </a:moveTo>
                <a:cubicBezTo>
                  <a:pt x="414" y="0"/>
                  <a:pt x="434" y="1"/>
                  <a:pt x="448" y="14"/>
                </a:cubicBezTo>
                <a:cubicBezTo>
                  <a:pt x="518" y="84"/>
                  <a:pt x="518" y="84"/>
                  <a:pt x="518" y="84"/>
                </a:cubicBezTo>
                <a:cubicBezTo>
                  <a:pt x="531" y="97"/>
                  <a:pt x="532" y="118"/>
                  <a:pt x="519" y="130"/>
                </a:cubicBezTo>
                <a:cubicBezTo>
                  <a:pt x="171" y="479"/>
                  <a:pt x="171" y="479"/>
                  <a:pt x="171" y="479"/>
                </a:cubicBezTo>
                <a:cubicBezTo>
                  <a:pt x="165" y="485"/>
                  <a:pt x="153" y="492"/>
                  <a:pt x="145" y="494"/>
                </a:cubicBezTo>
                <a:cubicBezTo>
                  <a:pt x="32" y="525"/>
                  <a:pt x="32" y="525"/>
                  <a:pt x="32" y="525"/>
                </a:cubicBezTo>
                <a:cubicBezTo>
                  <a:pt x="15" y="529"/>
                  <a:pt x="5" y="519"/>
                  <a:pt x="9" y="502"/>
                </a:cubicBezTo>
                <a:cubicBezTo>
                  <a:pt x="38" y="387"/>
                  <a:pt x="38" y="387"/>
                  <a:pt x="38" y="387"/>
                </a:cubicBezTo>
                <a:cubicBezTo>
                  <a:pt x="40" y="379"/>
                  <a:pt x="47" y="367"/>
                  <a:pt x="53" y="361"/>
                </a:cubicBezTo>
                <a:cubicBezTo>
                  <a:pt x="402" y="13"/>
                  <a:pt x="402" y="13"/>
                  <a:pt x="402" y="13"/>
                </a:cubicBezTo>
                <a:close/>
                <a:moveTo>
                  <a:pt x="77" y="384"/>
                </a:moveTo>
                <a:cubicBezTo>
                  <a:pt x="75" y="387"/>
                  <a:pt x="71" y="394"/>
                  <a:pt x="70" y="397"/>
                </a:cubicBezTo>
                <a:cubicBezTo>
                  <a:pt x="47" y="487"/>
                  <a:pt x="47" y="487"/>
                  <a:pt x="47" y="487"/>
                </a:cubicBezTo>
                <a:cubicBezTo>
                  <a:pt x="135" y="463"/>
                  <a:pt x="135" y="463"/>
                  <a:pt x="135" y="463"/>
                </a:cubicBezTo>
                <a:cubicBezTo>
                  <a:pt x="138" y="462"/>
                  <a:pt x="145" y="458"/>
                  <a:pt x="148" y="455"/>
                </a:cubicBezTo>
                <a:cubicBezTo>
                  <a:pt x="496" y="107"/>
                  <a:pt x="496" y="107"/>
                  <a:pt x="496" y="107"/>
                </a:cubicBezTo>
                <a:cubicBezTo>
                  <a:pt x="425" y="36"/>
                  <a:pt x="425" y="36"/>
                  <a:pt x="425" y="36"/>
                </a:cubicBezTo>
                <a:lnTo>
                  <a:pt x="77" y="384"/>
                </a:lnTo>
                <a:close/>
                <a:moveTo>
                  <a:pt x="400" y="61"/>
                </a:moveTo>
                <a:cubicBezTo>
                  <a:pt x="471" y="132"/>
                  <a:pt x="471" y="132"/>
                  <a:pt x="471" y="132"/>
                </a:cubicBezTo>
                <a:cubicBezTo>
                  <a:pt x="448" y="155"/>
                  <a:pt x="448" y="155"/>
                  <a:pt x="448" y="155"/>
                </a:cubicBezTo>
                <a:cubicBezTo>
                  <a:pt x="377" y="84"/>
                  <a:pt x="377" y="84"/>
                  <a:pt x="377" y="84"/>
                </a:cubicBezTo>
                <a:cubicBezTo>
                  <a:pt x="400" y="61"/>
                  <a:pt x="400" y="61"/>
                  <a:pt x="400" y="61"/>
                </a:cubicBezTo>
                <a:close/>
                <a:moveTo>
                  <a:pt x="118" y="344"/>
                </a:moveTo>
                <a:cubicBezTo>
                  <a:pt x="188" y="414"/>
                  <a:pt x="188" y="414"/>
                  <a:pt x="188" y="414"/>
                </a:cubicBezTo>
                <a:cubicBezTo>
                  <a:pt x="165" y="438"/>
                  <a:pt x="165" y="438"/>
                  <a:pt x="165" y="438"/>
                </a:cubicBezTo>
                <a:cubicBezTo>
                  <a:pt x="94" y="367"/>
                  <a:pt x="94" y="367"/>
                  <a:pt x="94" y="367"/>
                </a:cubicBezTo>
                <a:cubicBezTo>
                  <a:pt x="118" y="344"/>
                  <a:pt x="118" y="344"/>
                  <a:pt x="118" y="344"/>
                </a:cubicBezTo>
                <a:close/>
                <a:moveTo>
                  <a:pt x="0" y="604"/>
                </a:moveTo>
                <a:cubicBezTo>
                  <a:pt x="0" y="595"/>
                  <a:pt x="8" y="588"/>
                  <a:pt x="17" y="588"/>
                </a:cubicBezTo>
                <a:cubicBezTo>
                  <a:pt x="534" y="588"/>
                  <a:pt x="534" y="588"/>
                  <a:pt x="534" y="588"/>
                </a:cubicBezTo>
                <a:cubicBezTo>
                  <a:pt x="543" y="588"/>
                  <a:pt x="550" y="595"/>
                  <a:pt x="550" y="604"/>
                </a:cubicBezTo>
                <a:cubicBezTo>
                  <a:pt x="550" y="614"/>
                  <a:pt x="543" y="621"/>
                  <a:pt x="534" y="621"/>
                </a:cubicBezTo>
                <a:cubicBezTo>
                  <a:pt x="17" y="621"/>
                  <a:pt x="17" y="621"/>
                  <a:pt x="17" y="621"/>
                </a:cubicBezTo>
                <a:cubicBezTo>
                  <a:pt x="8" y="621"/>
                  <a:pt x="0" y="614"/>
                  <a:pt x="0" y="604"/>
                </a:cubicBezTo>
                <a:cubicBezTo>
                  <a:pt x="0" y="604"/>
                  <a:pt x="0" y="604"/>
                  <a:pt x="0" y="6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690771" y="40744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</a:rPr>
              <a:t>方便修改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30" name="文本框 17"/>
          <p:cNvSpPr txBox="1">
            <a:spLocks noChangeArrowheads="1"/>
          </p:cNvSpPr>
          <p:nvPr/>
        </p:nvSpPr>
        <p:spPr bwMode="auto">
          <a:xfrm>
            <a:off x="8726838" y="4527344"/>
            <a:ext cx="1035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标题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+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内容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0" name="文本框 17"/>
          <p:cNvSpPr txBox="1">
            <a:spLocks noChangeArrowheads="1"/>
          </p:cNvSpPr>
          <p:nvPr/>
        </p:nvSpPr>
        <p:spPr bwMode="auto">
          <a:xfrm>
            <a:off x="5537995" y="5293028"/>
            <a:ext cx="10743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等线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(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正文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)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文本框 17"/>
          <p:cNvSpPr txBox="1">
            <a:spLocks noChangeArrowheads="1"/>
          </p:cNvSpPr>
          <p:nvPr/>
        </p:nvSpPr>
        <p:spPr bwMode="auto">
          <a:xfrm>
            <a:off x="5623755" y="4910186"/>
            <a:ext cx="9028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</a:rPr>
              <a:t>微软雅黑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1"/>
          </p:cNvPr>
          <p:cNvSpPr/>
          <p:nvPr/>
        </p:nvSpPr>
        <p:spPr>
          <a:xfrm>
            <a:off x="633185" y="5494880"/>
            <a:ext cx="10604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pc="300" dirty="0">
                <a:solidFill>
                  <a:schemeClr val="bg2">
                    <a:lumMod val="10000"/>
                  </a:schemeClr>
                </a:solidFill>
                <a:latin typeface="文泉驿微米黑" panose="020B0606030804020204" pitchFamily="34" charset="-122"/>
                <a:ea typeface="文泉驿微米黑" panose="020B0606030804020204" pitchFamily="34" charset="-122"/>
                <a:cs typeface="文泉驿微米黑" panose="020B0606030804020204" pitchFamily="34" charset="-122"/>
              </a:rPr>
              <a:t>http://chn.docer.com/works?userid=303668249</a:t>
            </a:r>
            <a:endParaRPr lang="zh-CN" altLang="en-US" sz="3200" spc="300" dirty="0">
              <a:solidFill>
                <a:schemeClr val="bg2">
                  <a:lumMod val="10000"/>
                </a:schemeClr>
              </a:solidFill>
              <a:latin typeface="文泉驿微米黑" panose="020B0606030804020204" pitchFamily="34" charset="-122"/>
              <a:ea typeface="文泉驿微米黑" panose="020B0606030804020204" pitchFamily="34" charset="-122"/>
              <a:cs typeface="文泉驿微米黑" panose="020B0606030804020204" pitchFamily="34" charset="-122"/>
            </a:endParaRPr>
          </a:p>
        </p:txBody>
      </p:sp>
      <p:pic>
        <p:nvPicPr>
          <p:cNvPr id="14" name="图片 13" descr="图片包含 就坐, 计算机, 室内, 电子产品&#10;&#10;已生成高可信度的说明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34300" r="8535" b="9084"/>
          <a:stretch>
            <a:fillRect/>
          </a:stretch>
        </p:blipFill>
        <p:spPr>
          <a:xfrm>
            <a:off x="3768980" y="402290"/>
            <a:ext cx="8505027" cy="567736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33185" y="503339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091B40"/>
                </a:solidFill>
                <a:latin typeface="微软雅黑" panose="020B0503020204020204" pitchFamily="34" charset="-122"/>
              </a:rPr>
              <a:t>作品主页</a:t>
            </a:r>
            <a:r>
              <a:rPr lang="en-US" altLang="zh-CN" dirty="0">
                <a:solidFill>
                  <a:srgbClr val="091B40"/>
                </a:solidFill>
                <a:latin typeface="微软雅黑" panose="020B0503020204020204" pitchFamily="34" charset="-122"/>
              </a:rPr>
              <a:t>,</a:t>
            </a:r>
            <a:r>
              <a:rPr lang="zh-CN" altLang="en-US" dirty="0">
                <a:solidFill>
                  <a:srgbClr val="091B40"/>
                </a:solidFill>
                <a:latin typeface="微软雅黑" panose="020B0503020204020204" pitchFamily="34" charset="-122"/>
              </a:rPr>
              <a:t> 右键打开链接即可</a:t>
            </a:r>
            <a:r>
              <a:rPr lang="en-US" altLang="zh-CN" dirty="0">
                <a:solidFill>
                  <a:srgbClr val="091B40"/>
                </a:solidFill>
                <a:latin typeface="微软雅黑" panose="020B0503020204020204" pitchFamily="34" charset="-122"/>
              </a:rPr>
              <a:t>:</a:t>
            </a:r>
            <a:endParaRPr lang="zh-CN" altLang="en-US" dirty="0">
              <a:solidFill>
                <a:srgbClr val="091B40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53" y="570034"/>
            <a:ext cx="6590347" cy="399932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t="350" b="3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1251853" y="795065"/>
            <a:ext cx="14602996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ONE</a:t>
            </a:r>
            <a:endParaRPr lang="en-US" altLang="zh-CN" sz="210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02708" y="2272617"/>
            <a:ext cx="718658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 spc="3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年度工作概述</a:t>
            </a:r>
            <a:endParaRPr lang="zh-CN" altLang="en-US" sz="8800" b="1" spc="30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02709" y="3916806"/>
            <a:ext cx="7186583" cy="784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方正黑体简体" panose="02000000000000000000" pitchFamily="65" charset="-122"/>
              </a:rPr>
              <a:t>There are many variations of passages available the majority There are many variations of passages available the majority.</a:t>
            </a:r>
            <a:endParaRPr lang="en-US" altLang="zh-CN" sz="1600" dirty="0">
              <a:solidFill>
                <a:schemeClr val="bg1">
                  <a:lumMod val="75000"/>
                </a:schemeClr>
              </a:solidFill>
              <a:latin typeface="+mj-lt"/>
              <a:ea typeface="方正黑体简体" panose="02000000000000000000" pitchFamily="65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58394" y="-59682"/>
            <a:ext cx="5275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ONE</a:t>
            </a:r>
            <a:endParaRPr lang="en-US" altLang="zh-CN" sz="66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58279" y="350498"/>
            <a:ext cx="54754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 spc="300">
                <a:latin typeface="Century Gothic" panose="020B0502020202020204" pitchFamily="34" charset="0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年度工作概述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4622152" y="996829"/>
            <a:ext cx="294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+mj-ea"/>
                <a:sym typeface="微软雅黑 Light" panose="020B0502040204020203" charset="-122"/>
              </a:rPr>
              <a:t>Conveniently architect value option. Seamlessly deliver.</a:t>
            </a:r>
            <a:endParaRPr lang="en-US" sz="1400" dirty="0">
              <a:solidFill>
                <a:schemeClr val="bg1"/>
              </a:solidFill>
              <a:ea typeface="+mj-ea"/>
              <a:sym typeface="微软雅黑 Light" panose="020B0502040204020203" charset="-122"/>
            </a:endParaRPr>
          </a:p>
        </p:txBody>
      </p:sp>
      <p:sp>
        <p:nvSpPr>
          <p:cNvPr id="34" name="Oval 5"/>
          <p:cNvSpPr/>
          <p:nvPr/>
        </p:nvSpPr>
        <p:spPr>
          <a:xfrm>
            <a:off x="1192214" y="4217169"/>
            <a:ext cx="530225" cy="385812"/>
          </a:xfrm>
          <a:custGeom>
            <a:avLst/>
            <a:gdLst>
              <a:gd name="connsiteX0" fmla="*/ 202379 w 606724"/>
              <a:gd name="connsiteY0" fmla="*/ 264752 h 441476"/>
              <a:gd name="connsiteX1" fmla="*/ 277521 w 606724"/>
              <a:gd name="connsiteY1" fmla="*/ 264752 h 441476"/>
              <a:gd name="connsiteX2" fmla="*/ 366033 w 606724"/>
              <a:gd name="connsiteY2" fmla="*/ 349892 h 441476"/>
              <a:gd name="connsiteX3" fmla="*/ 328692 w 606724"/>
              <a:gd name="connsiteY3" fmla="*/ 349892 h 441476"/>
              <a:gd name="connsiteX4" fmla="*/ 311635 w 606724"/>
              <a:gd name="connsiteY4" fmla="*/ 340228 h 441476"/>
              <a:gd name="connsiteX5" fmla="*/ 277521 w 606724"/>
              <a:gd name="connsiteY5" fmla="*/ 316757 h 441476"/>
              <a:gd name="connsiteX6" fmla="*/ 202379 w 606724"/>
              <a:gd name="connsiteY6" fmla="*/ 316757 h 441476"/>
              <a:gd name="connsiteX7" fmla="*/ 165960 w 606724"/>
              <a:gd name="connsiteY7" fmla="*/ 353114 h 441476"/>
              <a:gd name="connsiteX8" fmla="*/ 202379 w 606724"/>
              <a:gd name="connsiteY8" fmla="*/ 389471 h 441476"/>
              <a:gd name="connsiteX9" fmla="*/ 242485 w 606724"/>
              <a:gd name="connsiteY9" fmla="*/ 389471 h 441476"/>
              <a:gd name="connsiteX10" fmla="*/ 314401 w 606724"/>
              <a:gd name="connsiteY10" fmla="*/ 433652 h 441476"/>
              <a:gd name="connsiteX11" fmla="*/ 277521 w 606724"/>
              <a:gd name="connsiteY11" fmla="*/ 441476 h 441476"/>
              <a:gd name="connsiteX12" fmla="*/ 202379 w 606724"/>
              <a:gd name="connsiteY12" fmla="*/ 441476 h 441476"/>
              <a:gd name="connsiteX13" fmla="*/ 113867 w 606724"/>
              <a:gd name="connsiteY13" fmla="*/ 353114 h 441476"/>
              <a:gd name="connsiteX14" fmla="*/ 202379 w 606724"/>
              <a:gd name="connsiteY14" fmla="*/ 264752 h 441476"/>
              <a:gd name="connsiteX15" fmla="*/ 328704 w 606724"/>
              <a:gd name="connsiteY15" fmla="*/ 241209 h 441476"/>
              <a:gd name="connsiteX16" fmla="*/ 403863 w 606724"/>
              <a:gd name="connsiteY16" fmla="*/ 241209 h 441476"/>
              <a:gd name="connsiteX17" fmla="*/ 492856 w 606724"/>
              <a:gd name="connsiteY17" fmla="*/ 329637 h 441476"/>
              <a:gd name="connsiteX18" fmla="*/ 403863 w 606724"/>
              <a:gd name="connsiteY18" fmla="*/ 418525 h 441476"/>
              <a:gd name="connsiteX19" fmla="*/ 328704 w 606724"/>
              <a:gd name="connsiteY19" fmla="*/ 418525 h 441476"/>
              <a:gd name="connsiteX20" fmla="*/ 320404 w 606724"/>
              <a:gd name="connsiteY20" fmla="*/ 418064 h 441476"/>
              <a:gd name="connsiteX21" fmla="*/ 316715 w 606724"/>
              <a:gd name="connsiteY21" fmla="*/ 417604 h 441476"/>
              <a:gd name="connsiteX22" fmla="*/ 240172 w 606724"/>
              <a:gd name="connsiteY22" fmla="*/ 332861 h 441476"/>
              <a:gd name="connsiteX23" fmla="*/ 277521 w 606724"/>
              <a:gd name="connsiteY23" fmla="*/ 332861 h 441476"/>
              <a:gd name="connsiteX24" fmla="*/ 294582 w 606724"/>
              <a:gd name="connsiteY24" fmla="*/ 342532 h 441476"/>
              <a:gd name="connsiteX25" fmla="*/ 328704 w 606724"/>
              <a:gd name="connsiteY25" fmla="*/ 366021 h 441476"/>
              <a:gd name="connsiteX26" fmla="*/ 383114 w 606724"/>
              <a:gd name="connsiteY26" fmla="*/ 366021 h 441476"/>
              <a:gd name="connsiteX27" fmla="*/ 403863 w 606724"/>
              <a:gd name="connsiteY27" fmla="*/ 366021 h 441476"/>
              <a:gd name="connsiteX28" fmla="*/ 440290 w 606724"/>
              <a:gd name="connsiteY28" fmla="*/ 329637 h 441476"/>
              <a:gd name="connsiteX29" fmla="*/ 403863 w 606724"/>
              <a:gd name="connsiteY29" fmla="*/ 293252 h 441476"/>
              <a:gd name="connsiteX30" fmla="*/ 364208 w 606724"/>
              <a:gd name="connsiteY30" fmla="*/ 293252 h 441476"/>
              <a:gd name="connsiteX31" fmla="*/ 291815 w 606724"/>
              <a:gd name="connsiteY31" fmla="*/ 249499 h 441476"/>
              <a:gd name="connsiteX32" fmla="*/ 328704 w 606724"/>
              <a:gd name="connsiteY32" fmla="*/ 241209 h 441476"/>
              <a:gd name="connsiteX33" fmla="*/ 260025 w 606724"/>
              <a:gd name="connsiteY33" fmla="*/ 0 h 441476"/>
              <a:gd name="connsiteX34" fmla="*/ 349466 w 606724"/>
              <a:gd name="connsiteY34" fmla="*/ 29925 h 441476"/>
              <a:gd name="connsiteX35" fmla="*/ 360069 w 606724"/>
              <a:gd name="connsiteY35" fmla="*/ 33148 h 441476"/>
              <a:gd name="connsiteX36" fmla="*/ 367446 w 606724"/>
              <a:gd name="connsiteY36" fmla="*/ 32687 h 441476"/>
              <a:gd name="connsiteX37" fmla="*/ 473945 w 606724"/>
              <a:gd name="connsiteY37" fmla="*/ 86553 h 441476"/>
              <a:gd name="connsiteX38" fmla="*/ 485471 w 606724"/>
              <a:gd name="connsiteY38" fmla="*/ 92998 h 441476"/>
              <a:gd name="connsiteX39" fmla="*/ 606724 w 606724"/>
              <a:gd name="connsiteY39" fmla="*/ 224669 h 441476"/>
              <a:gd name="connsiteX40" fmla="*/ 516822 w 606724"/>
              <a:gd name="connsiteY40" fmla="*/ 349894 h 441476"/>
              <a:gd name="connsiteX41" fmla="*/ 518666 w 606724"/>
              <a:gd name="connsiteY41" fmla="*/ 329637 h 441476"/>
              <a:gd name="connsiteX42" fmla="*/ 513134 w 606724"/>
              <a:gd name="connsiteY42" fmla="*/ 294648 h 441476"/>
              <a:gd name="connsiteX43" fmla="*/ 554166 w 606724"/>
              <a:gd name="connsiteY43" fmla="*/ 224669 h 441476"/>
              <a:gd name="connsiteX44" fmla="*/ 473945 w 606724"/>
              <a:gd name="connsiteY44" fmla="*/ 144561 h 441476"/>
              <a:gd name="connsiteX45" fmla="*/ 466108 w 606724"/>
              <a:gd name="connsiteY45" fmla="*/ 145022 h 441476"/>
              <a:gd name="connsiteX46" fmla="*/ 439829 w 606724"/>
              <a:gd name="connsiteY46" fmla="*/ 130289 h 441476"/>
              <a:gd name="connsiteX47" fmla="*/ 367446 w 606724"/>
              <a:gd name="connsiteY47" fmla="*/ 84711 h 441476"/>
              <a:gd name="connsiteX48" fmla="*/ 351310 w 606724"/>
              <a:gd name="connsiteY48" fmla="*/ 86553 h 441476"/>
              <a:gd name="connsiteX49" fmla="*/ 327797 w 606724"/>
              <a:gd name="connsiteY49" fmla="*/ 79647 h 441476"/>
              <a:gd name="connsiteX50" fmla="*/ 260025 w 606724"/>
              <a:gd name="connsiteY50" fmla="*/ 52024 h 441476"/>
              <a:gd name="connsiteX51" fmla="*/ 166434 w 606724"/>
              <a:gd name="connsiteY51" fmla="*/ 125225 h 441476"/>
              <a:gd name="connsiteX52" fmla="*/ 139233 w 606724"/>
              <a:gd name="connsiteY52" fmla="*/ 145022 h 441476"/>
              <a:gd name="connsiteX53" fmla="*/ 132317 w 606724"/>
              <a:gd name="connsiteY53" fmla="*/ 144561 h 441476"/>
              <a:gd name="connsiteX54" fmla="*/ 52097 w 606724"/>
              <a:gd name="connsiteY54" fmla="*/ 224669 h 441476"/>
              <a:gd name="connsiteX55" fmla="*/ 101428 w 606724"/>
              <a:gd name="connsiteY55" fmla="*/ 298791 h 441476"/>
              <a:gd name="connsiteX56" fmla="*/ 88058 w 606724"/>
              <a:gd name="connsiteY56" fmla="*/ 348973 h 441476"/>
              <a:gd name="connsiteX57" fmla="*/ 0 w 606724"/>
              <a:gd name="connsiteY57" fmla="*/ 224669 h 441476"/>
              <a:gd name="connsiteX58" fmla="*/ 113876 w 606724"/>
              <a:gd name="connsiteY58" fmla="*/ 93459 h 441476"/>
              <a:gd name="connsiteX59" fmla="*/ 125863 w 606724"/>
              <a:gd name="connsiteY59" fmla="*/ 84711 h 441476"/>
              <a:gd name="connsiteX60" fmla="*/ 260025 w 606724"/>
              <a:gd name="connsiteY60" fmla="*/ 0 h 44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06724" h="441476">
                <a:moveTo>
                  <a:pt x="202379" y="264752"/>
                </a:moveTo>
                <a:lnTo>
                  <a:pt x="277521" y="264752"/>
                </a:lnTo>
                <a:cubicBezTo>
                  <a:pt x="325465" y="264752"/>
                  <a:pt x="364650" y="302490"/>
                  <a:pt x="366033" y="349892"/>
                </a:cubicBezTo>
                <a:lnTo>
                  <a:pt x="328692" y="349892"/>
                </a:lnTo>
                <a:cubicBezTo>
                  <a:pt x="321316" y="349892"/>
                  <a:pt x="314401" y="346211"/>
                  <a:pt x="311635" y="340228"/>
                </a:cubicBezTo>
                <a:cubicBezTo>
                  <a:pt x="305642" y="325961"/>
                  <a:pt x="293195" y="316757"/>
                  <a:pt x="277521" y="316757"/>
                </a:cubicBezTo>
                <a:lnTo>
                  <a:pt x="202379" y="316757"/>
                </a:lnTo>
                <a:cubicBezTo>
                  <a:pt x="182556" y="316757"/>
                  <a:pt x="165960" y="332864"/>
                  <a:pt x="165960" y="353114"/>
                </a:cubicBezTo>
                <a:cubicBezTo>
                  <a:pt x="165960" y="373364"/>
                  <a:pt x="182556" y="389471"/>
                  <a:pt x="202379" y="389471"/>
                </a:cubicBezTo>
                <a:lnTo>
                  <a:pt x="242485" y="389471"/>
                </a:lnTo>
                <a:cubicBezTo>
                  <a:pt x="259081" y="412942"/>
                  <a:pt x="284897" y="429510"/>
                  <a:pt x="314401" y="433652"/>
                </a:cubicBezTo>
                <a:cubicBezTo>
                  <a:pt x="303337" y="438715"/>
                  <a:pt x="290890" y="441476"/>
                  <a:pt x="277521" y="441476"/>
                </a:cubicBezTo>
                <a:lnTo>
                  <a:pt x="202379" y="441476"/>
                </a:lnTo>
                <a:cubicBezTo>
                  <a:pt x="153513" y="441476"/>
                  <a:pt x="113867" y="401897"/>
                  <a:pt x="113867" y="353114"/>
                </a:cubicBezTo>
                <a:cubicBezTo>
                  <a:pt x="113867" y="304331"/>
                  <a:pt x="153513" y="264752"/>
                  <a:pt x="202379" y="264752"/>
                </a:cubicBezTo>
                <a:close/>
                <a:moveTo>
                  <a:pt x="328704" y="241209"/>
                </a:moveTo>
                <a:lnTo>
                  <a:pt x="403863" y="241209"/>
                </a:lnTo>
                <a:cubicBezTo>
                  <a:pt x="452740" y="241209"/>
                  <a:pt x="492856" y="280817"/>
                  <a:pt x="492856" y="329637"/>
                </a:cubicBezTo>
                <a:cubicBezTo>
                  <a:pt x="492856" y="378456"/>
                  <a:pt x="452740" y="418525"/>
                  <a:pt x="403863" y="418525"/>
                </a:cubicBezTo>
                <a:lnTo>
                  <a:pt x="328704" y="418525"/>
                </a:lnTo>
                <a:cubicBezTo>
                  <a:pt x="325937" y="418525"/>
                  <a:pt x="323170" y="418064"/>
                  <a:pt x="320404" y="418064"/>
                </a:cubicBezTo>
                <a:lnTo>
                  <a:pt x="316715" y="417604"/>
                </a:lnTo>
                <a:cubicBezTo>
                  <a:pt x="265994" y="411617"/>
                  <a:pt x="240172" y="364639"/>
                  <a:pt x="240172" y="332861"/>
                </a:cubicBezTo>
                <a:lnTo>
                  <a:pt x="277521" y="332861"/>
                </a:lnTo>
                <a:cubicBezTo>
                  <a:pt x="284438" y="332861"/>
                  <a:pt x="291815" y="336085"/>
                  <a:pt x="294582" y="342532"/>
                </a:cubicBezTo>
                <a:cubicBezTo>
                  <a:pt x="305649" y="366482"/>
                  <a:pt x="327320" y="366021"/>
                  <a:pt x="328704" y="366021"/>
                </a:cubicBezTo>
                <a:lnTo>
                  <a:pt x="383114" y="366021"/>
                </a:lnTo>
                <a:lnTo>
                  <a:pt x="403863" y="366021"/>
                </a:lnTo>
                <a:cubicBezTo>
                  <a:pt x="424152" y="366021"/>
                  <a:pt x="440290" y="349901"/>
                  <a:pt x="440290" y="329637"/>
                </a:cubicBezTo>
                <a:cubicBezTo>
                  <a:pt x="440290" y="309833"/>
                  <a:pt x="424152" y="293252"/>
                  <a:pt x="403863" y="293252"/>
                </a:cubicBezTo>
                <a:lnTo>
                  <a:pt x="364208" y="293252"/>
                </a:lnTo>
                <a:cubicBezTo>
                  <a:pt x="347609" y="269764"/>
                  <a:pt x="321787" y="253184"/>
                  <a:pt x="291815" y="249499"/>
                </a:cubicBezTo>
                <a:cubicBezTo>
                  <a:pt x="303343" y="243972"/>
                  <a:pt x="315793" y="241209"/>
                  <a:pt x="328704" y="241209"/>
                </a:cubicBezTo>
                <a:close/>
                <a:moveTo>
                  <a:pt x="260025" y="0"/>
                </a:moveTo>
                <a:cubicBezTo>
                  <a:pt x="292758" y="0"/>
                  <a:pt x="323648" y="10589"/>
                  <a:pt x="349466" y="29925"/>
                </a:cubicBezTo>
                <a:cubicBezTo>
                  <a:pt x="352232" y="32227"/>
                  <a:pt x="355920" y="33148"/>
                  <a:pt x="360069" y="33148"/>
                </a:cubicBezTo>
                <a:cubicBezTo>
                  <a:pt x="362375" y="32687"/>
                  <a:pt x="365141" y="32687"/>
                  <a:pt x="367446" y="32687"/>
                </a:cubicBezTo>
                <a:cubicBezTo>
                  <a:pt x="409861" y="32687"/>
                  <a:pt x="449511" y="53405"/>
                  <a:pt x="473945" y="86553"/>
                </a:cubicBezTo>
                <a:cubicBezTo>
                  <a:pt x="476712" y="90236"/>
                  <a:pt x="480861" y="92538"/>
                  <a:pt x="485471" y="92998"/>
                </a:cubicBezTo>
                <a:cubicBezTo>
                  <a:pt x="553244" y="98523"/>
                  <a:pt x="606724" y="155611"/>
                  <a:pt x="606724" y="224669"/>
                </a:cubicBezTo>
                <a:cubicBezTo>
                  <a:pt x="606724" y="282678"/>
                  <a:pt x="568919" y="331939"/>
                  <a:pt x="516822" y="349894"/>
                </a:cubicBezTo>
                <a:cubicBezTo>
                  <a:pt x="518205" y="343449"/>
                  <a:pt x="518666" y="336543"/>
                  <a:pt x="518666" y="329637"/>
                </a:cubicBezTo>
                <a:cubicBezTo>
                  <a:pt x="518666" y="317667"/>
                  <a:pt x="516822" y="305697"/>
                  <a:pt x="513134" y="294648"/>
                </a:cubicBezTo>
                <a:cubicBezTo>
                  <a:pt x="537569" y="280836"/>
                  <a:pt x="554166" y="254594"/>
                  <a:pt x="554166" y="224669"/>
                </a:cubicBezTo>
                <a:cubicBezTo>
                  <a:pt x="554166" y="180472"/>
                  <a:pt x="518205" y="144561"/>
                  <a:pt x="473945" y="144561"/>
                </a:cubicBezTo>
                <a:cubicBezTo>
                  <a:pt x="471179" y="144561"/>
                  <a:pt x="468874" y="144561"/>
                  <a:pt x="466108" y="145022"/>
                </a:cubicBezTo>
                <a:cubicBezTo>
                  <a:pt x="455043" y="145943"/>
                  <a:pt x="444439" y="139958"/>
                  <a:pt x="439829" y="130289"/>
                </a:cubicBezTo>
                <a:cubicBezTo>
                  <a:pt x="426459" y="102206"/>
                  <a:pt x="398797" y="84711"/>
                  <a:pt x="367446" y="84711"/>
                </a:cubicBezTo>
                <a:cubicBezTo>
                  <a:pt x="361914" y="84711"/>
                  <a:pt x="356381" y="85632"/>
                  <a:pt x="351310" y="86553"/>
                </a:cubicBezTo>
                <a:cubicBezTo>
                  <a:pt x="342550" y="88394"/>
                  <a:pt x="333790" y="85632"/>
                  <a:pt x="327797" y="79647"/>
                </a:cubicBezTo>
                <a:cubicBezTo>
                  <a:pt x="309355" y="62152"/>
                  <a:pt x="285382" y="52024"/>
                  <a:pt x="260025" y="52024"/>
                </a:cubicBezTo>
                <a:cubicBezTo>
                  <a:pt x="215765" y="52024"/>
                  <a:pt x="177499" y="82409"/>
                  <a:pt x="166434" y="125225"/>
                </a:cubicBezTo>
                <a:cubicBezTo>
                  <a:pt x="163668" y="137656"/>
                  <a:pt x="151681" y="145943"/>
                  <a:pt x="139233" y="145022"/>
                </a:cubicBezTo>
                <a:cubicBezTo>
                  <a:pt x="136928" y="144561"/>
                  <a:pt x="134623" y="144561"/>
                  <a:pt x="132317" y="144561"/>
                </a:cubicBezTo>
                <a:cubicBezTo>
                  <a:pt x="88058" y="144561"/>
                  <a:pt x="52097" y="180472"/>
                  <a:pt x="52097" y="224669"/>
                </a:cubicBezTo>
                <a:cubicBezTo>
                  <a:pt x="52097" y="257817"/>
                  <a:pt x="72844" y="286361"/>
                  <a:pt x="101428" y="298791"/>
                </a:cubicBezTo>
                <a:cubicBezTo>
                  <a:pt x="93590" y="313523"/>
                  <a:pt x="88519" y="331018"/>
                  <a:pt x="88058" y="348973"/>
                </a:cubicBezTo>
                <a:cubicBezTo>
                  <a:pt x="36883" y="331018"/>
                  <a:pt x="0" y="282217"/>
                  <a:pt x="0" y="224669"/>
                </a:cubicBezTo>
                <a:cubicBezTo>
                  <a:pt x="0" y="157913"/>
                  <a:pt x="49331" y="102666"/>
                  <a:pt x="113876" y="93459"/>
                </a:cubicBezTo>
                <a:cubicBezTo>
                  <a:pt x="118947" y="92998"/>
                  <a:pt x="123558" y="89775"/>
                  <a:pt x="125863" y="84711"/>
                </a:cubicBezTo>
                <a:cubicBezTo>
                  <a:pt x="150298" y="33608"/>
                  <a:pt x="201934" y="0"/>
                  <a:pt x="2600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5" name="Oval 6"/>
          <p:cNvSpPr/>
          <p:nvPr/>
        </p:nvSpPr>
        <p:spPr>
          <a:xfrm>
            <a:off x="1192214" y="5077988"/>
            <a:ext cx="530225" cy="467571"/>
          </a:xfrm>
          <a:custGeom>
            <a:avLst/>
            <a:gdLst>
              <a:gd name="connsiteX0" fmla="*/ 47377 w 607396"/>
              <a:gd name="connsiteY0" fmla="*/ 425569 h 535624"/>
              <a:gd name="connsiteX1" fmla="*/ 559026 w 607396"/>
              <a:gd name="connsiteY1" fmla="*/ 425569 h 535624"/>
              <a:gd name="connsiteX2" fmla="*/ 584856 w 607396"/>
              <a:gd name="connsiteY2" fmla="*/ 443416 h 535624"/>
              <a:gd name="connsiteX3" fmla="*/ 605720 w 607396"/>
              <a:gd name="connsiteY3" fmla="*/ 497948 h 535624"/>
              <a:gd name="connsiteX4" fmla="*/ 602739 w 607396"/>
              <a:gd name="connsiteY4" fmla="*/ 523726 h 535624"/>
              <a:gd name="connsiteX5" fmla="*/ 579889 w 607396"/>
              <a:gd name="connsiteY5" fmla="*/ 535624 h 535624"/>
              <a:gd name="connsiteX6" fmla="*/ 27507 w 607396"/>
              <a:gd name="connsiteY6" fmla="*/ 535624 h 535624"/>
              <a:gd name="connsiteX7" fmla="*/ 4657 w 607396"/>
              <a:gd name="connsiteY7" fmla="*/ 523726 h 535624"/>
              <a:gd name="connsiteX8" fmla="*/ 1677 w 607396"/>
              <a:gd name="connsiteY8" fmla="*/ 497948 h 535624"/>
              <a:gd name="connsiteX9" fmla="*/ 22540 w 607396"/>
              <a:gd name="connsiteY9" fmla="*/ 443416 h 535624"/>
              <a:gd name="connsiteX10" fmla="*/ 47377 w 607396"/>
              <a:gd name="connsiteY10" fmla="*/ 425569 h 535624"/>
              <a:gd name="connsiteX11" fmla="*/ 305132 w 607396"/>
              <a:gd name="connsiteY11" fmla="*/ 258973 h 535624"/>
              <a:gd name="connsiteX12" fmla="*/ 325519 w 607396"/>
              <a:gd name="connsiteY12" fmla="*/ 279280 h 535624"/>
              <a:gd name="connsiteX13" fmla="*/ 305132 w 607396"/>
              <a:gd name="connsiteY13" fmla="*/ 299587 h 535624"/>
              <a:gd name="connsiteX14" fmla="*/ 284745 w 607396"/>
              <a:gd name="connsiteY14" fmla="*/ 279280 h 535624"/>
              <a:gd name="connsiteX15" fmla="*/ 305132 w 607396"/>
              <a:gd name="connsiteY15" fmla="*/ 258973 h 535624"/>
              <a:gd name="connsiteX16" fmla="*/ 303599 w 607396"/>
              <a:gd name="connsiteY16" fmla="*/ 209280 h 535624"/>
              <a:gd name="connsiteX17" fmla="*/ 352283 w 607396"/>
              <a:gd name="connsiteY17" fmla="*/ 224166 h 535624"/>
              <a:gd name="connsiteX18" fmla="*/ 356257 w 607396"/>
              <a:gd name="connsiteY18" fmla="*/ 231112 h 535624"/>
              <a:gd name="connsiteX19" fmla="*/ 353277 w 607396"/>
              <a:gd name="connsiteY19" fmla="*/ 238059 h 535624"/>
              <a:gd name="connsiteX20" fmla="*/ 346322 w 607396"/>
              <a:gd name="connsiteY20" fmla="*/ 245006 h 535624"/>
              <a:gd name="connsiteX21" fmla="*/ 335393 w 607396"/>
              <a:gd name="connsiteY21" fmla="*/ 245998 h 535624"/>
              <a:gd name="connsiteX22" fmla="*/ 303599 w 607396"/>
              <a:gd name="connsiteY22" fmla="*/ 236074 h 535624"/>
              <a:gd name="connsiteX23" fmla="*/ 272800 w 607396"/>
              <a:gd name="connsiteY23" fmla="*/ 245998 h 535624"/>
              <a:gd name="connsiteX24" fmla="*/ 260877 w 607396"/>
              <a:gd name="connsiteY24" fmla="*/ 245006 h 535624"/>
              <a:gd name="connsiteX25" fmla="*/ 253922 w 607396"/>
              <a:gd name="connsiteY25" fmla="*/ 238059 h 535624"/>
              <a:gd name="connsiteX26" fmla="*/ 251935 w 607396"/>
              <a:gd name="connsiteY26" fmla="*/ 231112 h 535624"/>
              <a:gd name="connsiteX27" fmla="*/ 255909 w 607396"/>
              <a:gd name="connsiteY27" fmla="*/ 224166 h 535624"/>
              <a:gd name="connsiteX28" fmla="*/ 303599 w 607396"/>
              <a:gd name="connsiteY28" fmla="*/ 209280 h 535624"/>
              <a:gd name="connsiteX29" fmla="*/ 303679 w 607396"/>
              <a:gd name="connsiteY29" fmla="*/ 159748 h 535624"/>
              <a:gd name="connsiteX30" fmla="*/ 391108 w 607396"/>
              <a:gd name="connsiteY30" fmla="*/ 184514 h 535624"/>
              <a:gd name="connsiteX31" fmla="*/ 395082 w 607396"/>
              <a:gd name="connsiteY31" fmla="*/ 191449 h 535624"/>
              <a:gd name="connsiteX32" fmla="*/ 393095 w 607396"/>
              <a:gd name="connsiteY32" fmla="*/ 198383 h 535624"/>
              <a:gd name="connsiteX33" fmla="*/ 386140 w 607396"/>
              <a:gd name="connsiteY33" fmla="*/ 205318 h 535624"/>
              <a:gd name="connsiteX34" fmla="*/ 375212 w 607396"/>
              <a:gd name="connsiteY34" fmla="*/ 206309 h 535624"/>
              <a:gd name="connsiteX35" fmla="*/ 303679 w 607396"/>
              <a:gd name="connsiteY35" fmla="*/ 186496 h 535624"/>
              <a:gd name="connsiteX36" fmla="*/ 233141 w 607396"/>
              <a:gd name="connsiteY36" fmla="*/ 206309 h 535624"/>
              <a:gd name="connsiteX37" fmla="*/ 222212 w 607396"/>
              <a:gd name="connsiteY37" fmla="*/ 205318 h 535624"/>
              <a:gd name="connsiteX38" fmla="*/ 215258 w 607396"/>
              <a:gd name="connsiteY38" fmla="*/ 198383 h 535624"/>
              <a:gd name="connsiteX39" fmla="*/ 212277 w 607396"/>
              <a:gd name="connsiteY39" fmla="*/ 191449 h 535624"/>
              <a:gd name="connsiteX40" fmla="*/ 216251 w 607396"/>
              <a:gd name="connsiteY40" fmla="*/ 184514 h 535624"/>
              <a:gd name="connsiteX41" fmla="*/ 303679 w 607396"/>
              <a:gd name="connsiteY41" fmla="*/ 159748 h 535624"/>
              <a:gd name="connsiteX42" fmla="*/ 303619 w 607396"/>
              <a:gd name="connsiteY42" fmla="*/ 112126 h 535624"/>
              <a:gd name="connsiteX43" fmla="*/ 427778 w 607396"/>
              <a:gd name="connsiteY43" fmla="*/ 148836 h 535624"/>
              <a:gd name="connsiteX44" fmla="*/ 431751 w 607396"/>
              <a:gd name="connsiteY44" fmla="*/ 154789 h 535624"/>
              <a:gd name="connsiteX45" fmla="*/ 428771 w 607396"/>
              <a:gd name="connsiteY45" fmla="*/ 162726 h 535624"/>
              <a:gd name="connsiteX46" fmla="*/ 421818 w 607396"/>
              <a:gd name="connsiteY46" fmla="*/ 169671 h 535624"/>
              <a:gd name="connsiteX47" fmla="*/ 410892 w 607396"/>
              <a:gd name="connsiteY47" fmla="*/ 170663 h 535624"/>
              <a:gd name="connsiteX48" fmla="*/ 303619 w 607396"/>
              <a:gd name="connsiteY48" fmla="*/ 138914 h 535624"/>
              <a:gd name="connsiteX49" fmla="*/ 196345 w 607396"/>
              <a:gd name="connsiteY49" fmla="*/ 170663 h 535624"/>
              <a:gd name="connsiteX50" fmla="*/ 185419 w 607396"/>
              <a:gd name="connsiteY50" fmla="*/ 169671 h 535624"/>
              <a:gd name="connsiteX51" fmla="*/ 178466 w 607396"/>
              <a:gd name="connsiteY51" fmla="*/ 162726 h 535624"/>
              <a:gd name="connsiteX52" fmla="*/ 176479 w 607396"/>
              <a:gd name="connsiteY52" fmla="*/ 154789 h 535624"/>
              <a:gd name="connsiteX53" fmla="*/ 180453 w 607396"/>
              <a:gd name="connsiteY53" fmla="*/ 148836 h 535624"/>
              <a:gd name="connsiteX54" fmla="*/ 303619 w 607396"/>
              <a:gd name="connsiteY54" fmla="*/ 112126 h 535624"/>
              <a:gd name="connsiteX55" fmla="*/ 105027 w 607396"/>
              <a:gd name="connsiteY55" fmla="*/ 41670 h 535624"/>
              <a:gd name="connsiteX56" fmla="*/ 97080 w 607396"/>
              <a:gd name="connsiteY56" fmla="*/ 49608 h 535624"/>
              <a:gd name="connsiteX57" fmla="*/ 97080 w 607396"/>
              <a:gd name="connsiteY57" fmla="*/ 349240 h 535624"/>
              <a:gd name="connsiteX58" fmla="*/ 105027 w 607396"/>
              <a:gd name="connsiteY58" fmla="*/ 357177 h 535624"/>
              <a:gd name="connsiteX59" fmla="*/ 501377 w 607396"/>
              <a:gd name="connsiteY59" fmla="*/ 357177 h 535624"/>
              <a:gd name="connsiteX60" fmla="*/ 509324 w 607396"/>
              <a:gd name="connsiteY60" fmla="*/ 349240 h 535624"/>
              <a:gd name="connsiteX61" fmla="*/ 509324 w 607396"/>
              <a:gd name="connsiteY61" fmla="*/ 49608 h 535624"/>
              <a:gd name="connsiteX62" fmla="*/ 501377 w 607396"/>
              <a:gd name="connsiteY62" fmla="*/ 41670 h 535624"/>
              <a:gd name="connsiteX63" fmla="*/ 83173 w 607396"/>
              <a:gd name="connsiteY63" fmla="*/ 0 h 535624"/>
              <a:gd name="connsiteX64" fmla="*/ 523231 w 607396"/>
              <a:gd name="connsiteY64" fmla="*/ 0 h 535624"/>
              <a:gd name="connsiteX65" fmla="*/ 551045 w 607396"/>
              <a:gd name="connsiteY65" fmla="*/ 27780 h 535624"/>
              <a:gd name="connsiteX66" fmla="*/ 551045 w 607396"/>
              <a:gd name="connsiteY66" fmla="*/ 371067 h 535624"/>
              <a:gd name="connsiteX67" fmla="*/ 523231 w 607396"/>
              <a:gd name="connsiteY67" fmla="*/ 397856 h 535624"/>
              <a:gd name="connsiteX68" fmla="*/ 83173 w 607396"/>
              <a:gd name="connsiteY68" fmla="*/ 397856 h 535624"/>
              <a:gd name="connsiteX69" fmla="*/ 56352 w 607396"/>
              <a:gd name="connsiteY69" fmla="*/ 371067 h 535624"/>
              <a:gd name="connsiteX70" fmla="*/ 56352 w 607396"/>
              <a:gd name="connsiteY70" fmla="*/ 27780 h 535624"/>
              <a:gd name="connsiteX71" fmla="*/ 83173 w 607396"/>
              <a:gd name="connsiteY71" fmla="*/ 0 h 53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7396" h="535624">
                <a:moveTo>
                  <a:pt x="47377" y="425569"/>
                </a:moveTo>
                <a:lnTo>
                  <a:pt x="559026" y="425569"/>
                </a:lnTo>
                <a:cubicBezTo>
                  <a:pt x="570947" y="425569"/>
                  <a:pt x="580882" y="432510"/>
                  <a:pt x="584856" y="443416"/>
                </a:cubicBezTo>
                <a:lnTo>
                  <a:pt x="605720" y="497948"/>
                </a:lnTo>
                <a:cubicBezTo>
                  <a:pt x="608700" y="506871"/>
                  <a:pt x="607707" y="515795"/>
                  <a:pt x="602739" y="523726"/>
                </a:cubicBezTo>
                <a:cubicBezTo>
                  <a:pt x="597772" y="530667"/>
                  <a:pt x="588830" y="535624"/>
                  <a:pt x="579889" y="535624"/>
                </a:cubicBezTo>
                <a:lnTo>
                  <a:pt x="27507" y="535624"/>
                </a:lnTo>
                <a:cubicBezTo>
                  <a:pt x="18566" y="535624"/>
                  <a:pt x="9625" y="530667"/>
                  <a:pt x="4657" y="523726"/>
                </a:cubicBezTo>
                <a:cubicBezTo>
                  <a:pt x="-310" y="515795"/>
                  <a:pt x="-1304" y="506871"/>
                  <a:pt x="1677" y="497948"/>
                </a:cubicBezTo>
                <a:lnTo>
                  <a:pt x="22540" y="443416"/>
                </a:lnTo>
                <a:cubicBezTo>
                  <a:pt x="26514" y="432510"/>
                  <a:pt x="36449" y="425569"/>
                  <a:pt x="47377" y="425569"/>
                </a:cubicBezTo>
                <a:close/>
                <a:moveTo>
                  <a:pt x="305132" y="258973"/>
                </a:moveTo>
                <a:cubicBezTo>
                  <a:pt x="316391" y="258973"/>
                  <a:pt x="325519" y="268065"/>
                  <a:pt x="325519" y="279280"/>
                </a:cubicBezTo>
                <a:cubicBezTo>
                  <a:pt x="325519" y="290495"/>
                  <a:pt x="316391" y="299587"/>
                  <a:pt x="305132" y="299587"/>
                </a:cubicBezTo>
                <a:cubicBezTo>
                  <a:pt x="293873" y="299587"/>
                  <a:pt x="284745" y="290495"/>
                  <a:pt x="284745" y="279280"/>
                </a:cubicBezTo>
                <a:cubicBezTo>
                  <a:pt x="284745" y="268065"/>
                  <a:pt x="293873" y="258973"/>
                  <a:pt x="305132" y="258973"/>
                </a:cubicBezTo>
                <a:close/>
                <a:moveTo>
                  <a:pt x="303599" y="209280"/>
                </a:moveTo>
                <a:cubicBezTo>
                  <a:pt x="321483" y="209280"/>
                  <a:pt x="338373" y="214242"/>
                  <a:pt x="352283" y="224166"/>
                </a:cubicBezTo>
                <a:cubicBezTo>
                  <a:pt x="354270" y="226150"/>
                  <a:pt x="355264" y="228135"/>
                  <a:pt x="356257" y="231112"/>
                </a:cubicBezTo>
                <a:cubicBezTo>
                  <a:pt x="356257" y="233097"/>
                  <a:pt x="355264" y="236074"/>
                  <a:pt x="353277" y="238059"/>
                </a:cubicBezTo>
                <a:lnTo>
                  <a:pt x="346322" y="245006"/>
                </a:lnTo>
                <a:cubicBezTo>
                  <a:pt x="343341" y="247983"/>
                  <a:pt x="338373" y="247983"/>
                  <a:pt x="335393" y="245998"/>
                </a:cubicBezTo>
                <a:cubicBezTo>
                  <a:pt x="326451" y="240044"/>
                  <a:pt x="315522" y="236074"/>
                  <a:pt x="303599" y="236074"/>
                </a:cubicBezTo>
                <a:cubicBezTo>
                  <a:pt x="292670" y="236074"/>
                  <a:pt x="281741" y="240044"/>
                  <a:pt x="272800" y="245998"/>
                </a:cubicBezTo>
                <a:cubicBezTo>
                  <a:pt x="268825" y="247983"/>
                  <a:pt x="263858" y="247983"/>
                  <a:pt x="260877" y="245006"/>
                </a:cubicBezTo>
                <a:lnTo>
                  <a:pt x="253922" y="238059"/>
                </a:lnTo>
                <a:cubicBezTo>
                  <a:pt x="252929" y="236074"/>
                  <a:pt x="251935" y="233097"/>
                  <a:pt x="251935" y="231112"/>
                </a:cubicBezTo>
                <a:cubicBezTo>
                  <a:pt x="251935" y="228135"/>
                  <a:pt x="252929" y="226150"/>
                  <a:pt x="255909" y="224166"/>
                </a:cubicBezTo>
                <a:cubicBezTo>
                  <a:pt x="268825" y="214242"/>
                  <a:pt x="285716" y="209280"/>
                  <a:pt x="303599" y="209280"/>
                </a:cubicBezTo>
                <a:close/>
                <a:moveTo>
                  <a:pt x="303679" y="159748"/>
                </a:moveTo>
                <a:cubicBezTo>
                  <a:pt x="336465" y="159748"/>
                  <a:pt x="366270" y="168664"/>
                  <a:pt x="391108" y="184514"/>
                </a:cubicBezTo>
                <a:cubicBezTo>
                  <a:pt x="394088" y="186496"/>
                  <a:pt x="395082" y="188477"/>
                  <a:pt x="395082" y="191449"/>
                </a:cubicBezTo>
                <a:cubicBezTo>
                  <a:pt x="396075" y="194421"/>
                  <a:pt x="395082" y="196402"/>
                  <a:pt x="393095" y="198383"/>
                </a:cubicBezTo>
                <a:lnTo>
                  <a:pt x="386140" y="205318"/>
                </a:lnTo>
                <a:cubicBezTo>
                  <a:pt x="383160" y="208290"/>
                  <a:pt x="378192" y="209281"/>
                  <a:pt x="375212" y="206309"/>
                </a:cubicBezTo>
                <a:cubicBezTo>
                  <a:pt x="354348" y="194421"/>
                  <a:pt x="329510" y="186496"/>
                  <a:pt x="303679" y="186496"/>
                </a:cubicBezTo>
                <a:cubicBezTo>
                  <a:pt x="277848" y="186496"/>
                  <a:pt x="254004" y="194421"/>
                  <a:pt x="233141" y="206309"/>
                </a:cubicBezTo>
                <a:cubicBezTo>
                  <a:pt x="229167" y="209281"/>
                  <a:pt x="225193" y="208290"/>
                  <a:pt x="222212" y="205318"/>
                </a:cubicBezTo>
                <a:lnTo>
                  <a:pt x="215258" y="198383"/>
                </a:lnTo>
                <a:cubicBezTo>
                  <a:pt x="213271" y="196402"/>
                  <a:pt x="212277" y="194421"/>
                  <a:pt x="212277" y="191449"/>
                </a:cubicBezTo>
                <a:cubicBezTo>
                  <a:pt x="212277" y="188477"/>
                  <a:pt x="214264" y="186496"/>
                  <a:pt x="216251" y="184514"/>
                </a:cubicBezTo>
                <a:cubicBezTo>
                  <a:pt x="242082" y="168664"/>
                  <a:pt x="271887" y="159748"/>
                  <a:pt x="303679" y="159748"/>
                </a:cubicBezTo>
                <a:close/>
                <a:moveTo>
                  <a:pt x="303619" y="112126"/>
                </a:moveTo>
                <a:cubicBezTo>
                  <a:pt x="349309" y="112126"/>
                  <a:pt x="392020" y="125024"/>
                  <a:pt x="427778" y="148836"/>
                </a:cubicBezTo>
                <a:cubicBezTo>
                  <a:pt x="429765" y="149828"/>
                  <a:pt x="431751" y="152804"/>
                  <a:pt x="431751" y="154789"/>
                </a:cubicBezTo>
                <a:cubicBezTo>
                  <a:pt x="431751" y="157765"/>
                  <a:pt x="430758" y="160742"/>
                  <a:pt x="428771" y="162726"/>
                </a:cubicBezTo>
                <a:lnTo>
                  <a:pt x="421818" y="169671"/>
                </a:lnTo>
                <a:cubicBezTo>
                  <a:pt x="418839" y="172648"/>
                  <a:pt x="414865" y="172648"/>
                  <a:pt x="410892" y="170663"/>
                </a:cubicBezTo>
                <a:cubicBezTo>
                  <a:pt x="380101" y="150820"/>
                  <a:pt x="343350" y="138914"/>
                  <a:pt x="303619" y="138914"/>
                </a:cubicBezTo>
                <a:cubicBezTo>
                  <a:pt x="264881" y="138914"/>
                  <a:pt x="227136" y="150820"/>
                  <a:pt x="196345" y="170663"/>
                </a:cubicBezTo>
                <a:cubicBezTo>
                  <a:pt x="193365" y="172648"/>
                  <a:pt x="188399" y="172648"/>
                  <a:pt x="185419" y="169671"/>
                </a:cubicBezTo>
                <a:lnTo>
                  <a:pt x="178466" y="162726"/>
                </a:lnTo>
                <a:cubicBezTo>
                  <a:pt x="176479" y="160742"/>
                  <a:pt x="175486" y="157765"/>
                  <a:pt x="176479" y="154789"/>
                </a:cubicBezTo>
                <a:cubicBezTo>
                  <a:pt x="176479" y="152804"/>
                  <a:pt x="177473" y="149828"/>
                  <a:pt x="180453" y="148836"/>
                </a:cubicBezTo>
                <a:cubicBezTo>
                  <a:pt x="215217" y="125024"/>
                  <a:pt x="257928" y="112126"/>
                  <a:pt x="303619" y="112126"/>
                </a:cubicBezTo>
                <a:close/>
                <a:moveTo>
                  <a:pt x="105027" y="41670"/>
                </a:moveTo>
                <a:cubicBezTo>
                  <a:pt x="101053" y="41670"/>
                  <a:pt x="97080" y="44647"/>
                  <a:pt x="97080" y="49608"/>
                </a:cubicBezTo>
                <a:lnTo>
                  <a:pt x="97080" y="349240"/>
                </a:lnTo>
                <a:cubicBezTo>
                  <a:pt x="97080" y="353209"/>
                  <a:pt x="101053" y="357177"/>
                  <a:pt x="105027" y="357177"/>
                </a:cubicBezTo>
                <a:lnTo>
                  <a:pt x="501377" y="357177"/>
                </a:lnTo>
                <a:cubicBezTo>
                  <a:pt x="506344" y="357177"/>
                  <a:pt x="509324" y="353209"/>
                  <a:pt x="509324" y="349240"/>
                </a:cubicBezTo>
                <a:lnTo>
                  <a:pt x="509324" y="49608"/>
                </a:lnTo>
                <a:cubicBezTo>
                  <a:pt x="509324" y="44647"/>
                  <a:pt x="506344" y="41670"/>
                  <a:pt x="501377" y="41670"/>
                </a:cubicBezTo>
                <a:close/>
                <a:moveTo>
                  <a:pt x="83173" y="0"/>
                </a:moveTo>
                <a:lnTo>
                  <a:pt x="523231" y="0"/>
                </a:lnTo>
                <a:cubicBezTo>
                  <a:pt x="538131" y="0"/>
                  <a:pt x="551045" y="12898"/>
                  <a:pt x="551045" y="27780"/>
                </a:cubicBezTo>
                <a:lnTo>
                  <a:pt x="551045" y="371067"/>
                </a:lnTo>
                <a:cubicBezTo>
                  <a:pt x="551045" y="385950"/>
                  <a:pt x="538131" y="397856"/>
                  <a:pt x="523231" y="397856"/>
                </a:cubicBezTo>
                <a:lnTo>
                  <a:pt x="83173" y="397856"/>
                </a:lnTo>
                <a:cubicBezTo>
                  <a:pt x="68272" y="397856"/>
                  <a:pt x="56352" y="385950"/>
                  <a:pt x="56352" y="371067"/>
                </a:cubicBezTo>
                <a:lnTo>
                  <a:pt x="56352" y="27780"/>
                </a:lnTo>
                <a:cubicBezTo>
                  <a:pt x="56352" y="12898"/>
                  <a:pt x="68272" y="0"/>
                  <a:pt x="83173" y="0"/>
                </a:cubicBezTo>
                <a:close/>
              </a:path>
            </a:pathLst>
          </a:custGeom>
          <a:solidFill>
            <a:srgbClr val="F17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0" name="矩形: 圆角 39"/>
          <p:cNvSpPr/>
          <p:nvPr/>
        </p:nvSpPr>
        <p:spPr>
          <a:xfrm>
            <a:off x="2168526" y="4410075"/>
            <a:ext cx="3213100" cy="18732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矩形: 圆角 40"/>
          <p:cNvSpPr/>
          <p:nvPr/>
        </p:nvSpPr>
        <p:spPr>
          <a:xfrm>
            <a:off x="2168526" y="4410075"/>
            <a:ext cx="2295525" cy="18732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/>
          <p:cNvSpPr/>
          <p:nvPr/>
        </p:nvSpPr>
        <p:spPr>
          <a:xfrm>
            <a:off x="2168526" y="5311774"/>
            <a:ext cx="3213100" cy="18732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17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矩形: 圆角 38"/>
          <p:cNvSpPr/>
          <p:nvPr/>
        </p:nvSpPr>
        <p:spPr>
          <a:xfrm>
            <a:off x="2168526" y="5311774"/>
            <a:ext cx="2295525" cy="187325"/>
          </a:xfrm>
          <a:prstGeom prst="roundRect">
            <a:avLst>
              <a:gd name="adj" fmla="val 50000"/>
            </a:avLst>
          </a:prstGeom>
          <a:solidFill>
            <a:srgbClr val="F17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5886450" y="1937298"/>
            <a:ext cx="4933949" cy="175840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6070372" y="2130973"/>
            <a:ext cx="1371052" cy="1371052"/>
          </a:xfrm>
          <a:prstGeom prst="rect">
            <a:avLst/>
          </a:prstGeom>
          <a:blipFill>
            <a:blip r:embed="rId2"/>
            <a:stretch>
              <a:fillRect l="-25232" r="-247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5886450" y="4070898"/>
            <a:ext cx="4933949" cy="175840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6070372" y="4264573"/>
            <a:ext cx="1371052" cy="1371052"/>
          </a:xfrm>
          <a:prstGeom prst="rect">
            <a:avLst/>
          </a:prstGeom>
          <a:blipFill>
            <a:blip r:embed="rId3"/>
            <a:stretch>
              <a:fillRect l="-25232" r="-247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4" name="TextBox 30"/>
          <p:cNvSpPr txBox="1"/>
          <p:nvPr/>
        </p:nvSpPr>
        <p:spPr>
          <a:xfrm>
            <a:off x="7569848" y="2263141"/>
            <a:ext cx="3034938" cy="1106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55" name="TextBox 30"/>
          <p:cNvSpPr txBox="1"/>
          <p:nvPr/>
        </p:nvSpPr>
        <p:spPr>
          <a:xfrm>
            <a:off x="7569848" y="4392386"/>
            <a:ext cx="3034938" cy="1106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073180" y="2707573"/>
            <a:ext cx="3834100" cy="888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j-lt"/>
                <a:ea typeface="微软雅黑 Light" panose="020B0502040204020203" charset="-122"/>
              </a:rPr>
              <a:t>There are many variations of passages available the majority There are many variations of passages available the majority.</a:t>
            </a:r>
            <a:endParaRPr lang="en-US" altLang="zh-CN" sz="1200" dirty="0">
              <a:solidFill>
                <a:schemeClr val="bg1"/>
              </a:solidFill>
              <a:latin typeface="+mj-lt"/>
              <a:ea typeface="微软雅黑 Light" panose="020B0502040204020203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1067148" y="1994915"/>
            <a:ext cx="2828259" cy="663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DINPro-Bold" panose="02000503030000020004" pitchFamily="50" charset="0"/>
              </a:rPr>
              <a:t>TEMPLATE</a:t>
            </a:r>
            <a:endParaRPr lang="en-US" altLang="zh-CN" sz="3200" dirty="0">
              <a:solidFill>
                <a:schemeClr val="bg1"/>
              </a:solidFill>
              <a:latin typeface="DINPro-Bold" panose="02000503030000020004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58394" y="-59682"/>
            <a:ext cx="5275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ONE</a:t>
            </a:r>
            <a:endParaRPr lang="en-US" altLang="zh-CN" sz="66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58279" y="350498"/>
            <a:ext cx="54754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 spc="300">
                <a:latin typeface="Century Gothic" panose="020B0502020202020204" pitchFamily="34" charset="0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年度工作概述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4622152" y="996829"/>
            <a:ext cx="294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+mj-ea"/>
                <a:sym typeface="微软雅黑 Light" panose="020B0502040204020203" charset="-122"/>
              </a:rPr>
              <a:t>Conveniently architect value option. Seamlessly deliver.</a:t>
            </a:r>
            <a:endParaRPr lang="en-US" sz="1400" dirty="0">
              <a:solidFill>
                <a:schemeClr val="bg1"/>
              </a:solidFill>
              <a:ea typeface="+mj-ea"/>
              <a:sym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2493" y="2410962"/>
            <a:ext cx="1747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Pro-Bold" panose="02000503030000020004" pitchFamily="50" charset="0"/>
                <a:ea typeface="方正黑体简体" panose="02000000000000000000" pitchFamily="65" charset="-122"/>
                <a:cs typeface="+mn-ea"/>
                <a:sym typeface="+mn-lt"/>
              </a:rPr>
              <a:t>80%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Pro-Bold" panose="02000503030000020004" pitchFamily="50" charset="0"/>
              <a:ea typeface="方正黑体简体" panose="02000000000000000000" pitchFamily="65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4235" y="2410962"/>
            <a:ext cx="1951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Pro-Bold" panose="02000503030000020004" pitchFamily="50" charset="0"/>
                <a:ea typeface="方正黑体简体" panose="02000000000000000000" pitchFamily="65" charset="-122"/>
                <a:cs typeface="+mn-ea"/>
                <a:sym typeface="+mn-lt"/>
              </a:rPr>
              <a:t>45%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Pro-Bold" panose="02000503030000020004" pitchFamily="50" charset="0"/>
              <a:ea typeface="方正黑体简体" panose="02000000000000000000" pitchFamily="65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69293" y="2410962"/>
            <a:ext cx="2027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Pro-Bold" panose="02000503030000020004" pitchFamily="50" charset="0"/>
                <a:ea typeface="方正黑体简体" panose="02000000000000000000" pitchFamily="65" charset="-122"/>
                <a:cs typeface="+mn-ea"/>
                <a:sym typeface="+mn-lt"/>
              </a:rPr>
              <a:t>13%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Pro-Bold" panose="02000503030000020004" pitchFamily="50" charset="0"/>
              <a:ea typeface="方正黑体简体" panose="02000000000000000000" pitchFamily="65" charset="-122"/>
              <a:cs typeface="+mn-ea"/>
              <a:sym typeface="+mn-lt"/>
            </a:endParaRPr>
          </a:p>
        </p:txBody>
      </p:sp>
      <p:sp>
        <p:nvSpPr>
          <p:cNvPr id="12" name="矩形: 圆角 10"/>
          <p:cNvSpPr/>
          <p:nvPr/>
        </p:nvSpPr>
        <p:spPr>
          <a:xfrm>
            <a:off x="700334" y="3386518"/>
            <a:ext cx="6229331" cy="84963"/>
          </a:xfrm>
          <a:prstGeom prst="roundRect">
            <a:avLst>
              <a:gd name="adj" fmla="val 50000"/>
            </a:avLst>
          </a:prstGeom>
          <a:solidFill>
            <a:srgbClr val="F17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方正黑体简体" panose="02000000000000000000" pitchFamily="65" charset="-122"/>
              <a:cs typeface="+mn-cs"/>
            </a:endParaRPr>
          </a:p>
        </p:txBody>
      </p:sp>
      <p:grpSp>
        <p:nvGrpSpPr>
          <p:cNvPr id="15" name="Group 4"/>
          <p:cNvGrpSpPr>
            <a:grpSpLocks noChangeAspect="1"/>
          </p:cNvGrpSpPr>
          <p:nvPr/>
        </p:nvGrpSpPr>
        <p:grpSpPr bwMode="auto">
          <a:xfrm rot="10800000">
            <a:off x="700334" y="3956334"/>
            <a:ext cx="389182" cy="343140"/>
            <a:chOff x="5055" y="1376"/>
            <a:chExt cx="1792" cy="1580"/>
          </a:xfrm>
          <a:solidFill>
            <a:schemeClr val="bg1"/>
          </a:solidFill>
        </p:grpSpPr>
        <p:sp>
          <p:nvSpPr>
            <p:cNvPr id="16" name="Freeform 5"/>
            <p:cNvSpPr/>
            <p:nvPr/>
          </p:nvSpPr>
          <p:spPr bwMode="auto">
            <a:xfrm>
              <a:off x="6070" y="1376"/>
              <a:ext cx="777" cy="1580"/>
            </a:xfrm>
            <a:custGeom>
              <a:avLst/>
              <a:gdLst>
                <a:gd name="T0" fmla="*/ 1504 w 1704"/>
                <a:gd name="T1" fmla="*/ 0 h 3469"/>
                <a:gd name="T2" fmla="*/ 288 w 1704"/>
                <a:gd name="T3" fmla="*/ 0 h 3469"/>
                <a:gd name="T4" fmla="*/ 88 w 1704"/>
                <a:gd name="T5" fmla="*/ 200 h 3469"/>
                <a:gd name="T6" fmla="*/ 88 w 1704"/>
                <a:gd name="T7" fmla="*/ 1416 h 3469"/>
                <a:gd name="T8" fmla="*/ 288 w 1704"/>
                <a:gd name="T9" fmla="*/ 1616 h 3469"/>
                <a:gd name="T10" fmla="*/ 870 w 1704"/>
                <a:gd name="T11" fmla="*/ 1616 h 3469"/>
                <a:gd name="T12" fmla="*/ 649 w 1704"/>
                <a:gd name="T13" fmla="*/ 2381 h 3469"/>
                <a:gd name="T14" fmla="*/ 147 w 1704"/>
                <a:gd name="T15" fmla="*/ 2756 h 3469"/>
                <a:gd name="T16" fmla="*/ 48 w 1704"/>
                <a:gd name="T17" fmla="*/ 3025 h 3469"/>
                <a:gd name="T18" fmla="*/ 192 w 1704"/>
                <a:gd name="T19" fmla="*/ 3329 h 3469"/>
                <a:gd name="T20" fmla="*/ 453 w 1704"/>
                <a:gd name="T21" fmla="*/ 3427 h 3469"/>
                <a:gd name="T22" fmla="*/ 1123 w 1704"/>
                <a:gd name="T23" fmla="*/ 2991 h 3469"/>
                <a:gd name="T24" fmla="*/ 1581 w 1704"/>
                <a:gd name="T25" fmla="*/ 2264 h 3469"/>
                <a:gd name="T26" fmla="*/ 1704 w 1704"/>
                <a:gd name="T27" fmla="*/ 1156 h 3469"/>
                <a:gd name="T28" fmla="*/ 1704 w 1704"/>
                <a:gd name="T29" fmla="*/ 200 h 3469"/>
                <a:gd name="T30" fmla="*/ 1504 w 1704"/>
                <a:gd name="T31" fmla="*/ 0 h 3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04" h="3469">
                  <a:moveTo>
                    <a:pt x="1504" y="0"/>
                  </a:moveTo>
                  <a:cubicBezTo>
                    <a:pt x="288" y="0"/>
                    <a:pt x="288" y="0"/>
                    <a:pt x="288" y="0"/>
                  </a:cubicBezTo>
                  <a:cubicBezTo>
                    <a:pt x="178" y="0"/>
                    <a:pt x="88" y="90"/>
                    <a:pt x="88" y="200"/>
                  </a:cubicBezTo>
                  <a:cubicBezTo>
                    <a:pt x="88" y="1416"/>
                    <a:pt x="88" y="1416"/>
                    <a:pt x="88" y="1416"/>
                  </a:cubicBezTo>
                  <a:cubicBezTo>
                    <a:pt x="88" y="1527"/>
                    <a:pt x="178" y="1616"/>
                    <a:pt x="288" y="1616"/>
                  </a:cubicBezTo>
                  <a:cubicBezTo>
                    <a:pt x="870" y="1616"/>
                    <a:pt x="870" y="1616"/>
                    <a:pt x="870" y="1616"/>
                  </a:cubicBezTo>
                  <a:cubicBezTo>
                    <a:pt x="863" y="1935"/>
                    <a:pt x="789" y="2190"/>
                    <a:pt x="649" y="2381"/>
                  </a:cubicBezTo>
                  <a:cubicBezTo>
                    <a:pt x="538" y="2532"/>
                    <a:pt x="371" y="2658"/>
                    <a:pt x="147" y="2756"/>
                  </a:cubicBezTo>
                  <a:cubicBezTo>
                    <a:pt x="45" y="2802"/>
                    <a:pt x="0" y="2923"/>
                    <a:pt x="48" y="3025"/>
                  </a:cubicBezTo>
                  <a:cubicBezTo>
                    <a:pt x="192" y="3329"/>
                    <a:pt x="192" y="3329"/>
                    <a:pt x="192" y="3329"/>
                  </a:cubicBezTo>
                  <a:cubicBezTo>
                    <a:pt x="239" y="3427"/>
                    <a:pt x="353" y="3469"/>
                    <a:pt x="453" y="3427"/>
                  </a:cubicBezTo>
                  <a:cubicBezTo>
                    <a:pt x="717" y="3312"/>
                    <a:pt x="941" y="3167"/>
                    <a:pt x="1123" y="2991"/>
                  </a:cubicBezTo>
                  <a:cubicBezTo>
                    <a:pt x="1346" y="2776"/>
                    <a:pt x="1498" y="2534"/>
                    <a:pt x="1581" y="2264"/>
                  </a:cubicBezTo>
                  <a:cubicBezTo>
                    <a:pt x="1663" y="1993"/>
                    <a:pt x="1704" y="1624"/>
                    <a:pt x="1704" y="1156"/>
                  </a:cubicBezTo>
                  <a:cubicBezTo>
                    <a:pt x="1704" y="200"/>
                    <a:pt x="1704" y="200"/>
                    <a:pt x="1704" y="200"/>
                  </a:cubicBezTo>
                  <a:cubicBezTo>
                    <a:pt x="1704" y="90"/>
                    <a:pt x="1615" y="0"/>
                    <a:pt x="150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方正黑体简体" panose="02000000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5055" y="1376"/>
              <a:ext cx="777" cy="1580"/>
            </a:xfrm>
            <a:custGeom>
              <a:avLst/>
              <a:gdLst>
                <a:gd name="T0" fmla="*/ 453 w 1704"/>
                <a:gd name="T1" fmla="*/ 3426 h 3469"/>
                <a:gd name="T2" fmla="*/ 1121 w 1704"/>
                <a:gd name="T3" fmla="*/ 2991 h 3469"/>
                <a:gd name="T4" fmla="*/ 1581 w 1704"/>
                <a:gd name="T5" fmla="*/ 2266 h 3469"/>
                <a:gd name="T6" fmla="*/ 1704 w 1704"/>
                <a:gd name="T7" fmla="*/ 1156 h 3469"/>
                <a:gd name="T8" fmla="*/ 1704 w 1704"/>
                <a:gd name="T9" fmla="*/ 200 h 3469"/>
                <a:gd name="T10" fmla="*/ 1504 w 1704"/>
                <a:gd name="T11" fmla="*/ 0 h 3469"/>
                <a:gd name="T12" fmla="*/ 288 w 1704"/>
                <a:gd name="T13" fmla="*/ 0 h 3469"/>
                <a:gd name="T14" fmla="*/ 88 w 1704"/>
                <a:gd name="T15" fmla="*/ 200 h 3469"/>
                <a:gd name="T16" fmla="*/ 88 w 1704"/>
                <a:gd name="T17" fmla="*/ 1416 h 3469"/>
                <a:gd name="T18" fmla="*/ 288 w 1704"/>
                <a:gd name="T19" fmla="*/ 1616 h 3469"/>
                <a:gd name="T20" fmla="*/ 870 w 1704"/>
                <a:gd name="T21" fmla="*/ 1616 h 3469"/>
                <a:gd name="T22" fmla="*/ 649 w 1704"/>
                <a:gd name="T23" fmla="*/ 2381 h 3469"/>
                <a:gd name="T24" fmla="*/ 148 w 1704"/>
                <a:gd name="T25" fmla="*/ 2756 h 3469"/>
                <a:gd name="T26" fmla="*/ 48 w 1704"/>
                <a:gd name="T27" fmla="*/ 3025 h 3469"/>
                <a:gd name="T28" fmla="*/ 192 w 1704"/>
                <a:gd name="T29" fmla="*/ 3328 h 3469"/>
                <a:gd name="T30" fmla="*/ 453 w 1704"/>
                <a:gd name="T31" fmla="*/ 3426 h 3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04" h="3469">
                  <a:moveTo>
                    <a:pt x="453" y="3426"/>
                  </a:moveTo>
                  <a:cubicBezTo>
                    <a:pt x="715" y="3312"/>
                    <a:pt x="937" y="3167"/>
                    <a:pt x="1121" y="2991"/>
                  </a:cubicBezTo>
                  <a:cubicBezTo>
                    <a:pt x="1345" y="2776"/>
                    <a:pt x="1498" y="2535"/>
                    <a:pt x="1581" y="2266"/>
                  </a:cubicBezTo>
                  <a:cubicBezTo>
                    <a:pt x="1663" y="1998"/>
                    <a:pt x="1704" y="1628"/>
                    <a:pt x="1704" y="1156"/>
                  </a:cubicBezTo>
                  <a:cubicBezTo>
                    <a:pt x="1704" y="200"/>
                    <a:pt x="1704" y="200"/>
                    <a:pt x="1704" y="200"/>
                  </a:cubicBezTo>
                  <a:cubicBezTo>
                    <a:pt x="1704" y="90"/>
                    <a:pt x="1615" y="0"/>
                    <a:pt x="1504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178" y="0"/>
                    <a:pt x="88" y="90"/>
                    <a:pt x="88" y="200"/>
                  </a:cubicBezTo>
                  <a:cubicBezTo>
                    <a:pt x="88" y="1416"/>
                    <a:pt x="88" y="1416"/>
                    <a:pt x="88" y="1416"/>
                  </a:cubicBezTo>
                  <a:cubicBezTo>
                    <a:pt x="88" y="1527"/>
                    <a:pt x="178" y="1616"/>
                    <a:pt x="288" y="1616"/>
                  </a:cubicBezTo>
                  <a:cubicBezTo>
                    <a:pt x="870" y="1616"/>
                    <a:pt x="870" y="1616"/>
                    <a:pt x="870" y="1616"/>
                  </a:cubicBezTo>
                  <a:cubicBezTo>
                    <a:pt x="863" y="1935"/>
                    <a:pt x="789" y="2190"/>
                    <a:pt x="649" y="2381"/>
                  </a:cubicBezTo>
                  <a:cubicBezTo>
                    <a:pt x="538" y="2532"/>
                    <a:pt x="371" y="2658"/>
                    <a:pt x="148" y="2756"/>
                  </a:cubicBezTo>
                  <a:cubicBezTo>
                    <a:pt x="45" y="2802"/>
                    <a:pt x="0" y="2923"/>
                    <a:pt x="48" y="3025"/>
                  </a:cubicBezTo>
                  <a:cubicBezTo>
                    <a:pt x="192" y="3328"/>
                    <a:pt x="192" y="3328"/>
                    <a:pt x="192" y="3328"/>
                  </a:cubicBezTo>
                  <a:cubicBezTo>
                    <a:pt x="238" y="3426"/>
                    <a:pt x="354" y="3469"/>
                    <a:pt x="453" y="34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方正黑体简体" panose="02000000000000000000" pitchFamily="65" charset="-122"/>
                <a:cs typeface="+mn-ea"/>
                <a:sym typeface="+mn-lt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1147236" y="4481496"/>
            <a:ext cx="3834100" cy="888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j-lt"/>
                <a:ea typeface="微软雅黑 Light" panose="020B0502040204020203" charset="-122"/>
              </a:rPr>
              <a:t>There are many variations of passages available the majority There are many variations of passages available the majority.</a:t>
            </a:r>
            <a:endParaRPr lang="en-US" altLang="zh-CN" sz="1200" dirty="0">
              <a:solidFill>
                <a:schemeClr val="bg1"/>
              </a:solidFill>
              <a:latin typeface="+mj-lt"/>
              <a:ea typeface="微软雅黑 Light" panose="020B0502040204020203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41204" y="3768838"/>
            <a:ext cx="2828259" cy="663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DINPro-Bold" panose="02000503030000020004" pitchFamily="50" charset="0"/>
              </a:rPr>
              <a:t>TEMPLATE</a:t>
            </a:r>
            <a:endParaRPr lang="en-US" altLang="zh-CN" sz="3200" dirty="0">
              <a:solidFill>
                <a:schemeClr val="bg1"/>
              </a:solidFill>
              <a:latin typeface="DINPro-Bold" panose="02000503030000020004" pitchFamily="50" charset="0"/>
            </a:endParaRPr>
          </a:p>
        </p:txBody>
      </p:sp>
      <p:sp>
        <p:nvSpPr>
          <p:cNvPr id="23" name="TextBox 30"/>
          <p:cNvSpPr txBox="1"/>
          <p:nvPr/>
        </p:nvSpPr>
        <p:spPr>
          <a:xfrm>
            <a:off x="7889888" y="2849621"/>
            <a:ext cx="3504793" cy="1106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24" name="TextBox 30"/>
          <p:cNvSpPr txBox="1"/>
          <p:nvPr/>
        </p:nvSpPr>
        <p:spPr>
          <a:xfrm>
            <a:off x="7889888" y="4263039"/>
            <a:ext cx="3504793" cy="1106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58394" y="-59682"/>
            <a:ext cx="5275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ONE</a:t>
            </a:r>
            <a:endParaRPr lang="en-US" altLang="zh-CN" sz="66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58279" y="350498"/>
            <a:ext cx="54754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 spc="300">
                <a:latin typeface="Century Gothic" panose="020B0502020202020204" pitchFamily="34" charset="0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年度工作概述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4622152" y="996829"/>
            <a:ext cx="294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+mj-ea"/>
                <a:sym typeface="微软雅黑 Light" panose="020B0502040204020203" charset="-122"/>
              </a:rPr>
              <a:t>Conveniently architect value option. Seamlessly deliver.</a:t>
            </a:r>
            <a:endParaRPr lang="en-US" sz="1400" dirty="0">
              <a:solidFill>
                <a:schemeClr val="bg1"/>
              </a:solidFill>
              <a:ea typeface="+mj-ea"/>
              <a:sym typeface="微软雅黑 Light" panose="020B0502040204020203" charset="-122"/>
            </a:endParaRPr>
          </a:p>
        </p:txBody>
      </p:sp>
      <p:sp>
        <p:nvSpPr>
          <p:cNvPr id="11" name="íṧļíḋé"/>
          <p:cNvSpPr/>
          <p:nvPr/>
        </p:nvSpPr>
        <p:spPr>
          <a:xfrm>
            <a:off x="2052671" y="4321330"/>
            <a:ext cx="336815" cy="302797"/>
          </a:xfrm>
          <a:custGeom>
            <a:avLst/>
            <a:gdLst>
              <a:gd name="connsiteX0" fmla="*/ 467190 w 607145"/>
              <a:gd name="connsiteY0" fmla="*/ 392521 h 545824"/>
              <a:gd name="connsiteX1" fmla="*/ 464501 w 607145"/>
              <a:gd name="connsiteY1" fmla="*/ 395206 h 545824"/>
              <a:gd name="connsiteX2" fmla="*/ 464501 w 607145"/>
              <a:gd name="connsiteY2" fmla="*/ 450916 h 545824"/>
              <a:gd name="connsiteX3" fmla="*/ 467190 w 607145"/>
              <a:gd name="connsiteY3" fmla="*/ 453601 h 545824"/>
              <a:gd name="connsiteX4" fmla="*/ 534949 w 607145"/>
              <a:gd name="connsiteY4" fmla="*/ 453601 h 545824"/>
              <a:gd name="connsiteX5" fmla="*/ 537638 w 607145"/>
              <a:gd name="connsiteY5" fmla="*/ 450916 h 545824"/>
              <a:gd name="connsiteX6" fmla="*/ 537638 w 607145"/>
              <a:gd name="connsiteY6" fmla="*/ 395206 h 545824"/>
              <a:gd name="connsiteX7" fmla="*/ 534949 w 607145"/>
              <a:gd name="connsiteY7" fmla="*/ 392521 h 545824"/>
              <a:gd name="connsiteX8" fmla="*/ 72196 w 607145"/>
              <a:gd name="connsiteY8" fmla="*/ 392521 h 545824"/>
              <a:gd name="connsiteX9" fmla="*/ 69507 w 607145"/>
              <a:gd name="connsiteY9" fmla="*/ 395206 h 545824"/>
              <a:gd name="connsiteX10" fmla="*/ 69507 w 607145"/>
              <a:gd name="connsiteY10" fmla="*/ 450916 h 545824"/>
              <a:gd name="connsiteX11" fmla="*/ 72196 w 607145"/>
              <a:gd name="connsiteY11" fmla="*/ 453601 h 545824"/>
              <a:gd name="connsiteX12" fmla="*/ 139955 w 607145"/>
              <a:gd name="connsiteY12" fmla="*/ 453601 h 545824"/>
              <a:gd name="connsiteX13" fmla="*/ 142644 w 607145"/>
              <a:gd name="connsiteY13" fmla="*/ 450916 h 545824"/>
              <a:gd name="connsiteX14" fmla="*/ 142644 w 607145"/>
              <a:gd name="connsiteY14" fmla="*/ 395206 h 545824"/>
              <a:gd name="connsiteX15" fmla="*/ 139955 w 607145"/>
              <a:gd name="connsiteY15" fmla="*/ 392521 h 545824"/>
              <a:gd name="connsiteX16" fmla="*/ 467190 w 607145"/>
              <a:gd name="connsiteY16" fmla="*/ 281235 h 545824"/>
              <a:gd name="connsiteX17" fmla="*/ 464501 w 607145"/>
              <a:gd name="connsiteY17" fmla="*/ 283920 h 545824"/>
              <a:gd name="connsiteX18" fmla="*/ 464501 w 607145"/>
              <a:gd name="connsiteY18" fmla="*/ 339630 h 545824"/>
              <a:gd name="connsiteX19" fmla="*/ 467190 w 607145"/>
              <a:gd name="connsiteY19" fmla="*/ 342315 h 545824"/>
              <a:gd name="connsiteX20" fmla="*/ 534949 w 607145"/>
              <a:gd name="connsiteY20" fmla="*/ 342315 h 545824"/>
              <a:gd name="connsiteX21" fmla="*/ 537638 w 607145"/>
              <a:gd name="connsiteY21" fmla="*/ 339630 h 545824"/>
              <a:gd name="connsiteX22" fmla="*/ 537638 w 607145"/>
              <a:gd name="connsiteY22" fmla="*/ 283920 h 545824"/>
              <a:gd name="connsiteX23" fmla="*/ 534949 w 607145"/>
              <a:gd name="connsiteY23" fmla="*/ 281235 h 545824"/>
              <a:gd name="connsiteX24" fmla="*/ 72196 w 607145"/>
              <a:gd name="connsiteY24" fmla="*/ 281235 h 545824"/>
              <a:gd name="connsiteX25" fmla="*/ 69507 w 607145"/>
              <a:gd name="connsiteY25" fmla="*/ 283920 h 545824"/>
              <a:gd name="connsiteX26" fmla="*/ 69507 w 607145"/>
              <a:gd name="connsiteY26" fmla="*/ 339630 h 545824"/>
              <a:gd name="connsiteX27" fmla="*/ 72196 w 607145"/>
              <a:gd name="connsiteY27" fmla="*/ 342315 h 545824"/>
              <a:gd name="connsiteX28" fmla="*/ 139955 w 607145"/>
              <a:gd name="connsiteY28" fmla="*/ 342315 h 545824"/>
              <a:gd name="connsiteX29" fmla="*/ 142644 w 607145"/>
              <a:gd name="connsiteY29" fmla="*/ 339630 h 545824"/>
              <a:gd name="connsiteX30" fmla="*/ 142644 w 607145"/>
              <a:gd name="connsiteY30" fmla="*/ 283920 h 545824"/>
              <a:gd name="connsiteX31" fmla="*/ 139955 w 607145"/>
              <a:gd name="connsiteY31" fmla="*/ 281235 h 545824"/>
              <a:gd name="connsiteX32" fmla="*/ 467190 w 607145"/>
              <a:gd name="connsiteY32" fmla="*/ 170084 h 545824"/>
              <a:gd name="connsiteX33" fmla="*/ 464501 w 607145"/>
              <a:gd name="connsiteY33" fmla="*/ 172768 h 545824"/>
              <a:gd name="connsiteX34" fmla="*/ 464501 w 607145"/>
              <a:gd name="connsiteY34" fmla="*/ 228478 h 545824"/>
              <a:gd name="connsiteX35" fmla="*/ 467190 w 607145"/>
              <a:gd name="connsiteY35" fmla="*/ 231163 h 545824"/>
              <a:gd name="connsiteX36" fmla="*/ 534949 w 607145"/>
              <a:gd name="connsiteY36" fmla="*/ 231163 h 545824"/>
              <a:gd name="connsiteX37" fmla="*/ 537638 w 607145"/>
              <a:gd name="connsiteY37" fmla="*/ 228478 h 545824"/>
              <a:gd name="connsiteX38" fmla="*/ 537638 w 607145"/>
              <a:gd name="connsiteY38" fmla="*/ 172768 h 545824"/>
              <a:gd name="connsiteX39" fmla="*/ 534949 w 607145"/>
              <a:gd name="connsiteY39" fmla="*/ 170084 h 545824"/>
              <a:gd name="connsiteX40" fmla="*/ 72196 w 607145"/>
              <a:gd name="connsiteY40" fmla="*/ 170084 h 545824"/>
              <a:gd name="connsiteX41" fmla="*/ 69507 w 607145"/>
              <a:gd name="connsiteY41" fmla="*/ 172768 h 545824"/>
              <a:gd name="connsiteX42" fmla="*/ 69507 w 607145"/>
              <a:gd name="connsiteY42" fmla="*/ 228478 h 545824"/>
              <a:gd name="connsiteX43" fmla="*/ 72196 w 607145"/>
              <a:gd name="connsiteY43" fmla="*/ 231163 h 545824"/>
              <a:gd name="connsiteX44" fmla="*/ 139955 w 607145"/>
              <a:gd name="connsiteY44" fmla="*/ 231163 h 545824"/>
              <a:gd name="connsiteX45" fmla="*/ 142644 w 607145"/>
              <a:gd name="connsiteY45" fmla="*/ 228478 h 545824"/>
              <a:gd name="connsiteX46" fmla="*/ 142644 w 607145"/>
              <a:gd name="connsiteY46" fmla="*/ 172768 h 545824"/>
              <a:gd name="connsiteX47" fmla="*/ 139955 w 607145"/>
              <a:gd name="connsiteY47" fmla="*/ 170084 h 545824"/>
              <a:gd name="connsiteX48" fmla="*/ 291732 w 607145"/>
              <a:gd name="connsiteY48" fmla="*/ 97310 h 545824"/>
              <a:gd name="connsiteX49" fmla="*/ 312576 w 607145"/>
              <a:gd name="connsiteY49" fmla="*/ 97310 h 545824"/>
              <a:gd name="connsiteX50" fmla="*/ 317821 w 607145"/>
              <a:gd name="connsiteY50" fmla="*/ 102412 h 545824"/>
              <a:gd name="connsiteX51" fmla="*/ 317821 w 607145"/>
              <a:gd name="connsiteY51" fmla="*/ 113285 h 545824"/>
              <a:gd name="connsiteX52" fmla="*/ 348616 w 607145"/>
              <a:gd name="connsiteY52" fmla="*/ 124025 h 545824"/>
              <a:gd name="connsiteX53" fmla="*/ 350095 w 607145"/>
              <a:gd name="connsiteY53" fmla="*/ 131274 h 545824"/>
              <a:gd name="connsiteX54" fmla="*/ 338799 w 607145"/>
              <a:gd name="connsiteY54" fmla="*/ 148860 h 545824"/>
              <a:gd name="connsiteX55" fmla="*/ 331537 w 607145"/>
              <a:gd name="connsiteY55" fmla="*/ 150337 h 545824"/>
              <a:gd name="connsiteX56" fmla="*/ 306793 w 607145"/>
              <a:gd name="connsiteY56" fmla="*/ 143759 h 545824"/>
              <a:gd name="connsiteX57" fmla="*/ 282587 w 607145"/>
              <a:gd name="connsiteY57" fmla="*/ 155841 h 545824"/>
              <a:gd name="connsiteX58" fmla="*/ 309752 w 607145"/>
              <a:gd name="connsiteY58" fmla="*/ 175441 h 545824"/>
              <a:gd name="connsiteX59" fmla="*/ 357357 w 607145"/>
              <a:gd name="connsiteY59" fmla="*/ 222695 h 545824"/>
              <a:gd name="connsiteX60" fmla="*/ 317821 w 607145"/>
              <a:gd name="connsiteY60" fmla="*/ 263774 h 545824"/>
              <a:gd name="connsiteX61" fmla="*/ 317821 w 607145"/>
              <a:gd name="connsiteY61" fmla="*/ 275051 h 545824"/>
              <a:gd name="connsiteX62" fmla="*/ 312576 w 607145"/>
              <a:gd name="connsiteY62" fmla="*/ 280286 h 545824"/>
              <a:gd name="connsiteX63" fmla="*/ 291732 w 607145"/>
              <a:gd name="connsiteY63" fmla="*/ 280286 h 545824"/>
              <a:gd name="connsiteX64" fmla="*/ 286487 w 607145"/>
              <a:gd name="connsiteY64" fmla="*/ 275051 h 545824"/>
              <a:gd name="connsiteX65" fmla="*/ 286487 w 607145"/>
              <a:gd name="connsiteY65" fmla="*/ 263103 h 545824"/>
              <a:gd name="connsiteX66" fmla="*/ 251254 w 607145"/>
              <a:gd name="connsiteY66" fmla="*/ 243772 h 545824"/>
              <a:gd name="connsiteX67" fmla="*/ 251389 w 607145"/>
              <a:gd name="connsiteY67" fmla="*/ 236388 h 545824"/>
              <a:gd name="connsiteX68" fmla="*/ 266585 w 607145"/>
              <a:gd name="connsiteY68" fmla="*/ 222024 h 545824"/>
              <a:gd name="connsiteX69" fmla="*/ 270350 w 607145"/>
              <a:gd name="connsiteY69" fmla="*/ 220547 h 545824"/>
              <a:gd name="connsiteX70" fmla="*/ 273981 w 607145"/>
              <a:gd name="connsiteY70" fmla="*/ 222292 h 545824"/>
              <a:gd name="connsiteX71" fmla="*/ 302894 w 607145"/>
              <a:gd name="connsiteY71" fmla="*/ 233837 h 545824"/>
              <a:gd name="connsiteX72" fmla="*/ 326024 w 607145"/>
              <a:gd name="connsiteY72" fmla="*/ 222561 h 545824"/>
              <a:gd name="connsiteX73" fmla="*/ 300607 w 607145"/>
              <a:gd name="connsiteY73" fmla="*/ 205378 h 545824"/>
              <a:gd name="connsiteX74" fmla="*/ 251254 w 607145"/>
              <a:gd name="connsiteY74" fmla="*/ 155841 h 545824"/>
              <a:gd name="connsiteX75" fmla="*/ 286487 w 607145"/>
              <a:gd name="connsiteY75" fmla="*/ 115031 h 545824"/>
              <a:gd name="connsiteX76" fmla="*/ 286487 w 607145"/>
              <a:gd name="connsiteY76" fmla="*/ 102412 h 545824"/>
              <a:gd name="connsiteX77" fmla="*/ 291732 w 607145"/>
              <a:gd name="connsiteY77" fmla="*/ 97310 h 545824"/>
              <a:gd name="connsiteX78" fmla="*/ 303572 w 607145"/>
              <a:gd name="connsiteY78" fmla="*/ 26848 h 545824"/>
              <a:gd name="connsiteX79" fmla="*/ 208118 w 607145"/>
              <a:gd name="connsiteY79" fmla="*/ 36111 h 545824"/>
              <a:gd name="connsiteX80" fmla="*/ 208118 w 607145"/>
              <a:gd name="connsiteY80" fmla="*/ 518976 h 545824"/>
              <a:gd name="connsiteX81" fmla="*/ 255442 w 607145"/>
              <a:gd name="connsiteY81" fmla="*/ 518976 h 545824"/>
              <a:gd name="connsiteX82" fmla="*/ 255442 w 607145"/>
              <a:gd name="connsiteY82" fmla="*/ 359766 h 545824"/>
              <a:gd name="connsiteX83" fmla="*/ 264450 w 607145"/>
              <a:gd name="connsiteY83" fmla="*/ 350772 h 545824"/>
              <a:gd name="connsiteX84" fmla="*/ 342830 w 607145"/>
              <a:gd name="connsiteY84" fmla="*/ 350772 h 545824"/>
              <a:gd name="connsiteX85" fmla="*/ 351703 w 607145"/>
              <a:gd name="connsiteY85" fmla="*/ 359766 h 545824"/>
              <a:gd name="connsiteX86" fmla="*/ 351703 w 607145"/>
              <a:gd name="connsiteY86" fmla="*/ 518976 h 545824"/>
              <a:gd name="connsiteX87" fmla="*/ 399162 w 607145"/>
              <a:gd name="connsiteY87" fmla="*/ 518976 h 545824"/>
              <a:gd name="connsiteX88" fmla="*/ 399162 w 607145"/>
              <a:gd name="connsiteY88" fmla="*/ 36111 h 545824"/>
              <a:gd name="connsiteX89" fmla="*/ 303572 w 607145"/>
              <a:gd name="connsiteY89" fmla="*/ 26848 h 545824"/>
              <a:gd name="connsiteX90" fmla="*/ 303572 w 607145"/>
              <a:gd name="connsiteY90" fmla="*/ 0 h 545824"/>
              <a:gd name="connsiteX91" fmla="*/ 415295 w 607145"/>
              <a:gd name="connsiteY91" fmla="*/ 11947 h 545824"/>
              <a:gd name="connsiteX92" fmla="*/ 418925 w 607145"/>
              <a:gd name="connsiteY92" fmla="*/ 12753 h 545824"/>
              <a:gd name="connsiteX93" fmla="*/ 426050 w 607145"/>
              <a:gd name="connsiteY93" fmla="*/ 21478 h 545824"/>
              <a:gd name="connsiteX94" fmla="*/ 426050 w 607145"/>
              <a:gd name="connsiteY94" fmla="*/ 94237 h 545824"/>
              <a:gd name="connsiteX95" fmla="*/ 503355 w 607145"/>
              <a:gd name="connsiteY95" fmla="*/ 87391 h 545824"/>
              <a:gd name="connsiteX96" fmla="*/ 596524 w 607145"/>
              <a:gd name="connsiteY96" fmla="*/ 97459 h 545824"/>
              <a:gd name="connsiteX97" fmla="*/ 600154 w 607145"/>
              <a:gd name="connsiteY97" fmla="*/ 98130 h 545824"/>
              <a:gd name="connsiteX98" fmla="*/ 607145 w 607145"/>
              <a:gd name="connsiteY98" fmla="*/ 106856 h 545824"/>
              <a:gd name="connsiteX99" fmla="*/ 607145 w 607145"/>
              <a:gd name="connsiteY99" fmla="*/ 536964 h 545824"/>
              <a:gd name="connsiteX100" fmla="*/ 598272 w 607145"/>
              <a:gd name="connsiteY100" fmla="*/ 545824 h 545824"/>
              <a:gd name="connsiteX101" fmla="*/ 412606 w 607145"/>
              <a:gd name="connsiteY101" fmla="*/ 545824 h 545824"/>
              <a:gd name="connsiteX102" fmla="*/ 9008 w 607145"/>
              <a:gd name="connsiteY102" fmla="*/ 545824 h 545824"/>
              <a:gd name="connsiteX103" fmla="*/ 0 w 607145"/>
              <a:gd name="connsiteY103" fmla="*/ 536964 h 545824"/>
              <a:gd name="connsiteX104" fmla="*/ 0 w 607145"/>
              <a:gd name="connsiteY104" fmla="*/ 106856 h 545824"/>
              <a:gd name="connsiteX105" fmla="*/ 7125 w 607145"/>
              <a:gd name="connsiteY105" fmla="*/ 98130 h 545824"/>
              <a:gd name="connsiteX106" fmla="*/ 10621 w 607145"/>
              <a:gd name="connsiteY106" fmla="*/ 97459 h 545824"/>
              <a:gd name="connsiteX107" fmla="*/ 103925 w 607145"/>
              <a:gd name="connsiteY107" fmla="*/ 87391 h 545824"/>
              <a:gd name="connsiteX108" fmla="*/ 181229 w 607145"/>
              <a:gd name="connsiteY108" fmla="*/ 94237 h 545824"/>
              <a:gd name="connsiteX109" fmla="*/ 181229 w 607145"/>
              <a:gd name="connsiteY109" fmla="*/ 21478 h 545824"/>
              <a:gd name="connsiteX110" fmla="*/ 188355 w 607145"/>
              <a:gd name="connsiteY110" fmla="*/ 12753 h 545824"/>
              <a:gd name="connsiteX111" fmla="*/ 191850 w 607145"/>
              <a:gd name="connsiteY111" fmla="*/ 11947 h 545824"/>
              <a:gd name="connsiteX112" fmla="*/ 303572 w 607145"/>
              <a:gd name="connsiteY112" fmla="*/ 0 h 545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07145" h="545824">
                <a:moveTo>
                  <a:pt x="467190" y="392521"/>
                </a:moveTo>
                <a:cubicBezTo>
                  <a:pt x="465711" y="392521"/>
                  <a:pt x="464501" y="393729"/>
                  <a:pt x="464501" y="395206"/>
                </a:cubicBezTo>
                <a:lnTo>
                  <a:pt x="464501" y="450916"/>
                </a:lnTo>
                <a:cubicBezTo>
                  <a:pt x="464501" y="452392"/>
                  <a:pt x="465711" y="453601"/>
                  <a:pt x="467190" y="453601"/>
                </a:cubicBezTo>
                <a:lnTo>
                  <a:pt x="534949" y="453601"/>
                </a:lnTo>
                <a:cubicBezTo>
                  <a:pt x="536428" y="453601"/>
                  <a:pt x="537638" y="452392"/>
                  <a:pt x="537638" y="450916"/>
                </a:cubicBezTo>
                <a:lnTo>
                  <a:pt x="537638" y="395206"/>
                </a:lnTo>
                <a:cubicBezTo>
                  <a:pt x="537638" y="393729"/>
                  <a:pt x="536428" y="392521"/>
                  <a:pt x="534949" y="392521"/>
                </a:cubicBezTo>
                <a:close/>
                <a:moveTo>
                  <a:pt x="72196" y="392521"/>
                </a:moveTo>
                <a:cubicBezTo>
                  <a:pt x="70717" y="392521"/>
                  <a:pt x="69507" y="393729"/>
                  <a:pt x="69507" y="395206"/>
                </a:cubicBezTo>
                <a:lnTo>
                  <a:pt x="69507" y="450916"/>
                </a:lnTo>
                <a:cubicBezTo>
                  <a:pt x="69507" y="452392"/>
                  <a:pt x="70717" y="453601"/>
                  <a:pt x="72196" y="453601"/>
                </a:cubicBezTo>
                <a:lnTo>
                  <a:pt x="139955" y="453601"/>
                </a:lnTo>
                <a:cubicBezTo>
                  <a:pt x="141434" y="453601"/>
                  <a:pt x="142644" y="452392"/>
                  <a:pt x="142644" y="450916"/>
                </a:cubicBezTo>
                <a:lnTo>
                  <a:pt x="142644" y="395206"/>
                </a:lnTo>
                <a:cubicBezTo>
                  <a:pt x="142644" y="393729"/>
                  <a:pt x="141434" y="392521"/>
                  <a:pt x="139955" y="392521"/>
                </a:cubicBezTo>
                <a:close/>
                <a:moveTo>
                  <a:pt x="467190" y="281235"/>
                </a:moveTo>
                <a:cubicBezTo>
                  <a:pt x="465711" y="281235"/>
                  <a:pt x="464501" y="282443"/>
                  <a:pt x="464501" y="283920"/>
                </a:cubicBezTo>
                <a:lnTo>
                  <a:pt x="464501" y="339630"/>
                </a:lnTo>
                <a:cubicBezTo>
                  <a:pt x="464501" y="341107"/>
                  <a:pt x="465711" y="342315"/>
                  <a:pt x="467190" y="342315"/>
                </a:cubicBezTo>
                <a:lnTo>
                  <a:pt x="534949" y="342315"/>
                </a:lnTo>
                <a:cubicBezTo>
                  <a:pt x="536428" y="342315"/>
                  <a:pt x="537638" y="341107"/>
                  <a:pt x="537638" y="339630"/>
                </a:cubicBezTo>
                <a:lnTo>
                  <a:pt x="537638" y="283920"/>
                </a:lnTo>
                <a:cubicBezTo>
                  <a:pt x="537638" y="282443"/>
                  <a:pt x="536428" y="281235"/>
                  <a:pt x="534949" y="281235"/>
                </a:cubicBezTo>
                <a:close/>
                <a:moveTo>
                  <a:pt x="72196" y="281235"/>
                </a:moveTo>
                <a:cubicBezTo>
                  <a:pt x="70717" y="281235"/>
                  <a:pt x="69507" y="282443"/>
                  <a:pt x="69507" y="283920"/>
                </a:cubicBezTo>
                <a:lnTo>
                  <a:pt x="69507" y="339630"/>
                </a:lnTo>
                <a:cubicBezTo>
                  <a:pt x="69507" y="341107"/>
                  <a:pt x="70717" y="342315"/>
                  <a:pt x="72196" y="342315"/>
                </a:cubicBezTo>
                <a:lnTo>
                  <a:pt x="139955" y="342315"/>
                </a:lnTo>
                <a:cubicBezTo>
                  <a:pt x="141434" y="342315"/>
                  <a:pt x="142644" y="341107"/>
                  <a:pt x="142644" y="339630"/>
                </a:cubicBezTo>
                <a:lnTo>
                  <a:pt x="142644" y="283920"/>
                </a:lnTo>
                <a:cubicBezTo>
                  <a:pt x="142644" y="282443"/>
                  <a:pt x="141434" y="281235"/>
                  <a:pt x="139955" y="281235"/>
                </a:cubicBezTo>
                <a:close/>
                <a:moveTo>
                  <a:pt x="467190" y="170084"/>
                </a:moveTo>
                <a:cubicBezTo>
                  <a:pt x="465711" y="170084"/>
                  <a:pt x="464501" y="171292"/>
                  <a:pt x="464501" y="172768"/>
                </a:cubicBezTo>
                <a:lnTo>
                  <a:pt x="464501" y="228478"/>
                </a:lnTo>
                <a:cubicBezTo>
                  <a:pt x="464501" y="229955"/>
                  <a:pt x="465711" y="231163"/>
                  <a:pt x="467190" y="231163"/>
                </a:cubicBezTo>
                <a:lnTo>
                  <a:pt x="534949" y="231163"/>
                </a:lnTo>
                <a:cubicBezTo>
                  <a:pt x="536428" y="231163"/>
                  <a:pt x="537638" y="229955"/>
                  <a:pt x="537638" y="228478"/>
                </a:cubicBezTo>
                <a:lnTo>
                  <a:pt x="537638" y="172768"/>
                </a:lnTo>
                <a:cubicBezTo>
                  <a:pt x="537638" y="171292"/>
                  <a:pt x="536428" y="170084"/>
                  <a:pt x="534949" y="170084"/>
                </a:cubicBezTo>
                <a:close/>
                <a:moveTo>
                  <a:pt x="72196" y="170084"/>
                </a:moveTo>
                <a:cubicBezTo>
                  <a:pt x="70717" y="170084"/>
                  <a:pt x="69507" y="171292"/>
                  <a:pt x="69507" y="172768"/>
                </a:cubicBezTo>
                <a:lnTo>
                  <a:pt x="69507" y="228478"/>
                </a:lnTo>
                <a:cubicBezTo>
                  <a:pt x="69507" y="229955"/>
                  <a:pt x="70717" y="231163"/>
                  <a:pt x="72196" y="231163"/>
                </a:cubicBezTo>
                <a:lnTo>
                  <a:pt x="139955" y="231163"/>
                </a:lnTo>
                <a:cubicBezTo>
                  <a:pt x="141434" y="231163"/>
                  <a:pt x="142644" y="229955"/>
                  <a:pt x="142644" y="228478"/>
                </a:cubicBezTo>
                <a:lnTo>
                  <a:pt x="142644" y="172768"/>
                </a:lnTo>
                <a:cubicBezTo>
                  <a:pt x="142644" y="171292"/>
                  <a:pt x="141434" y="170084"/>
                  <a:pt x="139955" y="170084"/>
                </a:cubicBezTo>
                <a:close/>
                <a:moveTo>
                  <a:pt x="291732" y="97310"/>
                </a:moveTo>
                <a:lnTo>
                  <a:pt x="312576" y="97310"/>
                </a:lnTo>
                <a:cubicBezTo>
                  <a:pt x="315534" y="97310"/>
                  <a:pt x="317821" y="99592"/>
                  <a:pt x="317821" y="102412"/>
                </a:cubicBezTo>
                <a:lnTo>
                  <a:pt x="317821" y="113285"/>
                </a:lnTo>
                <a:cubicBezTo>
                  <a:pt x="329251" y="114896"/>
                  <a:pt x="340278" y="118655"/>
                  <a:pt x="348616" y="124025"/>
                </a:cubicBezTo>
                <a:cubicBezTo>
                  <a:pt x="351037" y="125636"/>
                  <a:pt x="351709" y="128858"/>
                  <a:pt x="350095" y="131274"/>
                </a:cubicBezTo>
                <a:lnTo>
                  <a:pt x="338799" y="148860"/>
                </a:lnTo>
                <a:cubicBezTo>
                  <a:pt x="337320" y="151277"/>
                  <a:pt x="334092" y="151948"/>
                  <a:pt x="331537" y="150337"/>
                </a:cubicBezTo>
                <a:cubicBezTo>
                  <a:pt x="325620" y="146444"/>
                  <a:pt x="315400" y="143759"/>
                  <a:pt x="306793" y="143759"/>
                </a:cubicBezTo>
                <a:cubicBezTo>
                  <a:pt x="297783" y="143759"/>
                  <a:pt x="282587" y="146310"/>
                  <a:pt x="282587" y="155841"/>
                </a:cubicBezTo>
                <a:cubicBezTo>
                  <a:pt x="282587" y="165238"/>
                  <a:pt x="287429" y="168594"/>
                  <a:pt x="309752" y="175441"/>
                </a:cubicBezTo>
                <a:cubicBezTo>
                  <a:pt x="328848" y="181213"/>
                  <a:pt x="357626" y="189939"/>
                  <a:pt x="357357" y="222695"/>
                </a:cubicBezTo>
                <a:cubicBezTo>
                  <a:pt x="357357" y="243503"/>
                  <a:pt x="342027" y="259210"/>
                  <a:pt x="317821" y="263774"/>
                </a:cubicBezTo>
                <a:lnTo>
                  <a:pt x="317821" y="275051"/>
                </a:lnTo>
                <a:cubicBezTo>
                  <a:pt x="317821" y="278004"/>
                  <a:pt x="315534" y="280286"/>
                  <a:pt x="312576" y="280286"/>
                </a:cubicBezTo>
                <a:lnTo>
                  <a:pt x="291732" y="280286"/>
                </a:lnTo>
                <a:cubicBezTo>
                  <a:pt x="288773" y="280286"/>
                  <a:pt x="286487" y="278004"/>
                  <a:pt x="286487" y="275051"/>
                </a:cubicBezTo>
                <a:lnTo>
                  <a:pt x="286487" y="263103"/>
                </a:lnTo>
                <a:cubicBezTo>
                  <a:pt x="272771" y="260015"/>
                  <a:pt x="260130" y="253034"/>
                  <a:pt x="251254" y="243772"/>
                </a:cubicBezTo>
                <a:cubicBezTo>
                  <a:pt x="249237" y="241624"/>
                  <a:pt x="249371" y="238402"/>
                  <a:pt x="251389" y="236388"/>
                </a:cubicBezTo>
                <a:lnTo>
                  <a:pt x="266585" y="222024"/>
                </a:lnTo>
                <a:cubicBezTo>
                  <a:pt x="267660" y="221084"/>
                  <a:pt x="269005" y="220547"/>
                  <a:pt x="270350" y="220547"/>
                </a:cubicBezTo>
                <a:cubicBezTo>
                  <a:pt x="271695" y="220681"/>
                  <a:pt x="273040" y="221218"/>
                  <a:pt x="273981" y="222292"/>
                </a:cubicBezTo>
                <a:cubicBezTo>
                  <a:pt x="280436" y="229005"/>
                  <a:pt x="292270" y="233837"/>
                  <a:pt x="302894" y="233837"/>
                </a:cubicBezTo>
                <a:cubicBezTo>
                  <a:pt x="311500" y="233837"/>
                  <a:pt x="326024" y="231421"/>
                  <a:pt x="326024" y="222561"/>
                </a:cubicBezTo>
                <a:cubicBezTo>
                  <a:pt x="326158" y="214640"/>
                  <a:pt x="321855" y="211821"/>
                  <a:pt x="300607" y="205378"/>
                </a:cubicBezTo>
                <a:cubicBezTo>
                  <a:pt x="280974" y="199471"/>
                  <a:pt x="251254" y="190476"/>
                  <a:pt x="251254" y="155841"/>
                </a:cubicBezTo>
                <a:cubicBezTo>
                  <a:pt x="251254" y="136107"/>
                  <a:pt x="264567" y="120669"/>
                  <a:pt x="286487" y="115031"/>
                </a:cubicBezTo>
                <a:lnTo>
                  <a:pt x="286487" y="102412"/>
                </a:lnTo>
                <a:cubicBezTo>
                  <a:pt x="286487" y="99592"/>
                  <a:pt x="288773" y="97310"/>
                  <a:pt x="291732" y="97310"/>
                </a:cubicBezTo>
                <a:close/>
                <a:moveTo>
                  <a:pt x="303572" y="26848"/>
                </a:moveTo>
                <a:cubicBezTo>
                  <a:pt x="272113" y="26848"/>
                  <a:pt x="239981" y="29935"/>
                  <a:pt x="208118" y="36111"/>
                </a:cubicBezTo>
                <a:lnTo>
                  <a:pt x="208118" y="518976"/>
                </a:lnTo>
                <a:lnTo>
                  <a:pt x="255442" y="518976"/>
                </a:lnTo>
                <a:lnTo>
                  <a:pt x="255442" y="359766"/>
                </a:lnTo>
                <a:cubicBezTo>
                  <a:pt x="255442" y="354799"/>
                  <a:pt x="259475" y="350772"/>
                  <a:pt x="264450" y="350772"/>
                </a:cubicBezTo>
                <a:lnTo>
                  <a:pt x="342830" y="350772"/>
                </a:lnTo>
                <a:cubicBezTo>
                  <a:pt x="347670" y="350772"/>
                  <a:pt x="351703" y="354799"/>
                  <a:pt x="351703" y="359766"/>
                </a:cubicBezTo>
                <a:lnTo>
                  <a:pt x="351703" y="518976"/>
                </a:lnTo>
                <a:lnTo>
                  <a:pt x="399162" y="518976"/>
                </a:lnTo>
                <a:lnTo>
                  <a:pt x="399162" y="36111"/>
                </a:lnTo>
                <a:cubicBezTo>
                  <a:pt x="367164" y="29935"/>
                  <a:pt x="335032" y="26848"/>
                  <a:pt x="303572" y="26848"/>
                </a:cubicBezTo>
                <a:close/>
                <a:moveTo>
                  <a:pt x="303572" y="0"/>
                </a:moveTo>
                <a:cubicBezTo>
                  <a:pt x="340813" y="0"/>
                  <a:pt x="377382" y="3893"/>
                  <a:pt x="415295" y="11947"/>
                </a:cubicBezTo>
                <a:lnTo>
                  <a:pt x="418925" y="12753"/>
                </a:lnTo>
                <a:cubicBezTo>
                  <a:pt x="423092" y="13558"/>
                  <a:pt x="426050" y="17317"/>
                  <a:pt x="426050" y="21478"/>
                </a:cubicBezTo>
                <a:lnTo>
                  <a:pt x="426050" y="94237"/>
                </a:lnTo>
                <a:cubicBezTo>
                  <a:pt x="451863" y="89807"/>
                  <a:pt x="477811" y="87391"/>
                  <a:pt x="503355" y="87391"/>
                </a:cubicBezTo>
                <a:cubicBezTo>
                  <a:pt x="534411" y="87391"/>
                  <a:pt x="564930" y="90747"/>
                  <a:pt x="596524" y="97459"/>
                </a:cubicBezTo>
                <a:lnTo>
                  <a:pt x="600154" y="98130"/>
                </a:lnTo>
                <a:cubicBezTo>
                  <a:pt x="604187" y="99070"/>
                  <a:pt x="607145" y="102695"/>
                  <a:pt x="607145" y="106856"/>
                </a:cubicBezTo>
                <a:lnTo>
                  <a:pt x="607145" y="536964"/>
                </a:lnTo>
                <a:cubicBezTo>
                  <a:pt x="607145" y="541797"/>
                  <a:pt x="603246" y="545824"/>
                  <a:pt x="598272" y="545824"/>
                </a:cubicBezTo>
                <a:lnTo>
                  <a:pt x="412606" y="545824"/>
                </a:lnTo>
                <a:lnTo>
                  <a:pt x="9008" y="545824"/>
                </a:lnTo>
                <a:cubicBezTo>
                  <a:pt x="4033" y="545824"/>
                  <a:pt x="0" y="541797"/>
                  <a:pt x="0" y="536964"/>
                </a:cubicBezTo>
                <a:lnTo>
                  <a:pt x="0" y="106856"/>
                </a:lnTo>
                <a:cubicBezTo>
                  <a:pt x="0" y="102695"/>
                  <a:pt x="2958" y="99070"/>
                  <a:pt x="7125" y="98130"/>
                </a:cubicBezTo>
                <a:lnTo>
                  <a:pt x="10621" y="97459"/>
                </a:lnTo>
                <a:cubicBezTo>
                  <a:pt x="42350" y="90747"/>
                  <a:pt x="72868" y="87391"/>
                  <a:pt x="103925" y="87391"/>
                </a:cubicBezTo>
                <a:cubicBezTo>
                  <a:pt x="129334" y="87391"/>
                  <a:pt x="155416" y="89673"/>
                  <a:pt x="181229" y="94237"/>
                </a:cubicBezTo>
                <a:lnTo>
                  <a:pt x="181229" y="21478"/>
                </a:lnTo>
                <a:cubicBezTo>
                  <a:pt x="181229" y="17317"/>
                  <a:pt x="184187" y="13558"/>
                  <a:pt x="188355" y="12753"/>
                </a:cubicBezTo>
                <a:lnTo>
                  <a:pt x="191850" y="11947"/>
                </a:lnTo>
                <a:cubicBezTo>
                  <a:pt x="229763" y="3893"/>
                  <a:pt x="266332" y="0"/>
                  <a:pt x="3035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2" name="ïsļíḓé"/>
          <p:cNvSpPr/>
          <p:nvPr/>
        </p:nvSpPr>
        <p:spPr>
          <a:xfrm>
            <a:off x="4639528" y="4321330"/>
            <a:ext cx="336815" cy="302797"/>
          </a:xfrm>
          <a:custGeom>
            <a:avLst/>
            <a:gdLst>
              <a:gd name="connsiteX0" fmla="*/ 467190 w 607145"/>
              <a:gd name="connsiteY0" fmla="*/ 392521 h 545824"/>
              <a:gd name="connsiteX1" fmla="*/ 464501 w 607145"/>
              <a:gd name="connsiteY1" fmla="*/ 395206 h 545824"/>
              <a:gd name="connsiteX2" fmla="*/ 464501 w 607145"/>
              <a:gd name="connsiteY2" fmla="*/ 450916 h 545824"/>
              <a:gd name="connsiteX3" fmla="*/ 467190 w 607145"/>
              <a:gd name="connsiteY3" fmla="*/ 453601 h 545824"/>
              <a:gd name="connsiteX4" fmla="*/ 534949 w 607145"/>
              <a:gd name="connsiteY4" fmla="*/ 453601 h 545824"/>
              <a:gd name="connsiteX5" fmla="*/ 537638 w 607145"/>
              <a:gd name="connsiteY5" fmla="*/ 450916 h 545824"/>
              <a:gd name="connsiteX6" fmla="*/ 537638 w 607145"/>
              <a:gd name="connsiteY6" fmla="*/ 395206 h 545824"/>
              <a:gd name="connsiteX7" fmla="*/ 534949 w 607145"/>
              <a:gd name="connsiteY7" fmla="*/ 392521 h 545824"/>
              <a:gd name="connsiteX8" fmla="*/ 72196 w 607145"/>
              <a:gd name="connsiteY8" fmla="*/ 392521 h 545824"/>
              <a:gd name="connsiteX9" fmla="*/ 69507 w 607145"/>
              <a:gd name="connsiteY9" fmla="*/ 395206 h 545824"/>
              <a:gd name="connsiteX10" fmla="*/ 69507 w 607145"/>
              <a:gd name="connsiteY10" fmla="*/ 450916 h 545824"/>
              <a:gd name="connsiteX11" fmla="*/ 72196 w 607145"/>
              <a:gd name="connsiteY11" fmla="*/ 453601 h 545824"/>
              <a:gd name="connsiteX12" fmla="*/ 139955 w 607145"/>
              <a:gd name="connsiteY12" fmla="*/ 453601 h 545824"/>
              <a:gd name="connsiteX13" fmla="*/ 142644 w 607145"/>
              <a:gd name="connsiteY13" fmla="*/ 450916 h 545824"/>
              <a:gd name="connsiteX14" fmla="*/ 142644 w 607145"/>
              <a:gd name="connsiteY14" fmla="*/ 395206 h 545824"/>
              <a:gd name="connsiteX15" fmla="*/ 139955 w 607145"/>
              <a:gd name="connsiteY15" fmla="*/ 392521 h 545824"/>
              <a:gd name="connsiteX16" fmla="*/ 467190 w 607145"/>
              <a:gd name="connsiteY16" fmla="*/ 281235 h 545824"/>
              <a:gd name="connsiteX17" fmla="*/ 464501 w 607145"/>
              <a:gd name="connsiteY17" fmla="*/ 283920 h 545824"/>
              <a:gd name="connsiteX18" fmla="*/ 464501 w 607145"/>
              <a:gd name="connsiteY18" fmla="*/ 339630 h 545824"/>
              <a:gd name="connsiteX19" fmla="*/ 467190 w 607145"/>
              <a:gd name="connsiteY19" fmla="*/ 342315 h 545824"/>
              <a:gd name="connsiteX20" fmla="*/ 534949 w 607145"/>
              <a:gd name="connsiteY20" fmla="*/ 342315 h 545824"/>
              <a:gd name="connsiteX21" fmla="*/ 537638 w 607145"/>
              <a:gd name="connsiteY21" fmla="*/ 339630 h 545824"/>
              <a:gd name="connsiteX22" fmla="*/ 537638 w 607145"/>
              <a:gd name="connsiteY22" fmla="*/ 283920 h 545824"/>
              <a:gd name="connsiteX23" fmla="*/ 534949 w 607145"/>
              <a:gd name="connsiteY23" fmla="*/ 281235 h 545824"/>
              <a:gd name="connsiteX24" fmla="*/ 72196 w 607145"/>
              <a:gd name="connsiteY24" fmla="*/ 281235 h 545824"/>
              <a:gd name="connsiteX25" fmla="*/ 69507 w 607145"/>
              <a:gd name="connsiteY25" fmla="*/ 283920 h 545824"/>
              <a:gd name="connsiteX26" fmla="*/ 69507 w 607145"/>
              <a:gd name="connsiteY26" fmla="*/ 339630 h 545824"/>
              <a:gd name="connsiteX27" fmla="*/ 72196 w 607145"/>
              <a:gd name="connsiteY27" fmla="*/ 342315 h 545824"/>
              <a:gd name="connsiteX28" fmla="*/ 139955 w 607145"/>
              <a:gd name="connsiteY28" fmla="*/ 342315 h 545824"/>
              <a:gd name="connsiteX29" fmla="*/ 142644 w 607145"/>
              <a:gd name="connsiteY29" fmla="*/ 339630 h 545824"/>
              <a:gd name="connsiteX30" fmla="*/ 142644 w 607145"/>
              <a:gd name="connsiteY30" fmla="*/ 283920 h 545824"/>
              <a:gd name="connsiteX31" fmla="*/ 139955 w 607145"/>
              <a:gd name="connsiteY31" fmla="*/ 281235 h 545824"/>
              <a:gd name="connsiteX32" fmla="*/ 467190 w 607145"/>
              <a:gd name="connsiteY32" fmla="*/ 170084 h 545824"/>
              <a:gd name="connsiteX33" fmla="*/ 464501 w 607145"/>
              <a:gd name="connsiteY33" fmla="*/ 172768 h 545824"/>
              <a:gd name="connsiteX34" fmla="*/ 464501 w 607145"/>
              <a:gd name="connsiteY34" fmla="*/ 228478 h 545824"/>
              <a:gd name="connsiteX35" fmla="*/ 467190 w 607145"/>
              <a:gd name="connsiteY35" fmla="*/ 231163 h 545824"/>
              <a:gd name="connsiteX36" fmla="*/ 534949 w 607145"/>
              <a:gd name="connsiteY36" fmla="*/ 231163 h 545824"/>
              <a:gd name="connsiteX37" fmla="*/ 537638 w 607145"/>
              <a:gd name="connsiteY37" fmla="*/ 228478 h 545824"/>
              <a:gd name="connsiteX38" fmla="*/ 537638 w 607145"/>
              <a:gd name="connsiteY38" fmla="*/ 172768 h 545824"/>
              <a:gd name="connsiteX39" fmla="*/ 534949 w 607145"/>
              <a:gd name="connsiteY39" fmla="*/ 170084 h 545824"/>
              <a:gd name="connsiteX40" fmla="*/ 72196 w 607145"/>
              <a:gd name="connsiteY40" fmla="*/ 170084 h 545824"/>
              <a:gd name="connsiteX41" fmla="*/ 69507 w 607145"/>
              <a:gd name="connsiteY41" fmla="*/ 172768 h 545824"/>
              <a:gd name="connsiteX42" fmla="*/ 69507 w 607145"/>
              <a:gd name="connsiteY42" fmla="*/ 228478 h 545824"/>
              <a:gd name="connsiteX43" fmla="*/ 72196 w 607145"/>
              <a:gd name="connsiteY43" fmla="*/ 231163 h 545824"/>
              <a:gd name="connsiteX44" fmla="*/ 139955 w 607145"/>
              <a:gd name="connsiteY44" fmla="*/ 231163 h 545824"/>
              <a:gd name="connsiteX45" fmla="*/ 142644 w 607145"/>
              <a:gd name="connsiteY45" fmla="*/ 228478 h 545824"/>
              <a:gd name="connsiteX46" fmla="*/ 142644 w 607145"/>
              <a:gd name="connsiteY46" fmla="*/ 172768 h 545824"/>
              <a:gd name="connsiteX47" fmla="*/ 139955 w 607145"/>
              <a:gd name="connsiteY47" fmla="*/ 170084 h 545824"/>
              <a:gd name="connsiteX48" fmla="*/ 291732 w 607145"/>
              <a:gd name="connsiteY48" fmla="*/ 97310 h 545824"/>
              <a:gd name="connsiteX49" fmla="*/ 312576 w 607145"/>
              <a:gd name="connsiteY49" fmla="*/ 97310 h 545824"/>
              <a:gd name="connsiteX50" fmla="*/ 317821 w 607145"/>
              <a:gd name="connsiteY50" fmla="*/ 102412 h 545824"/>
              <a:gd name="connsiteX51" fmla="*/ 317821 w 607145"/>
              <a:gd name="connsiteY51" fmla="*/ 113285 h 545824"/>
              <a:gd name="connsiteX52" fmla="*/ 348616 w 607145"/>
              <a:gd name="connsiteY52" fmla="*/ 124025 h 545824"/>
              <a:gd name="connsiteX53" fmla="*/ 350095 w 607145"/>
              <a:gd name="connsiteY53" fmla="*/ 131274 h 545824"/>
              <a:gd name="connsiteX54" fmla="*/ 338799 w 607145"/>
              <a:gd name="connsiteY54" fmla="*/ 148860 h 545824"/>
              <a:gd name="connsiteX55" fmla="*/ 331537 w 607145"/>
              <a:gd name="connsiteY55" fmla="*/ 150337 h 545824"/>
              <a:gd name="connsiteX56" fmla="*/ 306793 w 607145"/>
              <a:gd name="connsiteY56" fmla="*/ 143759 h 545824"/>
              <a:gd name="connsiteX57" fmla="*/ 282587 w 607145"/>
              <a:gd name="connsiteY57" fmla="*/ 155841 h 545824"/>
              <a:gd name="connsiteX58" fmla="*/ 309752 w 607145"/>
              <a:gd name="connsiteY58" fmla="*/ 175441 h 545824"/>
              <a:gd name="connsiteX59" fmla="*/ 357357 w 607145"/>
              <a:gd name="connsiteY59" fmla="*/ 222695 h 545824"/>
              <a:gd name="connsiteX60" fmla="*/ 317821 w 607145"/>
              <a:gd name="connsiteY60" fmla="*/ 263774 h 545824"/>
              <a:gd name="connsiteX61" fmla="*/ 317821 w 607145"/>
              <a:gd name="connsiteY61" fmla="*/ 275051 h 545824"/>
              <a:gd name="connsiteX62" fmla="*/ 312576 w 607145"/>
              <a:gd name="connsiteY62" fmla="*/ 280286 h 545824"/>
              <a:gd name="connsiteX63" fmla="*/ 291732 w 607145"/>
              <a:gd name="connsiteY63" fmla="*/ 280286 h 545824"/>
              <a:gd name="connsiteX64" fmla="*/ 286487 w 607145"/>
              <a:gd name="connsiteY64" fmla="*/ 275051 h 545824"/>
              <a:gd name="connsiteX65" fmla="*/ 286487 w 607145"/>
              <a:gd name="connsiteY65" fmla="*/ 263103 h 545824"/>
              <a:gd name="connsiteX66" fmla="*/ 251254 w 607145"/>
              <a:gd name="connsiteY66" fmla="*/ 243772 h 545824"/>
              <a:gd name="connsiteX67" fmla="*/ 251389 w 607145"/>
              <a:gd name="connsiteY67" fmla="*/ 236388 h 545824"/>
              <a:gd name="connsiteX68" fmla="*/ 266585 w 607145"/>
              <a:gd name="connsiteY68" fmla="*/ 222024 h 545824"/>
              <a:gd name="connsiteX69" fmla="*/ 270350 w 607145"/>
              <a:gd name="connsiteY69" fmla="*/ 220547 h 545824"/>
              <a:gd name="connsiteX70" fmla="*/ 273981 w 607145"/>
              <a:gd name="connsiteY70" fmla="*/ 222292 h 545824"/>
              <a:gd name="connsiteX71" fmla="*/ 302894 w 607145"/>
              <a:gd name="connsiteY71" fmla="*/ 233837 h 545824"/>
              <a:gd name="connsiteX72" fmla="*/ 326024 w 607145"/>
              <a:gd name="connsiteY72" fmla="*/ 222561 h 545824"/>
              <a:gd name="connsiteX73" fmla="*/ 300607 w 607145"/>
              <a:gd name="connsiteY73" fmla="*/ 205378 h 545824"/>
              <a:gd name="connsiteX74" fmla="*/ 251254 w 607145"/>
              <a:gd name="connsiteY74" fmla="*/ 155841 h 545824"/>
              <a:gd name="connsiteX75" fmla="*/ 286487 w 607145"/>
              <a:gd name="connsiteY75" fmla="*/ 115031 h 545824"/>
              <a:gd name="connsiteX76" fmla="*/ 286487 w 607145"/>
              <a:gd name="connsiteY76" fmla="*/ 102412 h 545824"/>
              <a:gd name="connsiteX77" fmla="*/ 291732 w 607145"/>
              <a:gd name="connsiteY77" fmla="*/ 97310 h 545824"/>
              <a:gd name="connsiteX78" fmla="*/ 303572 w 607145"/>
              <a:gd name="connsiteY78" fmla="*/ 26848 h 545824"/>
              <a:gd name="connsiteX79" fmla="*/ 208118 w 607145"/>
              <a:gd name="connsiteY79" fmla="*/ 36111 h 545824"/>
              <a:gd name="connsiteX80" fmla="*/ 208118 w 607145"/>
              <a:gd name="connsiteY80" fmla="*/ 518976 h 545824"/>
              <a:gd name="connsiteX81" fmla="*/ 255442 w 607145"/>
              <a:gd name="connsiteY81" fmla="*/ 518976 h 545824"/>
              <a:gd name="connsiteX82" fmla="*/ 255442 w 607145"/>
              <a:gd name="connsiteY82" fmla="*/ 359766 h 545824"/>
              <a:gd name="connsiteX83" fmla="*/ 264450 w 607145"/>
              <a:gd name="connsiteY83" fmla="*/ 350772 h 545824"/>
              <a:gd name="connsiteX84" fmla="*/ 342830 w 607145"/>
              <a:gd name="connsiteY84" fmla="*/ 350772 h 545824"/>
              <a:gd name="connsiteX85" fmla="*/ 351703 w 607145"/>
              <a:gd name="connsiteY85" fmla="*/ 359766 h 545824"/>
              <a:gd name="connsiteX86" fmla="*/ 351703 w 607145"/>
              <a:gd name="connsiteY86" fmla="*/ 518976 h 545824"/>
              <a:gd name="connsiteX87" fmla="*/ 399162 w 607145"/>
              <a:gd name="connsiteY87" fmla="*/ 518976 h 545824"/>
              <a:gd name="connsiteX88" fmla="*/ 399162 w 607145"/>
              <a:gd name="connsiteY88" fmla="*/ 36111 h 545824"/>
              <a:gd name="connsiteX89" fmla="*/ 303572 w 607145"/>
              <a:gd name="connsiteY89" fmla="*/ 26848 h 545824"/>
              <a:gd name="connsiteX90" fmla="*/ 303572 w 607145"/>
              <a:gd name="connsiteY90" fmla="*/ 0 h 545824"/>
              <a:gd name="connsiteX91" fmla="*/ 415295 w 607145"/>
              <a:gd name="connsiteY91" fmla="*/ 11947 h 545824"/>
              <a:gd name="connsiteX92" fmla="*/ 418925 w 607145"/>
              <a:gd name="connsiteY92" fmla="*/ 12753 h 545824"/>
              <a:gd name="connsiteX93" fmla="*/ 426050 w 607145"/>
              <a:gd name="connsiteY93" fmla="*/ 21478 h 545824"/>
              <a:gd name="connsiteX94" fmla="*/ 426050 w 607145"/>
              <a:gd name="connsiteY94" fmla="*/ 94237 h 545824"/>
              <a:gd name="connsiteX95" fmla="*/ 503355 w 607145"/>
              <a:gd name="connsiteY95" fmla="*/ 87391 h 545824"/>
              <a:gd name="connsiteX96" fmla="*/ 596524 w 607145"/>
              <a:gd name="connsiteY96" fmla="*/ 97459 h 545824"/>
              <a:gd name="connsiteX97" fmla="*/ 600154 w 607145"/>
              <a:gd name="connsiteY97" fmla="*/ 98130 h 545824"/>
              <a:gd name="connsiteX98" fmla="*/ 607145 w 607145"/>
              <a:gd name="connsiteY98" fmla="*/ 106856 h 545824"/>
              <a:gd name="connsiteX99" fmla="*/ 607145 w 607145"/>
              <a:gd name="connsiteY99" fmla="*/ 536964 h 545824"/>
              <a:gd name="connsiteX100" fmla="*/ 598272 w 607145"/>
              <a:gd name="connsiteY100" fmla="*/ 545824 h 545824"/>
              <a:gd name="connsiteX101" fmla="*/ 412606 w 607145"/>
              <a:gd name="connsiteY101" fmla="*/ 545824 h 545824"/>
              <a:gd name="connsiteX102" fmla="*/ 9008 w 607145"/>
              <a:gd name="connsiteY102" fmla="*/ 545824 h 545824"/>
              <a:gd name="connsiteX103" fmla="*/ 0 w 607145"/>
              <a:gd name="connsiteY103" fmla="*/ 536964 h 545824"/>
              <a:gd name="connsiteX104" fmla="*/ 0 w 607145"/>
              <a:gd name="connsiteY104" fmla="*/ 106856 h 545824"/>
              <a:gd name="connsiteX105" fmla="*/ 7125 w 607145"/>
              <a:gd name="connsiteY105" fmla="*/ 98130 h 545824"/>
              <a:gd name="connsiteX106" fmla="*/ 10621 w 607145"/>
              <a:gd name="connsiteY106" fmla="*/ 97459 h 545824"/>
              <a:gd name="connsiteX107" fmla="*/ 103925 w 607145"/>
              <a:gd name="connsiteY107" fmla="*/ 87391 h 545824"/>
              <a:gd name="connsiteX108" fmla="*/ 181229 w 607145"/>
              <a:gd name="connsiteY108" fmla="*/ 94237 h 545824"/>
              <a:gd name="connsiteX109" fmla="*/ 181229 w 607145"/>
              <a:gd name="connsiteY109" fmla="*/ 21478 h 545824"/>
              <a:gd name="connsiteX110" fmla="*/ 188355 w 607145"/>
              <a:gd name="connsiteY110" fmla="*/ 12753 h 545824"/>
              <a:gd name="connsiteX111" fmla="*/ 191850 w 607145"/>
              <a:gd name="connsiteY111" fmla="*/ 11947 h 545824"/>
              <a:gd name="connsiteX112" fmla="*/ 303572 w 607145"/>
              <a:gd name="connsiteY112" fmla="*/ 0 h 545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07145" h="545824">
                <a:moveTo>
                  <a:pt x="467190" y="392521"/>
                </a:moveTo>
                <a:cubicBezTo>
                  <a:pt x="465711" y="392521"/>
                  <a:pt x="464501" y="393729"/>
                  <a:pt x="464501" y="395206"/>
                </a:cubicBezTo>
                <a:lnTo>
                  <a:pt x="464501" y="450916"/>
                </a:lnTo>
                <a:cubicBezTo>
                  <a:pt x="464501" y="452392"/>
                  <a:pt x="465711" y="453601"/>
                  <a:pt x="467190" y="453601"/>
                </a:cubicBezTo>
                <a:lnTo>
                  <a:pt x="534949" y="453601"/>
                </a:lnTo>
                <a:cubicBezTo>
                  <a:pt x="536428" y="453601"/>
                  <a:pt x="537638" y="452392"/>
                  <a:pt x="537638" y="450916"/>
                </a:cubicBezTo>
                <a:lnTo>
                  <a:pt x="537638" y="395206"/>
                </a:lnTo>
                <a:cubicBezTo>
                  <a:pt x="537638" y="393729"/>
                  <a:pt x="536428" y="392521"/>
                  <a:pt x="534949" y="392521"/>
                </a:cubicBezTo>
                <a:close/>
                <a:moveTo>
                  <a:pt x="72196" y="392521"/>
                </a:moveTo>
                <a:cubicBezTo>
                  <a:pt x="70717" y="392521"/>
                  <a:pt x="69507" y="393729"/>
                  <a:pt x="69507" y="395206"/>
                </a:cubicBezTo>
                <a:lnTo>
                  <a:pt x="69507" y="450916"/>
                </a:lnTo>
                <a:cubicBezTo>
                  <a:pt x="69507" y="452392"/>
                  <a:pt x="70717" y="453601"/>
                  <a:pt x="72196" y="453601"/>
                </a:cubicBezTo>
                <a:lnTo>
                  <a:pt x="139955" y="453601"/>
                </a:lnTo>
                <a:cubicBezTo>
                  <a:pt x="141434" y="453601"/>
                  <a:pt x="142644" y="452392"/>
                  <a:pt x="142644" y="450916"/>
                </a:cubicBezTo>
                <a:lnTo>
                  <a:pt x="142644" y="395206"/>
                </a:lnTo>
                <a:cubicBezTo>
                  <a:pt x="142644" y="393729"/>
                  <a:pt x="141434" y="392521"/>
                  <a:pt x="139955" y="392521"/>
                </a:cubicBezTo>
                <a:close/>
                <a:moveTo>
                  <a:pt x="467190" y="281235"/>
                </a:moveTo>
                <a:cubicBezTo>
                  <a:pt x="465711" y="281235"/>
                  <a:pt x="464501" y="282443"/>
                  <a:pt x="464501" y="283920"/>
                </a:cubicBezTo>
                <a:lnTo>
                  <a:pt x="464501" y="339630"/>
                </a:lnTo>
                <a:cubicBezTo>
                  <a:pt x="464501" y="341107"/>
                  <a:pt x="465711" y="342315"/>
                  <a:pt x="467190" y="342315"/>
                </a:cubicBezTo>
                <a:lnTo>
                  <a:pt x="534949" y="342315"/>
                </a:lnTo>
                <a:cubicBezTo>
                  <a:pt x="536428" y="342315"/>
                  <a:pt x="537638" y="341107"/>
                  <a:pt x="537638" y="339630"/>
                </a:cubicBezTo>
                <a:lnTo>
                  <a:pt x="537638" y="283920"/>
                </a:lnTo>
                <a:cubicBezTo>
                  <a:pt x="537638" y="282443"/>
                  <a:pt x="536428" y="281235"/>
                  <a:pt x="534949" y="281235"/>
                </a:cubicBezTo>
                <a:close/>
                <a:moveTo>
                  <a:pt x="72196" y="281235"/>
                </a:moveTo>
                <a:cubicBezTo>
                  <a:pt x="70717" y="281235"/>
                  <a:pt x="69507" y="282443"/>
                  <a:pt x="69507" y="283920"/>
                </a:cubicBezTo>
                <a:lnTo>
                  <a:pt x="69507" y="339630"/>
                </a:lnTo>
                <a:cubicBezTo>
                  <a:pt x="69507" y="341107"/>
                  <a:pt x="70717" y="342315"/>
                  <a:pt x="72196" y="342315"/>
                </a:cubicBezTo>
                <a:lnTo>
                  <a:pt x="139955" y="342315"/>
                </a:lnTo>
                <a:cubicBezTo>
                  <a:pt x="141434" y="342315"/>
                  <a:pt x="142644" y="341107"/>
                  <a:pt x="142644" y="339630"/>
                </a:cubicBezTo>
                <a:lnTo>
                  <a:pt x="142644" y="283920"/>
                </a:lnTo>
                <a:cubicBezTo>
                  <a:pt x="142644" y="282443"/>
                  <a:pt x="141434" y="281235"/>
                  <a:pt x="139955" y="281235"/>
                </a:cubicBezTo>
                <a:close/>
                <a:moveTo>
                  <a:pt x="467190" y="170084"/>
                </a:moveTo>
                <a:cubicBezTo>
                  <a:pt x="465711" y="170084"/>
                  <a:pt x="464501" y="171292"/>
                  <a:pt x="464501" y="172768"/>
                </a:cubicBezTo>
                <a:lnTo>
                  <a:pt x="464501" y="228478"/>
                </a:lnTo>
                <a:cubicBezTo>
                  <a:pt x="464501" y="229955"/>
                  <a:pt x="465711" y="231163"/>
                  <a:pt x="467190" y="231163"/>
                </a:cubicBezTo>
                <a:lnTo>
                  <a:pt x="534949" y="231163"/>
                </a:lnTo>
                <a:cubicBezTo>
                  <a:pt x="536428" y="231163"/>
                  <a:pt x="537638" y="229955"/>
                  <a:pt x="537638" y="228478"/>
                </a:cubicBezTo>
                <a:lnTo>
                  <a:pt x="537638" y="172768"/>
                </a:lnTo>
                <a:cubicBezTo>
                  <a:pt x="537638" y="171292"/>
                  <a:pt x="536428" y="170084"/>
                  <a:pt x="534949" y="170084"/>
                </a:cubicBezTo>
                <a:close/>
                <a:moveTo>
                  <a:pt x="72196" y="170084"/>
                </a:moveTo>
                <a:cubicBezTo>
                  <a:pt x="70717" y="170084"/>
                  <a:pt x="69507" y="171292"/>
                  <a:pt x="69507" y="172768"/>
                </a:cubicBezTo>
                <a:lnTo>
                  <a:pt x="69507" y="228478"/>
                </a:lnTo>
                <a:cubicBezTo>
                  <a:pt x="69507" y="229955"/>
                  <a:pt x="70717" y="231163"/>
                  <a:pt x="72196" y="231163"/>
                </a:cubicBezTo>
                <a:lnTo>
                  <a:pt x="139955" y="231163"/>
                </a:lnTo>
                <a:cubicBezTo>
                  <a:pt x="141434" y="231163"/>
                  <a:pt x="142644" y="229955"/>
                  <a:pt x="142644" y="228478"/>
                </a:cubicBezTo>
                <a:lnTo>
                  <a:pt x="142644" y="172768"/>
                </a:lnTo>
                <a:cubicBezTo>
                  <a:pt x="142644" y="171292"/>
                  <a:pt x="141434" y="170084"/>
                  <a:pt x="139955" y="170084"/>
                </a:cubicBezTo>
                <a:close/>
                <a:moveTo>
                  <a:pt x="291732" y="97310"/>
                </a:moveTo>
                <a:lnTo>
                  <a:pt x="312576" y="97310"/>
                </a:lnTo>
                <a:cubicBezTo>
                  <a:pt x="315534" y="97310"/>
                  <a:pt x="317821" y="99592"/>
                  <a:pt x="317821" y="102412"/>
                </a:cubicBezTo>
                <a:lnTo>
                  <a:pt x="317821" y="113285"/>
                </a:lnTo>
                <a:cubicBezTo>
                  <a:pt x="329251" y="114896"/>
                  <a:pt x="340278" y="118655"/>
                  <a:pt x="348616" y="124025"/>
                </a:cubicBezTo>
                <a:cubicBezTo>
                  <a:pt x="351037" y="125636"/>
                  <a:pt x="351709" y="128858"/>
                  <a:pt x="350095" y="131274"/>
                </a:cubicBezTo>
                <a:lnTo>
                  <a:pt x="338799" y="148860"/>
                </a:lnTo>
                <a:cubicBezTo>
                  <a:pt x="337320" y="151277"/>
                  <a:pt x="334092" y="151948"/>
                  <a:pt x="331537" y="150337"/>
                </a:cubicBezTo>
                <a:cubicBezTo>
                  <a:pt x="325620" y="146444"/>
                  <a:pt x="315400" y="143759"/>
                  <a:pt x="306793" y="143759"/>
                </a:cubicBezTo>
                <a:cubicBezTo>
                  <a:pt x="297783" y="143759"/>
                  <a:pt x="282587" y="146310"/>
                  <a:pt x="282587" y="155841"/>
                </a:cubicBezTo>
                <a:cubicBezTo>
                  <a:pt x="282587" y="165238"/>
                  <a:pt x="287429" y="168594"/>
                  <a:pt x="309752" y="175441"/>
                </a:cubicBezTo>
                <a:cubicBezTo>
                  <a:pt x="328848" y="181213"/>
                  <a:pt x="357626" y="189939"/>
                  <a:pt x="357357" y="222695"/>
                </a:cubicBezTo>
                <a:cubicBezTo>
                  <a:pt x="357357" y="243503"/>
                  <a:pt x="342027" y="259210"/>
                  <a:pt x="317821" y="263774"/>
                </a:cubicBezTo>
                <a:lnTo>
                  <a:pt x="317821" y="275051"/>
                </a:lnTo>
                <a:cubicBezTo>
                  <a:pt x="317821" y="278004"/>
                  <a:pt x="315534" y="280286"/>
                  <a:pt x="312576" y="280286"/>
                </a:cubicBezTo>
                <a:lnTo>
                  <a:pt x="291732" y="280286"/>
                </a:lnTo>
                <a:cubicBezTo>
                  <a:pt x="288773" y="280286"/>
                  <a:pt x="286487" y="278004"/>
                  <a:pt x="286487" y="275051"/>
                </a:cubicBezTo>
                <a:lnTo>
                  <a:pt x="286487" y="263103"/>
                </a:lnTo>
                <a:cubicBezTo>
                  <a:pt x="272771" y="260015"/>
                  <a:pt x="260130" y="253034"/>
                  <a:pt x="251254" y="243772"/>
                </a:cubicBezTo>
                <a:cubicBezTo>
                  <a:pt x="249237" y="241624"/>
                  <a:pt x="249371" y="238402"/>
                  <a:pt x="251389" y="236388"/>
                </a:cubicBezTo>
                <a:lnTo>
                  <a:pt x="266585" y="222024"/>
                </a:lnTo>
                <a:cubicBezTo>
                  <a:pt x="267660" y="221084"/>
                  <a:pt x="269005" y="220547"/>
                  <a:pt x="270350" y="220547"/>
                </a:cubicBezTo>
                <a:cubicBezTo>
                  <a:pt x="271695" y="220681"/>
                  <a:pt x="273040" y="221218"/>
                  <a:pt x="273981" y="222292"/>
                </a:cubicBezTo>
                <a:cubicBezTo>
                  <a:pt x="280436" y="229005"/>
                  <a:pt x="292270" y="233837"/>
                  <a:pt x="302894" y="233837"/>
                </a:cubicBezTo>
                <a:cubicBezTo>
                  <a:pt x="311500" y="233837"/>
                  <a:pt x="326024" y="231421"/>
                  <a:pt x="326024" y="222561"/>
                </a:cubicBezTo>
                <a:cubicBezTo>
                  <a:pt x="326158" y="214640"/>
                  <a:pt x="321855" y="211821"/>
                  <a:pt x="300607" y="205378"/>
                </a:cubicBezTo>
                <a:cubicBezTo>
                  <a:pt x="280974" y="199471"/>
                  <a:pt x="251254" y="190476"/>
                  <a:pt x="251254" y="155841"/>
                </a:cubicBezTo>
                <a:cubicBezTo>
                  <a:pt x="251254" y="136107"/>
                  <a:pt x="264567" y="120669"/>
                  <a:pt x="286487" y="115031"/>
                </a:cubicBezTo>
                <a:lnTo>
                  <a:pt x="286487" y="102412"/>
                </a:lnTo>
                <a:cubicBezTo>
                  <a:pt x="286487" y="99592"/>
                  <a:pt x="288773" y="97310"/>
                  <a:pt x="291732" y="97310"/>
                </a:cubicBezTo>
                <a:close/>
                <a:moveTo>
                  <a:pt x="303572" y="26848"/>
                </a:moveTo>
                <a:cubicBezTo>
                  <a:pt x="272113" y="26848"/>
                  <a:pt x="239981" y="29935"/>
                  <a:pt x="208118" y="36111"/>
                </a:cubicBezTo>
                <a:lnTo>
                  <a:pt x="208118" y="518976"/>
                </a:lnTo>
                <a:lnTo>
                  <a:pt x="255442" y="518976"/>
                </a:lnTo>
                <a:lnTo>
                  <a:pt x="255442" y="359766"/>
                </a:lnTo>
                <a:cubicBezTo>
                  <a:pt x="255442" y="354799"/>
                  <a:pt x="259475" y="350772"/>
                  <a:pt x="264450" y="350772"/>
                </a:cubicBezTo>
                <a:lnTo>
                  <a:pt x="342830" y="350772"/>
                </a:lnTo>
                <a:cubicBezTo>
                  <a:pt x="347670" y="350772"/>
                  <a:pt x="351703" y="354799"/>
                  <a:pt x="351703" y="359766"/>
                </a:cubicBezTo>
                <a:lnTo>
                  <a:pt x="351703" y="518976"/>
                </a:lnTo>
                <a:lnTo>
                  <a:pt x="399162" y="518976"/>
                </a:lnTo>
                <a:lnTo>
                  <a:pt x="399162" y="36111"/>
                </a:lnTo>
                <a:cubicBezTo>
                  <a:pt x="367164" y="29935"/>
                  <a:pt x="335032" y="26848"/>
                  <a:pt x="303572" y="26848"/>
                </a:cubicBezTo>
                <a:close/>
                <a:moveTo>
                  <a:pt x="303572" y="0"/>
                </a:moveTo>
                <a:cubicBezTo>
                  <a:pt x="340813" y="0"/>
                  <a:pt x="377382" y="3893"/>
                  <a:pt x="415295" y="11947"/>
                </a:cubicBezTo>
                <a:lnTo>
                  <a:pt x="418925" y="12753"/>
                </a:lnTo>
                <a:cubicBezTo>
                  <a:pt x="423092" y="13558"/>
                  <a:pt x="426050" y="17317"/>
                  <a:pt x="426050" y="21478"/>
                </a:cubicBezTo>
                <a:lnTo>
                  <a:pt x="426050" y="94237"/>
                </a:lnTo>
                <a:cubicBezTo>
                  <a:pt x="451863" y="89807"/>
                  <a:pt x="477811" y="87391"/>
                  <a:pt x="503355" y="87391"/>
                </a:cubicBezTo>
                <a:cubicBezTo>
                  <a:pt x="534411" y="87391"/>
                  <a:pt x="564930" y="90747"/>
                  <a:pt x="596524" y="97459"/>
                </a:cubicBezTo>
                <a:lnTo>
                  <a:pt x="600154" y="98130"/>
                </a:lnTo>
                <a:cubicBezTo>
                  <a:pt x="604187" y="99070"/>
                  <a:pt x="607145" y="102695"/>
                  <a:pt x="607145" y="106856"/>
                </a:cubicBezTo>
                <a:lnTo>
                  <a:pt x="607145" y="536964"/>
                </a:lnTo>
                <a:cubicBezTo>
                  <a:pt x="607145" y="541797"/>
                  <a:pt x="603246" y="545824"/>
                  <a:pt x="598272" y="545824"/>
                </a:cubicBezTo>
                <a:lnTo>
                  <a:pt x="412606" y="545824"/>
                </a:lnTo>
                <a:lnTo>
                  <a:pt x="9008" y="545824"/>
                </a:lnTo>
                <a:cubicBezTo>
                  <a:pt x="4033" y="545824"/>
                  <a:pt x="0" y="541797"/>
                  <a:pt x="0" y="536964"/>
                </a:cubicBezTo>
                <a:lnTo>
                  <a:pt x="0" y="106856"/>
                </a:lnTo>
                <a:cubicBezTo>
                  <a:pt x="0" y="102695"/>
                  <a:pt x="2958" y="99070"/>
                  <a:pt x="7125" y="98130"/>
                </a:cubicBezTo>
                <a:lnTo>
                  <a:pt x="10621" y="97459"/>
                </a:lnTo>
                <a:cubicBezTo>
                  <a:pt x="42350" y="90747"/>
                  <a:pt x="72868" y="87391"/>
                  <a:pt x="103925" y="87391"/>
                </a:cubicBezTo>
                <a:cubicBezTo>
                  <a:pt x="129334" y="87391"/>
                  <a:pt x="155416" y="89673"/>
                  <a:pt x="181229" y="94237"/>
                </a:cubicBezTo>
                <a:lnTo>
                  <a:pt x="181229" y="21478"/>
                </a:lnTo>
                <a:cubicBezTo>
                  <a:pt x="181229" y="17317"/>
                  <a:pt x="184187" y="13558"/>
                  <a:pt x="188355" y="12753"/>
                </a:cubicBezTo>
                <a:lnTo>
                  <a:pt x="191850" y="11947"/>
                </a:lnTo>
                <a:cubicBezTo>
                  <a:pt x="229763" y="3893"/>
                  <a:pt x="266332" y="0"/>
                  <a:pt x="3035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3" name="ïṣḻíďê"/>
          <p:cNvSpPr/>
          <p:nvPr/>
        </p:nvSpPr>
        <p:spPr>
          <a:xfrm>
            <a:off x="7226385" y="4321330"/>
            <a:ext cx="336815" cy="302797"/>
          </a:xfrm>
          <a:custGeom>
            <a:avLst/>
            <a:gdLst>
              <a:gd name="connsiteX0" fmla="*/ 467190 w 607145"/>
              <a:gd name="connsiteY0" fmla="*/ 392521 h 545824"/>
              <a:gd name="connsiteX1" fmla="*/ 464501 w 607145"/>
              <a:gd name="connsiteY1" fmla="*/ 395206 h 545824"/>
              <a:gd name="connsiteX2" fmla="*/ 464501 w 607145"/>
              <a:gd name="connsiteY2" fmla="*/ 450916 h 545824"/>
              <a:gd name="connsiteX3" fmla="*/ 467190 w 607145"/>
              <a:gd name="connsiteY3" fmla="*/ 453601 h 545824"/>
              <a:gd name="connsiteX4" fmla="*/ 534949 w 607145"/>
              <a:gd name="connsiteY4" fmla="*/ 453601 h 545824"/>
              <a:gd name="connsiteX5" fmla="*/ 537638 w 607145"/>
              <a:gd name="connsiteY5" fmla="*/ 450916 h 545824"/>
              <a:gd name="connsiteX6" fmla="*/ 537638 w 607145"/>
              <a:gd name="connsiteY6" fmla="*/ 395206 h 545824"/>
              <a:gd name="connsiteX7" fmla="*/ 534949 w 607145"/>
              <a:gd name="connsiteY7" fmla="*/ 392521 h 545824"/>
              <a:gd name="connsiteX8" fmla="*/ 72196 w 607145"/>
              <a:gd name="connsiteY8" fmla="*/ 392521 h 545824"/>
              <a:gd name="connsiteX9" fmla="*/ 69507 w 607145"/>
              <a:gd name="connsiteY9" fmla="*/ 395206 h 545824"/>
              <a:gd name="connsiteX10" fmla="*/ 69507 w 607145"/>
              <a:gd name="connsiteY10" fmla="*/ 450916 h 545824"/>
              <a:gd name="connsiteX11" fmla="*/ 72196 w 607145"/>
              <a:gd name="connsiteY11" fmla="*/ 453601 h 545824"/>
              <a:gd name="connsiteX12" fmla="*/ 139955 w 607145"/>
              <a:gd name="connsiteY12" fmla="*/ 453601 h 545824"/>
              <a:gd name="connsiteX13" fmla="*/ 142644 w 607145"/>
              <a:gd name="connsiteY13" fmla="*/ 450916 h 545824"/>
              <a:gd name="connsiteX14" fmla="*/ 142644 w 607145"/>
              <a:gd name="connsiteY14" fmla="*/ 395206 h 545824"/>
              <a:gd name="connsiteX15" fmla="*/ 139955 w 607145"/>
              <a:gd name="connsiteY15" fmla="*/ 392521 h 545824"/>
              <a:gd name="connsiteX16" fmla="*/ 467190 w 607145"/>
              <a:gd name="connsiteY16" fmla="*/ 281235 h 545824"/>
              <a:gd name="connsiteX17" fmla="*/ 464501 w 607145"/>
              <a:gd name="connsiteY17" fmla="*/ 283920 h 545824"/>
              <a:gd name="connsiteX18" fmla="*/ 464501 w 607145"/>
              <a:gd name="connsiteY18" fmla="*/ 339630 h 545824"/>
              <a:gd name="connsiteX19" fmla="*/ 467190 w 607145"/>
              <a:gd name="connsiteY19" fmla="*/ 342315 h 545824"/>
              <a:gd name="connsiteX20" fmla="*/ 534949 w 607145"/>
              <a:gd name="connsiteY20" fmla="*/ 342315 h 545824"/>
              <a:gd name="connsiteX21" fmla="*/ 537638 w 607145"/>
              <a:gd name="connsiteY21" fmla="*/ 339630 h 545824"/>
              <a:gd name="connsiteX22" fmla="*/ 537638 w 607145"/>
              <a:gd name="connsiteY22" fmla="*/ 283920 h 545824"/>
              <a:gd name="connsiteX23" fmla="*/ 534949 w 607145"/>
              <a:gd name="connsiteY23" fmla="*/ 281235 h 545824"/>
              <a:gd name="connsiteX24" fmla="*/ 72196 w 607145"/>
              <a:gd name="connsiteY24" fmla="*/ 281235 h 545824"/>
              <a:gd name="connsiteX25" fmla="*/ 69507 w 607145"/>
              <a:gd name="connsiteY25" fmla="*/ 283920 h 545824"/>
              <a:gd name="connsiteX26" fmla="*/ 69507 w 607145"/>
              <a:gd name="connsiteY26" fmla="*/ 339630 h 545824"/>
              <a:gd name="connsiteX27" fmla="*/ 72196 w 607145"/>
              <a:gd name="connsiteY27" fmla="*/ 342315 h 545824"/>
              <a:gd name="connsiteX28" fmla="*/ 139955 w 607145"/>
              <a:gd name="connsiteY28" fmla="*/ 342315 h 545824"/>
              <a:gd name="connsiteX29" fmla="*/ 142644 w 607145"/>
              <a:gd name="connsiteY29" fmla="*/ 339630 h 545824"/>
              <a:gd name="connsiteX30" fmla="*/ 142644 w 607145"/>
              <a:gd name="connsiteY30" fmla="*/ 283920 h 545824"/>
              <a:gd name="connsiteX31" fmla="*/ 139955 w 607145"/>
              <a:gd name="connsiteY31" fmla="*/ 281235 h 545824"/>
              <a:gd name="connsiteX32" fmla="*/ 467190 w 607145"/>
              <a:gd name="connsiteY32" fmla="*/ 170084 h 545824"/>
              <a:gd name="connsiteX33" fmla="*/ 464501 w 607145"/>
              <a:gd name="connsiteY33" fmla="*/ 172768 h 545824"/>
              <a:gd name="connsiteX34" fmla="*/ 464501 w 607145"/>
              <a:gd name="connsiteY34" fmla="*/ 228478 h 545824"/>
              <a:gd name="connsiteX35" fmla="*/ 467190 w 607145"/>
              <a:gd name="connsiteY35" fmla="*/ 231163 h 545824"/>
              <a:gd name="connsiteX36" fmla="*/ 534949 w 607145"/>
              <a:gd name="connsiteY36" fmla="*/ 231163 h 545824"/>
              <a:gd name="connsiteX37" fmla="*/ 537638 w 607145"/>
              <a:gd name="connsiteY37" fmla="*/ 228478 h 545824"/>
              <a:gd name="connsiteX38" fmla="*/ 537638 w 607145"/>
              <a:gd name="connsiteY38" fmla="*/ 172768 h 545824"/>
              <a:gd name="connsiteX39" fmla="*/ 534949 w 607145"/>
              <a:gd name="connsiteY39" fmla="*/ 170084 h 545824"/>
              <a:gd name="connsiteX40" fmla="*/ 72196 w 607145"/>
              <a:gd name="connsiteY40" fmla="*/ 170084 h 545824"/>
              <a:gd name="connsiteX41" fmla="*/ 69507 w 607145"/>
              <a:gd name="connsiteY41" fmla="*/ 172768 h 545824"/>
              <a:gd name="connsiteX42" fmla="*/ 69507 w 607145"/>
              <a:gd name="connsiteY42" fmla="*/ 228478 h 545824"/>
              <a:gd name="connsiteX43" fmla="*/ 72196 w 607145"/>
              <a:gd name="connsiteY43" fmla="*/ 231163 h 545824"/>
              <a:gd name="connsiteX44" fmla="*/ 139955 w 607145"/>
              <a:gd name="connsiteY44" fmla="*/ 231163 h 545824"/>
              <a:gd name="connsiteX45" fmla="*/ 142644 w 607145"/>
              <a:gd name="connsiteY45" fmla="*/ 228478 h 545824"/>
              <a:gd name="connsiteX46" fmla="*/ 142644 w 607145"/>
              <a:gd name="connsiteY46" fmla="*/ 172768 h 545824"/>
              <a:gd name="connsiteX47" fmla="*/ 139955 w 607145"/>
              <a:gd name="connsiteY47" fmla="*/ 170084 h 545824"/>
              <a:gd name="connsiteX48" fmla="*/ 291732 w 607145"/>
              <a:gd name="connsiteY48" fmla="*/ 97310 h 545824"/>
              <a:gd name="connsiteX49" fmla="*/ 312576 w 607145"/>
              <a:gd name="connsiteY49" fmla="*/ 97310 h 545824"/>
              <a:gd name="connsiteX50" fmla="*/ 317821 w 607145"/>
              <a:gd name="connsiteY50" fmla="*/ 102412 h 545824"/>
              <a:gd name="connsiteX51" fmla="*/ 317821 w 607145"/>
              <a:gd name="connsiteY51" fmla="*/ 113285 h 545824"/>
              <a:gd name="connsiteX52" fmla="*/ 348616 w 607145"/>
              <a:gd name="connsiteY52" fmla="*/ 124025 h 545824"/>
              <a:gd name="connsiteX53" fmla="*/ 350095 w 607145"/>
              <a:gd name="connsiteY53" fmla="*/ 131274 h 545824"/>
              <a:gd name="connsiteX54" fmla="*/ 338799 w 607145"/>
              <a:gd name="connsiteY54" fmla="*/ 148860 h 545824"/>
              <a:gd name="connsiteX55" fmla="*/ 331537 w 607145"/>
              <a:gd name="connsiteY55" fmla="*/ 150337 h 545824"/>
              <a:gd name="connsiteX56" fmla="*/ 306793 w 607145"/>
              <a:gd name="connsiteY56" fmla="*/ 143759 h 545824"/>
              <a:gd name="connsiteX57" fmla="*/ 282587 w 607145"/>
              <a:gd name="connsiteY57" fmla="*/ 155841 h 545824"/>
              <a:gd name="connsiteX58" fmla="*/ 309752 w 607145"/>
              <a:gd name="connsiteY58" fmla="*/ 175441 h 545824"/>
              <a:gd name="connsiteX59" fmla="*/ 357357 w 607145"/>
              <a:gd name="connsiteY59" fmla="*/ 222695 h 545824"/>
              <a:gd name="connsiteX60" fmla="*/ 317821 w 607145"/>
              <a:gd name="connsiteY60" fmla="*/ 263774 h 545824"/>
              <a:gd name="connsiteX61" fmla="*/ 317821 w 607145"/>
              <a:gd name="connsiteY61" fmla="*/ 275051 h 545824"/>
              <a:gd name="connsiteX62" fmla="*/ 312576 w 607145"/>
              <a:gd name="connsiteY62" fmla="*/ 280286 h 545824"/>
              <a:gd name="connsiteX63" fmla="*/ 291732 w 607145"/>
              <a:gd name="connsiteY63" fmla="*/ 280286 h 545824"/>
              <a:gd name="connsiteX64" fmla="*/ 286487 w 607145"/>
              <a:gd name="connsiteY64" fmla="*/ 275051 h 545824"/>
              <a:gd name="connsiteX65" fmla="*/ 286487 w 607145"/>
              <a:gd name="connsiteY65" fmla="*/ 263103 h 545824"/>
              <a:gd name="connsiteX66" fmla="*/ 251254 w 607145"/>
              <a:gd name="connsiteY66" fmla="*/ 243772 h 545824"/>
              <a:gd name="connsiteX67" fmla="*/ 251389 w 607145"/>
              <a:gd name="connsiteY67" fmla="*/ 236388 h 545824"/>
              <a:gd name="connsiteX68" fmla="*/ 266585 w 607145"/>
              <a:gd name="connsiteY68" fmla="*/ 222024 h 545824"/>
              <a:gd name="connsiteX69" fmla="*/ 270350 w 607145"/>
              <a:gd name="connsiteY69" fmla="*/ 220547 h 545824"/>
              <a:gd name="connsiteX70" fmla="*/ 273981 w 607145"/>
              <a:gd name="connsiteY70" fmla="*/ 222292 h 545824"/>
              <a:gd name="connsiteX71" fmla="*/ 302894 w 607145"/>
              <a:gd name="connsiteY71" fmla="*/ 233837 h 545824"/>
              <a:gd name="connsiteX72" fmla="*/ 326024 w 607145"/>
              <a:gd name="connsiteY72" fmla="*/ 222561 h 545824"/>
              <a:gd name="connsiteX73" fmla="*/ 300607 w 607145"/>
              <a:gd name="connsiteY73" fmla="*/ 205378 h 545824"/>
              <a:gd name="connsiteX74" fmla="*/ 251254 w 607145"/>
              <a:gd name="connsiteY74" fmla="*/ 155841 h 545824"/>
              <a:gd name="connsiteX75" fmla="*/ 286487 w 607145"/>
              <a:gd name="connsiteY75" fmla="*/ 115031 h 545824"/>
              <a:gd name="connsiteX76" fmla="*/ 286487 w 607145"/>
              <a:gd name="connsiteY76" fmla="*/ 102412 h 545824"/>
              <a:gd name="connsiteX77" fmla="*/ 291732 w 607145"/>
              <a:gd name="connsiteY77" fmla="*/ 97310 h 545824"/>
              <a:gd name="connsiteX78" fmla="*/ 303572 w 607145"/>
              <a:gd name="connsiteY78" fmla="*/ 26848 h 545824"/>
              <a:gd name="connsiteX79" fmla="*/ 208118 w 607145"/>
              <a:gd name="connsiteY79" fmla="*/ 36111 h 545824"/>
              <a:gd name="connsiteX80" fmla="*/ 208118 w 607145"/>
              <a:gd name="connsiteY80" fmla="*/ 518976 h 545824"/>
              <a:gd name="connsiteX81" fmla="*/ 255442 w 607145"/>
              <a:gd name="connsiteY81" fmla="*/ 518976 h 545824"/>
              <a:gd name="connsiteX82" fmla="*/ 255442 w 607145"/>
              <a:gd name="connsiteY82" fmla="*/ 359766 h 545824"/>
              <a:gd name="connsiteX83" fmla="*/ 264450 w 607145"/>
              <a:gd name="connsiteY83" fmla="*/ 350772 h 545824"/>
              <a:gd name="connsiteX84" fmla="*/ 342830 w 607145"/>
              <a:gd name="connsiteY84" fmla="*/ 350772 h 545824"/>
              <a:gd name="connsiteX85" fmla="*/ 351703 w 607145"/>
              <a:gd name="connsiteY85" fmla="*/ 359766 h 545824"/>
              <a:gd name="connsiteX86" fmla="*/ 351703 w 607145"/>
              <a:gd name="connsiteY86" fmla="*/ 518976 h 545824"/>
              <a:gd name="connsiteX87" fmla="*/ 399162 w 607145"/>
              <a:gd name="connsiteY87" fmla="*/ 518976 h 545824"/>
              <a:gd name="connsiteX88" fmla="*/ 399162 w 607145"/>
              <a:gd name="connsiteY88" fmla="*/ 36111 h 545824"/>
              <a:gd name="connsiteX89" fmla="*/ 303572 w 607145"/>
              <a:gd name="connsiteY89" fmla="*/ 26848 h 545824"/>
              <a:gd name="connsiteX90" fmla="*/ 303572 w 607145"/>
              <a:gd name="connsiteY90" fmla="*/ 0 h 545824"/>
              <a:gd name="connsiteX91" fmla="*/ 415295 w 607145"/>
              <a:gd name="connsiteY91" fmla="*/ 11947 h 545824"/>
              <a:gd name="connsiteX92" fmla="*/ 418925 w 607145"/>
              <a:gd name="connsiteY92" fmla="*/ 12753 h 545824"/>
              <a:gd name="connsiteX93" fmla="*/ 426050 w 607145"/>
              <a:gd name="connsiteY93" fmla="*/ 21478 h 545824"/>
              <a:gd name="connsiteX94" fmla="*/ 426050 w 607145"/>
              <a:gd name="connsiteY94" fmla="*/ 94237 h 545824"/>
              <a:gd name="connsiteX95" fmla="*/ 503355 w 607145"/>
              <a:gd name="connsiteY95" fmla="*/ 87391 h 545824"/>
              <a:gd name="connsiteX96" fmla="*/ 596524 w 607145"/>
              <a:gd name="connsiteY96" fmla="*/ 97459 h 545824"/>
              <a:gd name="connsiteX97" fmla="*/ 600154 w 607145"/>
              <a:gd name="connsiteY97" fmla="*/ 98130 h 545824"/>
              <a:gd name="connsiteX98" fmla="*/ 607145 w 607145"/>
              <a:gd name="connsiteY98" fmla="*/ 106856 h 545824"/>
              <a:gd name="connsiteX99" fmla="*/ 607145 w 607145"/>
              <a:gd name="connsiteY99" fmla="*/ 536964 h 545824"/>
              <a:gd name="connsiteX100" fmla="*/ 598272 w 607145"/>
              <a:gd name="connsiteY100" fmla="*/ 545824 h 545824"/>
              <a:gd name="connsiteX101" fmla="*/ 412606 w 607145"/>
              <a:gd name="connsiteY101" fmla="*/ 545824 h 545824"/>
              <a:gd name="connsiteX102" fmla="*/ 9008 w 607145"/>
              <a:gd name="connsiteY102" fmla="*/ 545824 h 545824"/>
              <a:gd name="connsiteX103" fmla="*/ 0 w 607145"/>
              <a:gd name="connsiteY103" fmla="*/ 536964 h 545824"/>
              <a:gd name="connsiteX104" fmla="*/ 0 w 607145"/>
              <a:gd name="connsiteY104" fmla="*/ 106856 h 545824"/>
              <a:gd name="connsiteX105" fmla="*/ 7125 w 607145"/>
              <a:gd name="connsiteY105" fmla="*/ 98130 h 545824"/>
              <a:gd name="connsiteX106" fmla="*/ 10621 w 607145"/>
              <a:gd name="connsiteY106" fmla="*/ 97459 h 545824"/>
              <a:gd name="connsiteX107" fmla="*/ 103925 w 607145"/>
              <a:gd name="connsiteY107" fmla="*/ 87391 h 545824"/>
              <a:gd name="connsiteX108" fmla="*/ 181229 w 607145"/>
              <a:gd name="connsiteY108" fmla="*/ 94237 h 545824"/>
              <a:gd name="connsiteX109" fmla="*/ 181229 w 607145"/>
              <a:gd name="connsiteY109" fmla="*/ 21478 h 545824"/>
              <a:gd name="connsiteX110" fmla="*/ 188355 w 607145"/>
              <a:gd name="connsiteY110" fmla="*/ 12753 h 545824"/>
              <a:gd name="connsiteX111" fmla="*/ 191850 w 607145"/>
              <a:gd name="connsiteY111" fmla="*/ 11947 h 545824"/>
              <a:gd name="connsiteX112" fmla="*/ 303572 w 607145"/>
              <a:gd name="connsiteY112" fmla="*/ 0 h 545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07145" h="545824">
                <a:moveTo>
                  <a:pt x="467190" y="392521"/>
                </a:moveTo>
                <a:cubicBezTo>
                  <a:pt x="465711" y="392521"/>
                  <a:pt x="464501" y="393729"/>
                  <a:pt x="464501" y="395206"/>
                </a:cubicBezTo>
                <a:lnTo>
                  <a:pt x="464501" y="450916"/>
                </a:lnTo>
                <a:cubicBezTo>
                  <a:pt x="464501" y="452392"/>
                  <a:pt x="465711" y="453601"/>
                  <a:pt x="467190" y="453601"/>
                </a:cubicBezTo>
                <a:lnTo>
                  <a:pt x="534949" y="453601"/>
                </a:lnTo>
                <a:cubicBezTo>
                  <a:pt x="536428" y="453601"/>
                  <a:pt x="537638" y="452392"/>
                  <a:pt x="537638" y="450916"/>
                </a:cubicBezTo>
                <a:lnTo>
                  <a:pt x="537638" y="395206"/>
                </a:lnTo>
                <a:cubicBezTo>
                  <a:pt x="537638" y="393729"/>
                  <a:pt x="536428" y="392521"/>
                  <a:pt x="534949" y="392521"/>
                </a:cubicBezTo>
                <a:close/>
                <a:moveTo>
                  <a:pt x="72196" y="392521"/>
                </a:moveTo>
                <a:cubicBezTo>
                  <a:pt x="70717" y="392521"/>
                  <a:pt x="69507" y="393729"/>
                  <a:pt x="69507" y="395206"/>
                </a:cubicBezTo>
                <a:lnTo>
                  <a:pt x="69507" y="450916"/>
                </a:lnTo>
                <a:cubicBezTo>
                  <a:pt x="69507" y="452392"/>
                  <a:pt x="70717" y="453601"/>
                  <a:pt x="72196" y="453601"/>
                </a:cubicBezTo>
                <a:lnTo>
                  <a:pt x="139955" y="453601"/>
                </a:lnTo>
                <a:cubicBezTo>
                  <a:pt x="141434" y="453601"/>
                  <a:pt x="142644" y="452392"/>
                  <a:pt x="142644" y="450916"/>
                </a:cubicBezTo>
                <a:lnTo>
                  <a:pt x="142644" y="395206"/>
                </a:lnTo>
                <a:cubicBezTo>
                  <a:pt x="142644" y="393729"/>
                  <a:pt x="141434" y="392521"/>
                  <a:pt x="139955" y="392521"/>
                </a:cubicBezTo>
                <a:close/>
                <a:moveTo>
                  <a:pt x="467190" y="281235"/>
                </a:moveTo>
                <a:cubicBezTo>
                  <a:pt x="465711" y="281235"/>
                  <a:pt x="464501" y="282443"/>
                  <a:pt x="464501" y="283920"/>
                </a:cubicBezTo>
                <a:lnTo>
                  <a:pt x="464501" y="339630"/>
                </a:lnTo>
                <a:cubicBezTo>
                  <a:pt x="464501" y="341107"/>
                  <a:pt x="465711" y="342315"/>
                  <a:pt x="467190" y="342315"/>
                </a:cubicBezTo>
                <a:lnTo>
                  <a:pt x="534949" y="342315"/>
                </a:lnTo>
                <a:cubicBezTo>
                  <a:pt x="536428" y="342315"/>
                  <a:pt x="537638" y="341107"/>
                  <a:pt x="537638" y="339630"/>
                </a:cubicBezTo>
                <a:lnTo>
                  <a:pt x="537638" y="283920"/>
                </a:lnTo>
                <a:cubicBezTo>
                  <a:pt x="537638" y="282443"/>
                  <a:pt x="536428" y="281235"/>
                  <a:pt x="534949" y="281235"/>
                </a:cubicBezTo>
                <a:close/>
                <a:moveTo>
                  <a:pt x="72196" y="281235"/>
                </a:moveTo>
                <a:cubicBezTo>
                  <a:pt x="70717" y="281235"/>
                  <a:pt x="69507" y="282443"/>
                  <a:pt x="69507" y="283920"/>
                </a:cubicBezTo>
                <a:lnTo>
                  <a:pt x="69507" y="339630"/>
                </a:lnTo>
                <a:cubicBezTo>
                  <a:pt x="69507" y="341107"/>
                  <a:pt x="70717" y="342315"/>
                  <a:pt x="72196" y="342315"/>
                </a:cubicBezTo>
                <a:lnTo>
                  <a:pt x="139955" y="342315"/>
                </a:lnTo>
                <a:cubicBezTo>
                  <a:pt x="141434" y="342315"/>
                  <a:pt x="142644" y="341107"/>
                  <a:pt x="142644" y="339630"/>
                </a:cubicBezTo>
                <a:lnTo>
                  <a:pt x="142644" y="283920"/>
                </a:lnTo>
                <a:cubicBezTo>
                  <a:pt x="142644" y="282443"/>
                  <a:pt x="141434" y="281235"/>
                  <a:pt x="139955" y="281235"/>
                </a:cubicBezTo>
                <a:close/>
                <a:moveTo>
                  <a:pt x="467190" y="170084"/>
                </a:moveTo>
                <a:cubicBezTo>
                  <a:pt x="465711" y="170084"/>
                  <a:pt x="464501" y="171292"/>
                  <a:pt x="464501" y="172768"/>
                </a:cubicBezTo>
                <a:lnTo>
                  <a:pt x="464501" y="228478"/>
                </a:lnTo>
                <a:cubicBezTo>
                  <a:pt x="464501" y="229955"/>
                  <a:pt x="465711" y="231163"/>
                  <a:pt x="467190" y="231163"/>
                </a:cubicBezTo>
                <a:lnTo>
                  <a:pt x="534949" y="231163"/>
                </a:lnTo>
                <a:cubicBezTo>
                  <a:pt x="536428" y="231163"/>
                  <a:pt x="537638" y="229955"/>
                  <a:pt x="537638" y="228478"/>
                </a:cubicBezTo>
                <a:lnTo>
                  <a:pt x="537638" y="172768"/>
                </a:lnTo>
                <a:cubicBezTo>
                  <a:pt x="537638" y="171292"/>
                  <a:pt x="536428" y="170084"/>
                  <a:pt x="534949" y="170084"/>
                </a:cubicBezTo>
                <a:close/>
                <a:moveTo>
                  <a:pt x="72196" y="170084"/>
                </a:moveTo>
                <a:cubicBezTo>
                  <a:pt x="70717" y="170084"/>
                  <a:pt x="69507" y="171292"/>
                  <a:pt x="69507" y="172768"/>
                </a:cubicBezTo>
                <a:lnTo>
                  <a:pt x="69507" y="228478"/>
                </a:lnTo>
                <a:cubicBezTo>
                  <a:pt x="69507" y="229955"/>
                  <a:pt x="70717" y="231163"/>
                  <a:pt x="72196" y="231163"/>
                </a:cubicBezTo>
                <a:lnTo>
                  <a:pt x="139955" y="231163"/>
                </a:lnTo>
                <a:cubicBezTo>
                  <a:pt x="141434" y="231163"/>
                  <a:pt x="142644" y="229955"/>
                  <a:pt x="142644" y="228478"/>
                </a:cubicBezTo>
                <a:lnTo>
                  <a:pt x="142644" y="172768"/>
                </a:lnTo>
                <a:cubicBezTo>
                  <a:pt x="142644" y="171292"/>
                  <a:pt x="141434" y="170084"/>
                  <a:pt x="139955" y="170084"/>
                </a:cubicBezTo>
                <a:close/>
                <a:moveTo>
                  <a:pt x="291732" y="97310"/>
                </a:moveTo>
                <a:lnTo>
                  <a:pt x="312576" y="97310"/>
                </a:lnTo>
                <a:cubicBezTo>
                  <a:pt x="315534" y="97310"/>
                  <a:pt x="317821" y="99592"/>
                  <a:pt x="317821" y="102412"/>
                </a:cubicBezTo>
                <a:lnTo>
                  <a:pt x="317821" y="113285"/>
                </a:lnTo>
                <a:cubicBezTo>
                  <a:pt x="329251" y="114896"/>
                  <a:pt x="340278" y="118655"/>
                  <a:pt x="348616" y="124025"/>
                </a:cubicBezTo>
                <a:cubicBezTo>
                  <a:pt x="351037" y="125636"/>
                  <a:pt x="351709" y="128858"/>
                  <a:pt x="350095" y="131274"/>
                </a:cubicBezTo>
                <a:lnTo>
                  <a:pt x="338799" y="148860"/>
                </a:lnTo>
                <a:cubicBezTo>
                  <a:pt x="337320" y="151277"/>
                  <a:pt x="334092" y="151948"/>
                  <a:pt x="331537" y="150337"/>
                </a:cubicBezTo>
                <a:cubicBezTo>
                  <a:pt x="325620" y="146444"/>
                  <a:pt x="315400" y="143759"/>
                  <a:pt x="306793" y="143759"/>
                </a:cubicBezTo>
                <a:cubicBezTo>
                  <a:pt x="297783" y="143759"/>
                  <a:pt x="282587" y="146310"/>
                  <a:pt x="282587" y="155841"/>
                </a:cubicBezTo>
                <a:cubicBezTo>
                  <a:pt x="282587" y="165238"/>
                  <a:pt x="287429" y="168594"/>
                  <a:pt x="309752" y="175441"/>
                </a:cubicBezTo>
                <a:cubicBezTo>
                  <a:pt x="328848" y="181213"/>
                  <a:pt x="357626" y="189939"/>
                  <a:pt x="357357" y="222695"/>
                </a:cubicBezTo>
                <a:cubicBezTo>
                  <a:pt x="357357" y="243503"/>
                  <a:pt x="342027" y="259210"/>
                  <a:pt x="317821" y="263774"/>
                </a:cubicBezTo>
                <a:lnTo>
                  <a:pt x="317821" y="275051"/>
                </a:lnTo>
                <a:cubicBezTo>
                  <a:pt x="317821" y="278004"/>
                  <a:pt x="315534" y="280286"/>
                  <a:pt x="312576" y="280286"/>
                </a:cubicBezTo>
                <a:lnTo>
                  <a:pt x="291732" y="280286"/>
                </a:lnTo>
                <a:cubicBezTo>
                  <a:pt x="288773" y="280286"/>
                  <a:pt x="286487" y="278004"/>
                  <a:pt x="286487" y="275051"/>
                </a:cubicBezTo>
                <a:lnTo>
                  <a:pt x="286487" y="263103"/>
                </a:lnTo>
                <a:cubicBezTo>
                  <a:pt x="272771" y="260015"/>
                  <a:pt x="260130" y="253034"/>
                  <a:pt x="251254" y="243772"/>
                </a:cubicBezTo>
                <a:cubicBezTo>
                  <a:pt x="249237" y="241624"/>
                  <a:pt x="249371" y="238402"/>
                  <a:pt x="251389" y="236388"/>
                </a:cubicBezTo>
                <a:lnTo>
                  <a:pt x="266585" y="222024"/>
                </a:lnTo>
                <a:cubicBezTo>
                  <a:pt x="267660" y="221084"/>
                  <a:pt x="269005" y="220547"/>
                  <a:pt x="270350" y="220547"/>
                </a:cubicBezTo>
                <a:cubicBezTo>
                  <a:pt x="271695" y="220681"/>
                  <a:pt x="273040" y="221218"/>
                  <a:pt x="273981" y="222292"/>
                </a:cubicBezTo>
                <a:cubicBezTo>
                  <a:pt x="280436" y="229005"/>
                  <a:pt x="292270" y="233837"/>
                  <a:pt x="302894" y="233837"/>
                </a:cubicBezTo>
                <a:cubicBezTo>
                  <a:pt x="311500" y="233837"/>
                  <a:pt x="326024" y="231421"/>
                  <a:pt x="326024" y="222561"/>
                </a:cubicBezTo>
                <a:cubicBezTo>
                  <a:pt x="326158" y="214640"/>
                  <a:pt x="321855" y="211821"/>
                  <a:pt x="300607" y="205378"/>
                </a:cubicBezTo>
                <a:cubicBezTo>
                  <a:pt x="280974" y="199471"/>
                  <a:pt x="251254" y="190476"/>
                  <a:pt x="251254" y="155841"/>
                </a:cubicBezTo>
                <a:cubicBezTo>
                  <a:pt x="251254" y="136107"/>
                  <a:pt x="264567" y="120669"/>
                  <a:pt x="286487" y="115031"/>
                </a:cubicBezTo>
                <a:lnTo>
                  <a:pt x="286487" y="102412"/>
                </a:lnTo>
                <a:cubicBezTo>
                  <a:pt x="286487" y="99592"/>
                  <a:pt x="288773" y="97310"/>
                  <a:pt x="291732" y="97310"/>
                </a:cubicBezTo>
                <a:close/>
                <a:moveTo>
                  <a:pt x="303572" y="26848"/>
                </a:moveTo>
                <a:cubicBezTo>
                  <a:pt x="272113" y="26848"/>
                  <a:pt x="239981" y="29935"/>
                  <a:pt x="208118" y="36111"/>
                </a:cubicBezTo>
                <a:lnTo>
                  <a:pt x="208118" y="518976"/>
                </a:lnTo>
                <a:lnTo>
                  <a:pt x="255442" y="518976"/>
                </a:lnTo>
                <a:lnTo>
                  <a:pt x="255442" y="359766"/>
                </a:lnTo>
                <a:cubicBezTo>
                  <a:pt x="255442" y="354799"/>
                  <a:pt x="259475" y="350772"/>
                  <a:pt x="264450" y="350772"/>
                </a:cubicBezTo>
                <a:lnTo>
                  <a:pt x="342830" y="350772"/>
                </a:lnTo>
                <a:cubicBezTo>
                  <a:pt x="347670" y="350772"/>
                  <a:pt x="351703" y="354799"/>
                  <a:pt x="351703" y="359766"/>
                </a:cubicBezTo>
                <a:lnTo>
                  <a:pt x="351703" y="518976"/>
                </a:lnTo>
                <a:lnTo>
                  <a:pt x="399162" y="518976"/>
                </a:lnTo>
                <a:lnTo>
                  <a:pt x="399162" y="36111"/>
                </a:lnTo>
                <a:cubicBezTo>
                  <a:pt x="367164" y="29935"/>
                  <a:pt x="335032" y="26848"/>
                  <a:pt x="303572" y="26848"/>
                </a:cubicBezTo>
                <a:close/>
                <a:moveTo>
                  <a:pt x="303572" y="0"/>
                </a:moveTo>
                <a:cubicBezTo>
                  <a:pt x="340813" y="0"/>
                  <a:pt x="377382" y="3893"/>
                  <a:pt x="415295" y="11947"/>
                </a:cubicBezTo>
                <a:lnTo>
                  <a:pt x="418925" y="12753"/>
                </a:lnTo>
                <a:cubicBezTo>
                  <a:pt x="423092" y="13558"/>
                  <a:pt x="426050" y="17317"/>
                  <a:pt x="426050" y="21478"/>
                </a:cubicBezTo>
                <a:lnTo>
                  <a:pt x="426050" y="94237"/>
                </a:lnTo>
                <a:cubicBezTo>
                  <a:pt x="451863" y="89807"/>
                  <a:pt x="477811" y="87391"/>
                  <a:pt x="503355" y="87391"/>
                </a:cubicBezTo>
                <a:cubicBezTo>
                  <a:pt x="534411" y="87391"/>
                  <a:pt x="564930" y="90747"/>
                  <a:pt x="596524" y="97459"/>
                </a:cubicBezTo>
                <a:lnTo>
                  <a:pt x="600154" y="98130"/>
                </a:lnTo>
                <a:cubicBezTo>
                  <a:pt x="604187" y="99070"/>
                  <a:pt x="607145" y="102695"/>
                  <a:pt x="607145" y="106856"/>
                </a:cubicBezTo>
                <a:lnTo>
                  <a:pt x="607145" y="536964"/>
                </a:lnTo>
                <a:cubicBezTo>
                  <a:pt x="607145" y="541797"/>
                  <a:pt x="603246" y="545824"/>
                  <a:pt x="598272" y="545824"/>
                </a:cubicBezTo>
                <a:lnTo>
                  <a:pt x="412606" y="545824"/>
                </a:lnTo>
                <a:lnTo>
                  <a:pt x="9008" y="545824"/>
                </a:lnTo>
                <a:cubicBezTo>
                  <a:pt x="4033" y="545824"/>
                  <a:pt x="0" y="541797"/>
                  <a:pt x="0" y="536964"/>
                </a:cubicBezTo>
                <a:lnTo>
                  <a:pt x="0" y="106856"/>
                </a:lnTo>
                <a:cubicBezTo>
                  <a:pt x="0" y="102695"/>
                  <a:pt x="2958" y="99070"/>
                  <a:pt x="7125" y="98130"/>
                </a:cubicBezTo>
                <a:lnTo>
                  <a:pt x="10621" y="97459"/>
                </a:lnTo>
                <a:cubicBezTo>
                  <a:pt x="42350" y="90747"/>
                  <a:pt x="72868" y="87391"/>
                  <a:pt x="103925" y="87391"/>
                </a:cubicBezTo>
                <a:cubicBezTo>
                  <a:pt x="129334" y="87391"/>
                  <a:pt x="155416" y="89673"/>
                  <a:pt x="181229" y="94237"/>
                </a:cubicBezTo>
                <a:lnTo>
                  <a:pt x="181229" y="21478"/>
                </a:lnTo>
                <a:cubicBezTo>
                  <a:pt x="181229" y="17317"/>
                  <a:pt x="184187" y="13558"/>
                  <a:pt x="188355" y="12753"/>
                </a:cubicBezTo>
                <a:lnTo>
                  <a:pt x="191850" y="11947"/>
                </a:lnTo>
                <a:cubicBezTo>
                  <a:pt x="229763" y="3893"/>
                  <a:pt x="266332" y="0"/>
                  <a:pt x="3035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4" name="íš1iḑè"/>
          <p:cNvSpPr/>
          <p:nvPr/>
        </p:nvSpPr>
        <p:spPr>
          <a:xfrm>
            <a:off x="9813242" y="4321330"/>
            <a:ext cx="336815" cy="302797"/>
          </a:xfrm>
          <a:custGeom>
            <a:avLst/>
            <a:gdLst>
              <a:gd name="connsiteX0" fmla="*/ 467190 w 607145"/>
              <a:gd name="connsiteY0" fmla="*/ 392521 h 545824"/>
              <a:gd name="connsiteX1" fmla="*/ 464501 w 607145"/>
              <a:gd name="connsiteY1" fmla="*/ 395206 h 545824"/>
              <a:gd name="connsiteX2" fmla="*/ 464501 w 607145"/>
              <a:gd name="connsiteY2" fmla="*/ 450916 h 545824"/>
              <a:gd name="connsiteX3" fmla="*/ 467190 w 607145"/>
              <a:gd name="connsiteY3" fmla="*/ 453601 h 545824"/>
              <a:gd name="connsiteX4" fmla="*/ 534949 w 607145"/>
              <a:gd name="connsiteY4" fmla="*/ 453601 h 545824"/>
              <a:gd name="connsiteX5" fmla="*/ 537638 w 607145"/>
              <a:gd name="connsiteY5" fmla="*/ 450916 h 545824"/>
              <a:gd name="connsiteX6" fmla="*/ 537638 w 607145"/>
              <a:gd name="connsiteY6" fmla="*/ 395206 h 545824"/>
              <a:gd name="connsiteX7" fmla="*/ 534949 w 607145"/>
              <a:gd name="connsiteY7" fmla="*/ 392521 h 545824"/>
              <a:gd name="connsiteX8" fmla="*/ 72196 w 607145"/>
              <a:gd name="connsiteY8" fmla="*/ 392521 h 545824"/>
              <a:gd name="connsiteX9" fmla="*/ 69507 w 607145"/>
              <a:gd name="connsiteY9" fmla="*/ 395206 h 545824"/>
              <a:gd name="connsiteX10" fmla="*/ 69507 w 607145"/>
              <a:gd name="connsiteY10" fmla="*/ 450916 h 545824"/>
              <a:gd name="connsiteX11" fmla="*/ 72196 w 607145"/>
              <a:gd name="connsiteY11" fmla="*/ 453601 h 545824"/>
              <a:gd name="connsiteX12" fmla="*/ 139955 w 607145"/>
              <a:gd name="connsiteY12" fmla="*/ 453601 h 545824"/>
              <a:gd name="connsiteX13" fmla="*/ 142644 w 607145"/>
              <a:gd name="connsiteY13" fmla="*/ 450916 h 545824"/>
              <a:gd name="connsiteX14" fmla="*/ 142644 w 607145"/>
              <a:gd name="connsiteY14" fmla="*/ 395206 h 545824"/>
              <a:gd name="connsiteX15" fmla="*/ 139955 w 607145"/>
              <a:gd name="connsiteY15" fmla="*/ 392521 h 545824"/>
              <a:gd name="connsiteX16" fmla="*/ 467190 w 607145"/>
              <a:gd name="connsiteY16" fmla="*/ 281235 h 545824"/>
              <a:gd name="connsiteX17" fmla="*/ 464501 w 607145"/>
              <a:gd name="connsiteY17" fmla="*/ 283920 h 545824"/>
              <a:gd name="connsiteX18" fmla="*/ 464501 w 607145"/>
              <a:gd name="connsiteY18" fmla="*/ 339630 h 545824"/>
              <a:gd name="connsiteX19" fmla="*/ 467190 w 607145"/>
              <a:gd name="connsiteY19" fmla="*/ 342315 h 545824"/>
              <a:gd name="connsiteX20" fmla="*/ 534949 w 607145"/>
              <a:gd name="connsiteY20" fmla="*/ 342315 h 545824"/>
              <a:gd name="connsiteX21" fmla="*/ 537638 w 607145"/>
              <a:gd name="connsiteY21" fmla="*/ 339630 h 545824"/>
              <a:gd name="connsiteX22" fmla="*/ 537638 w 607145"/>
              <a:gd name="connsiteY22" fmla="*/ 283920 h 545824"/>
              <a:gd name="connsiteX23" fmla="*/ 534949 w 607145"/>
              <a:gd name="connsiteY23" fmla="*/ 281235 h 545824"/>
              <a:gd name="connsiteX24" fmla="*/ 72196 w 607145"/>
              <a:gd name="connsiteY24" fmla="*/ 281235 h 545824"/>
              <a:gd name="connsiteX25" fmla="*/ 69507 w 607145"/>
              <a:gd name="connsiteY25" fmla="*/ 283920 h 545824"/>
              <a:gd name="connsiteX26" fmla="*/ 69507 w 607145"/>
              <a:gd name="connsiteY26" fmla="*/ 339630 h 545824"/>
              <a:gd name="connsiteX27" fmla="*/ 72196 w 607145"/>
              <a:gd name="connsiteY27" fmla="*/ 342315 h 545824"/>
              <a:gd name="connsiteX28" fmla="*/ 139955 w 607145"/>
              <a:gd name="connsiteY28" fmla="*/ 342315 h 545824"/>
              <a:gd name="connsiteX29" fmla="*/ 142644 w 607145"/>
              <a:gd name="connsiteY29" fmla="*/ 339630 h 545824"/>
              <a:gd name="connsiteX30" fmla="*/ 142644 w 607145"/>
              <a:gd name="connsiteY30" fmla="*/ 283920 h 545824"/>
              <a:gd name="connsiteX31" fmla="*/ 139955 w 607145"/>
              <a:gd name="connsiteY31" fmla="*/ 281235 h 545824"/>
              <a:gd name="connsiteX32" fmla="*/ 467190 w 607145"/>
              <a:gd name="connsiteY32" fmla="*/ 170084 h 545824"/>
              <a:gd name="connsiteX33" fmla="*/ 464501 w 607145"/>
              <a:gd name="connsiteY33" fmla="*/ 172768 h 545824"/>
              <a:gd name="connsiteX34" fmla="*/ 464501 w 607145"/>
              <a:gd name="connsiteY34" fmla="*/ 228478 h 545824"/>
              <a:gd name="connsiteX35" fmla="*/ 467190 w 607145"/>
              <a:gd name="connsiteY35" fmla="*/ 231163 h 545824"/>
              <a:gd name="connsiteX36" fmla="*/ 534949 w 607145"/>
              <a:gd name="connsiteY36" fmla="*/ 231163 h 545824"/>
              <a:gd name="connsiteX37" fmla="*/ 537638 w 607145"/>
              <a:gd name="connsiteY37" fmla="*/ 228478 h 545824"/>
              <a:gd name="connsiteX38" fmla="*/ 537638 w 607145"/>
              <a:gd name="connsiteY38" fmla="*/ 172768 h 545824"/>
              <a:gd name="connsiteX39" fmla="*/ 534949 w 607145"/>
              <a:gd name="connsiteY39" fmla="*/ 170084 h 545824"/>
              <a:gd name="connsiteX40" fmla="*/ 72196 w 607145"/>
              <a:gd name="connsiteY40" fmla="*/ 170084 h 545824"/>
              <a:gd name="connsiteX41" fmla="*/ 69507 w 607145"/>
              <a:gd name="connsiteY41" fmla="*/ 172768 h 545824"/>
              <a:gd name="connsiteX42" fmla="*/ 69507 w 607145"/>
              <a:gd name="connsiteY42" fmla="*/ 228478 h 545824"/>
              <a:gd name="connsiteX43" fmla="*/ 72196 w 607145"/>
              <a:gd name="connsiteY43" fmla="*/ 231163 h 545824"/>
              <a:gd name="connsiteX44" fmla="*/ 139955 w 607145"/>
              <a:gd name="connsiteY44" fmla="*/ 231163 h 545824"/>
              <a:gd name="connsiteX45" fmla="*/ 142644 w 607145"/>
              <a:gd name="connsiteY45" fmla="*/ 228478 h 545824"/>
              <a:gd name="connsiteX46" fmla="*/ 142644 w 607145"/>
              <a:gd name="connsiteY46" fmla="*/ 172768 h 545824"/>
              <a:gd name="connsiteX47" fmla="*/ 139955 w 607145"/>
              <a:gd name="connsiteY47" fmla="*/ 170084 h 545824"/>
              <a:gd name="connsiteX48" fmla="*/ 291732 w 607145"/>
              <a:gd name="connsiteY48" fmla="*/ 97310 h 545824"/>
              <a:gd name="connsiteX49" fmla="*/ 312576 w 607145"/>
              <a:gd name="connsiteY49" fmla="*/ 97310 h 545824"/>
              <a:gd name="connsiteX50" fmla="*/ 317821 w 607145"/>
              <a:gd name="connsiteY50" fmla="*/ 102412 h 545824"/>
              <a:gd name="connsiteX51" fmla="*/ 317821 w 607145"/>
              <a:gd name="connsiteY51" fmla="*/ 113285 h 545824"/>
              <a:gd name="connsiteX52" fmla="*/ 348616 w 607145"/>
              <a:gd name="connsiteY52" fmla="*/ 124025 h 545824"/>
              <a:gd name="connsiteX53" fmla="*/ 350095 w 607145"/>
              <a:gd name="connsiteY53" fmla="*/ 131274 h 545824"/>
              <a:gd name="connsiteX54" fmla="*/ 338799 w 607145"/>
              <a:gd name="connsiteY54" fmla="*/ 148860 h 545824"/>
              <a:gd name="connsiteX55" fmla="*/ 331537 w 607145"/>
              <a:gd name="connsiteY55" fmla="*/ 150337 h 545824"/>
              <a:gd name="connsiteX56" fmla="*/ 306793 w 607145"/>
              <a:gd name="connsiteY56" fmla="*/ 143759 h 545824"/>
              <a:gd name="connsiteX57" fmla="*/ 282587 w 607145"/>
              <a:gd name="connsiteY57" fmla="*/ 155841 h 545824"/>
              <a:gd name="connsiteX58" fmla="*/ 309752 w 607145"/>
              <a:gd name="connsiteY58" fmla="*/ 175441 h 545824"/>
              <a:gd name="connsiteX59" fmla="*/ 357357 w 607145"/>
              <a:gd name="connsiteY59" fmla="*/ 222695 h 545824"/>
              <a:gd name="connsiteX60" fmla="*/ 317821 w 607145"/>
              <a:gd name="connsiteY60" fmla="*/ 263774 h 545824"/>
              <a:gd name="connsiteX61" fmla="*/ 317821 w 607145"/>
              <a:gd name="connsiteY61" fmla="*/ 275051 h 545824"/>
              <a:gd name="connsiteX62" fmla="*/ 312576 w 607145"/>
              <a:gd name="connsiteY62" fmla="*/ 280286 h 545824"/>
              <a:gd name="connsiteX63" fmla="*/ 291732 w 607145"/>
              <a:gd name="connsiteY63" fmla="*/ 280286 h 545824"/>
              <a:gd name="connsiteX64" fmla="*/ 286487 w 607145"/>
              <a:gd name="connsiteY64" fmla="*/ 275051 h 545824"/>
              <a:gd name="connsiteX65" fmla="*/ 286487 w 607145"/>
              <a:gd name="connsiteY65" fmla="*/ 263103 h 545824"/>
              <a:gd name="connsiteX66" fmla="*/ 251254 w 607145"/>
              <a:gd name="connsiteY66" fmla="*/ 243772 h 545824"/>
              <a:gd name="connsiteX67" fmla="*/ 251389 w 607145"/>
              <a:gd name="connsiteY67" fmla="*/ 236388 h 545824"/>
              <a:gd name="connsiteX68" fmla="*/ 266585 w 607145"/>
              <a:gd name="connsiteY68" fmla="*/ 222024 h 545824"/>
              <a:gd name="connsiteX69" fmla="*/ 270350 w 607145"/>
              <a:gd name="connsiteY69" fmla="*/ 220547 h 545824"/>
              <a:gd name="connsiteX70" fmla="*/ 273981 w 607145"/>
              <a:gd name="connsiteY70" fmla="*/ 222292 h 545824"/>
              <a:gd name="connsiteX71" fmla="*/ 302894 w 607145"/>
              <a:gd name="connsiteY71" fmla="*/ 233837 h 545824"/>
              <a:gd name="connsiteX72" fmla="*/ 326024 w 607145"/>
              <a:gd name="connsiteY72" fmla="*/ 222561 h 545824"/>
              <a:gd name="connsiteX73" fmla="*/ 300607 w 607145"/>
              <a:gd name="connsiteY73" fmla="*/ 205378 h 545824"/>
              <a:gd name="connsiteX74" fmla="*/ 251254 w 607145"/>
              <a:gd name="connsiteY74" fmla="*/ 155841 h 545824"/>
              <a:gd name="connsiteX75" fmla="*/ 286487 w 607145"/>
              <a:gd name="connsiteY75" fmla="*/ 115031 h 545824"/>
              <a:gd name="connsiteX76" fmla="*/ 286487 w 607145"/>
              <a:gd name="connsiteY76" fmla="*/ 102412 h 545824"/>
              <a:gd name="connsiteX77" fmla="*/ 291732 w 607145"/>
              <a:gd name="connsiteY77" fmla="*/ 97310 h 545824"/>
              <a:gd name="connsiteX78" fmla="*/ 303572 w 607145"/>
              <a:gd name="connsiteY78" fmla="*/ 26848 h 545824"/>
              <a:gd name="connsiteX79" fmla="*/ 208118 w 607145"/>
              <a:gd name="connsiteY79" fmla="*/ 36111 h 545824"/>
              <a:gd name="connsiteX80" fmla="*/ 208118 w 607145"/>
              <a:gd name="connsiteY80" fmla="*/ 518976 h 545824"/>
              <a:gd name="connsiteX81" fmla="*/ 255442 w 607145"/>
              <a:gd name="connsiteY81" fmla="*/ 518976 h 545824"/>
              <a:gd name="connsiteX82" fmla="*/ 255442 w 607145"/>
              <a:gd name="connsiteY82" fmla="*/ 359766 h 545824"/>
              <a:gd name="connsiteX83" fmla="*/ 264450 w 607145"/>
              <a:gd name="connsiteY83" fmla="*/ 350772 h 545824"/>
              <a:gd name="connsiteX84" fmla="*/ 342830 w 607145"/>
              <a:gd name="connsiteY84" fmla="*/ 350772 h 545824"/>
              <a:gd name="connsiteX85" fmla="*/ 351703 w 607145"/>
              <a:gd name="connsiteY85" fmla="*/ 359766 h 545824"/>
              <a:gd name="connsiteX86" fmla="*/ 351703 w 607145"/>
              <a:gd name="connsiteY86" fmla="*/ 518976 h 545824"/>
              <a:gd name="connsiteX87" fmla="*/ 399162 w 607145"/>
              <a:gd name="connsiteY87" fmla="*/ 518976 h 545824"/>
              <a:gd name="connsiteX88" fmla="*/ 399162 w 607145"/>
              <a:gd name="connsiteY88" fmla="*/ 36111 h 545824"/>
              <a:gd name="connsiteX89" fmla="*/ 303572 w 607145"/>
              <a:gd name="connsiteY89" fmla="*/ 26848 h 545824"/>
              <a:gd name="connsiteX90" fmla="*/ 303572 w 607145"/>
              <a:gd name="connsiteY90" fmla="*/ 0 h 545824"/>
              <a:gd name="connsiteX91" fmla="*/ 415295 w 607145"/>
              <a:gd name="connsiteY91" fmla="*/ 11947 h 545824"/>
              <a:gd name="connsiteX92" fmla="*/ 418925 w 607145"/>
              <a:gd name="connsiteY92" fmla="*/ 12753 h 545824"/>
              <a:gd name="connsiteX93" fmla="*/ 426050 w 607145"/>
              <a:gd name="connsiteY93" fmla="*/ 21478 h 545824"/>
              <a:gd name="connsiteX94" fmla="*/ 426050 w 607145"/>
              <a:gd name="connsiteY94" fmla="*/ 94237 h 545824"/>
              <a:gd name="connsiteX95" fmla="*/ 503355 w 607145"/>
              <a:gd name="connsiteY95" fmla="*/ 87391 h 545824"/>
              <a:gd name="connsiteX96" fmla="*/ 596524 w 607145"/>
              <a:gd name="connsiteY96" fmla="*/ 97459 h 545824"/>
              <a:gd name="connsiteX97" fmla="*/ 600154 w 607145"/>
              <a:gd name="connsiteY97" fmla="*/ 98130 h 545824"/>
              <a:gd name="connsiteX98" fmla="*/ 607145 w 607145"/>
              <a:gd name="connsiteY98" fmla="*/ 106856 h 545824"/>
              <a:gd name="connsiteX99" fmla="*/ 607145 w 607145"/>
              <a:gd name="connsiteY99" fmla="*/ 536964 h 545824"/>
              <a:gd name="connsiteX100" fmla="*/ 598272 w 607145"/>
              <a:gd name="connsiteY100" fmla="*/ 545824 h 545824"/>
              <a:gd name="connsiteX101" fmla="*/ 412606 w 607145"/>
              <a:gd name="connsiteY101" fmla="*/ 545824 h 545824"/>
              <a:gd name="connsiteX102" fmla="*/ 9008 w 607145"/>
              <a:gd name="connsiteY102" fmla="*/ 545824 h 545824"/>
              <a:gd name="connsiteX103" fmla="*/ 0 w 607145"/>
              <a:gd name="connsiteY103" fmla="*/ 536964 h 545824"/>
              <a:gd name="connsiteX104" fmla="*/ 0 w 607145"/>
              <a:gd name="connsiteY104" fmla="*/ 106856 h 545824"/>
              <a:gd name="connsiteX105" fmla="*/ 7125 w 607145"/>
              <a:gd name="connsiteY105" fmla="*/ 98130 h 545824"/>
              <a:gd name="connsiteX106" fmla="*/ 10621 w 607145"/>
              <a:gd name="connsiteY106" fmla="*/ 97459 h 545824"/>
              <a:gd name="connsiteX107" fmla="*/ 103925 w 607145"/>
              <a:gd name="connsiteY107" fmla="*/ 87391 h 545824"/>
              <a:gd name="connsiteX108" fmla="*/ 181229 w 607145"/>
              <a:gd name="connsiteY108" fmla="*/ 94237 h 545824"/>
              <a:gd name="connsiteX109" fmla="*/ 181229 w 607145"/>
              <a:gd name="connsiteY109" fmla="*/ 21478 h 545824"/>
              <a:gd name="connsiteX110" fmla="*/ 188355 w 607145"/>
              <a:gd name="connsiteY110" fmla="*/ 12753 h 545824"/>
              <a:gd name="connsiteX111" fmla="*/ 191850 w 607145"/>
              <a:gd name="connsiteY111" fmla="*/ 11947 h 545824"/>
              <a:gd name="connsiteX112" fmla="*/ 303572 w 607145"/>
              <a:gd name="connsiteY112" fmla="*/ 0 h 545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07145" h="545824">
                <a:moveTo>
                  <a:pt x="467190" y="392521"/>
                </a:moveTo>
                <a:cubicBezTo>
                  <a:pt x="465711" y="392521"/>
                  <a:pt x="464501" y="393729"/>
                  <a:pt x="464501" y="395206"/>
                </a:cubicBezTo>
                <a:lnTo>
                  <a:pt x="464501" y="450916"/>
                </a:lnTo>
                <a:cubicBezTo>
                  <a:pt x="464501" y="452392"/>
                  <a:pt x="465711" y="453601"/>
                  <a:pt x="467190" y="453601"/>
                </a:cubicBezTo>
                <a:lnTo>
                  <a:pt x="534949" y="453601"/>
                </a:lnTo>
                <a:cubicBezTo>
                  <a:pt x="536428" y="453601"/>
                  <a:pt x="537638" y="452392"/>
                  <a:pt x="537638" y="450916"/>
                </a:cubicBezTo>
                <a:lnTo>
                  <a:pt x="537638" y="395206"/>
                </a:lnTo>
                <a:cubicBezTo>
                  <a:pt x="537638" y="393729"/>
                  <a:pt x="536428" y="392521"/>
                  <a:pt x="534949" y="392521"/>
                </a:cubicBezTo>
                <a:close/>
                <a:moveTo>
                  <a:pt x="72196" y="392521"/>
                </a:moveTo>
                <a:cubicBezTo>
                  <a:pt x="70717" y="392521"/>
                  <a:pt x="69507" y="393729"/>
                  <a:pt x="69507" y="395206"/>
                </a:cubicBezTo>
                <a:lnTo>
                  <a:pt x="69507" y="450916"/>
                </a:lnTo>
                <a:cubicBezTo>
                  <a:pt x="69507" y="452392"/>
                  <a:pt x="70717" y="453601"/>
                  <a:pt x="72196" y="453601"/>
                </a:cubicBezTo>
                <a:lnTo>
                  <a:pt x="139955" y="453601"/>
                </a:lnTo>
                <a:cubicBezTo>
                  <a:pt x="141434" y="453601"/>
                  <a:pt x="142644" y="452392"/>
                  <a:pt x="142644" y="450916"/>
                </a:cubicBezTo>
                <a:lnTo>
                  <a:pt x="142644" y="395206"/>
                </a:lnTo>
                <a:cubicBezTo>
                  <a:pt x="142644" y="393729"/>
                  <a:pt x="141434" y="392521"/>
                  <a:pt x="139955" y="392521"/>
                </a:cubicBezTo>
                <a:close/>
                <a:moveTo>
                  <a:pt x="467190" y="281235"/>
                </a:moveTo>
                <a:cubicBezTo>
                  <a:pt x="465711" y="281235"/>
                  <a:pt x="464501" y="282443"/>
                  <a:pt x="464501" y="283920"/>
                </a:cubicBezTo>
                <a:lnTo>
                  <a:pt x="464501" y="339630"/>
                </a:lnTo>
                <a:cubicBezTo>
                  <a:pt x="464501" y="341107"/>
                  <a:pt x="465711" y="342315"/>
                  <a:pt x="467190" y="342315"/>
                </a:cubicBezTo>
                <a:lnTo>
                  <a:pt x="534949" y="342315"/>
                </a:lnTo>
                <a:cubicBezTo>
                  <a:pt x="536428" y="342315"/>
                  <a:pt x="537638" y="341107"/>
                  <a:pt x="537638" y="339630"/>
                </a:cubicBezTo>
                <a:lnTo>
                  <a:pt x="537638" y="283920"/>
                </a:lnTo>
                <a:cubicBezTo>
                  <a:pt x="537638" y="282443"/>
                  <a:pt x="536428" y="281235"/>
                  <a:pt x="534949" y="281235"/>
                </a:cubicBezTo>
                <a:close/>
                <a:moveTo>
                  <a:pt x="72196" y="281235"/>
                </a:moveTo>
                <a:cubicBezTo>
                  <a:pt x="70717" y="281235"/>
                  <a:pt x="69507" y="282443"/>
                  <a:pt x="69507" y="283920"/>
                </a:cubicBezTo>
                <a:lnTo>
                  <a:pt x="69507" y="339630"/>
                </a:lnTo>
                <a:cubicBezTo>
                  <a:pt x="69507" y="341107"/>
                  <a:pt x="70717" y="342315"/>
                  <a:pt x="72196" y="342315"/>
                </a:cubicBezTo>
                <a:lnTo>
                  <a:pt x="139955" y="342315"/>
                </a:lnTo>
                <a:cubicBezTo>
                  <a:pt x="141434" y="342315"/>
                  <a:pt x="142644" y="341107"/>
                  <a:pt x="142644" y="339630"/>
                </a:cubicBezTo>
                <a:lnTo>
                  <a:pt x="142644" y="283920"/>
                </a:lnTo>
                <a:cubicBezTo>
                  <a:pt x="142644" y="282443"/>
                  <a:pt x="141434" y="281235"/>
                  <a:pt x="139955" y="281235"/>
                </a:cubicBezTo>
                <a:close/>
                <a:moveTo>
                  <a:pt x="467190" y="170084"/>
                </a:moveTo>
                <a:cubicBezTo>
                  <a:pt x="465711" y="170084"/>
                  <a:pt x="464501" y="171292"/>
                  <a:pt x="464501" y="172768"/>
                </a:cubicBezTo>
                <a:lnTo>
                  <a:pt x="464501" y="228478"/>
                </a:lnTo>
                <a:cubicBezTo>
                  <a:pt x="464501" y="229955"/>
                  <a:pt x="465711" y="231163"/>
                  <a:pt x="467190" y="231163"/>
                </a:cubicBezTo>
                <a:lnTo>
                  <a:pt x="534949" y="231163"/>
                </a:lnTo>
                <a:cubicBezTo>
                  <a:pt x="536428" y="231163"/>
                  <a:pt x="537638" y="229955"/>
                  <a:pt x="537638" y="228478"/>
                </a:cubicBezTo>
                <a:lnTo>
                  <a:pt x="537638" y="172768"/>
                </a:lnTo>
                <a:cubicBezTo>
                  <a:pt x="537638" y="171292"/>
                  <a:pt x="536428" y="170084"/>
                  <a:pt x="534949" y="170084"/>
                </a:cubicBezTo>
                <a:close/>
                <a:moveTo>
                  <a:pt x="72196" y="170084"/>
                </a:moveTo>
                <a:cubicBezTo>
                  <a:pt x="70717" y="170084"/>
                  <a:pt x="69507" y="171292"/>
                  <a:pt x="69507" y="172768"/>
                </a:cubicBezTo>
                <a:lnTo>
                  <a:pt x="69507" y="228478"/>
                </a:lnTo>
                <a:cubicBezTo>
                  <a:pt x="69507" y="229955"/>
                  <a:pt x="70717" y="231163"/>
                  <a:pt x="72196" y="231163"/>
                </a:cubicBezTo>
                <a:lnTo>
                  <a:pt x="139955" y="231163"/>
                </a:lnTo>
                <a:cubicBezTo>
                  <a:pt x="141434" y="231163"/>
                  <a:pt x="142644" y="229955"/>
                  <a:pt x="142644" y="228478"/>
                </a:cubicBezTo>
                <a:lnTo>
                  <a:pt x="142644" y="172768"/>
                </a:lnTo>
                <a:cubicBezTo>
                  <a:pt x="142644" y="171292"/>
                  <a:pt x="141434" y="170084"/>
                  <a:pt x="139955" y="170084"/>
                </a:cubicBezTo>
                <a:close/>
                <a:moveTo>
                  <a:pt x="291732" y="97310"/>
                </a:moveTo>
                <a:lnTo>
                  <a:pt x="312576" y="97310"/>
                </a:lnTo>
                <a:cubicBezTo>
                  <a:pt x="315534" y="97310"/>
                  <a:pt x="317821" y="99592"/>
                  <a:pt x="317821" y="102412"/>
                </a:cubicBezTo>
                <a:lnTo>
                  <a:pt x="317821" y="113285"/>
                </a:lnTo>
                <a:cubicBezTo>
                  <a:pt x="329251" y="114896"/>
                  <a:pt x="340278" y="118655"/>
                  <a:pt x="348616" y="124025"/>
                </a:cubicBezTo>
                <a:cubicBezTo>
                  <a:pt x="351037" y="125636"/>
                  <a:pt x="351709" y="128858"/>
                  <a:pt x="350095" y="131274"/>
                </a:cubicBezTo>
                <a:lnTo>
                  <a:pt x="338799" y="148860"/>
                </a:lnTo>
                <a:cubicBezTo>
                  <a:pt x="337320" y="151277"/>
                  <a:pt x="334092" y="151948"/>
                  <a:pt x="331537" y="150337"/>
                </a:cubicBezTo>
                <a:cubicBezTo>
                  <a:pt x="325620" y="146444"/>
                  <a:pt x="315400" y="143759"/>
                  <a:pt x="306793" y="143759"/>
                </a:cubicBezTo>
                <a:cubicBezTo>
                  <a:pt x="297783" y="143759"/>
                  <a:pt x="282587" y="146310"/>
                  <a:pt x="282587" y="155841"/>
                </a:cubicBezTo>
                <a:cubicBezTo>
                  <a:pt x="282587" y="165238"/>
                  <a:pt x="287429" y="168594"/>
                  <a:pt x="309752" y="175441"/>
                </a:cubicBezTo>
                <a:cubicBezTo>
                  <a:pt x="328848" y="181213"/>
                  <a:pt x="357626" y="189939"/>
                  <a:pt x="357357" y="222695"/>
                </a:cubicBezTo>
                <a:cubicBezTo>
                  <a:pt x="357357" y="243503"/>
                  <a:pt x="342027" y="259210"/>
                  <a:pt x="317821" y="263774"/>
                </a:cubicBezTo>
                <a:lnTo>
                  <a:pt x="317821" y="275051"/>
                </a:lnTo>
                <a:cubicBezTo>
                  <a:pt x="317821" y="278004"/>
                  <a:pt x="315534" y="280286"/>
                  <a:pt x="312576" y="280286"/>
                </a:cubicBezTo>
                <a:lnTo>
                  <a:pt x="291732" y="280286"/>
                </a:lnTo>
                <a:cubicBezTo>
                  <a:pt x="288773" y="280286"/>
                  <a:pt x="286487" y="278004"/>
                  <a:pt x="286487" y="275051"/>
                </a:cubicBezTo>
                <a:lnTo>
                  <a:pt x="286487" y="263103"/>
                </a:lnTo>
                <a:cubicBezTo>
                  <a:pt x="272771" y="260015"/>
                  <a:pt x="260130" y="253034"/>
                  <a:pt x="251254" y="243772"/>
                </a:cubicBezTo>
                <a:cubicBezTo>
                  <a:pt x="249237" y="241624"/>
                  <a:pt x="249371" y="238402"/>
                  <a:pt x="251389" y="236388"/>
                </a:cubicBezTo>
                <a:lnTo>
                  <a:pt x="266585" y="222024"/>
                </a:lnTo>
                <a:cubicBezTo>
                  <a:pt x="267660" y="221084"/>
                  <a:pt x="269005" y="220547"/>
                  <a:pt x="270350" y="220547"/>
                </a:cubicBezTo>
                <a:cubicBezTo>
                  <a:pt x="271695" y="220681"/>
                  <a:pt x="273040" y="221218"/>
                  <a:pt x="273981" y="222292"/>
                </a:cubicBezTo>
                <a:cubicBezTo>
                  <a:pt x="280436" y="229005"/>
                  <a:pt x="292270" y="233837"/>
                  <a:pt x="302894" y="233837"/>
                </a:cubicBezTo>
                <a:cubicBezTo>
                  <a:pt x="311500" y="233837"/>
                  <a:pt x="326024" y="231421"/>
                  <a:pt x="326024" y="222561"/>
                </a:cubicBezTo>
                <a:cubicBezTo>
                  <a:pt x="326158" y="214640"/>
                  <a:pt x="321855" y="211821"/>
                  <a:pt x="300607" y="205378"/>
                </a:cubicBezTo>
                <a:cubicBezTo>
                  <a:pt x="280974" y="199471"/>
                  <a:pt x="251254" y="190476"/>
                  <a:pt x="251254" y="155841"/>
                </a:cubicBezTo>
                <a:cubicBezTo>
                  <a:pt x="251254" y="136107"/>
                  <a:pt x="264567" y="120669"/>
                  <a:pt x="286487" y="115031"/>
                </a:cubicBezTo>
                <a:lnTo>
                  <a:pt x="286487" y="102412"/>
                </a:lnTo>
                <a:cubicBezTo>
                  <a:pt x="286487" y="99592"/>
                  <a:pt x="288773" y="97310"/>
                  <a:pt x="291732" y="97310"/>
                </a:cubicBezTo>
                <a:close/>
                <a:moveTo>
                  <a:pt x="303572" y="26848"/>
                </a:moveTo>
                <a:cubicBezTo>
                  <a:pt x="272113" y="26848"/>
                  <a:pt x="239981" y="29935"/>
                  <a:pt x="208118" y="36111"/>
                </a:cubicBezTo>
                <a:lnTo>
                  <a:pt x="208118" y="518976"/>
                </a:lnTo>
                <a:lnTo>
                  <a:pt x="255442" y="518976"/>
                </a:lnTo>
                <a:lnTo>
                  <a:pt x="255442" y="359766"/>
                </a:lnTo>
                <a:cubicBezTo>
                  <a:pt x="255442" y="354799"/>
                  <a:pt x="259475" y="350772"/>
                  <a:pt x="264450" y="350772"/>
                </a:cubicBezTo>
                <a:lnTo>
                  <a:pt x="342830" y="350772"/>
                </a:lnTo>
                <a:cubicBezTo>
                  <a:pt x="347670" y="350772"/>
                  <a:pt x="351703" y="354799"/>
                  <a:pt x="351703" y="359766"/>
                </a:cubicBezTo>
                <a:lnTo>
                  <a:pt x="351703" y="518976"/>
                </a:lnTo>
                <a:lnTo>
                  <a:pt x="399162" y="518976"/>
                </a:lnTo>
                <a:lnTo>
                  <a:pt x="399162" y="36111"/>
                </a:lnTo>
                <a:cubicBezTo>
                  <a:pt x="367164" y="29935"/>
                  <a:pt x="335032" y="26848"/>
                  <a:pt x="303572" y="26848"/>
                </a:cubicBezTo>
                <a:close/>
                <a:moveTo>
                  <a:pt x="303572" y="0"/>
                </a:moveTo>
                <a:cubicBezTo>
                  <a:pt x="340813" y="0"/>
                  <a:pt x="377382" y="3893"/>
                  <a:pt x="415295" y="11947"/>
                </a:cubicBezTo>
                <a:lnTo>
                  <a:pt x="418925" y="12753"/>
                </a:lnTo>
                <a:cubicBezTo>
                  <a:pt x="423092" y="13558"/>
                  <a:pt x="426050" y="17317"/>
                  <a:pt x="426050" y="21478"/>
                </a:cubicBezTo>
                <a:lnTo>
                  <a:pt x="426050" y="94237"/>
                </a:lnTo>
                <a:cubicBezTo>
                  <a:pt x="451863" y="89807"/>
                  <a:pt x="477811" y="87391"/>
                  <a:pt x="503355" y="87391"/>
                </a:cubicBezTo>
                <a:cubicBezTo>
                  <a:pt x="534411" y="87391"/>
                  <a:pt x="564930" y="90747"/>
                  <a:pt x="596524" y="97459"/>
                </a:cubicBezTo>
                <a:lnTo>
                  <a:pt x="600154" y="98130"/>
                </a:lnTo>
                <a:cubicBezTo>
                  <a:pt x="604187" y="99070"/>
                  <a:pt x="607145" y="102695"/>
                  <a:pt x="607145" y="106856"/>
                </a:cubicBezTo>
                <a:lnTo>
                  <a:pt x="607145" y="536964"/>
                </a:lnTo>
                <a:cubicBezTo>
                  <a:pt x="607145" y="541797"/>
                  <a:pt x="603246" y="545824"/>
                  <a:pt x="598272" y="545824"/>
                </a:cubicBezTo>
                <a:lnTo>
                  <a:pt x="412606" y="545824"/>
                </a:lnTo>
                <a:lnTo>
                  <a:pt x="9008" y="545824"/>
                </a:lnTo>
                <a:cubicBezTo>
                  <a:pt x="4033" y="545824"/>
                  <a:pt x="0" y="541797"/>
                  <a:pt x="0" y="536964"/>
                </a:cubicBezTo>
                <a:lnTo>
                  <a:pt x="0" y="106856"/>
                </a:lnTo>
                <a:cubicBezTo>
                  <a:pt x="0" y="102695"/>
                  <a:pt x="2958" y="99070"/>
                  <a:pt x="7125" y="98130"/>
                </a:cubicBezTo>
                <a:lnTo>
                  <a:pt x="10621" y="97459"/>
                </a:lnTo>
                <a:cubicBezTo>
                  <a:pt x="42350" y="90747"/>
                  <a:pt x="72868" y="87391"/>
                  <a:pt x="103925" y="87391"/>
                </a:cubicBezTo>
                <a:cubicBezTo>
                  <a:pt x="129334" y="87391"/>
                  <a:pt x="155416" y="89673"/>
                  <a:pt x="181229" y="94237"/>
                </a:cubicBezTo>
                <a:lnTo>
                  <a:pt x="181229" y="21478"/>
                </a:lnTo>
                <a:cubicBezTo>
                  <a:pt x="181229" y="17317"/>
                  <a:pt x="184187" y="13558"/>
                  <a:pt x="188355" y="12753"/>
                </a:cubicBezTo>
                <a:lnTo>
                  <a:pt x="191850" y="11947"/>
                </a:lnTo>
                <a:cubicBezTo>
                  <a:pt x="229763" y="3893"/>
                  <a:pt x="266332" y="0"/>
                  <a:pt x="3035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18" name="任意多边形: 形状 17"/>
          <p:cNvSpPr/>
          <p:nvPr/>
        </p:nvSpPr>
        <p:spPr>
          <a:xfrm>
            <a:off x="2014084" y="2786522"/>
            <a:ext cx="8247516" cy="1338490"/>
          </a:xfrm>
          <a:custGeom>
            <a:avLst/>
            <a:gdLst>
              <a:gd name="connsiteX0" fmla="*/ 1054440 w 8247516"/>
              <a:gd name="connsiteY0" fmla="*/ 22 h 1338490"/>
              <a:gd name="connsiteX1" fmla="*/ 2670068 w 8247516"/>
              <a:gd name="connsiteY1" fmla="*/ 22 h 1338490"/>
              <a:gd name="connsiteX2" fmla="*/ 2918695 w 8247516"/>
              <a:gd name="connsiteY2" fmla="*/ 22 h 1338490"/>
              <a:gd name="connsiteX3" fmla="*/ 5256927 w 8247516"/>
              <a:gd name="connsiteY3" fmla="*/ 22 h 1338490"/>
              <a:gd name="connsiteX4" fmla="*/ 5505554 w 8247516"/>
              <a:gd name="connsiteY4" fmla="*/ 22 h 1338490"/>
              <a:gd name="connsiteX5" fmla="*/ 7120120 w 8247516"/>
              <a:gd name="connsiteY5" fmla="*/ 22 h 1338490"/>
              <a:gd name="connsiteX6" fmla="*/ 7120120 w 8247516"/>
              <a:gd name="connsiteY6" fmla="*/ 146 h 1338490"/>
              <a:gd name="connsiteX7" fmla="*/ 7469930 w 8247516"/>
              <a:gd name="connsiteY7" fmla="*/ 146 h 1338490"/>
              <a:gd name="connsiteX8" fmla="*/ 7912391 w 8247516"/>
              <a:gd name="connsiteY8" fmla="*/ 169870 h 1338490"/>
              <a:gd name="connsiteX9" fmla="*/ 8110498 w 8247516"/>
              <a:gd name="connsiteY9" fmla="*/ 635616 h 1338490"/>
              <a:gd name="connsiteX10" fmla="*/ 8107384 w 8247516"/>
              <a:gd name="connsiteY10" fmla="*/ 861562 h 1338490"/>
              <a:gd name="connsiteX11" fmla="*/ 8247516 w 8247516"/>
              <a:gd name="connsiteY11" fmla="*/ 861562 h 1338490"/>
              <a:gd name="connsiteX12" fmla="*/ 7971823 w 8247516"/>
              <a:gd name="connsiteY12" fmla="*/ 1338490 h 1338490"/>
              <a:gd name="connsiteX13" fmla="*/ 7693148 w 8247516"/>
              <a:gd name="connsiteY13" fmla="*/ 858891 h 1338490"/>
              <a:gd name="connsiteX14" fmla="*/ 7840436 w 8247516"/>
              <a:gd name="connsiteY14" fmla="*/ 858891 h 1338490"/>
              <a:gd name="connsiteX15" fmla="*/ 7840436 w 8247516"/>
              <a:gd name="connsiteY15" fmla="*/ 620892 h 1338490"/>
              <a:gd name="connsiteX16" fmla="*/ 7740456 w 8247516"/>
              <a:gd name="connsiteY16" fmla="*/ 366618 h 1338490"/>
              <a:gd name="connsiteX17" fmla="*/ 7470792 w 8247516"/>
              <a:gd name="connsiteY17" fmla="*/ 258086 h 1338490"/>
              <a:gd name="connsiteX18" fmla="*/ 6816377 w 8247516"/>
              <a:gd name="connsiteY18" fmla="*/ 258086 h 1338490"/>
              <a:gd name="connsiteX19" fmla="*/ 6818860 w 8247516"/>
              <a:gd name="connsiteY19" fmla="*/ 252963 h 1338490"/>
              <a:gd name="connsiteX20" fmla="*/ 5505554 w 8247516"/>
              <a:gd name="connsiteY20" fmla="*/ 252963 h 1338490"/>
              <a:gd name="connsiteX21" fmla="*/ 5505554 w 8247516"/>
              <a:gd name="connsiteY21" fmla="*/ 529625 h 1338490"/>
              <a:gd name="connsiteX22" fmla="*/ 5509818 w 8247516"/>
              <a:gd name="connsiteY22" fmla="*/ 533242 h 1338490"/>
              <a:gd name="connsiteX23" fmla="*/ 5509818 w 8247516"/>
              <a:gd name="connsiteY23" fmla="*/ 859117 h 1338490"/>
              <a:gd name="connsiteX24" fmla="*/ 5653045 w 8247516"/>
              <a:gd name="connsiteY24" fmla="*/ 859117 h 1338490"/>
              <a:gd name="connsiteX25" fmla="*/ 5384165 w 8247516"/>
              <a:gd name="connsiteY25" fmla="*/ 1337939 h 1338490"/>
              <a:gd name="connsiteX26" fmla="*/ 5108375 w 8247516"/>
              <a:gd name="connsiteY26" fmla="*/ 861343 h 1338490"/>
              <a:gd name="connsiteX27" fmla="*/ 5252839 w 8247516"/>
              <a:gd name="connsiteY27" fmla="*/ 861343 h 1338490"/>
              <a:gd name="connsiteX28" fmla="*/ 5252839 w 8247516"/>
              <a:gd name="connsiteY28" fmla="*/ 315140 h 1338490"/>
              <a:gd name="connsiteX29" fmla="*/ 5256927 w 8247516"/>
              <a:gd name="connsiteY29" fmla="*/ 318610 h 1338490"/>
              <a:gd name="connsiteX30" fmla="*/ 5256927 w 8247516"/>
              <a:gd name="connsiteY30" fmla="*/ 252963 h 1338490"/>
              <a:gd name="connsiteX31" fmla="*/ 2918695 w 8247516"/>
              <a:gd name="connsiteY31" fmla="*/ 252963 h 1338490"/>
              <a:gd name="connsiteX32" fmla="*/ 2918695 w 8247516"/>
              <a:gd name="connsiteY32" fmla="*/ 529625 h 1338490"/>
              <a:gd name="connsiteX33" fmla="*/ 2922958 w 8247516"/>
              <a:gd name="connsiteY33" fmla="*/ 533242 h 1338490"/>
              <a:gd name="connsiteX34" fmla="*/ 2922958 w 8247516"/>
              <a:gd name="connsiteY34" fmla="*/ 859117 h 1338490"/>
              <a:gd name="connsiteX35" fmla="*/ 3066186 w 8247516"/>
              <a:gd name="connsiteY35" fmla="*/ 859117 h 1338490"/>
              <a:gd name="connsiteX36" fmla="*/ 2797305 w 8247516"/>
              <a:gd name="connsiteY36" fmla="*/ 1337939 h 1338490"/>
              <a:gd name="connsiteX37" fmla="*/ 2521516 w 8247516"/>
              <a:gd name="connsiteY37" fmla="*/ 861343 h 1338490"/>
              <a:gd name="connsiteX38" fmla="*/ 2665980 w 8247516"/>
              <a:gd name="connsiteY38" fmla="*/ 861343 h 1338490"/>
              <a:gd name="connsiteX39" fmla="*/ 2665980 w 8247516"/>
              <a:gd name="connsiteY39" fmla="*/ 315140 h 1338490"/>
              <a:gd name="connsiteX40" fmla="*/ 2670068 w 8247516"/>
              <a:gd name="connsiteY40" fmla="*/ 318610 h 1338490"/>
              <a:gd name="connsiteX41" fmla="*/ 2670068 w 8247516"/>
              <a:gd name="connsiteY41" fmla="*/ 252963 h 1338490"/>
              <a:gd name="connsiteX42" fmla="*/ 1396392 w 8247516"/>
              <a:gd name="connsiteY42" fmla="*/ 252963 h 1338490"/>
              <a:gd name="connsiteX43" fmla="*/ 1398876 w 8247516"/>
              <a:gd name="connsiteY43" fmla="*/ 258086 h 1338490"/>
              <a:gd name="connsiteX44" fmla="*/ 776829 w 8247516"/>
              <a:gd name="connsiteY44" fmla="*/ 258086 h 1338490"/>
              <a:gd name="connsiteX45" fmla="*/ 507093 w 8247516"/>
              <a:gd name="connsiteY45" fmla="*/ 366618 h 1338490"/>
              <a:gd name="connsiteX46" fmla="*/ 407099 w 8247516"/>
              <a:gd name="connsiteY46" fmla="*/ 620892 h 1338490"/>
              <a:gd name="connsiteX47" fmla="*/ 407099 w 8247516"/>
              <a:gd name="connsiteY47" fmla="*/ 858891 h 1338490"/>
              <a:gd name="connsiteX48" fmla="*/ 554434 w 8247516"/>
              <a:gd name="connsiteY48" fmla="*/ 858891 h 1338490"/>
              <a:gd name="connsiteX49" fmla="*/ 275695 w 8247516"/>
              <a:gd name="connsiteY49" fmla="*/ 1338490 h 1338490"/>
              <a:gd name="connsiteX50" fmla="*/ 0 w 8247516"/>
              <a:gd name="connsiteY50" fmla="*/ 861562 h 1338490"/>
              <a:gd name="connsiteX51" fmla="*/ 140147 w 8247516"/>
              <a:gd name="connsiteY51" fmla="*/ 861562 h 1338490"/>
              <a:gd name="connsiteX52" fmla="*/ 137038 w 8247516"/>
              <a:gd name="connsiteY52" fmla="*/ 635616 h 1338490"/>
              <a:gd name="connsiteX53" fmla="*/ 335148 w 8247516"/>
              <a:gd name="connsiteY53" fmla="*/ 169870 h 1338490"/>
              <a:gd name="connsiteX54" fmla="*/ 777607 w 8247516"/>
              <a:gd name="connsiteY54" fmla="*/ 208 h 1338490"/>
              <a:gd name="connsiteX55" fmla="*/ 1054440 w 8247516"/>
              <a:gd name="connsiteY55" fmla="*/ 208 h 133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247516" h="1338490">
                <a:moveTo>
                  <a:pt x="1054440" y="22"/>
                </a:moveTo>
                <a:lnTo>
                  <a:pt x="2670068" y="22"/>
                </a:lnTo>
                <a:lnTo>
                  <a:pt x="2918695" y="22"/>
                </a:lnTo>
                <a:lnTo>
                  <a:pt x="5256927" y="22"/>
                </a:lnTo>
                <a:lnTo>
                  <a:pt x="5505554" y="22"/>
                </a:lnTo>
                <a:lnTo>
                  <a:pt x="7120120" y="22"/>
                </a:lnTo>
                <a:lnTo>
                  <a:pt x="7120120" y="146"/>
                </a:lnTo>
                <a:lnTo>
                  <a:pt x="7469930" y="146"/>
                </a:lnTo>
                <a:cubicBezTo>
                  <a:pt x="7633981" y="-3395"/>
                  <a:pt x="7792798" y="57549"/>
                  <a:pt x="7912391" y="169870"/>
                </a:cubicBezTo>
                <a:cubicBezTo>
                  <a:pt x="8040796" y="290515"/>
                  <a:pt x="8112618" y="459493"/>
                  <a:pt x="8110498" y="635616"/>
                </a:cubicBezTo>
                <a:lnTo>
                  <a:pt x="8107384" y="861562"/>
                </a:lnTo>
                <a:lnTo>
                  <a:pt x="8247516" y="861562"/>
                </a:lnTo>
                <a:lnTo>
                  <a:pt x="7971823" y="1338490"/>
                </a:lnTo>
                <a:lnTo>
                  <a:pt x="7693148" y="858891"/>
                </a:lnTo>
                <a:lnTo>
                  <a:pt x="7840436" y="858891"/>
                </a:lnTo>
                <a:lnTo>
                  <a:pt x="7840436" y="620892"/>
                </a:lnTo>
                <a:cubicBezTo>
                  <a:pt x="7842292" y="526215"/>
                  <a:pt x="7806314" y="434706"/>
                  <a:pt x="7740456" y="366618"/>
                </a:cubicBezTo>
                <a:cubicBezTo>
                  <a:pt x="7670025" y="293808"/>
                  <a:pt x="7571965" y="254359"/>
                  <a:pt x="7470792" y="258086"/>
                </a:cubicBezTo>
                <a:lnTo>
                  <a:pt x="6816377" y="258086"/>
                </a:lnTo>
                <a:lnTo>
                  <a:pt x="6818860" y="252963"/>
                </a:lnTo>
                <a:lnTo>
                  <a:pt x="5505554" y="252963"/>
                </a:lnTo>
                <a:lnTo>
                  <a:pt x="5505554" y="529625"/>
                </a:lnTo>
                <a:lnTo>
                  <a:pt x="5509818" y="533242"/>
                </a:lnTo>
                <a:lnTo>
                  <a:pt x="5509818" y="859117"/>
                </a:lnTo>
                <a:lnTo>
                  <a:pt x="5653045" y="859117"/>
                </a:lnTo>
                <a:lnTo>
                  <a:pt x="5384165" y="1337939"/>
                </a:lnTo>
                <a:lnTo>
                  <a:pt x="5108375" y="861343"/>
                </a:lnTo>
                <a:lnTo>
                  <a:pt x="5252839" y="861343"/>
                </a:lnTo>
                <a:lnTo>
                  <a:pt x="5252839" y="315140"/>
                </a:lnTo>
                <a:lnTo>
                  <a:pt x="5256927" y="318610"/>
                </a:lnTo>
                <a:lnTo>
                  <a:pt x="5256927" y="252963"/>
                </a:lnTo>
                <a:lnTo>
                  <a:pt x="2918695" y="252963"/>
                </a:lnTo>
                <a:lnTo>
                  <a:pt x="2918695" y="529625"/>
                </a:lnTo>
                <a:lnTo>
                  <a:pt x="2922958" y="533242"/>
                </a:lnTo>
                <a:lnTo>
                  <a:pt x="2922958" y="859117"/>
                </a:lnTo>
                <a:lnTo>
                  <a:pt x="3066186" y="859117"/>
                </a:lnTo>
                <a:lnTo>
                  <a:pt x="2797305" y="1337939"/>
                </a:lnTo>
                <a:lnTo>
                  <a:pt x="2521516" y="861343"/>
                </a:lnTo>
                <a:lnTo>
                  <a:pt x="2665980" y="861343"/>
                </a:lnTo>
                <a:lnTo>
                  <a:pt x="2665980" y="315140"/>
                </a:lnTo>
                <a:lnTo>
                  <a:pt x="2670068" y="318610"/>
                </a:lnTo>
                <a:lnTo>
                  <a:pt x="2670068" y="252963"/>
                </a:lnTo>
                <a:lnTo>
                  <a:pt x="1396392" y="252963"/>
                </a:lnTo>
                <a:lnTo>
                  <a:pt x="1398876" y="258086"/>
                </a:lnTo>
                <a:lnTo>
                  <a:pt x="776829" y="258086"/>
                </a:lnTo>
                <a:cubicBezTo>
                  <a:pt x="675605" y="254359"/>
                  <a:pt x="577555" y="293808"/>
                  <a:pt x="507093" y="366618"/>
                </a:cubicBezTo>
                <a:cubicBezTo>
                  <a:pt x="441229" y="434706"/>
                  <a:pt x="405286" y="526215"/>
                  <a:pt x="407099" y="620892"/>
                </a:cubicBezTo>
                <a:lnTo>
                  <a:pt x="407099" y="858891"/>
                </a:lnTo>
                <a:lnTo>
                  <a:pt x="554434" y="858891"/>
                </a:lnTo>
                <a:lnTo>
                  <a:pt x="275695" y="1338490"/>
                </a:lnTo>
                <a:lnTo>
                  <a:pt x="0" y="861562"/>
                </a:lnTo>
                <a:lnTo>
                  <a:pt x="140147" y="861562"/>
                </a:lnTo>
                <a:lnTo>
                  <a:pt x="137038" y="635616"/>
                </a:lnTo>
                <a:cubicBezTo>
                  <a:pt x="134901" y="459493"/>
                  <a:pt x="206788" y="290515"/>
                  <a:pt x="335148" y="169870"/>
                </a:cubicBezTo>
                <a:cubicBezTo>
                  <a:pt x="454700" y="57549"/>
                  <a:pt x="613628" y="-3395"/>
                  <a:pt x="777607" y="208"/>
                </a:cubicBezTo>
                <a:lnTo>
                  <a:pt x="1054440" y="208"/>
                </a:lnTo>
                <a:close/>
              </a:path>
            </a:pathLst>
          </a:custGeom>
          <a:noFill/>
          <a:ln w="25400">
            <a:solidFill>
              <a:schemeClr val="bg1">
                <a:lumMod val="95000"/>
              </a:schemeClr>
            </a:solidFill>
            <a:miter lim="400000"/>
          </a:ln>
        </p:spPr>
        <p:txBody>
          <a:bodyPr wrap="square" lIns="91440" tIns="45720" rIns="91440" bIns="45720" anchor="b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5pPr>
            <a:lvl6pPr marL="0" marR="0" indent="1143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6pPr>
            <a:lvl7pPr marL="0" marR="0" indent="1371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7pPr>
            <a:lvl8pPr marL="0" marR="0" indent="1600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8pPr>
            <a:lvl9pPr marL="0" marR="0" indent="1828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9pPr>
          </a:lstStyle>
          <a:p>
            <a:pPr algn="ctr"/>
            <a:endParaRPr sz="2400" b="1" dirty="0">
              <a:solidFill>
                <a:srgbClr val="000000"/>
              </a:solidFill>
            </a:endParaRPr>
          </a:p>
        </p:txBody>
      </p:sp>
      <p:grpSp>
        <p:nvGrpSpPr>
          <p:cNvPr id="10" name="îSľíde"/>
          <p:cNvGrpSpPr/>
          <p:nvPr/>
        </p:nvGrpSpPr>
        <p:grpSpPr>
          <a:xfrm>
            <a:off x="5181594" y="1946985"/>
            <a:ext cx="1814262" cy="1814262"/>
            <a:chOff x="5040987" y="1402042"/>
            <a:chExt cx="2081032" cy="2081032"/>
          </a:xfrm>
        </p:grpSpPr>
        <p:sp>
          <p:nvSpPr>
            <p:cNvPr id="16" name="îšḷîḋè"/>
            <p:cNvSpPr/>
            <p:nvPr/>
          </p:nvSpPr>
          <p:spPr>
            <a:xfrm>
              <a:off x="5040987" y="1402042"/>
              <a:ext cx="2081032" cy="2081032"/>
            </a:xfrm>
            <a:prstGeom prst="ellipse">
              <a:avLst/>
            </a:prstGeom>
            <a:solidFill>
              <a:srgbClr val="F17C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1pPr>
              <a:lvl2pPr marL="0" marR="0" indent="2286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2pPr>
              <a:lvl3pPr marL="0" marR="0" indent="457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3pPr>
              <a:lvl4pPr marL="0" marR="0" indent="6858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4pPr>
              <a:lvl5pPr marL="0" marR="0" indent="9144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5pPr>
              <a:lvl6pPr marL="0" marR="0" indent="11430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6pPr>
              <a:lvl7pPr marL="0" marR="0" indent="13716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7pPr>
              <a:lvl8pPr marL="0" marR="0" indent="1600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8pPr>
              <a:lvl9pPr marL="0" marR="0" indent="18288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9pPr>
            </a:lstStyle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7" name="ïś1iḑé"/>
            <p:cNvSpPr/>
            <p:nvPr/>
          </p:nvSpPr>
          <p:spPr>
            <a:xfrm>
              <a:off x="5589937" y="1981200"/>
              <a:ext cx="983130" cy="922714"/>
            </a:xfrm>
            <a:custGeom>
              <a:avLst/>
              <a:gdLst>
                <a:gd name="connsiteX0" fmla="*/ 453641 w 606298"/>
                <a:gd name="connsiteY0" fmla="*/ 318180 h 569040"/>
                <a:gd name="connsiteX1" fmla="*/ 606298 w 606298"/>
                <a:gd name="connsiteY1" fmla="*/ 435095 h 569040"/>
                <a:gd name="connsiteX2" fmla="*/ 303103 w 606298"/>
                <a:gd name="connsiteY2" fmla="*/ 569040 h 569040"/>
                <a:gd name="connsiteX3" fmla="*/ 0 w 606298"/>
                <a:gd name="connsiteY3" fmla="*/ 435095 h 569040"/>
                <a:gd name="connsiteX4" fmla="*/ 150538 w 606298"/>
                <a:gd name="connsiteY4" fmla="*/ 318640 h 569040"/>
                <a:gd name="connsiteX5" fmla="*/ 174506 w 606298"/>
                <a:gd name="connsiteY5" fmla="*/ 360895 h 569040"/>
                <a:gd name="connsiteX6" fmla="*/ 47290 w 606298"/>
                <a:gd name="connsiteY6" fmla="*/ 435095 h 569040"/>
                <a:gd name="connsiteX7" fmla="*/ 303103 w 606298"/>
                <a:gd name="connsiteY7" fmla="*/ 521814 h 569040"/>
                <a:gd name="connsiteX8" fmla="*/ 558915 w 606298"/>
                <a:gd name="connsiteY8" fmla="*/ 435095 h 569040"/>
                <a:gd name="connsiteX9" fmla="*/ 429765 w 606298"/>
                <a:gd name="connsiteY9" fmla="*/ 360619 h 569040"/>
                <a:gd name="connsiteX10" fmla="*/ 453641 w 606298"/>
                <a:gd name="connsiteY10" fmla="*/ 318180 h 569040"/>
                <a:gd name="connsiteX11" fmla="*/ 301890 w 606298"/>
                <a:gd name="connsiteY11" fmla="*/ 80632 h 569040"/>
                <a:gd name="connsiteX12" fmla="*/ 230086 w 606298"/>
                <a:gd name="connsiteY12" fmla="*/ 152243 h 569040"/>
                <a:gd name="connsiteX13" fmla="*/ 301890 w 606298"/>
                <a:gd name="connsiteY13" fmla="*/ 223854 h 569040"/>
                <a:gd name="connsiteX14" fmla="*/ 373601 w 606298"/>
                <a:gd name="connsiteY14" fmla="*/ 152243 h 569040"/>
                <a:gd name="connsiteX15" fmla="*/ 301890 w 606298"/>
                <a:gd name="connsiteY15" fmla="*/ 80632 h 569040"/>
                <a:gd name="connsiteX16" fmla="*/ 301890 w 606298"/>
                <a:gd name="connsiteY16" fmla="*/ 0 h 569040"/>
                <a:gd name="connsiteX17" fmla="*/ 456558 w 606298"/>
                <a:gd name="connsiteY17" fmla="*/ 169271 h 569040"/>
                <a:gd name="connsiteX18" fmla="*/ 301890 w 606298"/>
                <a:gd name="connsiteY18" fmla="*/ 442093 h 569040"/>
                <a:gd name="connsiteX19" fmla="*/ 147129 w 606298"/>
                <a:gd name="connsiteY19" fmla="*/ 169271 h 569040"/>
                <a:gd name="connsiteX20" fmla="*/ 301890 w 606298"/>
                <a:gd name="connsiteY20" fmla="*/ 0 h 56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6298" h="569040">
                  <a:moveTo>
                    <a:pt x="453641" y="318180"/>
                  </a:moveTo>
                  <a:cubicBezTo>
                    <a:pt x="540202" y="338985"/>
                    <a:pt x="606298" y="378478"/>
                    <a:pt x="606298" y="435095"/>
                  </a:cubicBezTo>
                  <a:cubicBezTo>
                    <a:pt x="606298" y="522090"/>
                    <a:pt x="450045" y="569040"/>
                    <a:pt x="303103" y="569040"/>
                  </a:cubicBezTo>
                  <a:cubicBezTo>
                    <a:pt x="156161" y="569040"/>
                    <a:pt x="0" y="522090"/>
                    <a:pt x="0" y="435095"/>
                  </a:cubicBezTo>
                  <a:cubicBezTo>
                    <a:pt x="0" y="378939"/>
                    <a:pt x="64990" y="339630"/>
                    <a:pt x="150538" y="318640"/>
                  </a:cubicBezTo>
                  <a:cubicBezTo>
                    <a:pt x="158834" y="334751"/>
                    <a:pt x="167039" y="349020"/>
                    <a:pt x="174506" y="360895"/>
                  </a:cubicBezTo>
                  <a:cubicBezTo>
                    <a:pt x="93659" y="378294"/>
                    <a:pt x="47290" y="410055"/>
                    <a:pt x="47290" y="435095"/>
                  </a:cubicBezTo>
                  <a:cubicBezTo>
                    <a:pt x="47290" y="471274"/>
                    <a:pt x="144637" y="521814"/>
                    <a:pt x="303103" y="521814"/>
                  </a:cubicBezTo>
                  <a:cubicBezTo>
                    <a:pt x="461661" y="521814"/>
                    <a:pt x="558915" y="471274"/>
                    <a:pt x="558915" y="435095"/>
                  </a:cubicBezTo>
                  <a:cubicBezTo>
                    <a:pt x="558915" y="409871"/>
                    <a:pt x="511809" y="377834"/>
                    <a:pt x="429765" y="360619"/>
                  </a:cubicBezTo>
                  <a:cubicBezTo>
                    <a:pt x="437232" y="348559"/>
                    <a:pt x="445436" y="334290"/>
                    <a:pt x="453641" y="318180"/>
                  </a:cubicBezTo>
                  <a:close/>
                  <a:moveTo>
                    <a:pt x="301890" y="80632"/>
                  </a:moveTo>
                  <a:cubicBezTo>
                    <a:pt x="262347" y="80632"/>
                    <a:pt x="230086" y="112755"/>
                    <a:pt x="230086" y="152243"/>
                  </a:cubicBezTo>
                  <a:cubicBezTo>
                    <a:pt x="230086" y="191730"/>
                    <a:pt x="262347" y="223854"/>
                    <a:pt x="301890" y="223854"/>
                  </a:cubicBezTo>
                  <a:cubicBezTo>
                    <a:pt x="341433" y="223854"/>
                    <a:pt x="373601" y="191730"/>
                    <a:pt x="373601" y="152243"/>
                  </a:cubicBezTo>
                  <a:cubicBezTo>
                    <a:pt x="373601" y="112755"/>
                    <a:pt x="341433" y="80632"/>
                    <a:pt x="301890" y="80632"/>
                  </a:cubicBezTo>
                  <a:close/>
                  <a:moveTo>
                    <a:pt x="301890" y="0"/>
                  </a:moveTo>
                  <a:cubicBezTo>
                    <a:pt x="420334" y="0"/>
                    <a:pt x="456558" y="92137"/>
                    <a:pt x="456558" y="169271"/>
                  </a:cubicBezTo>
                  <a:cubicBezTo>
                    <a:pt x="456558" y="279817"/>
                    <a:pt x="333321" y="442093"/>
                    <a:pt x="301890" y="442093"/>
                  </a:cubicBezTo>
                  <a:cubicBezTo>
                    <a:pt x="272302" y="442093"/>
                    <a:pt x="147129" y="281014"/>
                    <a:pt x="147129" y="169271"/>
                  </a:cubicBezTo>
                  <a:cubicBezTo>
                    <a:pt x="147129" y="92137"/>
                    <a:pt x="183354" y="0"/>
                    <a:pt x="30189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noFill/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1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</p:grpSp>
      <p:sp>
        <p:nvSpPr>
          <p:cNvPr id="19" name="TextBox 30"/>
          <p:cNvSpPr txBox="1"/>
          <p:nvPr/>
        </p:nvSpPr>
        <p:spPr>
          <a:xfrm>
            <a:off x="1031475" y="4731921"/>
            <a:ext cx="2426919" cy="1402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20" name="TextBox 30"/>
          <p:cNvSpPr txBox="1"/>
          <p:nvPr/>
        </p:nvSpPr>
        <p:spPr>
          <a:xfrm>
            <a:off x="3594475" y="4731921"/>
            <a:ext cx="2426919" cy="1402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21" name="TextBox 30"/>
          <p:cNvSpPr txBox="1"/>
          <p:nvPr/>
        </p:nvSpPr>
        <p:spPr>
          <a:xfrm>
            <a:off x="6185846" y="4731921"/>
            <a:ext cx="2426919" cy="1402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22" name="TextBox 30"/>
          <p:cNvSpPr txBox="1"/>
          <p:nvPr/>
        </p:nvSpPr>
        <p:spPr>
          <a:xfrm>
            <a:off x="8748846" y="4731921"/>
            <a:ext cx="2426919" cy="1402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58394" y="-59682"/>
            <a:ext cx="5275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ONE</a:t>
            </a:r>
            <a:endParaRPr lang="en-US" altLang="zh-CN" sz="66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58279" y="350498"/>
            <a:ext cx="54754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 spc="300">
                <a:latin typeface="Century Gothic" panose="020B0502020202020204" pitchFamily="34" charset="0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年度工作概述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4622152" y="996829"/>
            <a:ext cx="294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+mj-ea"/>
                <a:sym typeface="微软雅黑 Light" panose="020B0502040204020203" charset="-122"/>
              </a:rPr>
              <a:t>Conveniently architect value option. Seamlessly deliver.</a:t>
            </a:r>
            <a:endParaRPr lang="en-US" sz="1400" dirty="0">
              <a:solidFill>
                <a:schemeClr val="bg1"/>
              </a:solidFill>
              <a:ea typeface="+mj-ea"/>
              <a:sym typeface="微软雅黑 Light" panose="020B0502040204020203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335" y="2144911"/>
            <a:ext cx="12191331" cy="1475003"/>
          </a:xfrm>
          <a:custGeom>
            <a:avLst/>
            <a:gdLst>
              <a:gd name="connsiteX0" fmla="*/ 8098971 w 8098971"/>
              <a:gd name="connsiteY0" fmla="*/ 1009403 h 1021278"/>
              <a:gd name="connsiteX1" fmla="*/ 7528956 w 8098971"/>
              <a:gd name="connsiteY1" fmla="*/ 0 h 1021278"/>
              <a:gd name="connsiteX2" fmla="*/ 7018317 w 8098971"/>
              <a:gd name="connsiteY2" fmla="*/ 1021278 h 1021278"/>
              <a:gd name="connsiteX3" fmla="*/ 0 w 8098971"/>
              <a:gd name="connsiteY3" fmla="*/ 1009403 h 1021278"/>
              <a:gd name="connsiteX0-1" fmla="*/ 8112619 w 8112619"/>
              <a:gd name="connsiteY0-2" fmla="*/ 1043522 h 1043522"/>
              <a:gd name="connsiteX1-3" fmla="*/ 7528956 w 8112619"/>
              <a:gd name="connsiteY1-4" fmla="*/ 0 h 1043522"/>
              <a:gd name="connsiteX2-5" fmla="*/ 7018317 w 8112619"/>
              <a:gd name="connsiteY2-6" fmla="*/ 1021278 h 1043522"/>
              <a:gd name="connsiteX3-7" fmla="*/ 0 w 8112619"/>
              <a:gd name="connsiteY3-8" fmla="*/ 1009403 h 1043522"/>
              <a:gd name="connsiteX0-9" fmla="*/ 8112619 w 8112619"/>
              <a:gd name="connsiteY0-10" fmla="*/ 1070818 h 1070818"/>
              <a:gd name="connsiteX1-11" fmla="*/ 7528956 w 8112619"/>
              <a:gd name="connsiteY1-12" fmla="*/ 0 h 1070818"/>
              <a:gd name="connsiteX2-13" fmla="*/ 7018317 w 8112619"/>
              <a:gd name="connsiteY2-14" fmla="*/ 1021278 h 1070818"/>
              <a:gd name="connsiteX3-15" fmla="*/ 0 w 8112619"/>
              <a:gd name="connsiteY3-16" fmla="*/ 1009403 h 10708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8112619" h="1070818">
                <a:moveTo>
                  <a:pt x="8112619" y="1070818"/>
                </a:moveTo>
                <a:lnTo>
                  <a:pt x="7528956" y="0"/>
                </a:lnTo>
                <a:lnTo>
                  <a:pt x="7018317" y="1021278"/>
                </a:lnTo>
                <a:lnTo>
                  <a:pt x="0" y="1009403"/>
                </a:lnTo>
              </a:path>
            </a:pathLst>
          </a:cu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 dirty="0">
              <a:solidFill>
                <a:schemeClr val="bg1"/>
              </a:solidFill>
              <a:ea typeface="方正黑体简体" panose="02000000000000000000" pitchFamily="65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35256" y="2779942"/>
            <a:ext cx="1353677" cy="1353677"/>
            <a:chOff x="438734" y="2689497"/>
            <a:chExt cx="736270" cy="736270"/>
          </a:xfrm>
        </p:grpSpPr>
        <p:sp useBgFill="1">
          <p:nvSpPr>
            <p:cNvPr id="7" name="椭圆 6"/>
            <p:cNvSpPr/>
            <p:nvPr/>
          </p:nvSpPr>
          <p:spPr>
            <a:xfrm>
              <a:off x="438734" y="2689497"/>
              <a:ext cx="736270" cy="736270"/>
            </a:xfrm>
            <a:prstGeom prst="ellips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667973" y="2839739"/>
              <a:ext cx="285148" cy="438484"/>
              <a:chOff x="579081" y="1287047"/>
              <a:chExt cx="384441" cy="591172"/>
            </a:xfrm>
          </p:grpSpPr>
          <p:sp>
            <p:nvSpPr>
              <p:cNvPr id="9" name="Freeform 117"/>
              <p:cNvSpPr>
                <a:spLocks noEditPoints="1"/>
              </p:cNvSpPr>
              <p:nvPr/>
            </p:nvSpPr>
            <p:spPr bwMode="auto">
              <a:xfrm>
                <a:off x="579081" y="1294301"/>
                <a:ext cx="377187" cy="583918"/>
              </a:xfrm>
              <a:custGeom>
                <a:avLst/>
                <a:gdLst>
                  <a:gd name="T0" fmla="*/ 35 w 44"/>
                  <a:gd name="T1" fmla="*/ 0 h 68"/>
                  <a:gd name="T2" fmla="*/ 9 w 44"/>
                  <a:gd name="T3" fmla="*/ 0 h 68"/>
                  <a:gd name="T4" fmla="*/ 0 w 44"/>
                  <a:gd name="T5" fmla="*/ 9 h 68"/>
                  <a:gd name="T6" fmla="*/ 0 w 44"/>
                  <a:gd name="T7" fmla="*/ 59 h 68"/>
                  <a:gd name="T8" fmla="*/ 9 w 44"/>
                  <a:gd name="T9" fmla="*/ 68 h 68"/>
                  <a:gd name="T10" fmla="*/ 35 w 44"/>
                  <a:gd name="T11" fmla="*/ 68 h 68"/>
                  <a:gd name="T12" fmla="*/ 44 w 44"/>
                  <a:gd name="T13" fmla="*/ 59 h 68"/>
                  <a:gd name="T14" fmla="*/ 44 w 44"/>
                  <a:gd name="T15" fmla="*/ 9 h 68"/>
                  <a:gd name="T16" fmla="*/ 35 w 44"/>
                  <a:gd name="T17" fmla="*/ 0 h 68"/>
                  <a:gd name="T18" fmla="*/ 22 w 44"/>
                  <a:gd name="T19" fmla="*/ 65 h 68"/>
                  <a:gd name="T20" fmla="*/ 18 w 44"/>
                  <a:gd name="T21" fmla="*/ 61 h 68"/>
                  <a:gd name="T22" fmla="*/ 22 w 44"/>
                  <a:gd name="T23" fmla="*/ 57 h 68"/>
                  <a:gd name="T24" fmla="*/ 26 w 44"/>
                  <a:gd name="T25" fmla="*/ 61 h 68"/>
                  <a:gd name="T26" fmla="*/ 22 w 44"/>
                  <a:gd name="T27" fmla="*/ 65 h 68"/>
                  <a:gd name="T28" fmla="*/ 40 w 44"/>
                  <a:gd name="T29" fmla="*/ 48 h 68"/>
                  <a:gd name="T30" fmla="*/ 32 w 44"/>
                  <a:gd name="T31" fmla="*/ 55 h 68"/>
                  <a:gd name="T32" fmla="*/ 12 w 44"/>
                  <a:gd name="T33" fmla="*/ 55 h 68"/>
                  <a:gd name="T34" fmla="*/ 5 w 44"/>
                  <a:gd name="T35" fmla="*/ 48 h 68"/>
                  <a:gd name="T36" fmla="*/ 5 w 44"/>
                  <a:gd name="T37" fmla="*/ 13 h 68"/>
                  <a:gd name="T38" fmla="*/ 12 w 44"/>
                  <a:gd name="T39" fmla="*/ 6 h 68"/>
                  <a:gd name="T40" fmla="*/ 32 w 44"/>
                  <a:gd name="T41" fmla="*/ 6 h 68"/>
                  <a:gd name="T42" fmla="*/ 40 w 44"/>
                  <a:gd name="T43" fmla="*/ 13 h 68"/>
                  <a:gd name="T44" fmla="*/ 40 w 44"/>
                  <a:gd name="T45" fmla="*/ 4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" h="68">
                    <a:moveTo>
                      <a:pt x="35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4"/>
                      <a:pt x="4" y="68"/>
                      <a:pt x="9" y="68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40" y="68"/>
                      <a:pt x="44" y="64"/>
                      <a:pt x="44" y="5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4"/>
                      <a:pt x="40" y="0"/>
                      <a:pt x="35" y="0"/>
                    </a:cubicBezTo>
                    <a:close/>
                    <a:moveTo>
                      <a:pt x="22" y="65"/>
                    </a:moveTo>
                    <a:cubicBezTo>
                      <a:pt x="20" y="65"/>
                      <a:pt x="18" y="64"/>
                      <a:pt x="18" y="61"/>
                    </a:cubicBezTo>
                    <a:cubicBezTo>
                      <a:pt x="18" y="59"/>
                      <a:pt x="20" y="57"/>
                      <a:pt x="22" y="57"/>
                    </a:cubicBezTo>
                    <a:cubicBezTo>
                      <a:pt x="24" y="57"/>
                      <a:pt x="26" y="59"/>
                      <a:pt x="26" y="61"/>
                    </a:cubicBezTo>
                    <a:cubicBezTo>
                      <a:pt x="26" y="64"/>
                      <a:pt x="24" y="65"/>
                      <a:pt x="22" y="65"/>
                    </a:cubicBezTo>
                    <a:close/>
                    <a:moveTo>
                      <a:pt x="40" y="48"/>
                    </a:moveTo>
                    <a:cubicBezTo>
                      <a:pt x="40" y="52"/>
                      <a:pt x="36" y="55"/>
                      <a:pt x="3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8" y="55"/>
                      <a:pt x="5" y="52"/>
                      <a:pt x="5" y="4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9"/>
                      <a:pt x="8" y="6"/>
                      <a:pt x="12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6"/>
                      <a:pt x="40" y="9"/>
                      <a:pt x="40" y="13"/>
                    </a:cubicBezTo>
                    <a:lnTo>
                      <a:pt x="40" y="48"/>
                    </a:lnTo>
                    <a:close/>
                  </a:path>
                </a:pathLst>
              </a:custGeom>
              <a:solidFill>
                <a:srgbClr val="DA1F28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endParaRPr lang="zh-CN" altLang="en-US" sz="1705">
                  <a:solidFill>
                    <a:schemeClr val="bg1"/>
                  </a:solidFill>
                  <a:ea typeface="方正黑体简体" panose="02000000000000000000" pitchFamily="65" charset="-122"/>
                </a:endParaRPr>
              </a:p>
            </p:txBody>
          </p:sp>
          <p:sp>
            <p:nvSpPr>
              <p:cNvPr id="10" name="Freeform 118"/>
              <p:cNvSpPr>
                <a:spLocks noEditPoints="1"/>
              </p:cNvSpPr>
              <p:nvPr/>
            </p:nvSpPr>
            <p:spPr bwMode="auto">
              <a:xfrm>
                <a:off x="586335" y="1287047"/>
                <a:ext cx="377187" cy="580291"/>
              </a:xfrm>
              <a:custGeom>
                <a:avLst/>
                <a:gdLst>
                  <a:gd name="T0" fmla="*/ 35 w 44"/>
                  <a:gd name="T1" fmla="*/ 0 h 68"/>
                  <a:gd name="T2" fmla="*/ 10 w 44"/>
                  <a:gd name="T3" fmla="*/ 0 h 68"/>
                  <a:gd name="T4" fmla="*/ 0 w 44"/>
                  <a:gd name="T5" fmla="*/ 9 h 68"/>
                  <a:gd name="T6" fmla="*/ 0 w 44"/>
                  <a:gd name="T7" fmla="*/ 59 h 68"/>
                  <a:gd name="T8" fmla="*/ 10 w 44"/>
                  <a:gd name="T9" fmla="*/ 68 h 68"/>
                  <a:gd name="T10" fmla="*/ 35 w 44"/>
                  <a:gd name="T11" fmla="*/ 68 h 68"/>
                  <a:gd name="T12" fmla="*/ 44 w 44"/>
                  <a:gd name="T13" fmla="*/ 59 h 68"/>
                  <a:gd name="T14" fmla="*/ 44 w 44"/>
                  <a:gd name="T15" fmla="*/ 9 h 68"/>
                  <a:gd name="T16" fmla="*/ 35 w 44"/>
                  <a:gd name="T17" fmla="*/ 0 h 68"/>
                  <a:gd name="T18" fmla="*/ 22 w 44"/>
                  <a:gd name="T19" fmla="*/ 65 h 68"/>
                  <a:gd name="T20" fmla="*/ 18 w 44"/>
                  <a:gd name="T21" fmla="*/ 61 h 68"/>
                  <a:gd name="T22" fmla="*/ 22 w 44"/>
                  <a:gd name="T23" fmla="*/ 57 h 68"/>
                  <a:gd name="T24" fmla="*/ 26 w 44"/>
                  <a:gd name="T25" fmla="*/ 61 h 68"/>
                  <a:gd name="T26" fmla="*/ 22 w 44"/>
                  <a:gd name="T27" fmla="*/ 65 h 68"/>
                  <a:gd name="T28" fmla="*/ 40 w 44"/>
                  <a:gd name="T29" fmla="*/ 48 h 68"/>
                  <a:gd name="T30" fmla="*/ 33 w 44"/>
                  <a:gd name="T31" fmla="*/ 55 h 68"/>
                  <a:gd name="T32" fmla="*/ 12 w 44"/>
                  <a:gd name="T33" fmla="*/ 55 h 68"/>
                  <a:gd name="T34" fmla="*/ 5 w 44"/>
                  <a:gd name="T35" fmla="*/ 48 h 68"/>
                  <a:gd name="T36" fmla="*/ 5 w 44"/>
                  <a:gd name="T37" fmla="*/ 13 h 68"/>
                  <a:gd name="T38" fmla="*/ 12 w 44"/>
                  <a:gd name="T39" fmla="*/ 6 h 68"/>
                  <a:gd name="T40" fmla="*/ 33 w 44"/>
                  <a:gd name="T41" fmla="*/ 6 h 68"/>
                  <a:gd name="T42" fmla="*/ 40 w 44"/>
                  <a:gd name="T43" fmla="*/ 13 h 68"/>
                  <a:gd name="T44" fmla="*/ 40 w 44"/>
                  <a:gd name="T45" fmla="*/ 4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" h="68">
                    <a:moveTo>
                      <a:pt x="35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4"/>
                      <a:pt x="5" y="68"/>
                      <a:pt x="10" y="68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40" y="68"/>
                      <a:pt x="44" y="64"/>
                      <a:pt x="44" y="5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4"/>
                      <a:pt x="40" y="0"/>
                      <a:pt x="35" y="0"/>
                    </a:cubicBezTo>
                    <a:close/>
                    <a:moveTo>
                      <a:pt x="22" y="65"/>
                    </a:moveTo>
                    <a:cubicBezTo>
                      <a:pt x="20" y="65"/>
                      <a:pt x="18" y="63"/>
                      <a:pt x="18" y="61"/>
                    </a:cubicBezTo>
                    <a:cubicBezTo>
                      <a:pt x="18" y="59"/>
                      <a:pt x="20" y="57"/>
                      <a:pt x="22" y="57"/>
                    </a:cubicBezTo>
                    <a:cubicBezTo>
                      <a:pt x="25" y="57"/>
                      <a:pt x="26" y="59"/>
                      <a:pt x="26" y="61"/>
                    </a:cubicBezTo>
                    <a:cubicBezTo>
                      <a:pt x="26" y="63"/>
                      <a:pt x="25" y="65"/>
                      <a:pt x="22" y="65"/>
                    </a:cubicBezTo>
                    <a:close/>
                    <a:moveTo>
                      <a:pt x="40" y="48"/>
                    </a:moveTo>
                    <a:cubicBezTo>
                      <a:pt x="40" y="51"/>
                      <a:pt x="37" y="55"/>
                      <a:pt x="33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8" y="55"/>
                      <a:pt x="5" y="51"/>
                      <a:pt x="5" y="4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9"/>
                      <a:pt x="8" y="6"/>
                      <a:pt x="12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7" y="6"/>
                      <a:pt x="40" y="9"/>
                      <a:pt x="40" y="13"/>
                    </a:cubicBezTo>
                    <a:lnTo>
                      <a:pt x="40" y="4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endParaRPr lang="zh-CN" altLang="en-US" sz="1705">
                  <a:solidFill>
                    <a:schemeClr val="bg1"/>
                  </a:solidFill>
                  <a:ea typeface="方正黑体简体" panose="02000000000000000000" pitchFamily="65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3421774" y="2786144"/>
            <a:ext cx="1353677" cy="1353677"/>
            <a:chOff x="2056124" y="2695699"/>
            <a:chExt cx="736270" cy="736270"/>
          </a:xfrm>
        </p:grpSpPr>
        <p:sp useBgFill="1">
          <p:nvSpPr>
            <p:cNvPr id="12" name="椭圆 11"/>
            <p:cNvSpPr/>
            <p:nvPr/>
          </p:nvSpPr>
          <p:spPr>
            <a:xfrm>
              <a:off x="2056124" y="2695699"/>
              <a:ext cx="736270" cy="736270"/>
            </a:xfrm>
            <a:prstGeom prst="ellipse">
              <a:avLst/>
            </a:prstGeom>
            <a:blipFill dpi="0" rotWithShape="0">
              <a:blip r:embed="rId1">
                <a:lum/>
              </a:blip>
              <a:srcRect/>
              <a:stretch>
                <a:fillRect l="-83865" t="-236828" r="-716793" b="-169792"/>
              </a:stretch>
            </a:blip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 dirty="0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2255771" y="2816366"/>
              <a:ext cx="331572" cy="485230"/>
              <a:chOff x="-656704" y="2825656"/>
              <a:chExt cx="446097" cy="652828"/>
            </a:xfrm>
          </p:grpSpPr>
          <p:sp>
            <p:nvSpPr>
              <p:cNvPr id="14" name="Freeform 150"/>
              <p:cNvSpPr>
                <a:spLocks noEditPoints="1"/>
              </p:cNvSpPr>
              <p:nvPr/>
            </p:nvSpPr>
            <p:spPr bwMode="auto">
              <a:xfrm>
                <a:off x="-562407" y="2832910"/>
                <a:ext cx="246622" cy="413458"/>
              </a:xfrm>
              <a:custGeom>
                <a:avLst/>
                <a:gdLst>
                  <a:gd name="T0" fmla="*/ 13 w 29"/>
                  <a:gd name="T1" fmla="*/ 48 h 48"/>
                  <a:gd name="T2" fmla="*/ 16 w 29"/>
                  <a:gd name="T3" fmla="*/ 48 h 48"/>
                  <a:gd name="T4" fmla="*/ 29 w 29"/>
                  <a:gd name="T5" fmla="*/ 37 h 48"/>
                  <a:gd name="T6" fmla="*/ 29 w 29"/>
                  <a:gd name="T7" fmla="*/ 24 h 48"/>
                  <a:gd name="T8" fmla="*/ 29 w 29"/>
                  <a:gd name="T9" fmla="*/ 22 h 48"/>
                  <a:gd name="T10" fmla="*/ 29 w 29"/>
                  <a:gd name="T11" fmla="*/ 12 h 48"/>
                  <a:gd name="T12" fmla="*/ 16 w 29"/>
                  <a:gd name="T13" fmla="*/ 0 h 48"/>
                  <a:gd name="T14" fmla="*/ 13 w 29"/>
                  <a:gd name="T15" fmla="*/ 0 h 48"/>
                  <a:gd name="T16" fmla="*/ 0 w 29"/>
                  <a:gd name="T17" fmla="*/ 12 h 48"/>
                  <a:gd name="T18" fmla="*/ 0 w 29"/>
                  <a:gd name="T19" fmla="*/ 22 h 48"/>
                  <a:gd name="T20" fmla="*/ 0 w 29"/>
                  <a:gd name="T21" fmla="*/ 24 h 48"/>
                  <a:gd name="T22" fmla="*/ 0 w 29"/>
                  <a:gd name="T23" fmla="*/ 37 h 48"/>
                  <a:gd name="T24" fmla="*/ 13 w 29"/>
                  <a:gd name="T25" fmla="*/ 48 h 48"/>
                  <a:gd name="T26" fmla="*/ 27 w 29"/>
                  <a:gd name="T27" fmla="*/ 37 h 48"/>
                  <a:gd name="T28" fmla="*/ 16 w 29"/>
                  <a:gd name="T29" fmla="*/ 46 h 48"/>
                  <a:gd name="T30" fmla="*/ 13 w 29"/>
                  <a:gd name="T31" fmla="*/ 46 h 48"/>
                  <a:gd name="T32" fmla="*/ 2 w 29"/>
                  <a:gd name="T33" fmla="*/ 37 h 48"/>
                  <a:gd name="T34" fmla="*/ 2 w 29"/>
                  <a:gd name="T35" fmla="*/ 25 h 48"/>
                  <a:gd name="T36" fmla="*/ 27 w 29"/>
                  <a:gd name="T37" fmla="*/ 25 h 48"/>
                  <a:gd name="T38" fmla="*/ 27 w 29"/>
                  <a:gd name="T39" fmla="*/ 3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8">
                    <a:moveTo>
                      <a:pt x="13" y="48"/>
                    </a:moveTo>
                    <a:cubicBezTo>
                      <a:pt x="16" y="48"/>
                      <a:pt x="16" y="48"/>
                      <a:pt x="16" y="48"/>
                    </a:cubicBezTo>
                    <a:cubicBezTo>
                      <a:pt x="23" y="48"/>
                      <a:pt x="29" y="43"/>
                      <a:pt x="29" y="37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3"/>
                      <a:pt x="29" y="2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5"/>
                      <a:pt x="23" y="0"/>
                      <a:pt x="16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0" y="24"/>
                      <a:pt x="0" y="24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43"/>
                      <a:pt x="5" y="48"/>
                      <a:pt x="13" y="48"/>
                    </a:cubicBezTo>
                    <a:close/>
                    <a:moveTo>
                      <a:pt x="27" y="37"/>
                    </a:moveTo>
                    <a:cubicBezTo>
                      <a:pt x="27" y="42"/>
                      <a:pt x="22" y="46"/>
                      <a:pt x="16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7" y="46"/>
                      <a:pt x="2" y="42"/>
                      <a:pt x="2" y="37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7" y="25"/>
                      <a:pt x="27" y="25"/>
                      <a:pt x="27" y="25"/>
                    </a:cubicBezTo>
                    <a:lnTo>
                      <a:pt x="27" y="37"/>
                    </a:lnTo>
                    <a:close/>
                  </a:path>
                </a:pathLst>
              </a:custGeom>
              <a:solidFill>
                <a:srgbClr val="DA1F28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endParaRPr lang="zh-CN" altLang="en-US" sz="1705">
                  <a:solidFill>
                    <a:schemeClr val="bg1"/>
                  </a:solidFill>
                  <a:ea typeface="方正黑体简体" panose="02000000000000000000" pitchFamily="65" charset="-122"/>
                </a:endParaRPr>
              </a:p>
            </p:txBody>
          </p:sp>
          <p:sp>
            <p:nvSpPr>
              <p:cNvPr id="15" name="Freeform 151"/>
              <p:cNvSpPr/>
              <p:nvPr/>
            </p:nvSpPr>
            <p:spPr bwMode="auto">
              <a:xfrm>
                <a:off x="-656704" y="3133936"/>
                <a:ext cx="435216" cy="344548"/>
              </a:xfrm>
              <a:custGeom>
                <a:avLst/>
                <a:gdLst>
                  <a:gd name="T0" fmla="*/ 51 w 51"/>
                  <a:gd name="T1" fmla="*/ 2 h 40"/>
                  <a:gd name="T2" fmla="*/ 48 w 51"/>
                  <a:gd name="T3" fmla="*/ 0 h 40"/>
                  <a:gd name="T4" fmla="*/ 45 w 51"/>
                  <a:gd name="T5" fmla="*/ 2 h 40"/>
                  <a:gd name="T6" fmla="*/ 25 w 51"/>
                  <a:gd name="T7" fmla="*/ 22 h 40"/>
                  <a:gd name="T8" fmla="*/ 5 w 51"/>
                  <a:gd name="T9" fmla="*/ 2 h 40"/>
                  <a:gd name="T10" fmla="*/ 3 w 51"/>
                  <a:gd name="T11" fmla="*/ 0 h 40"/>
                  <a:gd name="T12" fmla="*/ 0 w 51"/>
                  <a:gd name="T13" fmla="*/ 2 h 40"/>
                  <a:gd name="T14" fmla="*/ 23 w 51"/>
                  <a:gd name="T15" fmla="*/ 27 h 40"/>
                  <a:gd name="T16" fmla="*/ 23 w 51"/>
                  <a:gd name="T17" fmla="*/ 35 h 40"/>
                  <a:gd name="T18" fmla="*/ 10 w 51"/>
                  <a:gd name="T19" fmla="*/ 35 h 40"/>
                  <a:gd name="T20" fmla="*/ 7 w 51"/>
                  <a:gd name="T21" fmla="*/ 38 h 40"/>
                  <a:gd name="T22" fmla="*/ 10 w 51"/>
                  <a:gd name="T23" fmla="*/ 40 h 40"/>
                  <a:gd name="T24" fmla="*/ 41 w 51"/>
                  <a:gd name="T25" fmla="*/ 40 h 40"/>
                  <a:gd name="T26" fmla="*/ 43 w 51"/>
                  <a:gd name="T27" fmla="*/ 38 h 40"/>
                  <a:gd name="T28" fmla="*/ 41 w 51"/>
                  <a:gd name="T29" fmla="*/ 35 h 40"/>
                  <a:gd name="T30" fmla="*/ 28 w 51"/>
                  <a:gd name="T31" fmla="*/ 35 h 40"/>
                  <a:gd name="T32" fmla="*/ 28 w 51"/>
                  <a:gd name="T33" fmla="*/ 27 h 40"/>
                  <a:gd name="T34" fmla="*/ 51 w 51"/>
                  <a:gd name="T35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" h="40">
                    <a:moveTo>
                      <a:pt x="51" y="2"/>
                    </a:moveTo>
                    <a:cubicBezTo>
                      <a:pt x="51" y="1"/>
                      <a:pt x="49" y="0"/>
                      <a:pt x="48" y="0"/>
                    </a:cubicBezTo>
                    <a:cubicBezTo>
                      <a:pt x="47" y="0"/>
                      <a:pt x="45" y="1"/>
                      <a:pt x="45" y="2"/>
                    </a:cubicBezTo>
                    <a:cubicBezTo>
                      <a:pt x="45" y="13"/>
                      <a:pt x="36" y="22"/>
                      <a:pt x="25" y="22"/>
                    </a:cubicBezTo>
                    <a:cubicBezTo>
                      <a:pt x="14" y="22"/>
                      <a:pt x="5" y="1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5"/>
                      <a:pt x="10" y="26"/>
                      <a:pt x="23" y="2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9" y="35"/>
                      <a:pt x="7" y="36"/>
                      <a:pt x="7" y="38"/>
                    </a:cubicBezTo>
                    <a:cubicBezTo>
                      <a:pt x="7" y="39"/>
                      <a:pt x="9" y="40"/>
                      <a:pt x="10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2" y="40"/>
                      <a:pt x="43" y="39"/>
                      <a:pt x="43" y="38"/>
                    </a:cubicBezTo>
                    <a:cubicBezTo>
                      <a:pt x="43" y="36"/>
                      <a:pt x="42" y="35"/>
                      <a:pt x="41" y="35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41" y="26"/>
                      <a:pt x="51" y="15"/>
                      <a:pt x="51" y="2"/>
                    </a:cubicBezTo>
                    <a:close/>
                  </a:path>
                </a:pathLst>
              </a:custGeom>
              <a:solidFill>
                <a:srgbClr val="DA1F28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endParaRPr lang="zh-CN" altLang="en-US" sz="1705">
                  <a:solidFill>
                    <a:schemeClr val="bg1"/>
                  </a:solidFill>
                  <a:ea typeface="方正黑体简体" panose="02000000000000000000" pitchFamily="65" charset="-122"/>
                </a:endParaRPr>
              </a:p>
            </p:txBody>
          </p:sp>
          <p:sp>
            <p:nvSpPr>
              <p:cNvPr id="16" name="Freeform 152"/>
              <p:cNvSpPr>
                <a:spLocks noEditPoints="1"/>
              </p:cNvSpPr>
              <p:nvPr/>
            </p:nvSpPr>
            <p:spPr bwMode="auto">
              <a:xfrm>
                <a:off x="-555153" y="2825656"/>
                <a:ext cx="250249" cy="409831"/>
              </a:xfrm>
              <a:custGeom>
                <a:avLst/>
                <a:gdLst>
                  <a:gd name="T0" fmla="*/ 13 w 29"/>
                  <a:gd name="T1" fmla="*/ 48 h 48"/>
                  <a:gd name="T2" fmla="*/ 16 w 29"/>
                  <a:gd name="T3" fmla="*/ 48 h 48"/>
                  <a:gd name="T4" fmla="*/ 29 w 29"/>
                  <a:gd name="T5" fmla="*/ 36 h 48"/>
                  <a:gd name="T6" fmla="*/ 29 w 29"/>
                  <a:gd name="T7" fmla="*/ 24 h 48"/>
                  <a:gd name="T8" fmla="*/ 29 w 29"/>
                  <a:gd name="T9" fmla="*/ 22 h 48"/>
                  <a:gd name="T10" fmla="*/ 29 w 29"/>
                  <a:gd name="T11" fmla="*/ 12 h 48"/>
                  <a:gd name="T12" fmla="*/ 16 w 29"/>
                  <a:gd name="T13" fmla="*/ 0 h 48"/>
                  <a:gd name="T14" fmla="*/ 13 w 29"/>
                  <a:gd name="T15" fmla="*/ 0 h 48"/>
                  <a:gd name="T16" fmla="*/ 0 w 29"/>
                  <a:gd name="T17" fmla="*/ 12 h 48"/>
                  <a:gd name="T18" fmla="*/ 0 w 29"/>
                  <a:gd name="T19" fmla="*/ 22 h 48"/>
                  <a:gd name="T20" fmla="*/ 0 w 29"/>
                  <a:gd name="T21" fmla="*/ 24 h 48"/>
                  <a:gd name="T22" fmla="*/ 0 w 29"/>
                  <a:gd name="T23" fmla="*/ 36 h 48"/>
                  <a:gd name="T24" fmla="*/ 13 w 29"/>
                  <a:gd name="T25" fmla="*/ 48 h 48"/>
                  <a:gd name="T26" fmla="*/ 27 w 29"/>
                  <a:gd name="T27" fmla="*/ 36 h 48"/>
                  <a:gd name="T28" fmla="*/ 16 w 29"/>
                  <a:gd name="T29" fmla="*/ 46 h 48"/>
                  <a:gd name="T30" fmla="*/ 13 w 29"/>
                  <a:gd name="T31" fmla="*/ 46 h 48"/>
                  <a:gd name="T32" fmla="*/ 2 w 29"/>
                  <a:gd name="T33" fmla="*/ 36 h 48"/>
                  <a:gd name="T34" fmla="*/ 2 w 29"/>
                  <a:gd name="T35" fmla="*/ 25 h 48"/>
                  <a:gd name="T36" fmla="*/ 27 w 29"/>
                  <a:gd name="T37" fmla="*/ 25 h 48"/>
                  <a:gd name="T38" fmla="*/ 27 w 29"/>
                  <a:gd name="T39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8">
                    <a:moveTo>
                      <a:pt x="13" y="48"/>
                    </a:moveTo>
                    <a:cubicBezTo>
                      <a:pt x="16" y="48"/>
                      <a:pt x="16" y="48"/>
                      <a:pt x="16" y="48"/>
                    </a:cubicBezTo>
                    <a:cubicBezTo>
                      <a:pt x="23" y="48"/>
                      <a:pt x="29" y="43"/>
                      <a:pt x="29" y="36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3"/>
                      <a:pt x="29" y="2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5"/>
                      <a:pt x="23" y="0"/>
                      <a:pt x="16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0" y="24"/>
                      <a:pt x="0" y="24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3"/>
                      <a:pt x="6" y="48"/>
                      <a:pt x="13" y="48"/>
                    </a:cubicBezTo>
                    <a:close/>
                    <a:moveTo>
                      <a:pt x="27" y="36"/>
                    </a:moveTo>
                    <a:cubicBezTo>
                      <a:pt x="27" y="42"/>
                      <a:pt x="22" y="46"/>
                      <a:pt x="16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7" y="46"/>
                      <a:pt x="2" y="42"/>
                      <a:pt x="2" y="36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7" y="25"/>
                      <a:pt x="27" y="25"/>
                      <a:pt x="27" y="25"/>
                    </a:cubicBezTo>
                    <a:lnTo>
                      <a:pt x="27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endParaRPr lang="zh-CN" altLang="en-US" sz="1705">
                  <a:solidFill>
                    <a:schemeClr val="bg1"/>
                  </a:solidFill>
                  <a:ea typeface="方正黑体简体" panose="02000000000000000000" pitchFamily="65" charset="-122"/>
                </a:endParaRPr>
              </a:p>
            </p:txBody>
          </p:sp>
          <p:sp>
            <p:nvSpPr>
              <p:cNvPr id="17" name="Freeform 153"/>
              <p:cNvSpPr/>
              <p:nvPr/>
            </p:nvSpPr>
            <p:spPr bwMode="auto">
              <a:xfrm>
                <a:off x="-649450" y="3115802"/>
                <a:ext cx="438843" cy="351802"/>
              </a:xfrm>
              <a:custGeom>
                <a:avLst/>
                <a:gdLst>
                  <a:gd name="T0" fmla="*/ 51 w 51"/>
                  <a:gd name="T1" fmla="*/ 3 h 41"/>
                  <a:gd name="T2" fmla="*/ 48 w 51"/>
                  <a:gd name="T3" fmla="*/ 0 h 41"/>
                  <a:gd name="T4" fmla="*/ 46 w 51"/>
                  <a:gd name="T5" fmla="*/ 3 h 41"/>
                  <a:gd name="T6" fmla="*/ 26 w 51"/>
                  <a:gd name="T7" fmla="*/ 23 h 41"/>
                  <a:gd name="T8" fmla="*/ 6 w 51"/>
                  <a:gd name="T9" fmla="*/ 3 h 41"/>
                  <a:gd name="T10" fmla="*/ 3 w 51"/>
                  <a:gd name="T11" fmla="*/ 0 h 41"/>
                  <a:gd name="T12" fmla="*/ 0 w 51"/>
                  <a:gd name="T13" fmla="*/ 3 h 41"/>
                  <a:gd name="T14" fmla="*/ 23 w 51"/>
                  <a:gd name="T15" fmla="*/ 28 h 41"/>
                  <a:gd name="T16" fmla="*/ 23 w 51"/>
                  <a:gd name="T17" fmla="*/ 36 h 41"/>
                  <a:gd name="T18" fmla="*/ 10 w 51"/>
                  <a:gd name="T19" fmla="*/ 36 h 41"/>
                  <a:gd name="T20" fmla="*/ 8 w 51"/>
                  <a:gd name="T21" fmla="*/ 39 h 41"/>
                  <a:gd name="T22" fmla="*/ 10 w 51"/>
                  <a:gd name="T23" fmla="*/ 41 h 41"/>
                  <a:gd name="T24" fmla="*/ 41 w 51"/>
                  <a:gd name="T25" fmla="*/ 41 h 41"/>
                  <a:gd name="T26" fmla="*/ 43 w 51"/>
                  <a:gd name="T27" fmla="*/ 39 h 41"/>
                  <a:gd name="T28" fmla="*/ 41 w 51"/>
                  <a:gd name="T29" fmla="*/ 36 h 41"/>
                  <a:gd name="T30" fmla="*/ 28 w 51"/>
                  <a:gd name="T31" fmla="*/ 36 h 41"/>
                  <a:gd name="T32" fmla="*/ 28 w 51"/>
                  <a:gd name="T33" fmla="*/ 28 h 41"/>
                  <a:gd name="T34" fmla="*/ 51 w 51"/>
                  <a:gd name="T35" fmla="*/ 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" h="41">
                    <a:moveTo>
                      <a:pt x="51" y="3"/>
                    </a:moveTo>
                    <a:cubicBezTo>
                      <a:pt x="51" y="1"/>
                      <a:pt x="50" y="0"/>
                      <a:pt x="48" y="0"/>
                    </a:cubicBezTo>
                    <a:cubicBezTo>
                      <a:pt x="47" y="0"/>
                      <a:pt x="46" y="1"/>
                      <a:pt x="46" y="3"/>
                    </a:cubicBezTo>
                    <a:cubicBezTo>
                      <a:pt x="46" y="14"/>
                      <a:pt x="37" y="23"/>
                      <a:pt x="26" y="23"/>
                    </a:cubicBezTo>
                    <a:cubicBezTo>
                      <a:pt x="14" y="23"/>
                      <a:pt x="6" y="14"/>
                      <a:pt x="6" y="3"/>
                    </a:cubicBezTo>
                    <a:cubicBezTo>
                      <a:pt x="6" y="1"/>
                      <a:pt x="4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16"/>
                      <a:pt x="10" y="27"/>
                      <a:pt x="23" y="28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6"/>
                      <a:pt x="8" y="37"/>
                      <a:pt x="8" y="39"/>
                    </a:cubicBezTo>
                    <a:cubicBezTo>
                      <a:pt x="8" y="40"/>
                      <a:pt x="9" y="41"/>
                      <a:pt x="10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2" y="41"/>
                      <a:pt x="43" y="40"/>
                      <a:pt x="43" y="39"/>
                    </a:cubicBezTo>
                    <a:cubicBezTo>
                      <a:pt x="43" y="37"/>
                      <a:pt x="42" y="36"/>
                      <a:pt x="41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41" y="27"/>
                      <a:pt x="51" y="16"/>
                      <a:pt x="51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35" tIns="45718" rIns="91435" bIns="45718" numCol="1" anchor="t" anchorCtr="0" compatLnSpc="1"/>
              <a:lstStyle/>
              <a:p>
                <a:endParaRPr lang="zh-CN" altLang="en-US" sz="1705">
                  <a:solidFill>
                    <a:schemeClr val="bg1"/>
                  </a:solidFill>
                  <a:ea typeface="方正黑体简体" panose="02000000000000000000" pitchFamily="65" charset="-122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5758365" y="2786144"/>
            <a:ext cx="1353677" cy="1353677"/>
            <a:chOff x="3673514" y="2695699"/>
            <a:chExt cx="736270" cy="736270"/>
          </a:xfrm>
        </p:grpSpPr>
        <p:sp useBgFill="1">
          <p:nvSpPr>
            <p:cNvPr id="19" name="椭圆 18"/>
            <p:cNvSpPr/>
            <p:nvPr/>
          </p:nvSpPr>
          <p:spPr>
            <a:xfrm>
              <a:off x="3673514" y="2695699"/>
              <a:ext cx="736270" cy="736270"/>
            </a:xfrm>
            <a:prstGeom prst="ellipse">
              <a:avLst/>
            </a:prstGeom>
            <a:blipFill dpi="0" rotWithShape="0">
              <a:blip r:embed="rId1">
                <a:lum/>
              </a:blip>
              <a:srcRect/>
              <a:stretch>
                <a:fillRect l="-83865" t="-236828" r="-716793" b="-169792"/>
              </a:stretch>
            </a:blip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 dirty="0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20" name="Freeform 128"/>
            <p:cNvSpPr>
              <a:spLocks noEditPoints="1"/>
            </p:cNvSpPr>
            <p:nvPr/>
          </p:nvSpPr>
          <p:spPr bwMode="auto">
            <a:xfrm>
              <a:off x="3889993" y="2826190"/>
              <a:ext cx="320350" cy="441833"/>
            </a:xfrm>
            <a:custGeom>
              <a:avLst/>
              <a:gdLst>
                <a:gd name="T0" fmla="*/ 25 w 49"/>
                <a:gd name="T1" fmla="*/ 23 h 65"/>
                <a:gd name="T2" fmla="*/ 36 w 49"/>
                <a:gd name="T3" fmla="*/ 12 h 65"/>
                <a:gd name="T4" fmla="*/ 25 w 49"/>
                <a:gd name="T5" fmla="*/ 0 h 65"/>
                <a:gd name="T6" fmla="*/ 13 w 49"/>
                <a:gd name="T7" fmla="*/ 12 h 65"/>
                <a:gd name="T8" fmla="*/ 25 w 49"/>
                <a:gd name="T9" fmla="*/ 23 h 65"/>
                <a:gd name="T10" fmla="*/ 32 w 49"/>
                <a:gd name="T11" fmla="*/ 25 h 65"/>
                <a:gd name="T12" fmla="*/ 18 w 49"/>
                <a:gd name="T13" fmla="*/ 25 h 65"/>
                <a:gd name="T14" fmla="*/ 0 w 49"/>
                <a:gd name="T15" fmla="*/ 42 h 65"/>
                <a:gd name="T16" fmla="*/ 0 w 49"/>
                <a:gd name="T17" fmla="*/ 65 h 65"/>
                <a:gd name="T18" fmla="*/ 10 w 49"/>
                <a:gd name="T19" fmla="*/ 65 h 65"/>
                <a:gd name="T20" fmla="*/ 10 w 49"/>
                <a:gd name="T21" fmla="*/ 42 h 65"/>
                <a:gd name="T22" fmla="*/ 14 w 49"/>
                <a:gd name="T23" fmla="*/ 42 h 65"/>
                <a:gd name="T24" fmla="*/ 14 w 49"/>
                <a:gd name="T25" fmla="*/ 65 h 65"/>
                <a:gd name="T26" fmla="*/ 35 w 49"/>
                <a:gd name="T27" fmla="*/ 65 h 65"/>
                <a:gd name="T28" fmla="*/ 35 w 49"/>
                <a:gd name="T29" fmla="*/ 42 h 65"/>
                <a:gd name="T30" fmla="*/ 39 w 49"/>
                <a:gd name="T31" fmla="*/ 42 h 65"/>
                <a:gd name="T32" fmla="*/ 39 w 49"/>
                <a:gd name="T33" fmla="*/ 65 h 65"/>
                <a:gd name="T34" fmla="*/ 49 w 49"/>
                <a:gd name="T35" fmla="*/ 65 h 65"/>
                <a:gd name="T36" fmla="*/ 49 w 49"/>
                <a:gd name="T37" fmla="*/ 42 h 65"/>
                <a:gd name="T38" fmla="*/ 32 w 49"/>
                <a:gd name="T39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65">
                  <a:moveTo>
                    <a:pt x="25" y="23"/>
                  </a:moveTo>
                  <a:cubicBezTo>
                    <a:pt x="31" y="23"/>
                    <a:pt x="36" y="18"/>
                    <a:pt x="36" y="12"/>
                  </a:cubicBezTo>
                  <a:cubicBezTo>
                    <a:pt x="36" y="5"/>
                    <a:pt x="31" y="0"/>
                    <a:pt x="25" y="0"/>
                  </a:cubicBezTo>
                  <a:cubicBezTo>
                    <a:pt x="19" y="0"/>
                    <a:pt x="13" y="5"/>
                    <a:pt x="13" y="12"/>
                  </a:cubicBezTo>
                  <a:cubicBezTo>
                    <a:pt x="13" y="18"/>
                    <a:pt x="19" y="23"/>
                    <a:pt x="25" y="23"/>
                  </a:cubicBezTo>
                  <a:close/>
                  <a:moveTo>
                    <a:pt x="32" y="25"/>
                  </a:moveTo>
                  <a:cubicBezTo>
                    <a:pt x="18" y="25"/>
                    <a:pt x="18" y="25"/>
                    <a:pt x="18" y="25"/>
                  </a:cubicBezTo>
                  <a:cubicBezTo>
                    <a:pt x="8" y="25"/>
                    <a:pt x="0" y="33"/>
                    <a:pt x="0" y="42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33"/>
                    <a:pt x="42" y="25"/>
                    <a:pt x="32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5" tIns="45718" rIns="91435" bIns="45718" numCol="1" anchor="t" anchorCtr="0" compatLnSpc="1"/>
            <a:lstStyle/>
            <a:p>
              <a:endParaRPr lang="zh-CN" altLang="en-US" sz="1705" dirty="0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133379" y="2786144"/>
            <a:ext cx="1353677" cy="1353677"/>
            <a:chOff x="5290904" y="2695699"/>
            <a:chExt cx="736270" cy="736270"/>
          </a:xfrm>
        </p:grpSpPr>
        <p:sp useBgFill="1">
          <p:nvSpPr>
            <p:cNvPr id="22" name="椭圆 21"/>
            <p:cNvSpPr/>
            <p:nvPr/>
          </p:nvSpPr>
          <p:spPr>
            <a:xfrm>
              <a:off x="5290904" y="2695699"/>
              <a:ext cx="736270" cy="736270"/>
            </a:xfrm>
            <a:prstGeom prst="ellipse">
              <a:avLst/>
            </a:prstGeom>
            <a:blipFill dpi="0" rotWithShape="0">
              <a:blip r:embed="rId1">
                <a:lum/>
              </a:blip>
              <a:srcRect/>
              <a:stretch>
                <a:fillRect l="-83865" t="-236828" r="-716793" b="-169792"/>
              </a:stretch>
            </a:blipFill>
            <a:ln w="9525">
              <a:solidFill>
                <a:srgbClr val="F17C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 dirty="0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  <p:sp>
          <p:nvSpPr>
            <p:cNvPr id="23" name="Freeform 191"/>
            <p:cNvSpPr>
              <a:spLocks noEditPoints="1"/>
            </p:cNvSpPr>
            <p:nvPr/>
          </p:nvSpPr>
          <p:spPr bwMode="auto">
            <a:xfrm>
              <a:off x="5477367" y="2877308"/>
              <a:ext cx="387094" cy="387096"/>
            </a:xfrm>
            <a:custGeom>
              <a:avLst/>
              <a:gdLst>
                <a:gd name="T0" fmla="*/ 67 w 67"/>
                <a:gd name="T1" fmla="*/ 31 h 67"/>
                <a:gd name="T2" fmla="*/ 52 w 67"/>
                <a:gd name="T3" fmla="*/ 14 h 67"/>
                <a:gd name="T4" fmla="*/ 35 w 67"/>
                <a:gd name="T5" fmla="*/ 50 h 67"/>
                <a:gd name="T6" fmla="*/ 53 w 67"/>
                <a:gd name="T7" fmla="*/ 35 h 67"/>
                <a:gd name="T8" fmla="*/ 35 w 67"/>
                <a:gd name="T9" fmla="*/ 50 h 67"/>
                <a:gd name="T10" fmla="*/ 35 w 67"/>
                <a:gd name="T11" fmla="*/ 0 h 67"/>
                <a:gd name="T12" fmla="*/ 47 w 67"/>
                <a:gd name="T13" fmla="*/ 12 h 67"/>
                <a:gd name="T14" fmla="*/ 47 w 67"/>
                <a:gd name="T15" fmla="*/ 55 h 67"/>
                <a:gd name="T16" fmla="*/ 35 w 67"/>
                <a:gd name="T17" fmla="*/ 67 h 67"/>
                <a:gd name="T18" fmla="*/ 47 w 67"/>
                <a:gd name="T19" fmla="*/ 55 h 67"/>
                <a:gd name="T20" fmla="*/ 52 w 67"/>
                <a:gd name="T21" fmla="*/ 53 h 67"/>
                <a:gd name="T22" fmla="*/ 67 w 67"/>
                <a:gd name="T23" fmla="*/ 35 h 67"/>
                <a:gd name="T24" fmla="*/ 46 w 67"/>
                <a:gd name="T25" fmla="*/ 62 h 67"/>
                <a:gd name="T26" fmla="*/ 42 w 67"/>
                <a:gd name="T27" fmla="*/ 66 h 67"/>
                <a:gd name="T28" fmla="*/ 51 w 67"/>
                <a:gd name="T29" fmla="*/ 56 h 67"/>
                <a:gd name="T30" fmla="*/ 46 w 67"/>
                <a:gd name="T31" fmla="*/ 5 h 67"/>
                <a:gd name="T32" fmla="*/ 51 w 67"/>
                <a:gd name="T33" fmla="*/ 11 h 67"/>
                <a:gd name="T34" fmla="*/ 42 w 67"/>
                <a:gd name="T35" fmla="*/ 1 h 67"/>
                <a:gd name="T36" fmla="*/ 49 w 67"/>
                <a:gd name="T37" fmla="*/ 15 h 67"/>
                <a:gd name="T38" fmla="*/ 35 w 67"/>
                <a:gd name="T39" fmla="*/ 31 h 67"/>
                <a:gd name="T40" fmla="*/ 49 w 67"/>
                <a:gd name="T41" fmla="*/ 15 h 67"/>
                <a:gd name="T42" fmla="*/ 20 w 67"/>
                <a:gd name="T43" fmla="*/ 12 h 67"/>
                <a:gd name="T44" fmla="*/ 32 w 67"/>
                <a:gd name="T45" fmla="*/ 0 h 67"/>
                <a:gd name="T46" fmla="*/ 14 w 67"/>
                <a:gd name="T47" fmla="*/ 31 h 67"/>
                <a:gd name="T48" fmla="*/ 32 w 67"/>
                <a:gd name="T49" fmla="*/ 17 h 67"/>
                <a:gd name="T50" fmla="*/ 14 w 67"/>
                <a:gd name="T51" fmla="*/ 31 h 67"/>
                <a:gd name="T52" fmla="*/ 8 w 67"/>
                <a:gd name="T53" fmla="*/ 12 h 67"/>
                <a:gd name="T54" fmla="*/ 11 w 67"/>
                <a:gd name="T55" fmla="*/ 31 h 67"/>
                <a:gd name="T56" fmla="*/ 21 w 67"/>
                <a:gd name="T57" fmla="*/ 5 h 67"/>
                <a:gd name="T58" fmla="*/ 10 w 67"/>
                <a:gd name="T59" fmla="*/ 9 h 67"/>
                <a:gd name="T60" fmla="*/ 21 w 67"/>
                <a:gd name="T61" fmla="*/ 5 h 67"/>
                <a:gd name="T62" fmla="*/ 0 w 67"/>
                <a:gd name="T63" fmla="*/ 35 h 67"/>
                <a:gd name="T64" fmla="*/ 15 w 67"/>
                <a:gd name="T65" fmla="*/ 53 h 67"/>
                <a:gd name="T66" fmla="*/ 21 w 67"/>
                <a:gd name="T67" fmla="*/ 62 h 67"/>
                <a:gd name="T68" fmla="*/ 10 w 67"/>
                <a:gd name="T69" fmla="*/ 58 h 67"/>
                <a:gd name="T70" fmla="*/ 21 w 67"/>
                <a:gd name="T71" fmla="*/ 62 h 67"/>
                <a:gd name="T72" fmla="*/ 32 w 67"/>
                <a:gd name="T73" fmla="*/ 50 h 67"/>
                <a:gd name="T74" fmla="*/ 14 w 67"/>
                <a:gd name="T75" fmla="*/ 35 h 67"/>
                <a:gd name="T76" fmla="*/ 23 w 67"/>
                <a:gd name="T77" fmla="*/ 60 h 67"/>
                <a:gd name="T78" fmla="*/ 32 w 67"/>
                <a:gd name="T79" fmla="*/ 53 h 67"/>
                <a:gd name="T80" fmla="*/ 23 w 67"/>
                <a:gd name="T81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67">
                  <a:moveTo>
                    <a:pt x="57" y="31"/>
                  </a:moveTo>
                  <a:cubicBezTo>
                    <a:pt x="67" y="31"/>
                    <a:pt x="67" y="31"/>
                    <a:pt x="67" y="31"/>
                  </a:cubicBezTo>
                  <a:cubicBezTo>
                    <a:pt x="67" y="24"/>
                    <a:pt x="64" y="17"/>
                    <a:pt x="59" y="12"/>
                  </a:cubicBezTo>
                  <a:cubicBezTo>
                    <a:pt x="57" y="13"/>
                    <a:pt x="55" y="13"/>
                    <a:pt x="52" y="14"/>
                  </a:cubicBezTo>
                  <a:cubicBezTo>
                    <a:pt x="55" y="19"/>
                    <a:pt x="56" y="25"/>
                    <a:pt x="57" y="31"/>
                  </a:cubicBezTo>
                  <a:close/>
                  <a:moveTo>
                    <a:pt x="35" y="50"/>
                  </a:moveTo>
                  <a:cubicBezTo>
                    <a:pt x="40" y="50"/>
                    <a:pt x="45" y="51"/>
                    <a:pt x="49" y="52"/>
                  </a:cubicBezTo>
                  <a:cubicBezTo>
                    <a:pt x="52" y="47"/>
                    <a:pt x="53" y="41"/>
                    <a:pt x="53" y="35"/>
                  </a:cubicBezTo>
                  <a:cubicBezTo>
                    <a:pt x="35" y="35"/>
                    <a:pt x="35" y="35"/>
                    <a:pt x="35" y="35"/>
                  </a:cubicBezTo>
                  <a:lnTo>
                    <a:pt x="35" y="50"/>
                  </a:lnTo>
                  <a:close/>
                  <a:moveTo>
                    <a:pt x="44" y="7"/>
                  </a:moveTo>
                  <a:cubicBezTo>
                    <a:pt x="41" y="4"/>
                    <a:pt x="38" y="2"/>
                    <a:pt x="35" y="0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9" y="13"/>
                    <a:pt x="43" y="13"/>
                    <a:pt x="47" y="12"/>
                  </a:cubicBezTo>
                  <a:cubicBezTo>
                    <a:pt x="46" y="10"/>
                    <a:pt x="45" y="9"/>
                    <a:pt x="44" y="7"/>
                  </a:cubicBezTo>
                  <a:close/>
                  <a:moveTo>
                    <a:pt x="47" y="55"/>
                  </a:moveTo>
                  <a:cubicBezTo>
                    <a:pt x="43" y="54"/>
                    <a:pt x="39" y="53"/>
                    <a:pt x="35" y="5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8" y="65"/>
                    <a:pt x="41" y="63"/>
                    <a:pt x="44" y="60"/>
                  </a:cubicBezTo>
                  <a:cubicBezTo>
                    <a:pt x="45" y="58"/>
                    <a:pt x="46" y="57"/>
                    <a:pt x="47" y="55"/>
                  </a:cubicBezTo>
                  <a:close/>
                  <a:moveTo>
                    <a:pt x="57" y="35"/>
                  </a:moveTo>
                  <a:cubicBezTo>
                    <a:pt x="56" y="41"/>
                    <a:pt x="55" y="47"/>
                    <a:pt x="52" y="53"/>
                  </a:cubicBezTo>
                  <a:cubicBezTo>
                    <a:pt x="55" y="53"/>
                    <a:pt x="57" y="54"/>
                    <a:pt x="59" y="55"/>
                  </a:cubicBezTo>
                  <a:cubicBezTo>
                    <a:pt x="64" y="50"/>
                    <a:pt x="67" y="42"/>
                    <a:pt x="67" y="35"/>
                  </a:cubicBezTo>
                  <a:lnTo>
                    <a:pt x="57" y="35"/>
                  </a:lnTo>
                  <a:close/>
                  <a:moveTo>
                    <a:pt x="46" y="62"/>
                  </a:moveTo>
                  <a:cubicBezTo>
                    <a:pt x="46" y="62"/>
                    <a:pt x="46" y="62"/>
                    <a:pt x="46" y="62"/>
                  </a:cubicBezTo>
                  <a:cubicBezTo>
                    <a:pt x="45" y="63"/>
                    <a:pt x="44" y="65"/>
                    <a:pt x="42" y="66"/>
                  </a:cubicBezTo>
                  <a:cubicBezTo>
                    <a:pt x="48" y="64"/>
                    <a:pt x="53" y="62"/>
                    <a:pt x="57" y="58"/>
                  </a:cubicBezTo>
                  <a:cubicBezTo>
                    <a:pt x="55" y="57"/>
                    <a:pt x="53" y="56"/>
                    <a:pt x="51" y="56"/>
                  </a:cubicBezTo>
                  <a:cubicBezTo>
                    <a:pt x="49" y="58"/>
                    <a:pt x="48" y="60"/>
                    <a:pt x="46" y="62"/>
                  </a:cubicBezTo>
                  <a:close/>
                  <a:moveTo>
                    <a:pt x="46" y="5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49" y="9"/>
                    <a:pt x="51" y="11"/>
                  </a:cubicBezTo>
                  <a:cubicBezTo>
                    <a:pt x="53" y="11"/>
                    <a:pt x="55" y="10"/>
                    <a:pt x="57" y="9"/>
                  </a:cubicBezTo>
                  <a:cubicBezTo>
                    <a:pt x="53" y="5"/>
                    <a:pt x="48" y="2"/>
                    <a:pt x="42" y="1"/>
                  </a:cubicBezTo>
                  <a:cubicBezTo>
                    <a:pt x="44" y="2"/>
                    <a:pt x="45" y="3"/>
                    <a:pt x="46" y="5"/>
                  </a:cubicBezTo>
                  <a:close/>
                  <a:moveTo>
                    <a:pt x="49" y="15"/>
                  </a:moveTo>
                  <a:cubicBezTo>
                    <a:pt x="45" y="16"/>
                    <a:pt x="40" y="17"/>
                    <a:pt x="35" y="17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3" y="25"/>
                    <a:pt x="51" y="20"/>
                    <a:pt x="49" y="15"/>
                  </a:cubicBezTo>
                  <a:close/>
                  <a:moveTo>
                    <a:pt x="23" y="7"/>
                  </a:moveTo>
                  <a:cubicBezTo>
                    <a:pt x="22" y="9"/>
                    <a:pt x="21" y="10"/>
                    <a:pt x="20" y="12"/>
                  </a:cubicBezTo>
                  <a:cubicBezTo>
                    <a:pt x="24" y="13"/>
                    <a:pt x="28" y="13"/>
                    <a:pt x="32" y="1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2"/>
                    <a:pt x="26" y="4"/>
                    <a:pt x="23" y="7"/>
                  </a:cubicBezTo>
                  <a:close/>
                  <a:moveTo>
                    <a:pt x="14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27" y="17"/>
                    <a:pt x="23" y="16"/>
                    <a:pt x="18" y="15"/>
                  </a:cubicBezTo>
                  <a:cubicBezTo>
                    <a:pt x="16" y="20"/>
                    <a:pt x="14" y="25"/>
                    <a:pt x="14" y="31"/>
                  </a:cubicBezTo>
                  <a:close/>
                  <a:moveTo>
                    <a:pt x="15" y="14"/>
                  </a:moveTo>
                  <a:cubicBezTo>
                    <a:pt x="12" y="13"/>
                    <a:pt x="10" y="13"/>
                    <a:pt x="8" y="12"/>
                  </a:cubicBezTo>
                  <a:cubicBezTo>
                    <a:pt x="3" y="17"/>
                    <a:pt x="0" y="24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25"/>
                    <a:pt x="12" y="19"/>
                    <a:pt x="15" y="14"/>
                  </a:cubicBezTo>
                  <a:close/>
                  <a:moveTo>
                    <a:pt x="21" y="5"/>
                  </a:moveTo>
                  <a:cubicBezTo>
                    <a:pt x="22" y="3"/>
                    <a:pt x="24" y="2"/>
                    <a:pt x="25" y="1"/>
                  </a:cubicBezTo>
                  <a:cubicBezTo>
                    <a:pt x="19" y="2"/>
                    <a:pt x="14" y="5"/>
                    <a:pt x="10" y="9"/>
                  </a:cubicBezTo>
                  <a:cubicBezTo>
                    <a:pt x="12" y="10"/>
                    <a:pt x="14" y="11"/>
                    <a:pt x="16" y="11"/>
                  </a:cubicBezTo>
                  <a:cubicBezTo>
                    <a:pt x="18" y="9"/>
                    <a:pt x="19" y="7"/>
                    <a:pt x="21" y="5"/>
                  </a:cubicBezTo>
                  <a:close/>
                  <a:moveTo>
                    <a:pt x="1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42"/>
                    <a:pt x="3" y="50"/>
                    <a:pt x="8" y="55"/>
                  </a:cubicBezTo>
                  <a:cubicBezTo>
                    <a:pt x="10" y="54"/>
                    <a:pt x="12" y="53"/>
                    <a:pt x="15" y="53"/>
                  </a:cubicBezTo>
                  <a:cubicBezTo>
                    <a:pt x="12" y="47"/>
                    <a:pt x="11" y="41"/>
                    <a:pt x="10" y="35"/>
                  </a:cubicBezTo>
                  <a:close/>
                  <a:moveTo>
                    <a:pt x="21" y="62"/>
                  </a:moveTo>
                  <a:cubicBezTo>
                    <a:pt x="19" y="60"/>
                    <a:pt x="18" y="58"/>
                    <a:pt x="16" y="56"/>
                  </a:cubicBezTo>
                  <a:cubicBezTo>
                    <a:pt x="14" y="56"/>
                    <a:pt x="12" y="57"/>
                    <a:pt x="10" y="58"/>
                  </a:cubicBezTo>
                  <a:cubicBezTo>
                    <a:pt x="14" y="62"/>
                    <a:pt x="19" y="64"/>
                    <a:pt x="25" y="66"/>
                  </a:cubicBezTo>
                  <a:cubicBezTo>
                    <a:pt x="24" y="65"/>
                    <a:pt x="22" y="63"/>
                    <a:pt x="21" y="62"/>
                  </a:cubicBezTo>
                  <a:close/>
                  <a:moveTo>
                    <a:pt x="18" y="52"/>
                  </a:moveTo>
                  <a:cubicBezTo>
                    <a:pt x="23" y="51"/>
                    <a:pt x="27" y="50"/>
                    <a:pt x="32" y="50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41"/>
                    <a:pt x="16" y="47"/>
                    <a:pt x="18" y="52"/>
                  </a:cubicBezTo>
                  <a:close/>
                  <a:moveTo>
                    <a:pt x="23" y="60"/>
                  </a:moveTo>
                  <a:cubicBezTo>
                    <a:pt x="26" y="63"/>
                    <a:pt x="29" y="65"/>
                    <a:pt x="32" y="67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28" y="53"/>
                    <a:pt x="24" y="54"/>
                    <a:pt x="20" y="55"/>
                  </a:cubicBezTo>
                  <a:cubicBezTo>
                    <a:pt x="21" y="57"/>
                    <a:pt x="22" y="58"/>
                    <a:pt x="23" y="60"/>
                  </a:cubicBezTo>
                  <a:close/>
                </a:path>
              </a:pathLst>
            </a:custGeom>
            <a:solidFill>
              <a:srgbClr val="F17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5" tIns="45718" rIns="91435" bIns="45718" numCol="1" anchor="t" anchorCtr="0" compatLnSpc="1"/>
            <a:lstStyle/>
            <a:p>
              <a:endParaRPr lang="zh-CN" altLang="en-US" sz="1705" dirty="0">
                <a:solidFill>
                  <a:schemeClr val="bg1"/>
                </a:solidFill>
                <a:ea typeface="方正黑体简体" panose="02000000000000000000" pitchFamily="65" charset="-122"/>
              </a:endParaRPr>
            </a:p>
          </p:txBody>
        </p:sp>
      </p:grpSp>
      <p:sp>
        <p:nvSpPr>
          <p:cNvPr id="24" name="TextBox 30"/>
          <p:cNvSpPr txBox="1"/>
          <p:nvPr/>
        </p:nvSpPr>
        <p:spPr>
          <a:xfrm>
            <a:off x="610343" y="4254945"/>
            <a:ext cx="2426919" cy="1402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28" name="TextBox 30"/>
          <p:cNvSpPr txBox="1"/>
          <p:nvPr/>
        </p:nvSpPr>
        <p:spPr>
          <a:xfrm>
            <a:off x="2885141" y="4254945"/>
            <a:ext cx="2426919" cy="1402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29" name="TextBox 30"/>
          <p:cNvSpPr txBox="1"/>
          <p:nvPr/>
        </p:nvSpPr>
        <p:spPr>
          <a:xfrm>
            <a:off x="5237406" y="4254945"/>
            <a:ext cx="2426919" cy="1402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618591" y="4254945"/>
            <a:ext cx="2426919" cy="1402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DIN-BoldItalicAlt" pitchFamily="50" charset="0"/>
                <a:ea typeface="Roboto Thin" panose="02000000000000000000" pitchFamily="2" charset="0"/>
                <a:sym typeface="微软雅黑 Light" panose="020B0502040204020203" charset="-122"/>
              </a:rPr>
              <a:t>ADD CONTENT</a:t>
            </a:r>
            <a:endParaRPr lang="en-US" sz="2400" dirty="0">
              <a:solidFill>
                <a:schemeClr val="bg1"/>
              </a:solidFill>
              <a:latin typeface="DIN-BoldItalicAlt" pitchFamily="50" charset="0"/>
              <a:ea typeface="Roboto Thin" panose="02000000000000000000" pitchFamily="2" charset="0"/>
              <a:sym typeface="微软雅黑 Light" panose="020B0502040204020203" charset="-122"/>
            </a:endParaRP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微软雅黑" panose="020B0503020204020204" pitchFamily="34" charset="-122"/>
                <a:cs typeface="文泉驿微米黑" panose="020B0606030804020204" pitchFamily="34" charset="-122"/>
                <a:sym typeface="微软雅黑 Light" panose="020B0502040204020203" charset="-122"/>
              </a:rPr>
              <a:t>Conveniently architect value option. Seamlessly deliver.</a:t>
            </a:r>
            <a:endParaRPr lang="en-US" sz="1600" dirty="0">
              <a:solidFill>
                <a:schemeClr val="bg1"/>
              </a:solidFill>
              <a:ea typeface="微软雅黑" panose="020B0503020204020204" pitchFamily="34" charset="-122"/>
              <a:cs typeface="文泉驿微米黑" panose="020B0606030804020204" pitchFamily="34" charset="-122"/>
              <a:sym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t="350" b="3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1251853" y="795065"/>
            <a:ext cx="14602996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TWO</a:t>
            </a:r>
            <a:endParaRPr lang="en-US" altLang="zh-CN" sz="210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02708" y="2272617"/>
            <a:ext cx="718658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 spc="3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成功项目展示</a:t>
            </a:r>
            <a:endParaRPr lang="zh-CN" altLang="en-US" sz="8800" b="1" spc="30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02709" y="3916806"/>
            <a:ext cx="7186583" cy="784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方正黑体简体" panose="02000000000000000000" pitchFamily="65" charset="-122"/>
              </a:rPr>
              <a:t>There are many variations of passages available the majority There are many variations of passages available the majority.</a:t>
            </a:r>
            <a:endParaRPr lang="en-US" altLang="zh-CN" sz="1600" dirty="0">
              <a:solidFill>
                <a:schemeClr val="bg1">
                  <a:lumMod val="75000"/>
                </a:schemeClr>
              </a:solidFill>
              <a:latin typeface="+mj-lt"/>
              <a:ea typeface="方正黑体简体" panose="02000000000000000000" pitchFamily="65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58394" y="-59682"/>
            <a:ext cx="5275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600" dirty="0">
                <a:gradFill flip="none" rotWithShape="1">
                  <a:gsLst>
                    <a:gs pos="0">
                      <a:srgbClr val="611854">
                        <a:alpha val="70000"/>
                      </a:srgbClr>
                    </a:gs>
                    <a:gs pos="100000">
                      <a:srgbClr val="060C4E">
                        <a:alpha val="40000"/>
                      </a:srgb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方正黑体简体" panose="02000000000000000000" pitchFamily="65" charset="-122"/>
              </a:rPr>
              <a:t>PATR TWO</a:t>
            </a:r>
            <a:endParaRPr lang="en-US" altLang="zh-CN" sz="6600" spc="600" dirty="0">
              <a:gradFill flip="none" rotWithShape="1">
                <a:gsLst>
                  <a:gs pos="0">
                    <a:srgbClr val="611854">
                      <a:alpha val="70000"/>
                    </a:srgbClr>
                  </a:gs>
                  <a:gs pos="100000">
                    <a:srgbClr val="060C4E">
                      <a:alpha val="40000"/>
                    </a:srgb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方正黑体简体" panose="02000000000000000000" pitchFamily="65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58279" y="350498"/>
            <a:ext cx="54754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 spc="300">
                <a:latin typeface="Century Gothic" panose="020B0502020202020204" pitchFamily="34" charset="0"/>
                <a:ea typeface="微软雅黑" panose="020B0503020204020204" pitchFamily="34" charset="-122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成功项目展示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4622152" y="996829"/>
            <a:ext cx="294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+mj-ea"/>
                <a:sym typeface="微软雅黑 Light" panose="020B0502040204020203" charset="-122"/>
              </a:rPr>
              <a:t>Conveniently architect value option. Seamlessly deliver.</a:t>
            </a:r>
            <a:endParaRPr lang="en-US" sz="1400" dirty="0">
              <a:solidFill>
                <a:schemeClr val="bg1"/>
              </a:solidFill>
              <a:ea typeface="+mj-ea"/>
              <a:sym typeface="微软雅黑 Light" panose="020B0502040204020203" charset="-122"/>
            </a:endParaRPr>
          </a:p>
        </p:txBody>
      </p:sp>
      <p:graphicFrame>
        <p:nvGraphicFramePr>
          <p:cNvPr id="5" name="图表 4"/>
          <p:cNvGraphicFramePr/>
          <p:nvPr/>
        </p:nvGraphicFramePr>
        <p:xfrm>
          <a:off x="4622152" y="2184057"/>
          <a:ext cx="6820788" cy="5552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" name="等腰三角形 1"/>
          <p:cNvSpPr/>
          <p:nvPr/>
        </p:nvSpPr>
        <p:spPr>
          <a:xfrm>
            <a:off x="-2026920" y="3733800"/>
            <a:ext cx="243840" cy="327660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 rot="10800000">
            <a:off x="994327" y="2685642"/>
            <a:ext cx="389182" cy="343140"/>
            <a:chOff x="5055" y="1376"/>
            <a:chExt cx="1792" cy="1580"/>
          </a:xfrm>
          <a:solidFill>
            <a:schemeClr val="bg1"/>
          </a:solidFill>
        </p:grpSpPr>
        <p:sp>
          <p:nvSpPr>
            <p:cNvPr id="9" name="Freeform 5"/>
            <p:cNvSpPr/>
            <p:nvPr/>
          </p:nvSpPr>
          <p:spPr bwMode="auto">
            <a:xfrm>
              <a:off x="6070" y="1376"/>
              <a:ext cx="777" cy="1580"/>
            </a:xfrm>
            <a:custGeom>
              <a:avLst/>
              <a:gdLst>
                <a:gd name="T0" fmla="*/ 1504 w 1704"/>
                <a:gd name="T1" fmla="*/ 0 h 3469"/>
                <a:gd name="T2" fmla="*/ 288 w 1704"/>
                <a:gd name="T3" fmla="*/ 0 h 3469"/>
                <a:gd name="T4" fmla="*/ 88 w 1704"/>
                <a:gd name="T5" fmla="*/ 200 h 3469"/>
                <a:gd name="T6" fmla="*/ 88 w 1704"/>
                <a:gd name="T7" fmla="*/ 1416 h 3469"/>
                <a:gd name="T8" fmla="*/ 288 w 1704"/>
                <a:gd name="T9" fmla="*/ 1616 h 3469"/>
                <a:gd name="T10" fmla="*/ 870 w 1704"/>
                <a:gd name="T11" fmla="*/ 1616 h 3469"/>
                <a:gd name="T12" fmla="*/ 649 w 1704"/>
                <a:gd name="T13" fmla="*/ 2381 h 3469"/>
                <a:gd name="T14" fmla="*/ 147 w 1704"/>
                <a:gd name="T15" fmla="*/ 2756 h 3469"/>
                <a:gd name="T16" fmla="*/ 48 w 1704"/>
                <a:gd name="T17" fmla="*/ 3025 h 3469"/>
                <a:gd name="T18" fmla="*/ 192 w 1704"/>
                <a:gd name="T19" fmla="*/ 3329 h 3469"/>
                <a:gd name="T20" fmla="*/ 453 w 1704"/>
                <a:gd name="T21" fmla="*/ 3427 h 3469"/>
                <a:gd name="T22" fmla="*/ 1123 w 1704"/>
                <a:gd name="T23" fmla="*/ 2991 h 3469"/>
                <a:gd name="T24" fmla="*/ 1581 w 1704"/>
                <a:gd name="T25" fmla="*/ 2264 h 3469"/>
                <a:gd name="T26" fmla="*/ 1704 w 1704"/>
                <a:gd name="T27" fmla="*/ 1156 h 3469"/>
                <a:gd name="T28" fmla="*/ 1704 w 1704"/>
                <a:gd name="T29" fmla="*/ 200 h 3469"/>
                <a:gd name="T30" fmla="*/ 1504 w 1704"/>
                <a:gd name="T31" fmla="*/ 0 h 3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04" h="3469">
                  <a:moveTo>
                    <a:pt x="1504" y="0"/>
                  </a:moveTo>
                  <a:cubicBezTo>
                    <a:pt x="288" y="0"/>
                    <a:pt x="288" y="0"/>
                    <a:pt x="288" y="0"/>
                  </a:cubicBezTo>
                  <a:cubicBezTo>
                    <a:pt x="178" y="0"/>
                    <a:pt x="88" y="90"/>
                    <a:pt x="88" y="200"/>
                  </a:cubicBezTo>
                  <a:cubicBezTo>
                    <a:pt x="88" y="1416"/>
                    <a:pt x="88" y="1416"/>
                    <a:pt x="88" y="1416"/>
                  </a:cubicBezTo>
                  <a:cubicBezTo>
                    <a:pt x="88" y="1527"/>
                    <a:pt x="178" y="1616"/>
                    <a:pt x="288" y="1616"/>
                  </a:cubicBezTo>
                  <a:cubicBezTo>
                    <a:pt x="870" y="1616"/>
                    <a:pt x="870" y="1616"/>
                    <a:pt x="870" y="1616"/>
                  </a:cubicBezTo>
                  <a:cubicBezTo>
                    <a:pt x="863" y="1935"/>
                    <a:pt x="789" y="2190"/>
                    <a:pt x="649" y="2381"/>
                  </a:cubicBezTo>
                  <a:cubicBezTo>
                    <a:pt x="538" y="2532"/>
                    <a:pt x="371" y="2658"/>
                    <a:pt x="147" y="2756"/>
                  </a:cubicBezTo>
                  <a:cubicBezTo>
                    <a:pt x="45" y="2802"/>
                    <a:pt x="0" y="2923"/>
                    <a:pt x="48" y="3025"/>
                  </a:cubicBezTo>
                  <a:cubicBezTo>
                    <a:pt x="192" y="3329"/>
                    <a:pt x="192" y="3329"/>
                    <a:pt x="192" y="3329"/>
                  </a:cubicBezTo>
                  <a:cubicBezTo>
                    <a:pt x="239" y="3427"/>
                    <a:pt x="353" y="3469"/>
                    <a:pt x="453" y="3427"/>
                  </a:cubicBezTo>
                  <a:cubicBezTo>
                    <a:pt x="717" y="3312"/>
                    <a:pt x="941" y="3167"/>
                    <a:pt x="1123" y="2991"/>
                  </a:cubicBezTo>
                  <a:cubicBezTo>
                    <a:pt x="1346" y="2776"/>
                    <a:pt x="1498" y="2534"/>
                    <a:pt x="1581" y="2264"/>
                  </a:cubicBezTo>
                  <a:cubicBezTo>
                    <a:pt x="1663" y="1993"/>
                    <a:pt x="1704" y="1624"/>
                    <a:pt x="1704" y="1156"/>
                  </a:cubicBezTo>
                  <a:cubicBezTo>
                    <a:pt x="1704" y="200"/>
                    <a:pt x="1704" y="200"/>
                    <a:pt x="1704" y="200"/>
                  </a:cubicBezTo>
                  <a:cubicBezTo>
                    <a:pt x="1704" y="90"/>
                    <a:pt x="1615" y="0"/>
                    <a:pt x="150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方正黑体简体" panose="02000000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5055" y="1376"/>
              <a:ext cx="777" cy="1580"/>
            </a:xfrm>
            <a:custGeom>
              <a:avLst/>
              <a:gdLst>
                <a:gd name="T0" fmla="*/ 453 w 1704"/>
                <a:gd name="T1" fmla="*/ 3426 h 3469"/>
                <a:gd name="T2" fmla="*/ 1121 w 1704"/>
                <a:gd name="T3" fmla="*/ 2991 h 3469"/>
                <a:gd name="T4" fmla="*/ 1581 w 1704"/>
                <a:gd name="T5" fmla="*/ 2266 h 3469"/>
                <a:gd name="T6" fmla="*/ 1704 w 1704"/>
                <a:gd name="T7" fmla="*/ 1156 h 3469"/>
                <a:gd name="T8" fmla="*/ 1704 w 1704"/>
                <a:gd name="T9" fmla="*/ 200 h 3469"/>
                <a:gd name="T10" fmla="*/ 1504 w 1704"/>
                <a:gd name="T11" fmla="*/ 0 h 3469"/>
                <a:gd name="T12" fmla="*/ 288 w 1704"/>
                <a:gd name="T13" fmla="*/ 0 h 3469"/>
                <a:gd name="T14" fmla="*/ 88 w 1704"/>
                <a:gd name="T15" fmla="*/ 200 h 3469"/>
                <a:gd name="T16" fmla="*/ 88 w 1704"/>
                <a:gd name="T17" fmla="*/ 1416 h 3469"/>
                <a:gd name="T18" fmla="*/ 288 w 1704"/>
                <a:gd name="T19" fmla="*/ 1616 h 3469"/>
                <a:gd name="T20" fmla="*/ 870 w 1704"/>
                <a:gd name="T21" fmla="*/ 1616 h 3469"/>
                <a:gd name="T22" fmla="*/ 649 w 1704"/>
                <a:gd name="T23" fmla="*/ 2381 h 3469"/>
                <a:gd name="T24" fmla="*/ 148 w 1704"/>
                <a:gd name="T25" fmla="*/ 2756 h 3469"/>
                <a:gd name="T26" fmla="*/ 48 w 1704"/>
                <a:gd name="T27" fmla="*/ 3025 h 3469"/>
                <a:gd name="T28" fmla="*/ 192 w 1704"/>
                <a:gd name="T29" fmla="*/ 3328 h 3469"/>
                <a:gd name="T30" fmla="*/ 453 w 1704"/>
                <a:gd name="T31" fmla="*/ 3426 h 3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04" h="3469">
                  <a:moveTo>
                    <a:pt x="453" y="3426"/>
                  </a:moveTo>
                  <a:cubicBezTo>
                    <a:pt x="715" y="3312"/>
                    <a:pt x="937" y="3167"/>
                    <a:pt x="1121" y="2991"/>
                  </a:cubicBezTo>
                  <a:cubicBezTo>
                    <a:pt x="1345" y="2776"/>
                    <a:pt x="1498" y="2535"/>
                    <a:pt x="1581" y="2266"/>
                  </a:cubicBezTo>
                  <a:cubicBezTo>
                    <a:pt x="1663" y="1998"/>
                    <a:pt x="1704" y="1628"/>
                    <a:pt x="1704" y="1156"/>
                  </a:cubicBezTo>
                  <a:cubicBezTo>
                    <a:pt x="1704" y="200"/>
                    <a:pt x="1704" y="200"/>
                    <a:pt x="1704" y="200"/>
                  </a:cubicBezTo>
                  <a:cubicBezTo>
                    <a:pt x="1704" y="90"/>
                    <a:pt x="1615" y="0"/>
                    <a:pt x="1504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178" y="0"/>
                    <a:pt x="88" y="90"/>
                    <a:pt x="88" y="200"/>
                  </a:cubicBezTo>
                  <a:cubicBezTo>
                    <a:pt x="88" y="1416"/>
                    <a:pt x="88" y="1416"/>
                    <a:pt x="88" y="1416"/>
                  </a:cubicBezTo>
                  <a:cubicBezTo>
                    <a:pt x="88" y="1527"/>
                    <a:pt x="178" y="1616"/>
                    <a:pt x="288" y="1616"/>
                  </a:cubicBezTo>
                  <a:cubicBezTo>
                    <a:pt x="870" y="1616"/>
                    <a:pt x="870" y="1616"/>
                    <a:pt x="870" y="1616"/>
                  </a:cubicBezTo>
                  <a:cubicBezTo>
                    <a:pt x="863" y="1935"/>
                    <a:pt x="789" y="2190"/>
                    <a:pt x="649" y="2381"/>
                  </a:cubicBezTo>
                  <a:cubicBezTo>
                    <a:pt x="538" y="2532"/>
                    <a:pt x="371" y="2658"/>
                    <a:pt x="148" y="2756"/>
                  </a:cubicBezTo>
                  <a:cubicBezTo>
                    <a:pt x="45" y="2802"/>
                    <a:pt x="0" y="2923"/>
                    <a:pt x="48" y="3025"/>
                  </a:cubicBezTo>
                  <a:cubicBezTo>
                    <a:pt x="192" y="3328"/>
                    <a:pt x="192" y="3328"/>
                    <a:pt x="192" y="3328"/>
                  </a:cubicBezTo>
                  <a:cubicBezTo>
                    <a:pt x="238" y="3426"/>
                    <a:pt x="354" y="3469"/>
                    <a:pt x="453" y="34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方正黑体简体" panose="02000000000000000000" pitchFamily="65" charset="-122"/>
                <a:cs typeface="+mn-ea"/>
                <a:sym typeface="+mn-lt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1441229" y="4141658"/>
            <a:ext cx="3834100" cy="888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j-lt"/>
                <a:ea typeface="微软雅黑 Light" panose="020B0502040204020203" charset="-122"/>
              </a:rPr>
              <a:t>There are many variations of passages available the majority There are many variations of passages available the majority.</a:t>
            </a:r>
            <a:endParaRPr lang="en-US" altLang="zh-CN" sz="1200" dirty="0">
              <a:solidFill>
                <a:schemeClr val="bg1"/>
              </a:solidFill>
              <a:latin typeface="+mj-lt"/>
              <a:ea typeface="微软雅黑 Light" panose="020B0502040204020203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35197" y="3429000"/>
            <a:ext cx="2828259" cy="663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DINPro-Bold" panose="02000503030000020004" pitchFamily="50" charset="0"/>
              </a:rPr>
              <a:t>TEMPLATE</a:t>
            </a:r>
            <a:endParaRPr lang="en-US" altLang="zh-CN" sz="3200" dirty="0">
              <a:solidFill>
                <a:schemeClr val="bg1"/>
              </a:solidFill>
              <a:latin typeface="DINPro-Bold" panose="02000503030000020004" pitchFamily="50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35197" y="2716342"/>
            <a:ext cx="1747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Pro-Bold" panose="02000503030000020004" pitchFamily="50" charset="0"/>
                <a:ea typeface="方正黑体简体" panose="02000000000000000000" pitchFamily="65" charset="-122"/>
                <a:cs typeface="+mn-ea"/>
                <a:sym typeface="+mn-lt"/>
              </a:rPr>
              <a:t>95%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Pro-Bold" panose="02000503030000020004" pitchFamily="50" charset="0"/>
              <a:ea typeface="方正黑体简体" panose="02000000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1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#ppt_h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ags/tag1.xml><?xml version="1.0" encoding="utf-8"?>
<p:tagLst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Century Gothic"/>
        <a:ea typeface="微软雅黑"/>
        <a:cs typeface=""/>
      </a:majorFont>
      <a:minorFont>
        <a:latin typeface="Calibri Light"/>
        <a:ea typeface="等线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5857</Words>
  <Application>WPS 演示</Application>
  <PresentationFormat>宽屏</PresentationFormat>
  <Paragraphs>377</Paragraphs>
  <Slides>28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6" baseType="lpstr">
      <vt:lpstr>Arial</vt:lpstr>
      <vt:lpstr>宋体</vt:lpstr>
      <vt:lpstr>Wingdings</vt:lpstr>
      <vt:lpstr>Impact</vt:lpstr>
      <vt:lpstr>方正黑体简体</vt:lpstr>
      <vt:lpstr>微软雅黑</vt:lpstr>
      <vt:lpstr>DINPro-Bold</vt:lpstr>
      <vt:lpstr>The Avengers</vt:lpstr>
      <vt:lpstr>Noto Sans S Chinese Light</vt:lpstr>
      <vt:lpstr>微软雅黑 Light</vt:lpstr>
      <vt:lpstr>Calibri</vt:lpstr>
      <vt:lpstr>Century Gothic</vt:lpstr>
      <vt:lpstr>Segoe UI Light</vt:lpstr>
      <vt:lpstr>DIN-BoldItalicAlt</vt:lpstr>
      <vt:lpstr>Roboto Thin</vt:lpstr>
      <vt:lpstr>文泉驿微米黑</vt:lpstr>
      <vt:lpstr>Arial</vt:lpstr>
      <vt:lpstr>Calibri Light</vt:lpstr>
      <vt:lpstr>Arial Unicode MS</vt:lpstr>
      <vt:lpstr>等线 Light</vt:lpstr>
      <vt:lpstr>等线</vt:lpstr>
      <vt:lpstr>FZHei-B01S</vt:lpstr>
      <vt:lpstr>Poppins SemiBold</vt:lpstr>
      <vt:lpstr>字体管家仿宋</vt:lpstr>
      <vt:lpstr>仿宋</vt:lpstr>
      <vt:lpstr>Calibri</vt:lpstr>
      <vt:lpstr>Wide Latin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luo hai</dc:creator>
  <cp:lastModifiedBy>沙皮</cp:lastModifiedBy>
  <cp:revision>42</cp:revision>
  <dcterms:created xsi:type="dcterms:W3CDTF">2019-01-04T07:31:00Z</dcterms:created>
  <dcterms:modified xsi:type="dcterms:W3CDTF">2019-11-18T03:21:59Z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