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1DBD2"/>
    <a:srgbClr val="00A0FF"/>
    <a:srgbClr val="0ECAC5"/>
    <a:srgbClr val="00A0F4"/>
    <a:srgbClr val="00B4F4"/>
    <a:srgbClr val="00A0CC"/>
    <a:srgbClr val="001B50"/>
    <a:srgbClr val="01DBE0"/>
    <a:srgbClr val="E0B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64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4EDB8-B7AE-44DD-BC37-89EF058E59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EDE90-6FDF-4890-9734-B0D0502216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4EDB8-B7AE-44DD-BC37-89EF058E59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EDE90-6FDF-4890-9734-B0D0502216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4EDB8-B7AE-44DD-BC37-89EF058E59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EDE90-6FDF-4890-9734-B0D0502216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4EDB8-B7AE-44DD-BC37-89EF058E59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EDE90-6FDF-4890-9734-B0D0502216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4EDB8-B7AE-44DD-BC37-89EF058E59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EDE90-6FDF-4890-9734-B0D0502216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4EDB8-B7AE-44DD-BC37-89EF058E59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EDE90-6FDF-4890-9734-B0D0502216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4EDB8-B7AE-44DD-BC37-89EF058E59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EDE90-6FDF-4890-9734-B0D0502216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4EDB8-B7AE-44DD-BC37-89EF058E59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EDE90-6FDF-4890-9734-B0D0502216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4EDB8-B7AE-44DD-BC37-89EF058E59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EDE90-6FDF-4890-9734-B0D0502216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4EDB8-B7AE-44DD-BC37-89EF058E59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EDE90-6FDF-4890-9734-B0D0502216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4EDB8-B7AE-44DD-BC37-89EF058E59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EDE90-6FDF-4890-9734-B0D0502216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microsoft.com/office/2007/relationships/hdphoto" Target="../media/image2.wdp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Blur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7799071" flipH="1" flipV="1">
            <a:off x="9420424" y="-997948"/>
            <a:ext cx="3888523" cy="3963623"/>
          </a:xfrm>
          <a:prstGeom prst="rect">
            <a:avLst/>
          </a:prstGeom>
          <a:effectLst>
            <a:innerShdw blurRad="317500" dist="50800" dir="16200000">
              <a:prstClr val="black">
                <a:alpha val="30000"/>
              </a:prstClr>
            </a:innerShdw>
          </a:effec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Blur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0492645" flipH="1" flipV="1">
            <a:off x="-2330254" y="4010522"/>
            <a:ext cx="3888523" cy="3963623"/>
          </a:xfrm>
          <a:prstGeom prst="rect">
            <a:avLst/>
          </a:prstGeom>
          <a:effectLst>
            <a:innerShdw blurRad="317500" dist="50800" dir="16200000">
              <a:prstClr val="black">
                <a:alpha val="30000"/>
              </a:prstClr>
            </a:innerShdw>
          </a:effec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Blur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3943286" flipH="1" flipV="1">
            <a:off x="9045009" y="4876188"/>
            <a:ext cx="3888523" cy="3963623"/>
          </a:xfrm>
          <a:prstGeom prst="rect">
            <a:avLst/>
          </a:prstGeom>
          <a:effectLst>
            <a:innerShdw blurRad="317500" dist="50800" dir="16200000">
              <a:prstClr val="black">
                <a:alpha val="30000"/>
              </a:prstClr>
            </a:inn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2916546">
            <a:off x="-1026740" y="-283884"/>
            <a:ext cx="4630170" cy="4719594"/>
          </a:xfrm>
          <a:prstGeom prst="rect">
            <a:avLst/>
          </a:prstGeom>
          <a:effectLst>
            <a:innerShdw blurRad="317500" dist="50800" dir="16200000">
              <a:prstClr val="black">
                <a:alpha val="30000"/>
              </a:prstClr>
            </a:inn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0800000">
            <a:off x="7543860" y="-826877"/>
            <a:ext cx="6018593" cy="6904643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33899" y="1406796"/>
            <a:ext cx="7243579" cy="4464731"/>
          </a:xfrm>
          <a:prstGeom prst="rect">
            <a:avLst/>
          </a:prstGeom>
        </p:spPr>
      </p:pic>
      <p:sp>
        <p:nvSpPr>
          <p:cNvPr id="10" name="流程图: 终止 9"/>
          <p:cNvSpPr/>
          <p:nvPr/>
        </p:nvSpPr>
        <p:spPr>
          <a:xfrm>
            <a:off x="2692560" y="1518601"/>
            <a:ext cx="7126255" cy="424112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4867 w 22992"/>
              <a:gd name="connsiteY0-2" fmla="*/ 0 h 21600"/>
              <a:gd name="connsiteX1-3" fmla="*/ 19517 w 22992"/>
              <a:gd name="connsiteY1-4" fmla="*/ 0 h 21600"/>
              <a:gd name="connsiteX2-5" fmla="*/ 22992 w 22992"/>
              <a:gd name="connsiteY2-6" fmla="*/ 10800 h 21600"/>
              <a:gd name="connsiteX3-7" fmla="*/ 19517 w 22992"/>
              <a:gd name="connsiteY3-8" fmla="*/ 21600 h 21600"/>
              <a:gd name="connsiteX4-9" fmla="*/ 4867 w 22992"/>
              <a:gd name="connsiteY4-10" fmla="*/ 21600 h 21600"/>
              <a:gd name="connsiteX5-11" fmla="*/ 0 w 22992"/>
              <a:gd name="connsiteY5-12" fmla="*/ 8343 h 21600"/>
              <a:gd name="connsiteX6-13" fmla="*/ 4867 w 22992"/>
              <a:gd name="connsiteY6-14" fmla="*/ 0 h 21600"/>
              <a:gd name="connsiteX0-15" fmla="*/ 3538 w 23010"/>
              <a:gd name="connsiteY0-16" fmla="*/ 0 h 26718"/>
              <a:gd name="connsiteX1-17" fmla="*/ 19535 w 23010"/>
              <a:gd name="connsiteY1-18" fmla="*/ 5118 h 26718"/>
              <a:gd name="connsiteX2-19" fmla="*/ 23010 w 23010"/>
              <a:gd name="connsiteY2-20" fmla="*/ 15918 h 26718"/>
              <a:gd name="connsiteX3-21" fmla="*/ 19535 w 23010"/>
              <a:gd name="connsiteY3-22" fmla="*/ 26718 h 26718"/>
              <a:gd name="connsiteX4-23" fmla="*/ 4885 w 23010"/>
              <a:gd name="connsiteY4-24" fmla="*/ 26718 h 26718"/>
              <a:gd name="connsiteX5-25" fmla="*/ 18 w 23010"/>
              <a:gd name="connsiteY5-26" fmla="*/ 13461 h 26718"/>
              <a:gd name="connsiteX6-27" fmla="*/ 3538 w 23010"/>
              <a:gd name="connsiteY6-28" fmla="*/ 0 h 26718"/>
              <a:gd name="connsiteX0-29" fmla="*/ 3538 w 23022"/>
              <a:gd name="connsiteY0-30" fmla="*/ 0 h 26718"/>
              <a:gd name="connsiteX1-31" fmla="*/ 18457 w 23022"/>
              <a:gd name="connsiteY1-32" fmla="*/ 2149 h 26718"/>
              <a:gd name="connsiteX2-33" fmla="*/ 23010 w 23022"/>
              <a:gd name="connsiteY2-34" fmla="*/ 15918 h 26718"/>
              <a:gd name="connsiteX3-35" fmla="*/ 19535 w 23022"/>
              <a:gd name="connsiteY3-36" fmla="*/ 26718 h 26718"/>
              <a:gd name="connsiteX4-37" fmla="*/ 4885 w 23022"/>
              <a:gd name="connsiteY4-38" fmla="*/ 26718 h 26718"/>
              <a:gd name="connsiteX5-39" fmla="*/ 18 w 23022"/>
              <a:gd name="connsiteY5-40" fmla="*/ 13461 h 26718"/>
              <a:gd name="connsiteX6-41" fmla="*/ 3538 w 23022"/>
              <a:gd name="connsiteY6-42" fmla="*/ 0 h 26718"/>
              <a:gd name="connsiteX0-43" fmla="*/ 3538 w 22047"/>
              <a:gd name="connsiteY0-44" fmla="*/ 0 h 26718"/>
              <a:gd name="connsiteX1-45" fmla="*/ 18457 w 22047"/>
              <a:gd name="connsiteY1-46" fmla="*/ 2149 h 26718"/>
              <a:gd name="connsiteX2-47" fmla="*/ 22022 w 22047"/>
              <a:gd name="connsiteY2-48" fmla="*/ 13666 h 26718"/>
              <a:gd name="connsiteX3-49" fmla="*/ 19535 w 22047"/>
              <a:gd name="connsiteY3-50" fmla="*/ 26718 h 26718"/>
              <a:gd name="connsiteX4-51" fmla="*/ 4885 w 22047"/>
              <a:gd name="connsiteY4-52" fmla="*/ 26718 h 26718"/>
              <a:gd name="connsiteX5-53" fmla="*/ 18 w 22047"/>
              <a:gd name="connsiteY5-54" fmla="*/ 13461 h 26718"/>
              <a:gd name="connsiteX6-55" fmla="*/ 3538 w 22047"/>
              <a:gd name="connsiteY6-56" fmla="*/ 0 h 26718"/>
              <a:gd name="connsiteX0-57" fmla="*/ 3538 w 22022"/>
              <a:gd name="connsiteY0-58" fmla="*/ 0 h 26718"/>
              <a:gd name="connsiteX1-59" fmla="*/ 18457 w 22022"/>
              <a:gd name="connsiteY1-60" fmla="*/ 2149 h 26718"/>
              <a:gd name="connsiteX2-61" fmla="*/ 22022 w 22022"/>
              <a:gd name="connsiteY2-62" fmla="*/ 13666 h 26718"/>
              <a:gd name="connsiteX3-63" fmla="*/ 18592 w 22022"/>
              <a:gd name="connsiteY3-64" fmla="*/ 25797 h 26718"/>
              <a:gd name="connsiteX4-65" fmla="*/ 4885 w 22022"/>
              <a:gd name="connsiteY4-66" fmla="*/ 26718 h 26718"/>
              <a:gd name="connsiteX5-67" fmla="*/ 18 w 22022"/>
              <a:gd name="connsiteY5-68" fmla="*/ 13461 h 26718"/>
              <a:gd name="connsiteX6-69" fmla="*/ 3538 w 22022"/>
              <a:gd name="connsiteY6-70" fmla="*/ 0 h 26718"/>
              <a:gd name="connsiteX0-71" fmla="*/ 3541 w 22025"/>
              <a:gd name="connsiteY0-72" fmla="*/ 0 h 28356"/>
              <a:gd name="connsiteX1-73" fmla="*/ 18460 w 22025"/>
              <a:gd name="connsiteY1-74" fmla="*/ 2149 h 28356"/>
              <a:gd name="connsiteX2-75" fmla="*/ 22025 w 22025"/>
              <a:gd name="connsiteY2-76" fmla="*/ 13666 h 28356"/>
              <a:gd name="connsiteX3-77" fmla="*/ 18595 w 22025"/>
              <a:gd name="connsiteY3-78" fmla="*/ 25797 h 28356"/>
              <a:gd name="connsiteX4-79" fmla="*/ 4978 w 22025"/>
              <a:gd name="connsiteY4-80" fmla="*/ 28356 h 28356"/>
              <a:gd name="connsiteX5-81" fmla="*/ 21 w 22025"/>
              <a:gd name="connsiteY5-82" fmla="*/ 13461 h 28356"/>
              <a:gd name="connsiteX6-83" fmla="*/ 3541 w 22025"/>
              <a:gd name="connsiteY6-84" fmla="*/ 0 h 28356"/>
              <a:gd name="connsiteX0-85" fmla="*/ 3546 w 22030"/>
              <a:gd name="connsiteY0-86" fmla="*/ 0 h 28356"/>
              <a:gd name="connsiteX1-87" fmla="*/ 18465 w 22030"/>
              <a:gd name="connsiteY1-88" fmla="*/ 2149 h 28356"/>
              <a:gd name="connsiteX2-89" fmla="*/ 22030 w 22030"/>
              <a:gd name="connsiteY2-90" fmla="*/ 13666 h 28356"/>
              <a:gd name="connsiteX3-91" fmla="*/ 18600 w 22030"/>
              <a:gd name="connsiteY3-92" fmla="*/ 25797 h 28356"/>
              <a:gd name="connsiteX4-93" fmla="*/ 4983 w 22030"/>
              <a:gd name="connsiteY4-94" fmla="*/ 28356 h 28356"/>
              <a:gd name="connsiteX5-95" fmla="*/ 26 w 22030"/>
              <a:gd name="connsiteY5-96" fmla="*/ 13461 h 28356"/>
              <a:gd name="connsiteX6-97" fmla="*/ 3546 w 22030"/>
              <a:gd name="connsiteY6-98" fmla="*/ 0 h 28356"/>
              <a:gd name="connsiteX0-99" fmla="*/ 1195 w 19679"/>
              <a:gd name="connsiteY0-100" fmla="*/ 0 h 28356"/>
              <a:gd name="connsiteX1-101" fmla="*/ 16114 w 19679"/>
              <a:gd name="connsiteY1-102" fmla="*/ 2149 h 28356"/>
              <a:gd name="connsiteX2-103" fmla="*/ 19679 w 19679"/>
              <a:gd name="connsiteY2-104" fmla="*/ 13666 h 28356"/>
              <a:gd name="connsiteX3-105" fmla="*/ 16249 w 19679"/>
              <a:gd name="connsiteY3-106" fmla="*/ 25797 h 28356"/>
              <a:gd name="connsiteX4-107" fmla="*/ 2632 w 19679"/>
              <a:gd name="connsiteY4-108" fmla="*/ 28356 h 28356"/>
              <a:gd name="connsiteX5-109" fmla="*/ 1195 w 19679"/>
              <a:gd name="connsiteY5-110" fmla="*/ 0 h 28356"/>
              <a:gd name="connsiteX0-111" fmla="*/ 3832 w 22316"/>
              <a:gd name="connsiteY0-112" fmla="*/ 0 h 28356"/>
              <a:gd name="connsiteX1-113" fmla="*/ 18751 w 22316"/>
              <a:gd name="connsiteY1-114" fmla="*/ 2149 h 28356"/>
              <a:gd name="connsiteX2-115" fmla="*/ 22316 w 22316"/>
              <a:gd name="connsiteY2-116" fmla="*/ 13666 h 28356"/>
              <a:gd name="connsiteX3-117" fmla="*/ 18886 w 22316"/>
              <a:gd name="connsiteY3-118" fmla="*/ 25797 h 28356"/>
              <a:gd name="connsiteX4-119" fmla="*/ 5269 w 22316"/>
              <a:gd name="connsiteY4-120" fmla="*/ 28356 h 28356"/>
              <a:gd name="connsiteX5-121" fmla="*/ 3832 w 22316"/>
              <a:gd name="connsiteY5-122" fmla="*/ 0 h 28356"/>
              <a:gd name="connsiteX0-123" fmla="*/ 1831 w 20315"/>
              <a:gd name="connsiteY0-124" fmla="*/ 0 h 28377"/>
              <a:gd name="connsiteX1-125" fmla="*/ 16750 w 20315"/>
              <a:gd name="connsiteY1-126" fmla="*/ 2149 h 28377"/>
              <a:gd name="connsiteX2-127" fmla="*/ 20315 w 20315"/>
              <a:gd name="connsiteY2-128" fmla="*/ 13666 h 28377"/>
              <a:gd name="connsiteX3-129" fmla="*/ 16885 w 20315"/>
              <a:gd name="connsiteY3-130" fmla="*/ 25797 h 28377"/>
              <a:gd name="connsiteX4-131" fmla="*/ 3268 w 20315"/>
              <a:gd name="connsiteY4-132" fmla="*/ 28356 h 28377"/>
              <a:gd name="connsiteX5-133" fmla="*/ 1831 w 20315"/>
              <a:gd name="connsiteY5-134" fmla="*/ 0 h 28377"/>
              <a:gd name="connsiteX0-135" fmla="*/ 3287 w 21771"/>
              <a:gd name="connsiteY0-136" fmla="*/ 0 h 28357"/>
              <a:gd name="connsiteX1-137" fmla="*/ 18206 w 21771"/>
              <a:gd name="connsiteY1-138" fmla="*/ 2149 h 28357"/>
              <a:gd name="connsiteX2-139" fmla="*/ 21771 w 21771"/>
              <a:gd name="connsiteY2-140" fmla="*/ 13666 h 28357"/>
              <a:gd name="connsiteX3-141" fmla="*/ 18341 w 21771"/>
              <a:gd name="connsiteY3-142" fmla="*/ 25797 h 28357"/>
              <a:gd name="connsiteX4-143" fmla="*/ 4724 w 21771"/>
              <a:gd name="connsiteY4-144" fmla="*/ 28356 h 28357"/>
              <a:gd name="connsiteX5-145" fmla="*/ 3287 w 21771"/>
              <a:gd name="connsiteY5-146" fmla="*/ 0 h 28357"/>
              <a:gd name="connsiteX0-147" fmla="*/ 4230 w 22714"/>
              <a:gd name="connsiteY0-148" fmla="*/ 12 h 28369"/>
              <a:gd name="connsiteX1-149" fmla="*/ 19149 w 22714"/>
              <a:gd name="connsiteY1-150" fmla="*/ 2161 h 28369"/>
              <a:gd name="connsiteX2-151" fmla="*/ 22714 w 22714"/>
              <a:gd name="connsiteY2-152" fmla="*/ 13678 h 28369"/>
              <a:gd name="connsiteX3-153" fmla="*/ 19284 w 22714"/>
              <a:gd name="connsiteY3-154" fmla="*/ 25809 h 28369"/>
              <a:gd name="connsiteX4-155" fmla="*/ 5667 w 22714"/>
              <a:gd name="connsiteY4-156" fmla="*/ 28368 h 28369"/>
              <a:gd name="connsiteX5-157" fmla="*/ 4230 w 22714"/>
              <a:gd name="connsiteY5-158" fmla="*/ 12 h 28369"/>
              <a:gd name="connsiteX0-159" fmla="*/ 4688 w 23172"/>
              <a:gd name="connsiteY0-160" fmla="*/ 354 h 28711"/>
              <a:gd name="connsiteX1-161" fmla="*/ 19607 w 23172"/>
              <a:gd name="connsiteY1-162" fmla="*/ 2503 h 28711"/>
              <a:gd name="connsiteX2-163" fmla="*/ 23172 w 23172"/>
              <a:gd name="connsiteY2-164" fmla="*/ 14020 h 28711"/>
              <a:gd name="connsiteX3-165" fmla="*/ 19742 w 23172"/>
              <a:gd name="connsiteY3-166" fmla="*/ 26151 h 28711"/>
              <a:gd name="connsiteX4-167" fmla="*/ 6125 w 23172"/>
              <a:gd name="connsiteY4-168" fmla="*/ 28710 h 28711"/>
              <a:gd name="connsiteX5-169" fmla="*/ 4688 w 23172"/>
              <a:gd name="connsiteY5-170" fmla="*/ 354 h 28711"/>
              <a:gd name="connsiteX0-171" fmla="*/ 5021 w 23505"/>
              <a:gd name="connsiteY0-172" fmla="*/ 324 h 28681"/>
              <a:gd name="connsiteX1-173" fmla="*/ 19940 w 23505"/>
              <a:gd name="connsiteY1-174" fmla="*/ 2473 h 28681"/>
              <a:gd name="connsiteX2-175" fmla="*/ 23505 w 23505"/>
              <a:gd name="connsiteY2-176" fmla="*/ 13990 h 28681"/>
              <a:gd name="connsiteX3-177" fmla="*/ 20075 w 23505"/>
              <a:gd name="connsiteY3-178" fmla="*/ 26121 h 28681"/>
              <a:gd name="connsiteX4-179" fmla="*/ 6458 w 23505"/>
              <a:gd name="connsiteY4-180" fmla="*/ 28680 h 28681"/>
              <a:gd name="connsiteX5-181" fmla="*/ 5021 w 23505"/>
              <a:gd name="connsiteY5-182" fmla="*/ 324 h 28681"/>
              <a:gd name="connsiteX0-183" fmla="*/ 3000 w 21484"/>
              <a:gd name="connsiteY0-184" fmla="*/ 1453 h 27658"/>
              <a:gd name="connsiteX1-185" fmla="*/ 17919 w 21484"/>
              <a:gd name="connsiteY1-186" fmla="*/ 3602 h 27658"/>
              <a:gd name="connsiteX2-187" fmla="*/ 21484 w 21484"/>
              <a:gd name="connsiteY2-188" fmla="*/ 15119 h 27658"/>
              <a:gd name="connsiteX3-189" fmla="*/ 18054 w 21484"/>
              <a:gd name="connsiteY3-190" fmla="*/ 27250 h 27658"/>
              <a:gd name="connsiteX4-191" fmla="*/ 4886 w 21484"/>
              <a:gd name="connsiteY4-192" fmla="*/ 27557 h 27658"/>
              <a:gd name="connsiteX5-193" fmla="*/ 3000 w 21484"/>
              <a:gd name="connsiteY5-194" fmla="*/ 1453 h 27658"/>
              <a:gd name="connsiteX0-195" fmla="*/ 749 w 20939"/>
              <a:gd name="connsiteY0-196" fmla="*/ 1509 h 29307"/>
              <a:gd name="connsiteX1-197" fmla="*/ 17374 w 20939"/>
              <a:gd name="connsiteY1-198" fmla="*/ 3351 h 29307"/>
              <a:gd name="connsiteX2-199" fmla="*/ 20939 w 20939"/>
              <a:gd name="connsiteY2-200" fmla="*/ 14868 h 29307"/>
              <a:gd name="connsiteX3-201" fmla="*/ 17509 w 20939"/>
              <a:gd name="connsiteY3-202" fmla="*/ 26999 h 29307"/>
              <a:gd name="connsiteX4-203" fmla="*/ 4341 w 20939"/>
              <a:gd name="connsiteY4-204" fmla="*/ 27306 h 29307"/>
              <a:gd name="connsiteX5-205" fmla="*/ 749 w 20939"/>
              <a:gd name="connsiteY5-206" fmla="*/ 1509 h 29307"/>
              <a:gd name="connsiteX0-207" fmla="*/ 1711 w 21901"/>
              <a:gd name="connsiteY0-208" fmla="*/ 1464 h 28837"/>
              <a:gd name="connsiteX1-209" fmla="*/ 18336 w 21901"/>
              <a:gd name="connsiteY1-210" fmla="*/ 3306 h 28837"/>
              <a:gd name="connsiteX2-211" fmla="*/ 21901 w 21901"/>
              <a:gd name="connsiteY2-212" fmla="*/ 14823 h 28837"/>
              <a:gd name="connsiteX3-213" fmla="*/ 18471 w 21901"/>
              <a:gd name="connsiteY3-214" fmla="*/ 26954 h 28837"/>
              <a:gd name="connsiteX4-215" fmla="*/ 2429 w 21901"/>
              <a:gd name="connsiteY4-216" fmla="*/ 26647 h 28837"/>
              <a:gd name="connsiteX5-217" fmla="*/ 1711 w 21901"/>
              <a:gd name="connsiteY5-218" fmla="*/ 1464 h 28837"/>
              <a:gd name="connsiteX0-219" fmla="*/ 1702 w 21892"/>
              <a:gd name="connsiteY0-220" fmla="*/ 1464 h 28054"/>
              <a:gd name="connsiteX1-221" fmla="*/ 18327 w 21892"/>
              <a:gd name="connsiteY1-222" fmla="*/ 3306 h 28054"/>
              <a:gd name="connsiteX2-223" fmla="*/ 21892 w 21892"/>
              <a:gd name="connsiteY2-224" fmla="*/ 14823 h 28054"/>
              <a:gd name="connsiteX3-225" fmla="*/ 18282 w 21892"/>
              <a:gd name="connsiteY3-226" fmla="*/ 24497 h 28054"/>
              <a:gd name="connsiteX4-227" fmla="*/ 2420 w 21892"/>
              <a:gd name="connsiteY4-228" fmla="*/ 26647 h 28054"/>
              <a:gd name="connsiteX5-229" fmla="*/ 1702 w 21892"/>
              <a:gd name="connsiteY5-230" fmla="*/ 1464 h 28054"/>
              <a:gd name="connsiteX0-231" fmla="*/ 1702 w 21892"/>
              <a:gd name="connsiteY0-232" fmla="*/ 1464 h 28054"/>
              <a:gd name="connsiteX1-233" fmla="*/ 18327 w 21892"/>
              <a:gd name="connsiteY1-234" fmla="*/ 3306 h 28054"/>
              <a:gd name="connsiteX2-235" fmla="*/ 21892 w 21892"/>
              <a:gd name="connsiteY2-236" fmla="*/ 14823 h 28054"/>
              <a:gd name="connsiteX3-237" fmla="*/ 18282 w 21892"/>
              <a:gd name="connsiteY3-238" fmla="*/ 24497 h 28054"/>
              <a:gd name="connsiteX4-239" fmla="*/ 2420 w 21892"/>
              <a:gd name="connsiteY4-240" fmla="*/ 26647 h 28054"/>
              <a:gd name="connsiteX5-241" fmla="*/ 1702 w 21892"/>
              <a:gd name="connsiteY5-242" fmla="*/ 1464 h 28054"/>
              <a:gd name="connsiteX0-243" fmla="*/ 1722 w 21913"/>
              <a:gd name="connsiteY0-244" fmla="*/ 2559 h 29149"/>
              <a:gd name="connsiteX1-245" fmla="*/ 18661 w 21913"/>
              <a:gd name="connsiteY1-246" fmla="*/ 1330 h 29149"/>
              <a:gd name="connsiteX2-247" fmla="*/ 21912 w 21913"/>
              <a:gd name="connsiteY2-248" fmla="*/ 15918 h 29149"/>
              <a:gd name="connsiteX3-249" fmla="*/ 18302 w 21913"/>
              <a:gd name="connsiteY3-250" fmla="*/ 25592 h 29149"/>
              <a:gd name="connsiteX4-251" fmla="*/ 2440 w 21913"/>
              <a:gd name="connsiteY4-252" fmla="*/ 27742 h 29149"/>
              <a:gd name="connsiteX5-253" fmla="*/ 1722 w 21913"/>
              <a:gd name="connsiteY5-254" fmla="*/ 2559 h 29149"/>
              <a:gd name="connsiteX0-255" fmla="*/ 1722 w 21913"/>
              <a:gd name="connsiteY0-256" fmla="*/ 2336 h 28926"/>
              <a:gd name="connsiteX1-257" fmla="*/ 18661 w 21913"/>
              <a:gd name="connsiteY1-258" fmla="*/ 1107 h 28926"/>
              <a:gd name="connsiteX2-259" fmla="*/ 21912 w 21913"/>
              <a:gd name="connsiteY2-260" fmla="*/ 15695 h 28926"/>
              <a:gd name="connsiteX3-261" fmla="*/ 18302 w 21913"/>
              <a:gd name="connsiteY3-262" fmla="*/ 25369 h 28926"/>
              <a:gd name="connsiteX4-263" fmla="*/ 2440 w 21913"/>
              <a:gd name="connsiteY4-264" fmla="*/ 27519 h 28926"/>
              <a:gd name="connsiteX5-265" fmla="*/ 1722 w 21913"/>
              <a:gd name="connsiteY5-266" fmla="*/ 2336 h 28926"/>
              <a:gd name="connsiteX0-267" fmla="*/ 1722 w 21991"/>
              <a:gd name="connsiteY0-268" fmla="*/ 1686 h 28276"/>
              <a:gd name="connsiteX1-269" fmla="*/ 18661 w 21991"/>
              <a:gd name="connsiteY1-270" fmla="*/ 457 h 28276"/>
              <a:gd name="connsiteX2-271" fmla="*/ 21912 w 21991"/>
              <a:gd name="connsiteY2-272" fmla="*/ 15045 h 28276"/>
              <a:gd name="connsiteX3-273" fmla="*/ 18302 w 21991"/>
              <a:gd name="connsiteY3-274" fmla="*/ 24719 h 28276"/>
              <a:gd name="connsiteX4-275" fmla="*/ 2440 w 21991"/>
              <a:gd name="connsiteY4-276" fmla="*/ 26869 h 28276"/>
              <a:gd name="connsiteX5-277" fmla="*/ 1722 w 21991"/>
              <a:gd name="connsiteY5-278" fmla="*/ 1686 h 28276"/>
              <a:gd name="connsiteX0-279" fmla="*/ 1722 w 22278"/>
              <a:gd name="connsiteY0-280" fmla="*/ 3240 h 29830"/>
              <a:gd name="connsiteX1-281" fmla="*/ 18661 w 22278"/>
              <a:gd name="connsiteY1-282" fmla="*/ 2011 h 29830"/>
              <a:gd name="connsiteX2-283" fmla="*/ 22271 w 22278"/>
              <a:gd name="connsiteY2-284" fmla="*/ 18749 h 29830"/>
              <a:gd name="connsiteX3-285" fmla="*/ 18302 w 22278"/>
              <a:gd name="connsiteY3-286" fmla="*/ 26273 h 29830"/>
              <a:gd name="connsiteX4-287" fmla="*/ 2440 w 22278"/>
              <a:gd name="connsiteY4-288" fmla="*/ 28423 h 29830"/>
              <a:gd name="connsiteX5-289" fmla="*/ 1722 w 22278"/>
              <a:gd name="connsiteY5-290" fmla="*/ 3240 h 29830"/>
              <a:gd name="connsiteX0-291" fmla="*/ 1708 w 22257"/>
              <a:gd name="connsiteY0-292" fmla="*/ 2212 h 28802"/>
              <a:gd name="connsiteX1-293" fmla="*/ 18422 w 22257"/>
              <a:gd name="connsiteY1-294" fmla="*/ 3030 h 28802"/>
              <a:gd name="connsiteX2-295" fmla="*/ 22257 w 22257"/>
              <a:gd name="connsiteY2-296" fmla="*/ 17721 h 28802"/>
              <a:gd name="connsiteX3-297" fmla="*/ 18288 w 22257"/>
              <a:gd name="connsiteY3-298" fmla="*/ 25245 h 28802"/>
              <a:gd name="connsiteX4-299" fmla="*/ 2426 w 22257"/>
              <a:gd name="connsiteY4-300" fmla="*/ 27395 h 28802"/>
              <a:gd name="connsiteX5-301" fmla="*/ 1708 w 22257"/>
              <a:gd name="connsiteY5-302" fmla="*/ 2212 h 28802"/>
              <a:gd name="connsiteX0-303" fmla="*/ 1708 w 22259"/>
              <a:gd name="connsiteY0-304" fmla="*/ 1530 h 28120"/>
              <a:gd name="connsiteX1-305" fmla="*/ 18422 w 22259"/>
              <a:gd name="connsiteY1-306" fmla="*/ 2348 h 28120"/>
              <a:gd name="connsiteX2-307" fmla="*/ 22257 w 22259"/>
              <a:gd name="connsiteY2-308" fmla="*/ 17039 h 28120"/>
              <a:gd name="connsiteX3-309" fmla="*/ 18288 w 22259"/>
              <a:gd name="connsiteY3-310" fmla="*/ 24563 h 28120"/>
              <a:gd name="connsiteX4-311" fmla="*/ 2426 w 22259"/>
              <a:gd name="connsiteY4-312" fmla="*/ 26713 h 28120"/>
              <a:gd name="connsiteX5-313" fmla="*/ 1708 w 22259"/>
              <a:gd name="connsiteY5-314" fmla="*/ 1530 h 28120"/>
              <a:gd name="connsiteX0-315" fmla="*/ 1708 w 23155"/>
              <a:gd name="connsiteY0-316" fmla="*/ 2050 h 28640"/>
              <a:gd name="connsiteX1-317" fmla="*/ 18422 w 23155"/>
              <a:gd name="connsiteY1-318" fmla="*/ 2868 h 28640"/>
              <a:gd name="connsiteX2-319" fmla="*/ 23155 w 23155"/>
              <a:gd name="connsiteY2-320" fmla="*/ 13976 h 28640"/>
              <a:gd name="connsiteX3-321" fmla="*/ 18288 w 23155"/>
              <a:gd name="connsiteY3-322" fmla="*/ 25083 h 28640"/>
              <a:gd name="connsiteX4-323" fmla="*/ 2426 w 23155"/>
              <a:gd name="connsiteY4-324" fmla="*/ 27233 h 28640"/>
              <a:gd name="connsiteX5-325" fmla="*/ 1708 w 23155"/>
              <a:gd name="connsiteY5-326" fmla="*/ 2050 h 28640"/>
              <a:gd name="connsiteX0-327" fmla="*/ 1708 w 23155"/>
              <a:gd name="connsiteY0-328" fmla="*/ 2050 h 28640"/>
              <a:gd name="connsiteX1-329" fmla="*/ 18422 w 23155"/>
              <a:gd name="connsiteY1-330" fmla="*/ 2868 h 28640"/>
              <a:gd name="connsiteX2-331" fmla="*/ 23155 w 23155"/>
              <a:gd name="connsiteY2-332" fmla="*/ 13976 h 28640"/>
              <a:gd name="connsiteX3-333" fmla="*/ 18288 w 23155"/>
              <a:gd name="connsiteY3-334" fmla="*/ 25083 h 28640"/>
              <a:gd name="connsiteX4-335" fmla="*/ 2426 w 23155"/>
              <a:gd name="connsiteY4-336" fmla="*/ 27233 h 28640"/>
              <a:gd name="connsiteX5-337" fmla="*/ 1708 w 23155"/>
              <a:gd name="connsiteY5-338" fmla="*/ 2050 h 28640"/>
              <a:gd name="connsiteX0-339" fmla="*/ 1863 w 23310"/>
              <a:gd name="connsiteY0-340" fmla="*/ 2185 h 30355"/>
              <a:gd name="connsiteX1-341" fmla="*/ 18577 w 23310"/>
              <a:gd name="connsiteY1-342" fmla="*/ 3003 h 30355"/>
              <a:gd name="connsiteX2-343" fmla="*/ 23310 w 23310"/>
              <a:gd name="connsiteY2-344" fmla="*/ 14111 h 30355"/>
              <a:gd name="connsiteX3-345" fmla="*/ 18443 w 23310"/>
              <a:gd name="connsiteY3-346" fmla="*/ 25218 h 30355"/>
              <a:gd name="connsiteX4-347" fmla="*/ 2267 w 23310"/>
              <a:gd name="connsiteY4-348" fmla="*/ 29211 h 30355"/>
              <a:gd name="connsiteX5-349" fmla="*/ 1863 w 23310"/>
              <a:gd name="connsiteY5-350" fmla="*/ 2185 h 30355"/>
              <a:gd name="connsiteX0-351" fmla="*/ 1859 w 23306"/>
              <a:gd name="connsiteY0-352" fmla="*/ 2185 h 30199"/>
              <a:gd name="connsiteX1-353" fmla="*/ 18573 w 23306"/>
              <a:gd name="connsiteY1-354" fmla="*/ 3003 h 30199"/>
              <a:gd name="connsiteX2-355" fmla="*/ 23306 w 23306"/>
              <a:gd name="connsiteY2-356" fmla="*/ 14111 h 30199"/>
              <a:gd name="connsiteX3-357" fmla="*/ 18349 w 23306"/>
              <a:gd name="connsiteY3-358" fmla="*/ 24297 h 30199"/>
              <a:gd name="connsiteX4-359" fmla="*/ 2263 w 23306"/>
              <a:gd name="connsiteY4-360" fmla="*/ 29211 h 30199"/>
              <a:gd name="connsiteX5-361" fmla="*/ 1859 w 23306"/>
              <a:gd name="connsiteY5-362" fmla="*/ 2185 h 30199"/>
              <a:gd name="connsiteX0-363" fmla="*/ 1859 w 23306"/>
              <a:gd name="connsiteY0-364" fmla="*/ 2185 h 30093"/>
              <a:gd name="connsiteX1-365" fmla="*/ 18573 w 23306"/>
              <a:gd name="connsiteY1-366" fmla="*/ 3003 h 30093"/>
              <a:gd name="connsiteX2-367" fmla="*/ 23306 w 23306"/>
              <a:gd name="connsiteY2-368" fmla="*/ 14111 h 30093"/>
              <a:gd name="connsiteX3-369" fmla="*/ 18349 w 23306"/>
              <a:gd name="connsiteY3-370" fmla="*/ 24297 h 30093"/>
              <a:gd name="connsiteX4-371" fmla="*/ 2263 w 23306"/>
              <a:gd name="connsiteY4-372" fmla="*/ 29211 h 30093"/>
              <a:gd name="connsiteX5-373" fmla="*/ 1859 w 23306"/>
              <a:gd name="connsiteY5-374" fmla="*/ 2185 h 30093"/>
              <a:gd name="connsiteX0-375" fmla="*/ 1870 w 23319"/>
              <a:gd name="connsiteY0-376" fmla="*/ 1625 h 29533"/>
              <a:gd name="connsiteX1-377" fmla="*/ 18764 w 23319"/>
              <a:gd name="connsiteY1-378" fmla="*/ 4183 h 29533"/>
              <a:gd name="connsiteX2-379" fmla="*/ 23317 w 23319"/>
              <a:gd name="connsiteY2-380" fmla="*/ 13551 h 29533"/>
              <a:gd name="connsiteX3-381" fmla="*/ 18360 w 23319"/>
              <a:gd name="connsiteY3-382" fmla="*/ 23737 h 29533"/>
              <a:gd name="connsiteX4-383" fmla="*/ 2274 w 23319"/>
              <a:gd name="connsiteY4-384" fmla="*/ 28651 h 29533"/>
              <a:gd name="connsiteX5-385" fmla="*/ 1870 w 23319"/>
              <a:gd name="connsiteY5-386" fmla="*/ 1625 h 29533"/>
              <a:gd name="connsiteX0-387" fmla="*/ 1852 w 23347"/>
              <a:gd name="connsiteY0-388" fmla="*/ 1451 h 30551"/>
              <a:gd name="connsiteX1-389" fmla="*/ 18791 w 23347"/>
              <a:gd name="connsiteY1-390" fmla="*/ 5135 h 30551"/>
              <a:gd name="connsiteX2-391" fmla="*/ 23344 w 23347"/>
              <a:gd name="connsiteY2-392" fmla="*/ 14503 h 30551"/>
              <a:gd name="connsiteX3-393" fmla="*/ 18387 w 23347"/>
              <a:gd name="connsiteY3-394" fmla="*/ 24689 h 30551"/>
              <a:gd name="connsiteX4-395" fmla="*/ 2301 w 23347"/>
              <a:gd name="connsiteY4-396" fmla="*/ 29603 h 30551"/>
              <a:gd name="connsiteX5-397" fmla="*/ 1852 w 23347"/>
              <a:gd name="connsiteY5-398" fmla="*/ 1451 h 30551"/>
              <a:gd name="connsiteX0-399" fmla="*/ 2079 w 24544"/>
              <a:gd name="connsiteY0-400" fmla="*/ 1399 h 30499"/>
              <a:gd name="connsiteX1-401" fmla="*/ 22352 w 24544"/>
              <a:gd name="connsiteY1-402" fmla="*/ 5313 h 30499"/>
              <a:gd name="connsiteX2-403" fmla="*/ 23571 w 24544"/>
              <a:gd name="connsiteY2-404" fmla="*/ 14451 h 30499"/>
              <a:gd name="connsiteX3-405" fmla="*/ 18614 w 24544"/>
              <a:gd name="connsiteY3-406" fmla="*/ 24637 h 30499"/>
              <a:gd name="connsiteX4-407" fmla="*/ 2528 w 24544"/>
              <a:gd name="connsiteY4-408" fmla="*/ 29551 h 30499"/>
              <a:gd name="connsiteX5-409" fmla="*/ 2079 w 24544"/>
              <a:gd name="connsiteY5-410" fmla="*/ 1399 h 30499"/>
              <a:gd name="connsiteX0-411" fmla="*/ 2362 w 25889"/>
              <a:gd name="connsiteY0-412" fmla="*/ 1399 h 29790"/>
              <a:gd name="connsiteX1-413" fmla="*/ 22635 w 25889"/>
              <a:gd name="connsiteY1-414" fmla="*/ 5313 h 29790"/>
              <a:gd name="connsiteX2-415" fmla="*/ 23854 w 25889"/>
              <a:gd name="connsiteY2-416" fmla="*/ 14451 h 29790"/>
              <a:gd name="connsiteX3-417" fmla="*/ 2811 w 25889"/>
              <a:gd name="connsiteY3-418" fmla="*/ 29551 h 29790"/>
              <a:gd name="connsiteX4-419" fmla="*/ 2362 w 25889"/>
              <a:gd name="connsiteY4-420" fmla="*/ 1399 h 29790"/>
              <a:gd name="connsiteX0-421" fmla="*/ 2329 w 25488"/>
              <a:gd name="connsiteY0-422" fmla="*/ 1688 h 31439"/>
              <a:gd name="connsiteX1-423" fmla="*/ 22602 w 25488"/>
              <a:gd name="connsiteY1-424" fmla="*/ 5602 h 31439"/>
              <a:gd name="connsiteX2-425" fmla="*/ 23248 w 25488"/>
              <a:gd name="connsiteY2-426" fmla="*/ 25566 h 31439"/>
              <a:gd name="connsiteX3-427" fmla="*/ 2778 w 25488"/>
              <a:gd name="connsiteY3-428" fmla="*/ 29840 h 31439"/>
              <a:gd name="connsiteX4-429" fmla="*/ 2329 w 25488"/>
              <a:gd name="connsiteY4-430" fmla="*/ 1688 h 31439"/>
              <a:gd name="connsiteX0-431" fmla="*/ 2379 w 25958"/>
              <a:gd name="connsiteY0-432" fmla="*/ 1543 h 31279"/>
              <a:gd name="connsiteX1-433" fmla="*/ 23427 w 25958"/>
              <a:gd name="connsiteY1-434" fmla="*/ 5994 h 31279"/>
              <a:gd name="connsiteX2-435" fmla="*/ 23298 w 25958"/>
              <a:gd name="connsiteY2-436" fmla="*/ 25421 h 31279"/>
              <a:gd name="connsiteX3-437" fmla="*/ 2828 w 25958"/>
              <a:gd name="connsiteY3-438" fmla="*/ 29695 h 31279"/>
              <a:gd name="connsiteX4-439" fmla="*/ 2379 w 25958"/>
              <a:gd name="connsiteY4-440" fmla="*/ 1543 h 31279"/>
              <a:gd name="connsiteX0-441" fmla="*/ 1607 w 25080"/>
              <a:gd name="connsiteY0-442" fmla="*/ 1681 h 33070"/>
              <a:gd name="connsiteX1-443" fmla="*/ 22655 w 25080"/>
              <a:gd name="connsiteY1-444" fmla="*/ 6132 h 33070"/>
              <a:gd name="connsiteX2-445" fmla="*/ 22526 w 25080"/>
              <a:gd name="connsiteY2-446" fmla="*/ 25559 h 33070"/>
              <a:gd name="connsiteX3-447" fmla="*/ 3807 w 25080"/>
              <a:gd name="connsiteY3-448" fmla="*/ 31752 h 33070"/>
              <a:gd name="connsiteX4-449" fmla="*/ 1607 w 25080"/>
              <a:gd name="connsiteY4-450" fmla="*/ 1681 h 33070"/>
              <a:gd name="connsiteX0-451" fmla="*/ 1683 w 25156"/>
              <a:gd name="connsiteY0-452" fmla="*/ 1681 h 33485"/>
              <a:gd name="connsiteX1-453" fmla="*/ 22731 w 25156"/>
              <a:gd name="connsiteY1-454" fmla="*/ 6132 h 33485"/>
              <a:gd name="connsiteX2-455" fmla="*/ 22602 w 25156"/>
              <a:gd name="connsiteY2-456" fmla="*/ 25559 h 33485"/>
              <a:gd name="connsiteX3-457" fmla="*/ 3883 w 25156"/>
              <a:gd name="connsiteY3-458" fmla="*/ 31752 h 33485"/>
              <a:gd name="connsiteX4-459" fmla="*/ 1683 w 25156"/>
              <a:gd name="connsiteY4-460" fmla="*/ 1681 h 33485"/>
              <a:gd name="connsiteX0-461" fmla="*/ 1545 w 24308"/>
              <a:gd name="connsiteY0-462" fmla="*/ 1764 h 33894"/>
              <a:gd name="connsiteX1-463" fmla="*/ 22593 w 24308"/>
              <a:gd name="connsiteY1-464" fmla="*/ 6215 h 33894"/>
              <a:gd name="connsiteX2-465" fmla="*/ 20915 w 24308"/>
              <a:gd name="connsiteY2-466" fmla="*/ 28483 h 33894"/>
              <a:gd name="connsiteX3-467" fmla="*/ 3745 w 24308"/>
              <a:gd name="connsiteY3-468" fmla="*/ 31835 h 33894"/>
              <a:gd name="connsiteX4-469" fmla="*/ 1545 w 24308"/>
              <a:gd name="connsiteY4-470" fmla="*/ 1764 h 33894"/>
              <a:gd name="connsiteX0-471" fmla="*/ 1545 w 24711"/>
              <a:gd name="connsiteY0-472" fmla="*/ 1764 h 34793"/>
              <a:gd name="connsiteX1-473" fmla="*/ 22593 w 24711"/>
              <a:gd name="connsiteY1-474" fmla="*/ 6215 h 34793"/>
              <a:gd name="connsiteX2-475" fmla="*/ 20915 w 24711"/>
              <a:gd name="connsiteY2-476" fmla="*/ 28483 h 34793"/>
              <a:gd name="connsiteX3-477" fmla="*/ 3745 w 24711"/>
              <a:gd name="connsiteY3-478" fmla="*/ 31835 h 34793"/>
              <a:gd name="connsiteX4-479" fmla="*/ 1545 w 24711"/>
              <a:gd name="connsiteY4-480" fmla="*/ 1764 h 34793"/>
              <a:gd name="connsiteX0-481" fmla="*/ 1556 w 24869"/>
              <a:gd name="connsiteY0-482" fmla="*/ 1726 h 34201"/>
              <a:gd name="connsiteX1-483" fmla="*/ 22604 w 24869"/>
              <a:gd name="connsiteY1-484" fmla="*/ 6177 h 34201"/>
              <a:gd name="connsiteX2-485" fmla="*/ 21229 w 24869"/>
              <a:gd name="connsiteY2-486" fmla="*/ 27140 h 34201"/>
              <a:gd name="connsiteX3-487" fmla="*/ 3756 w 24869"/>
              <a:gd name="connsiteY3-488" fmla="*/ 31797 h 34201"/>
              <a:gd name="connsiteX4-489" fmla="*/ 1556 w 24869"/>
              <a:gd name="connsiteY4-490" fmla="*/ 1726 h 34201"/>
              <a:gd name="connsiteX0-491" fmla="*/ 1563 w 24960"/>
              <a:gd name="connsiteY0-492" fmla="*/ 1734 h 34331"/>
              <a:gd name="connsiteX1-493" fmla="*/ 22611 w 24960"/>
              <a:gd name="connsiteY1-494" fmla="*/ 6185 h 34331"/>
              <a:gd name="connsiteX2-495" fmla="*/ 21404 w 24960"/>
              <a:gd name="connsiteY2-496" fmla="*/ 27455 h 34331"/>
              <a:gd name="connsiteX3-497" fmla="*/ 3763 w 24960"/>
              <a:gd name="connsiteY3-498" fmla="*/ 31805 h 34331"/>
              <a:gd name="connsiteX4-499" fmla="*/ 1563 w 24960"/>
              <a:gd name="connsiteY4-500" fmla="*/ 1734 h 34331"/>
              <a:gd name="connsiteX0-501" fmla="*/ 1612 w 24575"/>
              <a:gd name="connsiteY0-502" fmla="*/ 1724 h 33427"/>
              <a:gd name="connsiteX1-503" fmla="*/ 22660 w 24575"/>
              <a:gd name="connsiteY1-504" fmla="*/ 6175 h 33427"/>
              <a:gd name="connsiteX2-505" fmla="*/ 21453 w 24575"/>
              <a:gd name="connsiteY2-506" fmla="*/ 27445 h 33427"/>
              <a:gd name="connsiteX3-507" fmla="*/ 3677 w 24575"/>
              <a:gd name="connsiteY3-508" fmla="*/ 31641 h 33427"/>
              <a:gd name="connsiteX4-509" fmla="*/ 1612 w 24575"/>
              <a:gd name="connsiteY4-510" fmla="*/ 1724 h 33427"/>
              <a:gd name="connsiteX0-511" fmla="*/ 1647 w 24465"/>
              <a:gd name="connsiteY0-512" fmla="*/ 1865 h 32744"/>
              <a:gd name="connsiteX1-513" fmla="*/ 22560 w 24465"/>
              <a:gd name="connsiteY1-514" fmla="*/ 5548 h 32744"/>
              <a:gd name="connsiteX2-515" fmla="*/ 21353 w 24465"/>
              <a:gd name="connsiteY2-516" fmla="*/ 26818 h 32744"/>
              <a:gd name="connsiteX3-517" fmla="*/ 3577 w 24465"/>
              <a:gd name="connsiteY3-518" fmla="*/ 31014 h 32744"/>
              <a:gd name="connsiteX4-519" fmla="*/ 1647 w 24465"/>
              <a:gd name="connsiteY4-520" fmla="*/ 1865 h 32744"/>
              <a:gd name="connsiteX0-521" fmla="*/ 1604 w 24602"/>
              <a:gd name="connsiteY0-522" fmla="*/ 1736 h 33357"/>
              <a:gd name="connsiteX1-523" fmla="*/ 22685 w 24602"/>
              <a:gd name="connsiteY1-524" fmla="*/ 6110 h 33357"/>
              <a:gd name="connsiteX2-525" fmla="*/ 21478 w 24602"/>
              <a:gd name="connsiteY2-526" fmla="*/ 27380 h 33357"/>
              <a:gd name="connsiteX3-527" fmla="*/ 3702 w 24602"/>
              <a:gd name="connsiteY3-528" fmla="*/ 31576 h 33357"/>
              <a:gd name="connsiteX4-529" fmla="*/ 1604 w 24602"/>
              <a:gd name="connsiteY4-530" fmla="*/ 1736 h 33357"/>
              <a:gd name="connsiteX0-531" fmla="*/ 1589 w 24587"/>
              <a:gd name="connsiteY0-532" fmla="*/ 935 h 32556"/>
              <a:gd name="connsiteX1-533" fmla="*/ 22670 w 24587"/>
              <a:gd name="connsiteY1-534" fmla="*/ 5309 h 32556"/>
              <a:gd name="connsiteX2-535" fmla="*/ 21463 w 24587"/>
              <a:gd name="connsiteY2-536" fmla="*/ 26579 h 32556"/>
              <a:gd name="connsiteX3-537" fmla="*/ 3687 w 24587"/>
              <a:gd name="connsiteY3-538" fmla="*/ 30775 h 32556"/>
              <a:gd name="connsiteX4-539" fmla="*/ 1589 w 24587"/>
              <a:gd name="connsiteY4-540" fmla="*/ 935 h 32556"/>
              <a:gd name="connsiteX0-541" fmla="*/ 1351 w 24349"/>
              <a:gd name="connsiteY0-542" fmla="*/ 1300 h 32921"/>
              <a:gd name="connsiteX1-543" fmla="*/ 22432 w 24349"/>
              <a:gd name="connsiteY1-544" fmla="*/ 5674 h 32921"/>
              <a:gd name="connsiteX2-545" fmla="*/ 21225 w 24349"/>
              <a:gd name="connsiteY2-546" fmla="*/ 26944 h 32921"/>
              <a:gd name="connsiteX3-547" fmla="*/ 3449 w 24349"/>
              <a:gd name="connsiteY3-548" fmla="*/ 31140 h 32921"/>
              <a:gd name="connsiteX4-549" fmla="*/ 1351 w 24349"/>
              <a:gd name="connsiteY4-550" fmla="*/ 1300 h 32921"/>
              <a:gd name="connsiteX0-551" fmla="*/ 1573 w 24571"/>
              <a:gd name="connsiteY0-552" fmla="*/ 1702 h 33323"/>
              <a:gd name="connsiteX1-553" fmla="*/ 22654 w 24571"/>
              <a:gd name="connsiteY1-554" fmla="*/ 6076 h 33323"/>
              <a:gd name="connsiteX2-555" fmla="*/ 21447 w 24571"/>
              <a:gd name="connsiteY2-556" fmla="*/ 27346 h 33323"/>
              <a:gd name="connsiteX3-557" fmla="*/ 3671 w 24571"/>
              <a:gd name="connsiteY3-558" fmla="*/ 31542 h 33323"/>
              <a:gd name="connsiteX4-559" fmla="*/ 1573 w 24571"/>
              <a:gd name="connsiteY4-560" fmla="*/ 1702 h 33323"/>
              <a:gd name="connsiteX0-561" fmla="*/ 1586 w 24719"/>
              <a:gd name="connsiteY0-562" fmla="*/ 1721 h 33524"/>
              <a:gd name="connsiteX1-563" fmla="*/ 22667 w 24719"/>
              <a:gd name="connsiteY1-564" fmla="*/ 6095 h 33524"/>
              <a:gd name="connsiteX2-565" fmla="*/ 21763 w 24719"/>
              <a:gd name="connsiteY2-566" fmla="*/ 27979 h 33524"/>
              <a:gd name="connsiteX3-567" fmla="*/ 3684 w 24719"/>
              <a:gd name="connsiteY3-568" fmla="*/ 31561 h 33524"/>
              <a:gd name="connsiteX4-569" fmla="*/ 1586 w 24719"/>
              <a:gd name="connsiteY4-570" fmla="*/ 1721 h 33524"/>
              <a:gd name="connsiteX0-571" fmla="*/ 1586 w 24904"/>
              <a:gd name="connsiteY0-572" fmla="*/ 1721 h 34186"/>
              <a:gd name="connsiteX1-573" fmla="*/ 22667 w 24904"/>
              <a:gd name="connsiteY1-574" fmla="*/ 6095 h 34186"/>
              <a:gd name="connsiteX2-575" fmla="*/ 21763 w 24904"/>
              <a:gd name="connsiteY2-576" fmla="*/ 27979 h 34186"/>
              <a:gd name="connsiteX3-577" fmla="*/ 3684 w 24904"/>
              <a:gd name="connsiteY3-578" fmla="*/ 31561 h 34186"/>
              <a:gd name="connsiteX4-579" fmla="*/ 1586 w 24904"/>
              <a:gd name="connsiteY4-580" fmla="*/ 1721 h 341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904" h="34186">
                <a:moveTo>
                  <a:pt x="1586" y="1721"/>
                </a:moveTo>
                <a:cubicBezTo>
                  <a:pt x="4682" y="-2446"/>
                  <a:pt x="19304" y="1719"/>
                  <a:pt x="22667" y="6095"/>
                </a:cubicBezTo>
                <a:cubicBezTo>
                  <a:pt x="26030" y="10471"/>
                  <a:pt x="25500" y="21048"/>
                  <a:pt x="21763" y="27979"/>
                </a:cubicBezTo>
                <a:cubicBezTo>
                  <a:pt x="18026" y="34910"/>
                  <a:pt x="7047" y="35937"/>
                  <a:pt x="3684" y="31561"/>
                </a:cubicBezTo>
                <a:cubicBezTo>
                  <a:pt x="321" y="27185"/>
                  <a:pt x="-1510" y="5888"/>
                  <a:pt x="1586" y="1721"/>
                </a:cubicBezTo>
                <a:close/>
              </a:path>
            </a:pathLst>
          </a:cu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604379" y="2672595"/>
            <a:ext cx="9480416" cy="1631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gradFill>
                  <a:gsLst>
                    <a:gs pos="0">
                      <a:srgbClr val="01DBE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Business Fashion</a:t>
            </a:r>
            <a:endParaRPr lang="zh-CN" altLang="en-US" sz="10000" dirty="0">
              <a:gradFill>
                <a:gsLst>
                  <a:gs pos="0">
                    <a:srgbClr val="01DBE0"/>
                  </a:gs>
                  <a:gs pos="100000">
                    <a:schemeClr val="bg1"/>
                  </a:gs>
                </a:gsLst>
                <a:lin ang="5400000" scaled="1"/>
              </a:gradFill>
              <a:latin typeface="Forte" panose="03060902040502070203" pitchFamily="66" charset="0"/>
              <a:ea typeface="汉仪秦川飞影W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67514" y="5983332"/>
            <a:ext cx="2576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Ⅹ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PLEASE ENTER TEXT CONTENT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515388" y="6172200"/>
            <a:ext cx="10284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967514" y="6155397"/>
            <a:ext cx="10284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4973" y="225363"/>
            <a:ext cx="187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gradFill>
                  <a:gsLst>
                    <a:gs pos="0">
                      <a:srgbClr val="0070C0"/>
                    </a:gs>
                    <a:gs pos="100000">
                      <a:srgbClr val="01DBE0"/>
                    </a:gs>
                  </a:gsLst>
                  <a:lin ang="10800000" scaled="0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Busin</a:t>
            </a:r>
            <a:r>
              <a:rPr lang="en-US" altLang="zh-CN" dirty="0">
                <a:gradFill>
                  <a:gsLst>
                    <a:gs pos="0">
                      <a:srgbClr val="0070C0"/>
                    </a:gs>
                    <a:gs pos="100000">
                      <a:srgbClr val="01DBE0"/>
                    </a:gs>
                  </a:gsLst>
                  <a:lin ang="10800000" scaled="0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  ss Fashion</a:t>
            </a:r>
            <a:endParaRPr lang="zh-CN" altLang="en-US" dirty="0">
              <a:gradFill>
                <a:gsLst>
                  <a:gs pos="0">
                    <a:srgbClr val="0070C0"/>
                  </a:gs>
                  <a:gs pos="100000">
                    <a:srgbClr val="01DBE0"/>
                  </a:gs>
                </a:gsLst>
                <a:lin ang="10800000" scaled="0"/>
              </a:gradFill>
              <a:latin typeface="Forte" panose="03060902040502070203" pitchFamily="66" charset="0"/>
              <a:ea typeface="汉仪秦川飞影W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" y="1104900"/>
            <a:ext cx="6096000" cy="3178175"/>
          </a:xfrm>
          <a:prstGeom prst="rect">
            <a:avLst/>
          </a:prstGeom>
          <a:solidFill>
            <a:srgbClr val="0EC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96001" y="1104900"/>
            <a:ext cx="6095999" cy="3178175"/>
          </a:xfrm>
          <a:prstGeom prst="rect">
            <a:avLst/>
          </a:prstGeom>
          <a:blipFill>
            <a:blip r:embed="rId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80391" y="5148674"/>
            <a:ext cx="3204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gradFill>
                  <a:gsLst>
                    <a:gs pos="0">
                      <a:srgbClr val="0070C0"/>
                    </a:gs>
                    <a:gs pos="100000">
                      <a:srgbClr val="01DBE0"/>
                    </a:gs>
                  </a:gsLst>
                  <a:lin ang="10800000" scaled="0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Busin</a:t>
            </a:r>
            <a:r>
              <a:rPr lang="en-US" altLang="zh-CN" sz="3200" dirty="0">
                <a:gradFill>
                  <a:gsLst>
                    <a:gs pos="0">
                      <a:srgbClr val="0070C0"/>
                    </a:gs>
                    <a:gs pos="100000">
                      <a:srgbClr val="01DBE0"/>
                    </a:gs>
                  </a:gsLst>
                  <a:lin ang="10800000" scaled="0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  ss Fashion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100000">
                    <a:srgbClr val="01DBE0"/>
                  </a:gs>
                </a:gsLst>
                <a:lin ang="10800000" scaled="0"/>
              </a:gradFill>
              <a:latin typeface="Forte" panose="03060902040502070203" pitchFamily="66" charset="0"/>
              <a:ea typeface="汉仪秦川飞影W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0391" y="2395711"/>
            <a:ext cx="25280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Please enter the title </a:t>
            </a:r>
            <a:r>
              <a:rPr lang="en-US" altLang="zh-CN" sz="1400" dirty="0" err="1">
                <a:solidFill>
                  <a:schemeClr val="bg1"/>
                </a:solidFill>
              </a:rPr>
              <a:t>textYou</a:t>
            </a:r>
            <a:r>
              <a:rPr lang="en-US" altLang="zh-CN" sz="1400" dirty="0">
                <a:solidFill>
                  <a:schemeClr val="bg1"/>
                </a:solidFill>
              </a:rPr>
              <a:t> can copy and paste from the original text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Please enter the title </a:t>
            </a:r>
            <a:r>
              <a:rPr lang="en-US" altLang="zh-CN" sz="1400" dirty="0" err="1">
                <a:solidFill>
                  <a:schemeClr val="bg1"/>
                </a:solidFill>
              </a:rPr>
              <a:t>textYou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8489" y="1894972"/>
            <a:ext cx="4285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PLEASE ENTER TEXT CONTENT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249"/>
          <p:cNvSpPr/>
          <p:nvPr/>
        </p:nvSpPr>
        <p:spPr>
          <a:xfrm>
            <a:off x="4626915" y="5554599"/>
            <a:ext cx="1717234" cy="666236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050" dirty="0">
                <a:solidFill>
                  <a:schemeClr val="bg1"/>
                </a:solidFill>
                <a:latin typeface="Calibri Light" panose="020F0302020204030204"/>
                <a:cs typeface="Calibri Light" panose="020F0302020204030204"/>
              </a:rPr>
              <a:t>Lorem ipsum dolor sit amet, consectetur</a:t>
            </a:r>
            <a:endParaRPr lang="en-US" sz="1050" dirty="0">
              <a:solidFill>
                <a:schemeClr val="bg1"/>
              </a:solidFill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14" name="TextBox 250"/>
          <p:cNvSpPr txBox="1"/>
          <p:nvPr/>
        </p:nvSpPr>
        <p:spPr>
          <a:xfrm>
            <a:off x="4789954" y="5319313"/>
            <a:ext cx="1395544" cy="36929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  <a:latin typeface="Lato Regular"/>
                <a:cs typeface="Lato Regular"/>
              </a:rPr>
              <a:t>Drink Coffee</a:t>
            </a:r>
            <a:endParaRPr lang="id-ID" sz="1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5" name="Rectangle 251"/>
          <p:cNvSpPr/>
          <p:nvPr/>
        </p:nvSpPr>
        <p:spPr>
          <a:xfrm>
            <a:off x="6480359" y="5554599"/>
            <a:ext cx="1717234" cy="666236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050" dirty="0">
                <a:solidFill>
                  <a:schemeClr val="bg1"/>
                </a:solidFill>
                <a:latin typeface="Calibri Light" panose="020F0302020204030204"/>
                <a:cs typeface="Calibri Light" panose="020F0302020204030204"/>
              </a:rPr>
              <a:t>Lorem ipsum dolor sit amet, consectetur</a:t>
            </a:r>
            <a:endParaRPr lang="en-US" sz="1050" dirty="0">
              <a:solidFill>
                <a:schemeClr val="bg1"/>
              </a:solidFill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16" name="TextBox 252"/>
          <p:cNvSpPr txBox="1"/>
          <p:nvPr/>
        </p:nvSpPr>
        <p:spPr>
          <a:xfrm>
            <a:off x="6657701" y="5319313"/>
            <a:ext cx="1366940" cy="36929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  <a:latin typeface="Lato Regular"/>
                <a:cs typeface="Lato Regular"/>
              </a:rPr>
              <a:t>Mobile Data</a:t>
            </a:r>
            <a:endParaRPr lang="id-ID" sz="1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7" name="Rectangle 253"/>
          <p:cNvSpPr/>
          <p:nvPr/>
        </p:nvSpPr>
        <p:spPr>
          <a:xfrm>
            <a:off x="8341166" y="5554599"/>
            <a:ext cx="1717234" cy="666236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050" dirty="0">
                <a:solidFill>
                  <a:schemeClr val="bg1"/>
                </a:solidFill>
                <a:latin typeface="Calibri Light" panose="020F0302020204030204"/>
                <a:cs typeface="Calibri Light" panose="020F0302020204030204"/>
              </a:rPr>
              <a:t>Lorem ipsum dolor sit amet, consectetur</a:t>
            </a:r>
            <a:endParaRPr lang="en-US" sz="1050" dirty="0">
              <a:solidFill>
                <a:schemeClr val="bg1"/>
              </a:solidFill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18" name="TextBox 254"/>
          <p:cNvSpPr txBox="1"/>
          <p:nvPr/>
        </p:nvSpPr>
        <p:spPr>
          <a:xfrm>
            <a:off x="8886437" y="5319313"/>
            <a:ext cx="631077" cy="55396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  <a:latin typeface="Lato Regular"/>
                <a:cs typeface="Lato Regular"/>
              </a:rPr>
              <a:t>Love</a:t>
            </a:r>
            <a:endParaRPr lang="id-ID" sz="1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9" name="Freeform 8"/>
          <p:cNvSpPr>
            <a:spLocks noEditPoints="1"/>
          </p:cNvSpPr>
          <p:nvPr/>
        </p:nvSpPr>
        <p:spPr bwMode="auto">
          <a:xfrm>
            <a:off x="5272515" y="4835814"/>
            <a:ext cx="413410" cy="474409"/>
          </a:xfrm>
          <a:custGeom>
            <a:avLst/>
            <a:gdLst>
              <a:gd name="T0" fmla="*/ 179 w 192"/>
              <a:gd name="T1" fmla="*/ 35 h 220"/>
              <a:gd name="T2" fmla="*/ 171 w 192"/>
              <a:gd name="T3" fmla="*/ 9 h 220"/>
              <a:gd name="T4" fmla="*/ 158 w 192"/>
              <a:gd name="T5" fmla="*/ 0 h 220"/>
              <a:gd name="T6" fmla="*/ 34 w 192"/>
              <a:gd name="T7" fmla="*/ 0 h 220"/>
              <a:gd name="T8" fmla="*/ 21 w 192"/>
              <a:gd name="T9" fmla="*/ 9 h 220"/>
              <a:gd name="T10" fmla="*/ 13 w 192"/>
              <a:gd name="T11" fmla="*/ 35 h 220"/>
              <a:gd name="T12" fmla="*/ 0 w 192"/>
              <a:gd name="T13" fmla="*/ 48 h 220"/>
              <a:gd name="T14" fmla="*/ 0 w 192"/>
              <a:gd name="T15" fmla="*/ 69 h 220"/>
              <a:gd name="T16" fmla="*/ 13 w 192"/>
              <a:gd name="T17" fmla="*/ 82 h 220"/>
              <a:gd name="T18" fmla="*/ 21 w 192"/>
              <a:gd name="T19" fmla="*/ 82 h 220"/>
              <a:gd name="T20" fmla="*/ 20 w 192"/>
              <a:gd name="T21" fmla="*/ 84 h 220"/>
              <a:gd name="T22" fmla="*/ 34 w 192"/>
              <a:gd name="T23" fmla="*/ 208 h 220"/>
              <a:gd name="T24" fmla="*/ 48 w 192"/>
              <a:gd name="T25" fmla="*/ 220 h 220"/>
              <a:gd name="T26" fmla="*/ 144 w 192"/>
              <a:gd name="T27" fmla="*/ 220 h 220"/>
              <a:gd name="T28" fmla="*/ 158 w 192"/>
              <a:gd name="T29" fmla="*/ 208 h 220"/>
              <a:gd name="T30" fmla="*/ 172 w 192"/>
              <a:gd name="T31" fmla="*/ 84 h 220"/>
              <a:gd name="T32" fmla="*/ 171 w 192"/>
              <a:gd name="T33" fmla="*/ 82 h 220"/>
              <a:gd name="T34" fmla="*/ 179 w 192"/>
              <a:gd name="T35" fmla="*/ 82 h 220"/>
              <a:gd name="T36" fmla="*/ 192 w 192"/>
              <a:gd name="T37" fmla="*/ 69 h 220"/>
              <a:gd name="T38" fmla="*/ 192 w 192"/>
              <a:gd name="T39" fmla="*/ 48 h 220"/>
              <a:gd name="T40" fmla="*/ 179 w 192"/>
              <a:gd name="T41" fmla="*/ 35 h 220"/>
              <a:gd name="T42" fmla="*/ 34 w 192"/>
              <a:gd name="T43" fmla="*/ 14 h 220"/>
              <a:gd name="T44" fmla="*/ 158 w 192"/>
              <a:gd name="T45" fmla="*/ 14 h 220"/>
              <a:gd name="T46" fmla="*/ 165 w 192"/>
              <a:gd name="T47" fmla="*/ 34 h 220"/>
              <a:gd name="T48" fmla="*/ 27 w 192"/>
              <a:gd name="T49" fmla="*/ 34 h 220"/>
              <a:gd name="T50" fmla="*/ 34 w 192"/>
              <a:gd name="T51" fmla="*/ 14 h 220"/>
              <a:gd name="T52" fmla="*/ 48 w 192"/>
              <a:gd name="T53" fmla="*/ 206 h 220"/>
              <a:gd name="T54" fmla="*/ 46 w 192"/>
              <a:gd name="T55" fmla="*/ 186 h 220"/>
              <a:gd name="T56" fmla="*/ 146 w 192"/>
              <a:gd name="T57" fmla="*/ 186 h 220"/>
              <a:gd name="T58" fmla="*/ 144 w 192"/>
              <a:gd name="T59" fmla="*/ 206 h 220"/>
              <a:gd name="T60" fmla="*/ 48 w 192"/>
              <a:gd name="T61" fmla="*/ 206 h 220"/>
              <a:gd name="T62" fmla="*/ 147 w 192"/>
              <a:gd name="T63" fmla="*/ 179 h 220"/>
              <a:gd name="T64" fmla="*/ 45 w 192"/>
              <a:gd name="T65" fmla="*/ 179 h 220"/>
              <a:gd name="T66" fmla="*/ 37 w 192"/>
              <a:gd name="T67" fmla="*/ 110 h 220"/>
              <a:gd name="T68" fmla="*/ 155 w 192"/>
              <a:gd name="T69" fmla="*/ 110 h 220"/>
              <a:gd name="T70" fmla="*/ 147 w 192"/>
              <a:gd name="T71" fmla="*/ 179 h 220"/>
              <a:gd name="T72" fmla="*/ 156 w 192"/>
              <a:gd name="T73" fmla="*/ 103 h 220"/>
              <a:gd name="T74" fmla="*/ 36 w 192"/>
              <a:gd name="T75" fmla="*/ 103 h 220"/>
              <a:gd name="T76" fmla="*/ 34 w 192"/>
              <a:gd name="T77" fmla="*/ 82 h 220"/>
              <a:gd name="T78" fmla="*/ 158 w 192"/>
              <a:gd name="T79" fmla="*/ 82 h 220"/>
              <a:gd name="T80" fmla="*/ 156 w 192"/>
              <a:gd name="T81" fmla="*/ 103 h 220"/>
              <a:gd name="T82" fmla="*/ 179 w 192"/>
              <a:gd name="T83" fmla="*/ 69 h 220"/>
              <a:gd name="T84" fmla="*/ 13 w 192"/>
              <a:gd name="T85" fmla="*/ 69 h 220"/>
              <a:gd name="T86" fmla="*/ 13 w 192"/>
              <a:gd name="T87" fmla="*/ 48 h 220"/>
              <a:gd name="T88" fmla="*/ 179 w 192"/>
              <a:gd name="T89" fmla="*/ 48 h 220"/>
              <a:gd name="T90" fmla="*/ 179 w 192"/>
              <a:gd name="T91" fmla="*/ 6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2" h="220">
                <a:moveTo>
                  <a:pt x="179" y="35"/>
                </a:moveTo>
                <a:cubicBezTo>
                  <a:pt x="171" y="9"/>
                  <a:pt x="171" y="9"/>
                  <a:pt x="171" y="9"/>
                </a:cubicBezTo>
                <a:cubicBezTo>
                  <a:pt x="169" y="4"/>
                  <a:pt x="164" y="0"/>
                  <a:pt x="15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8" y="0"/>
                  <a:pt x="23" y="4"/>
                  <a:pt x="21" y="9"/>
                </a:cubicBezTo>
                <a:cubicBezTo>
                  <a:pt x="13" y="35"/>
                  <a:pt x="13" y="35"/>
                  <a:pt x="13" y="35"/>
                </a:cubicBezTo>
                <a:cubicBezTo>
                  <a:pt x="5" y="35"/>
                  <a:pt x="0" y="41"/>
                  <a:pt x="0" y="4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6"/>
                  <a:pt x="6" y="82"/>
                  <a:pt x="13" y="82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3"/>
                  <a:pt x="20" y="83"/>
                  <a:pt x="20" y="84"/>
                </a:cubicBezTo>
                <a:cubicBezTo>
                  <a:pt x="34" y="208"/>
                  <a:pt x="34" y="208"/>
                  <a:pt x="34" y="208"/>
                </a:cubicBezTo>
                <a:cubicBezTo>
                  <a:pt x="35" y="215"/>
                  <a:pt x="41" y="220"/>
                  <a:pt x="48" y="220"/>
                </a:cubicBezTo>
                <a:cubicBezTo>
                  <a:pt x="144" y="220"/>
                  <a:pt x="144" y="220"/>
                  <a:pt x="144" y="220"/>
                </a:cubicBezTo>
                <a:cubicBezTo>
                  <a:pt x="151" y="220"/>
                  <a:pt x="157" y="215"/>
                  <a:pt x="158" y="208"/>
                </a:cubicBezTo>
                <a:cubicBezTo>
                  <a:pt x="172" y="84"/>
                  <a:pt x="172" y="84"/>
                  <a:pt x="172" y="84"/>
                </a:cubicBezTo>
                <a:cubicBezTo>
                  <a:pt x="172" y="83"/>
                  <a:pt x="171" y="83"/>
                  <a:pt x="171" y="82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6" y="82"/>
                  <a:pt x="192" y="76"/>
                  <a:pt x="192" y="69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41"/>
                  <a:pt x="186" y="35"/>
                  <a:pt x="179" y="35"/>
                </a:cubicBezTo>
                <a:close/>
                <a:moveTo>
                  <a:pt x="34" y="14"/>
                </a:moveTo>
                <a:cubicBezTo>
                  <a:pt x="158" y="14"/>
                  <a:pt x="158" y="14"/>
                  <a:pt x="158" y="14"/>
                </a:cubicBezTo>
                <a:cubicBezTo>
                  <a:pt x="165" y="34"/>
                  <a:pt x="165" y="34"/>
                  <a:pt x="165" y="34"/>
                </a:cubicBezTo>
                <a:cubicBezTo>
                  <a:pt x="27" y="34"/>
                  <a:pt x="27" y="34"/>
                  <a:pt x="27" y="34"/>
                </a:cubicBezTo>
                <a:lnTo>
                  <a:pt x="34" y="14"/>
                </a:lnTo>
                <a:close/>
                <a:moveTo>
                  <a:pt x="48" y="206"/>
                </a:moveTo>
                <a:cubicBezTo>
                  <a:pt x="46" y="186"/>
                  <a:pt x="46" y="186"/>
                  <a:pt x="46" y="186"/>
                </a:cubicBezTo>
                <a:cubicBezTo>
                  <a:pt x="146" y="186"/>
                  <a:pt x="146" y="186"/>
                  <a:pt x="146" y="186"/>
                </a:cubicBezTo>
                <a:cubicBezTo>
                  <a:pt x="144" y="206"/>
                  <a:pt x="144" y="206"/>
                  <a:pt x="144" y="206"/>
                </a:cubicBezTo>
                <a:lnTo>
                  <a:pt x="48" y="206"/>
                </a:lnTo>
                <a:close/>
                <a:moveTo>
                  <a:pt x="147" y="179"/>
                </a:moveTo>
                <a:cubicBezTo>
                  <a:pt x="45" y="179"/>
                  <a:pt x="45" y="179"/>
                  <a:pt x="45" y="179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155" y="110"/>
                  <a:pt x="155" y="110"/>
                  <a:pt x="155" y="110"/>
                </a:cubicBezTo>
                <a:lnTo>
                  <a:pt x="147" y="179"/>
                </a:lnTo>
                <a:close/>
                <a:moveTo>
                  <a:pt x="156" y="103"/>
                </a:moveTo>
                <a:cubicBezTo>
                  <a:pt x="36" y="103"/>
                  <a:pt x="36" y="103"/>
                  <a:pt x="36" y="103"/>
                </a:cubicBezTo>
                <a:cubicBezTo>
                  <a:pt x="34" y="82"/>
                  <a:pt x="34" y="82"/>
                  <a:pt x="34" y="82"/>
                </a:cubicBezTo>
                <a:cubicBezTo>
                  <a:pt x="158" y="82"/>
                  <a:pt x="158" y="82"/>
                  <a:pt x="158" y="82"/>
                </a:cubicBezTo>
                <a:lnTo>
                  <a:pt x="156" y="103"/>
                </a:lnTo>
                <a:close/>
                <a:moveTo>
                  <a:pt x="179" y="69"/>
                </a:moveTo>
                <a:cubicBezTo>
                  <a:pt x="13" y="69"/>
                  <a:pt x="13" y="69"/>
                  <a:pt x="13" y="69"/>
                </a:cubicBezTo>
                <a:cubicBezTo>
                  <a:pt x="13" y="48"/>
                  <a:pt x="13" y="48"/>
                  <a:pt x="13" y="48"/>
                </a:cubicBezTo>
                <a:cubicBezTo>
                  <a:pt x="179" y="48"/>
                  <a:pt x="179" y="48"/>
                  <a:pt x="179" y="48"/>
                </a:cubicBezTo>
                <a:lnTo>
                  <a:pt x="179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000" dirty="0">
              <a:latin typeface="Calibri Light" panose="020F0302020204030204"/>
            </a:endParaRPr>
          </a:p>
        </p:txBody>
      </p:sp>
      <p:grpSp>
        <p:nvGrpSpPr>
          <p:cNvPr id="20" name="Group 256"/>
          <p:cNvGrpSpPr/>
          <p:nvPr/>
        </p:nvGrpSpPr>
        <p:grpSpPr>
          <a:xfrm>
            <a:off x="7190843" y="4793280"/>
            <a:ext cx="362688" cy="526033"/>
            <a:chOff x="-990600" y="3375025"/>
            <a:chExt cx="571500" cy="828675"/>
          </a:xfrm>
          <a:solidFill>
            <a:schemeClr val="accent2"/>
          </a:solidFill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-990600" y="3375025"/>
              <a:ext cx="571500" cy="828675"/>
            </a:xfrm>
            <a:custGeom>
              <a:avLst/>
              <a:gdLst>
                <a:gd name="T0" fmla="*/ 131 w 152"/>
                <a:gd name="T1" fmla="*/ 0 h 220"/>
                <a:gd name="T2" fmla="*/ 21 w 152"/>
                <a:gd name="T3" fmla="*/ 0 h 220"/>
                <a:gd name="T4" fmla="*/ 0 w 152"/>
                <a:gd name="T5" fmla="*/ 21 h 220"/>
                <a:gd name="T6" fmla="*/ 0 w 152"/>
                <a:gd name="T7" fmla="*/ 199 h 220"/>
                <a:gd name="T8" fmla="*/ 21 w 152"/>
                <a:gd name="T9" fmla="*/ 220 h 220"/>
                <a:gd name="T10" fmla="*/ 131 w 152"/>
                <a:gd name="T11" fmla="*/ 220 h 220"/>
                <a:gd name="T12" fmla="*/ 152 w 152"/>
                <a:gd name="T13" fmla="*/ 199 h 220"/>
                <a:gd name="T14" fmla="*/ 152 w 152"/>
                <a:gd name="T15" fmla="*/ 21 h 220"/>
                <a:gd name="T16" fmla="*/ 131 w 152"/>
                <a:gd name="T17" fmla="*/ 0 h 220"/>
                <a:gd name="T18" fmla="*/ 138 w 152"/>
                <a:gd name="T19" fmla="*/ 199 h 220"/>
                <a:gd name="T20" fmla="*/ 131 w 152"/>
                <a:gd name="T21" fmla="*/ 206 h 220"/>
                <a:gd name="T22" fmla="*/ 21 w 152"/>
                <a:gd name="T23" fmla="*/ 206 h 220"/>
                <a:gd name="T24" fmla="*/ 14 w 152"/>
                <a:gd name="T25" fmla="*/ 199 h 220"/>
                <a:gd name="T26" fmla="*/ 14 w 152"/>
                <a:gd name="T27" fmla="*/ 186 h 220"/>
                <a:gd name="T28" fmla="*/ 138 w 152"/>
                <a:gd name="T29" fmla="*/ 186 h 220"/>
                <a:gd name="T30" fmla="*/ 138 w 152"/>
                <a:gd name="T31" fmla="*/ 199 h 220"/>
                <a:gd name="T32" fmla="*/ 138 w 152"/>
                <a:gd name="T33" fmla="*/ 179 h 220"/>
                <a:gd name="T34" fmla="*/ 14 w 152"/>
                <a:gd name="T35" fmla="*/ 179 h 220"/>
                <a:gd name="T36" fmla="*/ 14 w 152"/>
                <a:gd name="T37" fmla="*/ 41 h 220"/>
                <a:gd name="T38" fmla="*/ 138 w 152"/>
                <a:gd name="T39" fmla="*/ 41 h 220"/>
                <a:gd name="T40" fmla="*/ 138 w 152"/>
                <a:gd name="T41" fmla="*/ 179 h 220"/>
                <a:gd name="T42" fmla="*/ 138 w 152"/>
                <a:gd name="T43" fmla="*/ 34 h 220"/>
                <a:gd name="T44" fmla="*/ 14 w 152"/>
                <a:gd name="T45" fmla="*/ 34 h 220"/>
                <a:gd name="T46" fmla="*/ 14 w 152"/>
                <a:gd name="T47" fmla="*/ 21 h 220"/>
                <a:gd name="T48" fmla="*/ 21 w 152"/>
                <a:gd name="T49" fmla="*/ 14 h 220"/>
                <a:gd name="T50" fmla="*/ 131 w 152"/>
                <a:gd name="T51" fmla="*/ 14 h 220"/>
                <a:gd name="T52" fmla="*/ 138 w 152"/>
                <a:gd name="T53" fmla="*/ 21 h 220"/>
                <a:gd name="T54" fmla="*/ 138 w 152"/>
                <a:gd name="T55" fmla="*/ 3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220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0"/>
                    <a:pt x="21" y="220"/>
                  </a:cubicBezTo>
                  <a:cubicBezTo>
                    <a:pt x="131" y="220"/>
                    <a:pt x="131" y="220"/>
                    <a:pt x="131" y="220"/>
                  </a:cubicBezTo>
                  <a:cubicBezTo>
                    <a:pt x="142" y="220"/>
                    <a:pt x="152" y="211"/>
                    <a:pt x="152" y="199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52" y="9"/>
                    <a:pt x="142" y="0"/>
                    <a:pt x="131" y="0"/>
                  </a:cubicBezTo>
                  <a:close/>
                  <a:moveTo>
                    <a:pt x="138" y="199"/>
                  </a:moveTo>
                  <a:cubicBezTo>
                    <a:pt x="138" y="203"/>
                    <a:pt x="135" y="206"/>
                    <a:pt x="131" y="206"/>
                  </a:cubicBezTo>
                  <a:cubicBezTo>
                    <a:pt x="21" y="206"/>
                    <a:pt x="21" y="206"/>
                    <a:pt x="21" y="206"/>
                  </a:cubicBezTo>
                  <a:cubicBezTo>
                    <a:pt x="17" y="206"/>
                    <a:pt x="14" y="203"/>
                    <a:pt x="14" y="199"/>
                  </a:cubicBezTo>
                  <a:cubicBezTo>
                    <a:pt x="14" y="186"/>
                    <a:pt x="14" y="186"/>
                    <a:pt x="14" y="186"/>
                  </a:cubicBezTo>
                  <a:cubicBezTo>
                    <a:pt x="138" y="186"/>
                    <a:pt x="138" y="186"/>
                    <a:pt x="138" y="186"/>
                  </a:cubicBezTo>
                  <a:lnTo>
                    <a:pt x="138" y="199"/>
                  </a:lnTo>
                  <a:close/>
                  <a:moveTo>
                    <a:pt x="138" y="179"/>
                  </a:moveTo>
                  <a:cubicBezTo>
                    <a:pt x="14" y="179"/>
                    <a:pt x="14" y="179"/>
                    <a:pt x="14" y="17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8" y="41"/>
                    <a:pt x="138" y="41"/>
                    <a:pt x="138" y="41"/>
                  </a:cubicBezTo>
                  <a:lnTo>
                    <a:pt x="138" y="179"/>
                  </a:lnTo>
                  <a:close/>
                  <a:moveTo>
                    <a:pt x="138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7"/>
                    <a:pt x="17" y="14"/>
                    <a:pt x="2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5" y="14"/>
                    <a:pt x="138" y="17"/>
                    <a:pt x="138" y="21"/>
                  </a:cubicBezTo>
                  <a:lnTo>
                    <a:pt x="138" y="34"/>
                  </a:lnTo>
                  <a:close/>
                </a:path>
              </a:pathLst>
            </a:custGeom>
            <a:solidFill>
              <a:srgbClr val="0EC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00" dirty="0">
                <a:latin typeface="Calibri Light" panose="020F0302020204030204"/>
              </a:endParaRPr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-757238" y="3454400"/>
              <a:ext cx="104775" cy="22225"/>
            </a:xfrm>
            <a:custGeom>
              <a:avLst/>
              <a:gdLst>
                <a:gd name="T0" fmla="*/ 28 w 28"/>
                <a:gd name="T1" fmla="*/ 3 h 6"/>
                <a:gd name="T2" fmla="*/ 24 w 28"/>
                <a:gd name="T3" fmla="*/ 6 h 6"/>
                <a:gd name="T4" fmla="*/ 4 w 28"/>
                <a:gd name="T5" fmla="*/ 6 h 6"/>
                <a:gd name="T6" fmla="*/ 0 w 28"/>
                <a:gd name="T7" fmla="*/ 3 h 6"/>
                <a:gd name="T8" fmla="*/ 0 w 28"/>
                <a:gd name="T9" fmla="*/ 3 h 6"/>
                <a:gd name="T10" fmla="*/ 4 w 28"/>
                <a:gd name="T11" fmla="*/ 0 h 6"/>
                <a:gd name="T12" fmla="*/ 24 w 28"/>
                <a:gd name="T13" fmla="*/ 0 h 6"/>
                <a:gd name="T14" fmla="*/ 28 w 28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">
                  <a:moveTo>
                    <a:pt x="28" y="3"/>
                  </a:moveTo>
                  <a:cubicBezTo>
                    <a:pt x="28" y="5"/>
                    <a:pt x="26" y="6"/>
                    <a:pt x="2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1"/>
                    <a:pt x="28" y="3"/>
                  </a:cubicBezTo>
                  <a:close/>
                </a:path>
              </a:pathLst>
            </a:custGeom>
            <a:solidFill>
              <a:srgbClr val="0EC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00" dirty="0">
                <a:latin typeface="Calibri Light" panose="020F0302020204030204"/>
              </a:endParaRPr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-730250" y="4097338"/>
              <a:ext cx="52387" cy="26988"/>
            </a:xfrm>
            <a:custGeom>
              <a:avLst/>
              <a:gdLst>
                <a:gd name="T0" fmla="*/ 14 w 14"/>
                <a:gd name="T1" fmla="*/ 4 h 7"/>
                <a:gd name="T2" fmla="*/ 10 w 14"/>
                <a:gd name="T3" fmla="*/ 7 h 7"/>
                <a:gd name="T4" fmla="*/ 4 w 14"/>
                <a:gd name="T5" fmla="*/ 7 h 7"/>
                <a:gd name="T6" fmla="*/ 0 w 14"/>
                <a:gd name="T7" fmla="*/ 4 h 7"/>
                <a:gd name="T8" fmla="*/ 0 w 14"/>
                <a:gd name="T9" fmla="*/ 4 h 7"/>
                <a:gd name="T10" fmla="*/ 4 w 14"/>
                <a:gd name="T11" fmla="*/ 0 h 7"/>
                <a:gd name="T12" fmla="*/ 10 w 14"/>
                <a:gd name="T13" fmla="*/ 0 h 7"/>
                <a:gd name="T14" fmla="*/ 14 w 14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4" y="6"/>
                    <a:pt x="12" y="7"/>
                    <a:pt x="1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2"/>
                    <a:pt x="14" y="4"/>
                  </a:cubicBezTo>
                  <a:close/>
                </a:path>
              </a:pathLst>
            </a:custGeom>
            <a:solidFill>
              <a:srgbClr val="0EC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00" dirty="0">
                <a:latin typeface="Calibri Light" panose="020F0302020204030204"/>
              </a:endParaRPr>
            </a:p>
          </p:txBody>
        </p:sp>
      </p:grpSp>
      <p:grpSp>
        <p:nvGrpSpPr>
          <p:cNvPr id="24" name="Group 260"/>
          <p:cNvGrpSpPr/>
          <p:nvPr/>
        </p:nvGrpSpPr>
        <p:grpSpPr>
          <a:xfrm>
            <a:off x="8957397" y="4883967"/>
            <a:ext cx="490564" cy="423260"/>
            <a:chOff x="-122237" y="-128588"/>
            <a:chExt cx="4632324" cy="3995738"/>
          </a:xfrm>
          <a:solidFill>
            <a:schemeClr val="accent4"/>
          </a:solidFill>
        </p:grpSpPr>
        <p:sp>
          <p:nvSpPr>
            <p:cNvPr id="25" name="Freeform 261"/>
            <p:cNvSpPr>
              <a:spLocks noEditPoints="1"/>
            </p:cNvSpPr>
            <p:nvPr/>
          </p:nvSpPr>
          <p:spPr bwMode="auto">
            <a:xfrm>
              <a:off x="-122237" y="-128588"/>
              <a:ext cx="4632324" cy="3995738"/>
            </a:xfrm>
            <a:custGeom>
              <a:avLst/>
              <a:gdLst>
                <a:gd name="T0" fmla="*/ 1096 w 1232"/>
                <a:gd name="T1" fmla="*/ 134 h 1062"/>
                <a:gd name="T2" fmla="*/ 616 w 1232"/>
                <a:gd name="T3" fmla="*/ 123 h 1062"/>
                <a:gd name="T4" fmla="*/ 136 w 1232"/>
                <a:gd name="T5" fmla="*/ 134 h 1062"/>
                <a:gd name="T6" fmla="*/ 136 w 1232"/>
                <a:gd name="T7" fmla="*/ 622 h 1062"/>
                <a:gd name="T8" fmla="*/ 538 w 1232"/>
                <a:gd name="T9" fmla="*/ 1020 h 1062"/>
                <a:gd name="T10" fmla="*/ 694 w 1232"/>
                <a:gd name="T11" fmla="*/ 1020 h 1062"/>
                <a:gd name="T12" fmla="*/ 1096 w 1232"/>
                <a:gd name="T13" fmla="*/ 622 h 1062"/>
                <a:gd name="T14" fmla="*/ 1096 w 1232"/>
                <a:gd name="T15" fmla="*/ 134 h 1062"/>
                <a:gd name="T16" fmla="*/ 1044 w 1232"/>
                <a:gd name="T17" fmla="*/ 570 h 1062"/>
                <a:gd name="T18" fmla="*/ 642 w 1232"/>
                <a:gd name="T19" fmla="*/ 968 h 1062"/>
                <a:gd name="T20" fmla="*/ 590 w 1232"/>
                <a:gd name="T21" fmla="*/ 968 h 1062"/>
                <a:gd name="T22" fmla="*/ 188 w 1232"/>
                <a:gd name="T23" fmla="*/ 570 h 1062"/>
                <a:gd name="T24" fmla="*/ 188 w 1232"/>
                <a:gd name="T25" fmla="*/ 185 h 1062"/>
                <a:gd name="T26" fmla="*/ 567 w 1232"/>
                <a:gd name="T27" fmla="*/ 177 h 1062"/>
                <a:gd name="T28" fmla="*/ 616 w 1232"/>
                <a:gd name="T29" fmla="*/ 221 h 1062"/>
                <a:gd name="T30" fmla="*/ 665 w 1232"/>
                <a:gd name="T31" fmla="*/ 177 h 1062"/>
                <a:gd name="T32" fmla="*/ 1044 w 1232"/>
                <a:gd name="T33" fmla="*/ 185 h 1062"/>
                <a:gd name="T34" fmla="*/ 1044 w 1232"/>
                <a:gd name="T35" fmla="*/ 57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2" h="1062">
                  <a:moveTo>
                    <a:pt x="1096" y="134"/>
                  </a:moveTo>
                  <a:cubicBezTo>
                    <a:pt x="964" y="3"/>
                    <a:pt x="753" y="0"/>
                    <a:pt x="616" y="123"/>
                  </a:cubicBezTo>
                  <a:cubicBezTo>
                    <a:pt x="479" y="0"/>
                    <a:pt x="268" y="3"/>
                    <a:pt x="136" y="134"/>
                  </a:cubicBezTo>
                  <a:cubicBezTo>
                    <a:pt x="0" y="268"/>
                    <a:pt x="0" y="487"/>
                    <a:pt x="136" y="622"/>
                  </a:cubicBezTo>
                  <a:cubicBezTo>
                    <a:pt x="175" y="660"/>
                    <a:pt x="538" y="1020"/>
                    <a:pt x="538" y="1020"/>
                  </a:cubicBezTo>
                  <a:cubicBezTo>
                    <a:pt x="581" y="1062"/>
                    <a:pt x="651" y="1062"/>
                    <a:pt x="694" y="1020"/>
                  </a:cubicBezTo>
                  <a:cubicBezTo>
                    <a:pt x="694" y="1020"/>
                    <a:pt x="1092" y="626"/>
                    <a:pt x="1096" y="622"/>
                  </a:cubicBezTo>
                  <a:cubicBezTo>
                    <a:pt x="1232" y="487"/>
                    <a:pt x="1232" y="268"/>
                    <a:pt x="1096" y="134"/>
                  </a:cubicBezTo>
                  <a:close/>
                  <a:moveTo>
                    <a:pt x="1044" y="570"/>
                  </a:moveTo>
                  <a:cubicBezTo>
                    <a:pt x="642" y="968"/>
                    <a:pt x="642" y="968"/>
                    <a:pt x="642" y="968"/>
                  </a:cubicBezTo>
                  <a:cubicBezTo>
                    <a:pt x="628" y="982"/>
                    <a:pt x="604" y="982"/>
                    <a:pt x="590" y="968"/>
                  </a:cubicBezTo>
                  <a:cubicBezTo>
                    <a:pt x="188" y="570"/>
                    <a:pt x="188" y="570"/>
                    <a:pt x="188" y="570"/>
                  </a:cubicBezTo>
                  <a:cubicBezTo>
                    <a:pt x="81" y="464"/>
                    <a:pt x="81" y="291"/>
                    <a:pt x="188" y="185"/>
                  </a:cubicBezTo>
                  <a:cubicBezTo>
                    <a:pt x="291" y="82"/>
                    <a:pt x="458" y="79"/>
                    <a:pt x="567" y="177"/>
                  </a:cubicBezTo>
                  <a:cubicBezTo>
                    <a:pt x="616" y="221"/>
                    <a:pt x="616" y="221"/>
                    <a:pt x="616" y="221"/>
                  </a:cubicBezTo>
                  <a:cubicBezTo>
                    <a:pt x="665" y="177"/>
                    <a:pt x="665" y="177"/>
                    <a:pt x="665" y="177"/>
                  </a:cubicBezTo>
                  <a:cubicBezTo>
                    <a:pt x="774" y="79"/>
                    <a:pt x="941" y="82"/>
                    <a:pt x="1044" y="185"/>
                  </a:cubicBezTo>
                  <a:cubicBezTo>
                    <a:pt x="1151" y="291"/>
                    <a:pt x="1151" y="464"/>
                    <a:pt x="1044" y="570"/>
                  </a:cubicBezTo>
                  <a:close/>
                </a:path>
              </a:pathLst>
            </a:custGeom>
            <a:solidFill>
              <a:srgbClr val="00A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00" dirty="0">
                <a:latin typeface="Calibri Light" panose="020F0302020204030204"/>
              </a:endParaRPr>
            </a:p>
          </p:txBody>
        </p:sp>
        <p:sp>
          <p:nvSpPr>
            <p:cNvPr id="26" name="Freeform 262"/>
            <p:cNvSpPr/>
            <p:nvPr/>
          </p:nvSpPr>
          <p:spPr bwMode="auto">
            <a:xfrm>
              <a:off x="688975" y="681038"/>
              <a:ext cx="650875" cy="650875"/>
            </a:xfrm>
            <a:custGeom>
              <a:avLst/>
              <a:gdLst>
                <a:gd name="T0" fmla="*/ 154 w 173"/>
                <a:gd name="T1" fmla="*/ 0 h 173"/>
                <a:gd name="T2" fmla="*/ 154 w 173"/>
                <a:gd name="T3" fmla="*/ 0 h 173"/>
                <a:gd name="T4" fmla="*/ 0 w 173"/>
                <a:gd name="T5" fmla="*/ 154 h 173"/>
                <a:gd name="T6" fmla="*/ 0 w 173"/>
                <a:gd name="T7" fmla="*/ 154 h 173"/>
                <a:gd name="T8" fmla="*/ 18 w 173"/>
                <a:gd name="T9" fmla="*/ 173 h 173"/>
                <a:gd name="T10" fmla="*/ 36 w 173"/>
                <a:gd name="T11" fmla="*/ 154 h 173"/>
                <a:gd name="T12" fmla="*/ 36 w 173"/>
                <a:gd name="T13" fmla="*/ 154 h 173"/>
                <a:gd name="T14" fmla="*/ 154 w 173"/>
                <a:gd name="T15" fmla="*/ 36 h 173"/>
                <a:gd name="T16" fmla="*/ 154 w 173"/>
                <a:gd name="T17" fmla="*/ 36 h 173"/>
                <a:gd name="T18" fmla="*/ 173 w 173"/>
                <a:gd name="T19" fmla="*/ 18 h 173"/>
                <a:gd name="T20" fmla="*/ 154 w 173"/>
                <a:gd name="T2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173"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69" y="0"/>
                    <a:pt x="0" y="69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5"/>
                    <a:pt x="8" y="173"/>
                    <a:pt x="18" y="173"/>
                  </a:cubicBezTo>
                  <a:cubicBezTo>
                    <a:pt x="28" y="173"/>
                    <a:pt x="36" y="165"/>
                    <a:pt x="36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6" y="89"/>
                    <a:pt x="89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65" y="36"/>
                    <a:pt x="173" y="28"/>
                    <a:pt x="173" y="18"/>
                  </a:cubicBezTo>
                  <a:cubicBezTo>
                    <a:pt x="173" y="8"/>
                    <a:pt x="165" y="0"/>
                    <a:pt x="154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27000"/>
                  </a:schemeClr>
                </a:gs>
                <a:gs pos="89000">
                  <a:srgbClr val="0ECAC5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00" dirty="0">
                <a:latin typeface="Calibri Light" panose="020F0302020204030204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64973" y="225363"/>
            <a:ext cx="187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gradFill>
                  <a:gsLst>
                    <a:gs pos="0">
                      <a:srgbClr val="0070C0"/>
                    </a:gs>
                    <a:gs pos="100000">
                      <a:srgbClr val="01DBE0"/>
                    </a:gs>
                  </a:gsLst>
                  <a:lin ang="10800000" scaled="0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Busin</a:t>
            </a:r>
            <a:r>
              <a:rPr lang="en-US" altLang="zh-CN" dirty="0">
                <a:gradFill>
                  <a:gsLst>
                    <a:gs pos="0">
                      <a:srgbClr val="0070C0"/>
                    </a:gs>
                    <a:gs pos="100000">
                      <a:srgbClr val="01DBE0"/>
                    </a:gs>
                  </a:gsLst>
                  <a:lin ang="10800000" scaled="0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  ss Fashion</a:t>
            </a:r>
            <a:endParaRPr lang="zh-CN" altLang="en-US" dirty="0">
              <a:gradFill>
                <a:gsLst>
                  <a:gs pos="0">
                    <a:srgbClr val="0070C0"/>
                  </a:gs>
                  <a:gs pos="100000">
                    <a:srgbClr val="01DBE0"/>
                  </a:gs>
                </a:gsLst>
                <a:lin ang="10800000" scaled="0"/>
              </a:gradFill>
              <a:latin typeface="Forte" panose="03060902040502070203" pitchFamily="66" charset="0"/>
              <a:ea typeface="汉仪秦川飞影W" panose="00020600040101010101" pitchFamily="18" charset="-122"/>
            </a:endParaRPr>
          </a:p>
        </p:txBody>
      </p:sp>
      <p:sp>
        <p:nvSpPr>
          <p:cNvPr id="22" name="流程图: 可选过程 21"/>
          <p:cNvSpPr/>
          <p:nvPr/>
        </p:nvSpPr>
        <p:spPr>
          <a:xfrm>
            <a:off x="4585415" y="-889000"/>
            <a:ext cx="8396364" cy="6997973"/>
          </a:xfrm>
          <a:custGeom>
            <a:avLst/>
            <a:gdLst>
              <a:gd name="connsiteX0" fmla="*/ 0 w 6677025"/>
              <a:gd name="connsiteY0" fmla="*/ 626533 h 3759200"/>
              <a:gd name="connsiteX1" fmla="*/ 626533 w 6677025"/>
              <a:gd name="connsiteY1" fmla="*/ 0 h 3759200"/>
              <a:gd name="connsiteX2" fmla="*/ 6050492 w 6677025"/>
              <a:gd name="connsiteY2" fmla="*/ 0 h 3759200"/>
              <a:gd name="connsiteX3" fmla="*/ 6677025 w 6677025"/>
              <a:gd name="connsiteY3" fmla="*/ 626533 h 3759200"/>
              <a:gd name="connsiteX4" fmla="*/ 6677025 w 6677025"/>
              <a:gd name="connsiteY4" fmla="*/ 3132667 h 3759200"/>
              <a:gd name="connsiteX5" fmla="*/ 6050492 w 6677025"/>
              <a:gd name="connsiteY5" fmla="*/ 3759200 h 3759200"/>
              <a:gd name="connsiteX6" fmla="*/ 626533 w 6677025"/>
              <a:gd name="connsiteY6" fmla="*/ 3759200 h 3759200"/>
              <a:gd name="connsiteX7" fmla="*/ 0 w 6677025"/>
              <a:gd name="connsiteY7" fmla="*/ 3132667 h 3759200"/>
              <a:gd name="connsiteX8" fmla="*/ 0 w 6677025"/>
              <a:gd name="connsiteY8" fmla="*/ 626533 h 3759200"/>
              <a:gd name="connsiteX0-1" fmla="*/ 0 w 7451725"/>
              <a:gd name="connsiteY0-2" fmla="*/ 59287 h 4754054"/>
              <a:gd name="connsiteX1-3" fmla="*/ 1401233 w 7451725"/>
              <a:gd name="connsiteY1-4" fmla="*/ 994854 h 4754054"/>
              <a:gd name="connsiteX2-5" fmla="*/ 6825192 w 7451725"/>
              <a:gd name="connsiteY2-6" fmla="*/ 994854 h 4754054"/>
              <a:gd name="connsiteX3-7" fmla="*/ 7451725 w 7451725"/>
              <a:gd name="connsiteY3-8" fmla="*/ 1621387 h 4754054"/>
              <a:gd name="connsiteX4-9" fmla="*/ 7451725 w 7451725"/>
              <a:gd name="connsiteY4-10" fmla="*/ 4127521 h 4754054"/>
              <a:gd name="connsiteX5-11" fmla="*/ 6825192 w 7451725"/>
              <a:gd name="connsiteY5-12" fmla="*/ 4754054 h 4754054"/>
              <a:gd name="connsiteX6-13" fmla="*/ 1401233 w 7451725"/>
              <a:gd name="connsiteY6-14" fmla="*/ 4754054 h 4754054"/>
              <a:gd name="connsiteX7-15" fmla="*/ 774700 w 7451725"/>
              <a:gd name="connsiteY7-16" fmla="*/ 4127521 h 4754054"/>
              <a:gd name="connsiteX8-17" fmla="*/ 0 w 7451725"/>
              <a:gd name="connsiteY8-18" fmla="*/ 59287 h 4754054"/>
              <a:gd name="connsiteX0-19" fmla="*/ 0 w 7451725"/>
              <a:gd name="connsiteY0-20" fmla="*/ 1464733 h 6159500"/>
              <a:gd name="connsiteX1-21" fmla="*/ 1375833 w 7451725"/>
              <a:gd name="connsiteY1-22" fmla="*/ 0 h 6159500"/>
              <a:gd name="connsiteX2-23" fmla="*/ 6825192 w 7451725"/>
              <a:gd name="connsiteY2-24" fmla="*/ 2400300 h 6159500"/>
              <a:gd name="connsiteX3-25" fmla="*/ 7451725 w 7451725"/>
              <a:gd name="connsiteY3-26" fmla="*/ 3026833 h 6159500"/>
              <a:gd name="connsiteX4-27" fmla="*/ 7451725 w 7451725"/>
              <a:gd name="connsiteY4-28" fmla="*/ 5532967 h 6159500"/>
              <a:gd name="connsiteX5-29" fmla="*/ 6825192 w 7451725"/>
              <a:gd name="connsiteY5-30" fmla="*/ 6159500 h 6159500"/>
              <a:gd name="connsiteX6-31" fmla="*/ 1401233 w 7451725"/>
              <a:gd name="connsiteY6-32" fmla="*/ 6159500 h 6159500"/>
              <a:gd name="connsiteX7-33" fmla="*/ 774700 w 7451725"/>
              <a:gd name="connsiteY7-34" fmla="*/ 5532967 h 6159500"/>
              <a:gd name="connsiteX8-35" fmla="*/ 0 w 7451725"/>
              <a:gd name="connsiteY8-36" fmla="*/ 1464733 h 6159500"/>
              <a:gd name="connsiteX0-37" fmla="*/ 0 w 7451725"/>
              <a:gd name="connsiteY0-38" fmla="*/ 1464733 h 6159500"/>
              <a:gd name="connsiteX1-39" fmla="*/ 1375833 w 7451725"/>
              <a:gd name="connsiteY1-40" fmla="*/ 0 h 6159500"/>
              <a:gd name="connsiteX2-41" fmla="*/ 6825192 w 7451725"/>
              <a:gd name="connsiteY2-42" fmla="*/ 2400300 h 6159500"/>
              <a:gd name="connsiteX3-43" fmla="*/ 7451725 w 7451725"/>
              <a:gd name="connsiteY3-44" fmla="*/ 3026833 h 6159500"/>
              <a:gd name="connsiteX4-45" fmla="*/ 7451725 w 7451725"/>
              <a:gd name="connsiteY4-46" fmla="*/ 5532967 h 6159500"/>
              <a:gd name="connsiteX5-47" fmla="*/ 6825192 w 7451725"/>
              <a:gd name="connsiteY5-48" fmla="*/ 6159500 h 6159500"/>
              <a:gd name="connsiteX6-49" fmla="*/ 1401233 w 7451725"/>
              <a:gd name="connsiteY6-50" fmla="*/ 6159500 h 6159500"/>
              <a:gd name="connsiteX7-51" fmla="*/ 1511300 w 7451725"/>
              <a:gd name="connsiteY7-52" fmla="*/ 4682067 h 6159500"/>
              <a:gd name="connsiteX8-53" fmla="*/ 0 w 7451725"/>
              <a:gd name="connsiteY8-54" fmla="*/ 1464733 h 6159500"/>
              <a:gd name="connsiteX0-55" fmla="*/ 0 w 7451725"/>
              <a:gd name="connsiteY0-56" fmla="*/ 1464733 h 6159500"/>
              <a:gd name="connsiteX1-57" fmla="*/ 1375833 w 7451725"/>
              <a:gd name="connsiteY1-58" fmla="*/ 0 h 6159500"/>
              <a:gd name="connsiteX2-59" fmla="*/ 6825192 w 7451725"/>
              <a:gd name="connsiteY2-60" fmla="*/ 2400300 h 6159500"/>
              <a:gd name="connsiteX3-61" fmla="*/ 7451725 w 7451725"/>
              <a:gd name="connsiteY3-62" fmla="*/ 3026833 h 6159500"/>
              <a:gd name="connsiteX4-63" fmla="*/ 7451725 w 7451725"/>
              <a:gd name="connsiteY4-64" fmla="*/ 5532967 h 6159500"/>
              <a:gd name="connsiteX5-65" fmla="*/ 6825192 w 7451725"/>
              <a:gd name="connsiteY5-66" fmla="*/ 6159500 h 6159500"/>
              <a:gd name="connsiteX6-67" fmla="*/ 4119033 w 7451725"/>
              <a:gd name="connsiteY6-68" fmla="*/ 5791200 h 6159500"/>
              <a:gd name="connsiteX7-69" fmla="*/ 1511300 w 7451725"/>
              <a:gd name="connsiteY7-70" fmla="*/ 4682067 h 6159500"/>
              <a:gd name="connsiteX8-71" fmla="*/ 0 w 7451725"/>
              <a:gd name="connsiteY8-72" fmla="*/ 1464733 h 6159500"/>
              <a:gd name="connsiteX0-73" fmla="*/ 0 w 7451725"/>
              <a:gd name="connsiteY0-74" fmla="*/ 1464733 h 6159500"/>
              <a:gd name="connsiteX1-75" fmla="*/ 1375833 w 7451725"/>
              <a:gd name="connsiteY1-76" fmla="*/ 0 h 6159500"/>
              <a:gd name="connsiteX2-77" fmla="*/ 6825192 w 7451725"/>
              <a:gd name="connsiteY2-78" fmla="*/ 2400300 h 6159500"/>
              <a:gd name="connsiteX3-79" fmla="*/ 7451725 w 7451725"/>
              <a:gd name="connsiteY3-80" fmla="*/ 3026833 h 6159500"/>
              <a:gd name="connsiteX4-81" fmla="*/ 7451725 w 7451725"/>
              <a:gd name="connsiteY4-82" fmla="*/ 5532967 h 6159500"/>
              <a:gd name="connsiteX5-83" fmla="*/ 6825192 w 7451725"/>
              <a:gd name="connsiteY5-84" fmla="*/ 6159500 h 6159500"/>
              <a:gd name="connsiteX6-85" fmla="*/ 4119033 w 7451725"/>
              <a:gd name="connsiteY6-86" fmla="*/ 5791200 h 6159500"/>
              <a:gd name="connsiteX7-87" fmla="*/ 2311400 w 7451725"/>
              <a:gd name="connsiteY7-88" fmla="*/ 2954867 h 6159500"/>
              <a:gd name="connsiteX8-89" fmla="*/ 0 w 7451725"/>
              <a:gd name="connsiteY8-90" fmla="*/ 1464733 h 6159500"/>
              <a:gd name="connsiteX0-91" fmla="*/ 0 w 7451725"/>
              <a:gd name="connsiteY0-92" fmla="*/ 1464733 h 6159500"/>
              <a:gd name="connsiteX1-93" fmla="*/ 1375833 w 7451725"/>
              <a:gd name="connsiteY1-94" fmla="*/ 0 h 6159500"/>
              <a:gd name="connsiteX2-95" fmla="*/ 6825192 w 7451725"/>
              <a:gd name="connsiteY2-96" fmla="*/ 2400300 h 6159500"/>
              <a:gd name="connsiteX3-97" fmla="*/ 7451725 w 7451725"/>
              <a:gd name="connsiteY3-98" fmla="*/ 3026833 h 6159500"/>
              <a:gd name="connsiteX4-99" fmla="*/ 7451725 w 7451725"/>
              <a:gd name="connsiteY4-100" fmla="*/ 5532967 h 6159500"/>
              <a:gd name="connsiteX5-101" fmla="*/ 6825192 w 7451725"/>
              <a:gd name="connsiteY5-102" fmla="*/ 6159500 h 6159500"/>
              <a:gd name="connsiteX6-103" fmla="*/ 4119033 w 7451725"/>
              <a:gd name="connsiteY6-104" fmla="*/ 5791200 h 6159500"/>
              <a:gd name="connsiteX7-105" fmla="*/ 2311400 w 7451725"/>
              <a:gd name="connsiteY7-106" fmla="*/ 2954867 h 6159500"/>
              <a:gd name="connsiteX8-107" fmla="*/ 0 w 7451725"/>
              <a:gd name="connsiteY8-108" fmla="*/ 1464733 h 6159500"/>
              <a:gd name="connsiteX0-109" fmla="*/ 0 w 7451725"/>
              <a:gd name="connsiteY0-110" fmla="*/ 1464733 h 6159500"/>
              <a:gd name="connsiteX1-111" fmla="*/ 1375833 w 7451725"/>
              <a:gd name="connsiteY1-112" fmla="*/ 0 h 6159500"/>
              <a:gd name="connsiteX2-113" fmla="*/ 6825192 w 7451725"/>
              <a:gd name="connsiteY2-114" fmla="*/ 2400300 h 6159500"/>
              <a:gd name="connsiteX3-115" fmla="*/ 7451725 w 7451725"/>
              <a:gd name="connsiteY3-116" fmla="*/ 3026833 h 6159500"/>
              <a:gd name="connsiteX4-117" fmla="*/ 7451725 w 7451725"/>
              <a:gd name="connsiteY4-118" fmla="*/ 5532967 h 6159500"/>
              <a:gd name="connsiteX5-119" fmla="*/ 6825192 w 7451725"/>
              <a:gd name="connsiteY5-120" fmla="*/ 6159500 h 6159500"/>
              <a:gd name="connsiteX6-121" fmla="*/ 3865033 w 7451725"/>
              <a:gd name="connsiteY6-122" fmla="*/ 6019800 h 6159500"/>
              <a:gd name="connsiteX7-123" fmla="*/ 2311400 w 7451725"/>
              <a:gd name="connsiteY7-124" fmla="*/ 2954867 h 6159500"/>
              <a:gd name="connsiteX8-125" fmla="*/ 0 w 7451725"/>
              <a:gd name="connsiteY8-126" fmla="*/ 1464733 h 6159500"/>
              <a:gd name="connsiteX0-127" fmla="*/ 0 w 7451725"/>
              <a:gd name="connsiteY0-128" fmla="*/ 1464733 h 6290296"/>
              <a:gd name="connsiteX1-129" fmla="*/ 1375833 w 7451725"/>
              <a:gd name="connsiteY1-130" fmla="*/ 0 h 6290296"/>
              <a:gd name="connsiteX2-131" fmla="*/ 6825192 w 7451725"/>
              <a:gd name="connsiteY2-132" fmla="*/ 2400300 h 6290296"/>
              <a:gd name="connsiteX3-133" fmla="*/ 7451725 w 7451725"/>
              <a:gd name="connsiteY3-134" fmla="*/ 3026833 h 6290296"/>
              <a:gd name="connsiteX4-135" fmla="*/ 7451725 w 7451725"/>
              <a:gd name="connsiteY4-136" fmla="*/ 5532967 h 6290296"/>
              <a:gd name="connsiteX5-137" fmla="*/ 6825192 w 7451725"/>
              <a:gd name="connsiteY5-138" fmla="*/ 6159500 h 6290296"/>
              <a:gd name="connsiteX6-139" fmla="*/ 3865033 w 7451725"/>
              <a:gd name="connsiteY6-140" fmla="*/ 6019800 h 6290296"/>
              <a:gd name="connsiteX7-141" fmla="*/ 2311400 w 7451725"/>
              <a:gd name="connsiteY7-142" fmla="*/ 2954867 h 6290296"/>
              <a:gd name="connsiteX8-143" fmla="*/ 0 w 7451725"/>
              <a:gd name="connsiteY8-144" fmla="*/ 1464733 h 6290296"/>
              <a:gd name="connsiteX0-145" fmla="*/ 0 w 7451725"/>
              <a:gd name="connsiteY0-146" fmla="*/ 1464733 h 6396027"/>
              <a:gd name="connsiteX1-147" fmla="*/ 1375833 w 7451725"/>
              <a:gd name="connsiteY1-148" fmla="*/ 0 h 6396027"/>
              <a:gd name="connsiteX2-149" fmla="*/ 6825192 w 7451725"/>
              <a:gd name="connsiteY2-150" fmla="*/ 2400300 h 6396027"/>
              <a:gd name="connsiteX3-151" fmla="*/ 7451725 w 7451725"/>
              <a:gd name="connsiteY3-152" fmla="*/ 3026833 h 6396027"/>
              <a:gd name="connsiteX4-153" fmla="*/ 7451725 w 7451725"/>
              <a:gd name="connsiteY4-154" fmla="*/ 5532967 h 6396027"/>
              <a:gd name="connsiteX5-155" fmla="*/ 6825192 w 7451725"/>
              <a:gd name="connsiteY5-156" fmla="*/ 6159500 h 6396027"/>
              <a:gd name="connsiteX6-157" fmla="*/ 3865033 w 7451725"/>
              <a:gd name="connsiteY6-158" fmla="*/ 6019800 h 6396027"/>
              <a:gd name="connsiteX7-159" fmla="*/ 2311400 w 7451725"/>
              <a:gd name="connsiteY7-160" fmla="*/ 2954867 h 6396027"/>
              <a:gd name="connsiteX8-161" fmla="*/ 0 w 7451725"/>
              <a:gd name="connsiteY8-162" fmla="*/ 1464733 h 6396027"/>
              <a:gd name="connsiteX0-163" fmla="*/ 0 w 7451725"/>
              <a:gd name="connsiteY0-164" fmla="*/ 1464733 h 6290296"/>
              <a:gd name="connsiteX1-165" fmla="*/ 1375833 w 7451725"/>
              <a:gd name="connsiteY1-166" fmla="*/ 0 h 6290296"/>
              <a:gd name="connsiteX2-167" fmla="*/ 6825192 w 7451725"/>
              <a:gd name="connsiteY2-168" fmla="*/ 2400300 h 6290296"/>
              <a:gd name="connsiteX3-169" fmla="*/ 7451725 w 7451725"/>
              <a:gd name="connsiteY3-170" fmla="*/ 3026833 h 6290296"/>
              <a:gd name="connsiteX4-171" fmla="*/ 7451725 w 7451725"/>
              <a:gd name="connsiteY4-172" fmla="*/ 5532967 h 6290296"/>
              <a:gd name="connsiteX5-173" fmla="*/ 6825192 w 7451725"/>
              <a:gd name="connsiteY5-174" fmla="*/ 6159500 h 6290296"/>
              <a:gd name="connsiteX6-175" fmla="*/ 3865033 w 7451725"/>
              <a:gd name="connsiteY6-176" fmla="*/ 6019800 h 6290296"/>
              <a:gd name="connsiteX7-177" fmla="*/ 2311400 w 7451725"/>
              <a:gd name="connsiteY7-178" fmla="*/ 2954867 h 6290296"/>
              <a:gd name="connsiteX8-179" fmla="*/ 0 w 7451725"/>
              <a:gd name="connsiteY8-180" fmla="*/ 1464733 h 6290296"/>
              <a:gd name="connsiteX0-181" fmla="*/ 0 w 7451725"/>
              <a:gd name="connsiteY0-182" fmla="*/ 1464733 h 6159500"/>
              <a:gd name="connsiteX1-183" fmla="*/ 1375833 w 7451725"/>
              <a:gd name="connsiteY1-184" fmla="*/ 0 h 6159500"/>
              <a:gd name="connsiteX2-185" fmla="*/ 6825192 w 7451725"/>
              <a:gd name="connsiteY2-186" fmla="*/ 2400300 h 6159500"/>
              <a:gd name="connsiteX3-187" fmla="*/ 7451725 w 7451725"/>
              <a:gd name="connsiteY3-188" fmla="*/ 3026833 h 6159500"/>
              <a:gd name="connsiteX4-189" fmla="*/ 7451725 w 7451725"/>
              <a:gd name="connsiteY4-190" fmla="*/ 5532967 h 6159500"/>
              <a:gd name="connsiteX5-191" fmla="*/ 6825192 w 7451725"/>
              <a:gd name="connsiteY5-192" fmla="*/ 6159500 h 6159500"/>
              <a:gd name="connsiteX6-193" fmla="*/ 3649133 w 7451725"/>
              <a:gd name="connsiteY6-194" fmla="*/ 5778500 h 6159500"/>
              <a:gd name="connsiteX7-195" fmla="*/ 2311400 w 7451725"/>
              <a:gd name="connsiteY7-196" fmla="*/ 2954867 h 6159500"/>
              <a:gd name="connsiteX8-197" fmla="*/ 0 w 7451725"/>
              <a:gd name="connsiteY8-198" fmla="*/ 1464733 h 6159500"/>
              <a:gd name="connsiteX0-199" fmla="*/ 29518 w 7481243"/>
              <a:gd name="connsiteY0-200" fmla="*/ 1464733 h 6159500"/>
              <a:gd name="connsiteX1-201" fmla="*/ 1405351 w 7481243"/>
              <a:gd name="connsiteY1-202" fmla="*/ 0 h 6159500"/>
              <a:gd name="connsiteX2-203" fmla="*/ 6854710 w 7481243"/>
              <a:gd name="connsiteY2-204" fmla="*/ 2400300 h 6159500"/>
              <a:gd name="connsiteX3-205" fmla="*/ 7481243 w 7481243"/>
              <a:gd name="connsiteY3-206" fmla="*/ 3026833 h 6159500"/>
              <a:gd name="connsiteX4-207" fmla="*/ 7481243 w 7481243"/>
              <a:gd name="connsiteY4-208" fmla="*/ 5532967 h 6159500"/>
              <a:gd name="connsiteX5-209" fmla="*/ 6854710 w 7481243"/>
              <a:gd name="connsiteY5-210" fmla="*/ 6159500 h 6159500"/>
              <a:gd name="connsiteX6-211" fmla="*/ 3678651 w 7481243"/>
              <a:gd name="connsiteY6-212" fmla="*/ 5778500 h 6159500"/>
              <a:gd name="connsiteX7-213" fmla="*/ 2340918 w 7481243"/>
              <a:gd name="connsiteY7-214" fmla="*/ 2954867 h 6159500"/>
              <a:gd name="connsiteX8-215" fmla="*/ 613718 w 7481243"/>
              <a:gd name="connsiteY8-216" fmla="*/ 2032000 h 6159500"/>
              <a:gd name="connsiteX9" fmla="*/ 29518 w 7481243"/>
              <a:gd name="connsiteY9" fmla="*/ 1464733 h 6159500"/>
              <a:gd name="connsiteX0-217" fmla="*/ 46481 w 7498206"/>
              <a:gd name="connsiteY0-218" fmla="*/ 1464733 h 6159500"/>
              <a:gd name="connsiteX1-219" fmla="*/ 1422314 w 7498206"/>
              <a:gd name="connsiteY1-220" fmla="*/ 0 h 6159500"/>
              <a:gd name="connsiteX2-221" fmla="*/ 6871673 w 7498206"/>
              <a:gd name="connsiteY2-222" fmla="*/ 2400300 h 6159500"/>
              <a:gd name="connsiteX3-223" fmla="*/ 7498206 w 7498206"/>
              <a:gd name="connsiteY3-224" fmla="*/ 3026833 h 6159500"/>
              <a:gd name="connsiteX4-225" fmla="*/ 7498206 w 7498206"/>
              <a:gd name="connsiteY4-226" fmla="*/ 5532967 h 6159500"/>
              <a:gd name="connsiteX5-227" fmla="*/ 6871673 w 7498206"/>
              <a:gd name="connsiteY5-228" fmla="*/ 6159500 h 6159500"/>
              <a:gd name="connsiteX6-229" fmla="*/ 3695614 w 7498206"/>
              <a:gd name="connsiteY6-230" fmla="*/ 5778500 h 6159500"/>
              <a:gd name="connsiteX7-231" fmla="*/ 2357881 w 7498206"/>
              <a:gd name="connsiteY7-232" fmla="*/ 2954867 h 6159500"/>
              <a:gd name="connsiteX8-233" fmla="*/ 452881 w 7498206"/>
              <a:gd name="connsiteY8-234" fmla="*/ 2959100 h 6159500"/>
              <a:gd name="connsiteX9-235" fmla="*/ 46481 w 7498206"/>
              <a:gd name="connsiteY9-236" fmla="*/ 1464733 h 6159500"/>
              <a:gd name="connsiteX0-237" fmla="*/ 38777 w 7554002"/>
              <a:gd name="connsiteY0-238" fmla="*/ 1071033 h 6159500"/>
              <a:gd name="connsiteX1-239" fmla="*/ 1478110 w 7554002"/>
              <a:gd name="connsiteY1-240" fmla="*/ 0 h 6159500"/>
              <a:gd name="connsiteX2-241" fmla="*/ 6927469 w 7554002"/>
              <a:gd name="connsiteY2-242" fmla="*/ 2400300 h 6159500"/>
              <a:gd name="connsiteX3-243" fmla="*/ 7554002 w 7554002"/>
              <a:gd name="connsiteY3-244" fmla="*/ 3026833 h 6159500"/>
              <a:gd name="connsiteX4-245" fmla="*/ 7554002 w 7554002"/>
              <a:gd name="connsiteY4-246" fmla="*/ 5532967 h 6159500"/>
              <a:gd name="connsiteX5-247" fmla="*/ 6927469 w 7554002"/>
              <a:gd name="connsiteY5-248" fmla="*/ 6159500 h 6159500"/>
              <a:gd name="connsiteX6-249" fmla="*/ 3751410 w 7554002"/>
              <a:gd name="connsiteY6-250" fmla="*/ 5778500 h 6159500"/>
              <a:gd name="connsiteX7-251" fmla="*/ 2413677 w 7554002"/>
              <a:gd name="connsiteY7-252" fmla="*/ 2954867 h 6159500"/>
              <a:gd name="connsiteX8-253" fmla="*/ 508677 w 7554002"/>
              <a:gd name="connsiteY8-254" fmla="*/ 2959100 h 6159500"/>
              <a:gd name="connsiteX9-255" fmla="*/ 38777 w 7554002"/>
              <a:gd name="connsiteY9-256" fmla="*/ 1071033 h 6159500"/>
              <a:gd name="connsiteX0-257" fmla="*/ 38777 w 7554002"/>
              <a:gd name="connsiteY0-258" fmla="*/ 1071033 h 6159500"/>
              <a:gd name="connsiteX1-259" fmla="*/ 1478110 w 7554002"/>
              <a:gd name="connsiteY1-260" fmla="*/ 0 h 6159500"/>
              <a:gd name="connsiteX2-261" fmla="*/ 6927469 w 7554002"/>
              <a:gd name="connsiteY2-262" fmla="*/ 2400300 h 6159500"/>
              <a:gd name="connsiteX3-263" fmla="*/ 7554002 w 7554002"/>
              <a:gd name="connsiteY3-264" fmla="*/ 3026833 h 6159500"/>
              <a:gd name="connsiteX4-265" fmla="*/ 7554002 w 7554002"/>
              <a:gd name="connsiteY4-266" fmla="*/ 5532967 h 6159500"/>
              <a:gd name="connsiteX5-267" fmla="*/ 6927469 w 7554002"/>
              <a:gd name="connsiteY5-268" fmla="*/ 6159500 h 6159500"/>
              <a:gd name="connsiteX6-269" fmla="*/ 3751410 w 7554002"/>
              <a:gd name="connsiteY6-270" fmla="*/ 5778500 h 6159500"/>
              <a:gd name="connsiteX7-271" fmla="*/ 1740577 w 7554002"/>
              <a:gd name="connsiteY7-272" fmla="*/ 3246967 h 6159500"/>
              <a:gd name="connsiteX8-273" fmla="*/ 508677 w 7554002"/>
              <a:gd name="connsiteY8-274" fmla="*/ 2959100 h 6159500"/>
              <a:gd name="connsiteX9-275" fmla="*/ 38777 w 7554002"/>
              <a:gd name="connsiteY9-276" fmla="*/ 1071033 h 6159500"/>
              <a:gd name="connsiteX0-277" fmla="*/ 638623 w 8153848"/>
              <a:gd name="connsiteY0-278" fmla="*/ 1071033 h 6159500"/>
              <a:gd name="connsiteX1-279" fmla="*/ 2077956 w 8153848"/>
              <a:gd name="connsiteY1-280" fmla="*/ 0 h 6159500"/>
              <a:gd name="connsiteX2-281" fmla="*/ 7527315 w 8153848"/>
              <a:gd name="connsiteY2-282" fmla="*/ 2400300 h 6159500"/>
              <a:gd name="connsiteX3-283" fmla="*/ 8153848 w 8153848"/>
              <a:gd name="connsiteY3-284" fmla="*/ 3026833 h 6159500"/>
              <a:gd name="connsiteX4-285" fmla="*/ 8153848 w 8153848"/>
              <a:gd name="connsiteY4-286" fmla="*/ 5532967 h 6159500"/>
              <a:gd name="connsiteX5-287" fmla="*/ 7527315 w 8153848"/>
              <a:gd name="connsiteY5-288" fmla="*/ 6159500 h 6159500"/>
              <a:gd name="connsiteX6-289" fmla="*/ 4351256 w 8153848"/>
              <a:gd name="connsiteY6-290" fmla="*/ 5778500 h 6159500"/>
              <a:gd name="connsiteX7-291" fmla="*/ 2340423 w 8153848"/>
              <a:gd name="connsiteY7-292" fmla="*/ 3246967 h 6159500"/>
              <a:gd name="connsiteX8-293" fmla="*/ 105223 w 8153848"/>
              <a:gd name="connsiteY8-294" fmla="*/ 2679700 h 6159500"/>
              <a:gd name="connsiteX9-295" fmla="*/ 638623 w 8153848"/>
              <a:gd name="connsiteY9-296" fmla="*/ 1071033 h 6159500"/>
              <a:gd name="connsiteX0-297" fmla="*/ 638623 w 8153848"/>
              <a:gd name="connsiteY0-298" fmla="*/ 1071033 h 6159500"/>
              <a:gd name="connsiteX1-299" fmla="*/ 2077956 w 8153848"/>
              <a:gd name="connsiteY1-300" fmla="*/ 0 h 6159500"/>
              <a:gd name="connsiteX2-301" fmla="*/ 7527315 w 8153848"/>
              <a:gd name="connsiteY2-302" fmla="*/ 2400300 h 6159500"/>
              <a:gd name="connsiteX3-303" fmla="*/ 8153848 w 8153848"/>
              <a:gd name="connsiteY3-304" fmla="*/ 3026833 h 6159500"/>
              <a:gd name="connsiteX4-305" fmla="*/ 8153848 w 8153848"/>
              <a:gd name="connsiteY4-306" fmla="*/ 5532967 h 6159500"/>
              <a:gd name="connsiteX5-307" fmla="*/ 7527315 w 8153848"/>
              <a:gd name="connsiteY5-308" fmla="*/ 6159500 h 6159500"/>
              <a:gd name="connsiteX6-309" fmla="*/ 4351256 w 8153848"/>
              <a:gd name="connsiteY6-310" fmla="*/ 5778500 h 6159500"/>
              <a:gd name="connsiteX7-311" fmla="*/ 2772223 w 8153848"/>
              <a:gd name="connsiteY7-312" fmla="*/ 3886200 h 6159500"/>
              <a:gd name="connsiteX8-313" fmla="*/ 2340423 w 8153848"/>
              <a:gd name="connsiteY8-314" fmla="*/ 3246967 h 6159500"/>
              <a:gd name="connsiteX9-315" fmla="*/ 105223 w 8153848"/>
              <a:gd name="connsiteY9-316" fmla="*/ 2679700 h 6159500"/>
              <a:gd name="connsiteX10" fmla="*/ 638623 w 8153848"/>
              <a:gd name="connsiteY10" fmla="*/ 1071033 h 6159500"/>
              <a:gd name="connsiteX0-317" fmla="*/ 638623 w 8153848"/>
              <a:gd name="connsiteY0-318" fmla="*/ 1071033 h 6159500"/>
              <a:gd name="connsiteX1-319" fmla="*/ 2077956 w 8153848"/>
              <a:gd name="connsiteY1-320" fmla="*/ 0 h 6159500"/>
              <a:gd name="connsiteX2-321" fmla="*/ 7527315 w 8153848"/>
              <a:gd name="connsiteY2-322" fmla="*/ 2400300 h 6159500"/>
              <a:gd name="connsiteX3-323" fmla="*/ 8153848 w 8153848"/>
              <a:gd name="connsiteY3-324" fmla="*/ 3026833 h 6159500"/>
              <a:gd name="connsiteX4-325" fmla="*/ 8153848 w 8153848"/>
              <a:gd name="connsiteY4-326" fmla="*/ 5532967 h 6159500"/>
              <a:gd name="connsiteX5-327" fmla="*/ 7527315 w 8153848"/>
              <a:gd name="connsiteY5-328" fmla="*/ 6159500 h 6159500"/>
              <a:gd name="connsiteX6-329" fmla="*/ 4351256 w 8153848"/>
              <a:gd name="connsiteY6-330" fmla="*/ 5778500 h 6159500"/>
              <a:gd name="connsiteX7-331" fmla="*/ 2200723 w 8153848"/>
              <a:gd name="connsiteY7-332" fmla="*/ 4724400 h 6159500"/>
              <a:gd name="connsiteX8-333" fmla="*/ 2340423 w 8153848"/>
              <a:gd name="connsiteY8-334" fmla="*/ 3246967 h 6159500"/>
              <a:gd name="connsiteX9-335" fmla="*/ 105223 w 8153848"/>
              <a:gd name="connsiteY9-336" fmla="*/ 2679700 h 6159500"/>
              <a:gd name="connsiteX10-337" fmla="*/ 638623 w 8153848"/>
              <a:gd name="connsiteY10-338" fmla="*/ 1071033 h 6159500"/>
              <a:gd name="connsiteX0-339" fmla="*/ 638623 w 8153848"/>
              <a:gd name="connsiteY0-340" fmla="*/ 1071033 h 6159500"/>
              <a:gd name="connsiteX1-341" fmla="*/ 2077956 w 8153848"/>
              <a:gd name="connsiteY1-342" fmla="*/ 0 h 6159500"/>
              <a:gd name="connsiteX2-343" fmla="*/ 7527315 w 8153848"/>
              <a:gd name="connsiteY2-344" fmla="*/ 2400300 h 6159500"/>
              <a:gd name="connsiteX3-345" fmla="*/ 8153848 w 8153848"/>
              <a:gd name="connsiteY3-346" fmla="*/ 3026833 h 6159500"/>
              <a:gd name="connsiteX4-347" fmla="*/ 8153848 w 8153848"/>
              <a:gd name="connsiteY4-348" fmla="*/ 5532967 h 6159500"/>
              <a:gd name="connsiteX5-349" fmla="*/ 7527315 w 8153848"/>
              <a:gd name="connsiteY5-350" fmla="*/ 6159500 h 6159500"/>
              <a:gd name="connsiteX6-351" fmla="*/ 4351256 w 8153848"/>
              <a:gd name="connsiteY6-352" fmla="*/ 5778500 h 6159500"/>
              <a:gd name="connsiteX7-353" fmla="*/ 2200723 w 8153848"/>
              <a:gd name="connsiteY7-354" fmla="*/ 4724400 h 6159500"/>
              <a:gd name="connsiteX8-355" fmla="*/ 1680023 w 8153848"/>
              <a:gd name="connsiteY8-356" fmla="*/ 2764367 h 6159500"/>
              <a:gd name="connsiteX9-357" fmla="*/ 105223 w 8153848"/>
              <a:gd name="connsiteY9-358" fmla="*/ 2679700 h 6159500"/>
              <a:gd name="connsiteX10-359" fmla="*/ 638623 w 8153848"/>
              <a:gd name="connsiteY10-360" fmla="*/ 1071033 h 6159500"/>
              <a:gd name="connsiteX0-361" fmla="*/ 604388 w 8119613"/>
              <a:gd name="connsiteY0-362" fmla="*/ 1071033 h 6159500"/>
              <a:gd name="connsiteX1-363" fmla="*/ 2043721 w 8119613"/>
              <a:gd name="connsiteY1-364" fmla="*/ 0 h 6159500"/>
              <a:gd name="connsiteX2-365" fmla="*/ 7493080 w 8119613"/>
              <a:gd name="connsiteY2-366" fmla="*/ 2400300 h 6159500"/>
              <a:gd name="connsiteX3-367" fmla="*/ 8119613 w 8119613"/>
              <a:gd name="connsiteY3-368" fmla="*/ 3026833 h 6159500"/>
              <a:gd name="connsiteX4-369" fmla="*/ 8119613 w 8119613"/>
              <a:gd name="connsiteY4-370" fmla="*/ 5532967 h 6159500"/>
              <a:gd name="connsiteX5-371" fmla="*/ 7493080 w 8119613"/>
              <a:gd name="connsiteY5-372" fmla="*/ 6159500 h 6159500"/>
              <a:gd name="connsiteX6-373" fmla="*/ 4317021 w 8119613"/>
              <a:gd name="connsiteY6-374" fmla="*/ 5778500 h 6159500"/>
              <a:gd name="connsiteX7-375" fmla="*/ 2166488 w 8119613"/>
              <a:gd name="connsiteY7-376" fmla="*/ 4724400 h 6159500"/>
              <a:gd name="connsiteX8-377" fmla="*/ 1645788 w 8119613"/>
              <a:gd name="connsiteY8-378" fmla="*/ 2764367 h 6159500"/>
              <a:gd name="connsiteX9-379" fmla="*/ 109088 w 8119613"/>
              <a:gd name="connsiteY9-380" fmla="*/ 2667000 h 6159500"/>
              <a:gd name="connsiteX10-381" fmla="*/ 604388 w 8119613"/>
              <a:gd name="connsiteY10-382" fmla="*/ 1071033 h 6159500"/>
              <a:gd name="connsiteX0-383" fmla="*/ 604388 w 8119613"/>
              <a:gd name="connsiteY0-384" fmla="*/ 1071033 h 6159500"/>
              <a:gd name="connsiteX1-385" fmla="*/ 2043721 w 8119613"/>
              <a:gd name="connsiteY1-386" fmla="*/ 0 h 6159500"/>
              <a:gd name="connsiteX2-387" fmla="*/ 7493080 w 8119613"/>
              <a:gd name="connsiteY2-388" fmla="*/ 2400300 h 6159500"/>
              <a:gd name="connsiteX3-389" fmla="*/ 8119613 w 8119613"/>
              <a:gd name="connsiteY3-390" fmla="*/ 3026833 h 6159500"/>
              <a:gd name="connsiteX4-391" fmla="*/ 8119613 w 8119613"/>
              <a:gd name="connsiteY4-392" fmla="*/ 5532967 h 6159500"/>
              <a:gd name="connsiteX5-393" fmla="*/ 7493080 w 8119613"/>
              <a:gd name="connsiteY5-394" fmla="*/ 6159500 h 6159500"/>
              <a:gd name="connsiteX6-395" fmla="*/ 4317021 w 8119613"/>
              <a:gd name="connsiteY6-396" fmla="*/ 5778500 h 6159500"/>
              <a:gd name="connsiteX7-397" fmla="*/ 2166488 w 8119613"/>
              <a:gd name="connsiteY7-398" fmla="*/ 4724400 h 6159500"/>
              <a:gd name="connsiteX8-399" fmla="*/ 1645788 w 8119613"/>
              <a:gd name="connsiteY8-400" fmla="*/ 2764367 h 6159500"/>
              <a:gd name="connsiteX9-401" fmla="*/ 109088 w 8119613"/>
              <a:gd name="connsiteY9-402" fmla="*/ 2667000 h 6159500"/>
              <a:gd name="connsiteX10-403" fmla="*/ 604388 w 8119613"/>
              <a:gd name="connsiteY10-404" fmla="*/ 1071033 h 6159500"/>
              <a:gd name="connsiteX0-405" fmla="*/ 604388 w 8119613"/>
              <a:gd name="connsiteY0-406" fmla="*/ 1071033 h 6159500"/>
              <a:gd name="connsiteX1-407" fmla="*/ 2043721 w 8119613"/>
              <a:gd name="connsiteY1-408" fmla="*/ 0 h 6159500"/>
              <a:gd name="connsiteX2-409" fmla="*/ 7493080 w 8119613"/>
              <a:gd name="connsiteY2-410" fmla="*/ 2400300 h 6159500"/>
              <a:gd name="connsiteX3-411" fmla="*/ 8119613 w 8119613"/>
              <a:gd name="connsiteY3-412" fmla="*/ 3026833 h 6159500"/>
              <a:gd name="connsiteX4-413" fmla="*/ 8119613 w 8119613"/>
              <a:gd name="connsiteY4-414" fmla="*/ 5532967 h 6159500"/>
              <a:gd name="connsiteX5-415" fmla="*/ 7493080 w 8119613"/>
              <a:gd name="connsiteY5-416" fmla="*/ 6159500 h 6159500"/>
              <a:gd name="connsiteX6-417" fmla="*/ 4317021 w 8119613"/>
              <a:gd name="connsiteY6-418" fmla="*/ 5778500 h 6159500"/>
              <a:gd name="connsiteX7-419" fmla="*/ 2166488 w 8119613"/>
              <a:gd name="connsiteY7-420" fmla="*/ 4724400 h 6159500"/>
              <a:gd name="connsiteX8-421" fmla="*/ 1645788 w 8119613"/>
              <a:gd name="connsiteY8-422" fmla="*/ 2764367 h 6159500"/>
              <a:gd name="connsiteX9-423" fmla="*/ 109088 w 8119613"/>
              <a:gd name="connsiteY9-424" fmla="*/ 2667000 h 6159500"/>
              <a:gd name="connsiteX10-425" fmla="*/ 604388 w 8119613"/>
              <a:gd name="connsiteY10-426" fmla="*/ 1071033 h 6159500"/>
              <a:gd name="connsiteX0-427" fmla="*/ 629189 w 8144414"/>
              <a:gd name="connsiteY0-428" fmla="*/ 1071033 h 6159500"/>
              <a:gd name="connsiteX1-429" fmla="*/ 2068522 w 8144414"/>
              <a:gd name="connsiteY1-430" fmla="*/ 0 h 6159500"/>
              <a:gd name="connsiteX2-431" fmla="*/ 7517881 w 8144414"/>
              <a:gd name="connsiteY2-432" fmla="*/ 2400300 h 6159500"/>
              <a:gd name="connsiteX3-433" fmla="*/ 8144414 w 8144414"/>
              <a:gd name="connsiteY3-434" fmla="*/ 3026833 h 6159500"/>
              <a:gd name="connsiteX4-435" fmla="*/ 8144414 w 8144414"/>
              <a:gd name="connsiteY4-436" fmla="*/ 5532967 h 6159500"/>
              <a:gd name="connsiteX5-437" fmla="*/ 7517881 w 8144414"/>
              <a:gd name="connsiteY5-438" fmla="*/ 6159500 h 6159500"/>
              <a:gd name="connsiteX6-439" fmla="*/ 4341822 w 8144414"/>
              <a:gd name="connsiteY6-440" fmla="*/ 5778500 h 6159500"/>
              <a:gd name="connsiteX7-441" fmla="*/ 2191289 w 8144414"/>
              <a:gd name="connsiteY7-442" fmla="*/ 4724400 h 6159500"/>
              <a:gd name="connsiteX8-443" fmla="*/ 1670589 w 8144414"/>
              <a:gd name="connsiteY8-444" fmla="*/ 2764367 h 6159500"/>
              <a:gd name="connsiteX9-445" fmla="*/ 133889 w 8144414"/>
              <a:gd name="connsiteY9-446" fmla="*/ 2667000 h 6159500"/>
              <a:gd name="connsiteX10-447" fmla="*/ 629189 w 8144414"/>
              <a:gd name="connsiteY10-448" fmla="*/ 1071033 h 6159500"/>
              <a:gd name="connsiteX0-449" fmla="*/ 439860 w 8056685"/>
              <a:gd name="connsiteY0-450" fmla="*/ 918633 h 6159500"/>
              <a:gd name="connsiteX1-451" fmla="*/ 1980793 w 8056685"/>
              <a:gd name="connsiteY1-452" fmla="*/ 0 h 6159500"/>
              <a:gd name="connsiteX2-453" fmla="*/ 7430152 w 8056685"/>
              <a:gd name="connsiteY2-454" fmla="*/ 2400300 h 6159500"/>
              <a:gd name="connsiteX3-455" fmla="*/ 8056685 w 8056685"/>
              <a:gd name="connsiteY3-456" fmla="*/ 3026833 h 6159500"/>
              <a:gd name="connsiteX4-457" fmla="*/ 8056685 w 8056685"/>
              <a:gd name="connsiteY4-458" fmla="*/ 5532967 h 6159500"/>
              <a:gd name="connsiteX5-459" fmla="*/ 7430152 w 8056685"/>
              <a:gd name="connsiteY5-460" fmla="*/ 6159500 h 6159500"/>
              <a:gd name="connsiteX6-461" fmla="*/ 4254093 w 8056685"/>
              <a:gd name="connsiteY6-462" fmla="*/ 5778500 h 6159500"/>
              <a:gd name="connsiteX7-463" fmla="*/ 2103560 w 8056685"/>
              <a:gd name="connsiteY7-464" fmla="*/ 4724400 h 6159500"/>
              <a:gd name="connsiteX8-465" fmla="*/ 1582860 w 8056685"/>
              <a:gd name="connsiteY8-466" fmla="*/ 2764367 h 6159500"/>
              <a:gd name="connsiteX9-467" fmla="*/ 46160 w 8056685"/>
              <a:gd name="connsiteY9-468" fmla="*/ 2667000 h 6159500"/>
              <a:gd name="connsiteX10-469" fmla="*/ 439860 w 8056685"/>
              <a:gd name="connsiteY10-470" fmla="*/ 918633 h 6159500"/>
              <a:gd name="connsiteX0-471" fmla="*/ 554580 w 8171405"/>
              <a:gd name="connsiteY0-472" fmla="*/ 918633 h 6159500"/>
              <a:gd name="connsiteX1-473" fmla="*/ 2095513 w 8171405"/>
              <a:gd name="connsiteY1-474" fmla="*/ 0 h 6159500"/>
              <a:gd name="connsiteX2-475" fmla="*/ 7544872 w 8171405"/>
              <a:gd name="connsiteY2-476" fmla="*/ 2400300 h 6159500"/>
              <a:gd name="connsiteX3-477" fmla="*/ 8171405 w 8171405"/>
              <a:gd name="connsiteY3-478" fmla="*/ 3026833 h 6159500"/>
              <a:gd name="connsiteX4-479" fmla="*/ 8171405 w 8171405"/>
              <a:gd name="connsiteY4-480" fmla="*/ 5532967 h 6159500"/>
              <a:gd name="connsiteX5-481" fmla="*/ 7544872 w 8171405"/>
              <a:gd name="connsiteY5-482" fmla="*/ 6159500 h 6159500"/>
              <a:gd name="connsiteX6-483" fmla="*/ 4368813 w 8171405"/>
              <a:gd name="connsiteY6-484" fmla="*/ 5778500 h 6159500"/>
              <a:gd name="connsiteX7-485" fmla="*/ 2218280 w 8171405"/>
              <a:gd name="connsiteY7-486" fmla="*/ 4724400 h 6159500"/>
              <a:gd name="connsiteX8-487" fmla="*/ 1697580 w 8171405"/>
              <a:gd name="connsiteY8-488" fmla="*/ 2764367 h 6159500"/>
              <a:gd name="connsiteX9-489" fmla="*/ 160880 w 8171405"/>
              <a:gd name="connsiteY9-490" fmla="*/ 2667000 h 6159500"/>
              <a:gd name="connsiteX10-491" fmla="*/ 554580 w 8171405"/>
              <a:gd name="connsiteY10-492" fmla="*/ 918633 h 6159500"/>
              <a:gd name="connsiteX0-493" fmla="*/ 438378 w 8055203"/>
              <a:gd name="connsiteY0-494" fmla="*/ 918633 h 6159500"/>
              <a:gd name="connsiteX1-495" fmla="*/ 1979311 w 8055203"/>
              <a:gd name="connsiteY1-496" fmla="*/ 0 h 6159500"/>
              <a:gd name="connsiteX2-497" fmla="*/ 7428670 w 8055203"/>
              <a:gd name="connsiteY2-498" fmla="*/ 2400300 h 6159500"/>
              <a:gd name="connsiteX3-499" fmla="*/ 8055203 w 8055203"/>
              <a:gd name="connsiteY3-500" fmla="*/ 3026833 h 6159500"/>
              <a:gd name="connsiteX4-501" fmla="*/ 8055203 w 8055203"/>
              <a:gd name="connsiteY4-502" fmla="*/ 5532967 h 6159500"/>
              <a:gd name="connsiteX5-503" fmla="*/ 7428670 w 8055203"/>
              <a:gd name="connsiteY5-504" fmla="*/ 6159500 h 6159500"/>
              <a:gd name="connsiteX6-505" fmla="*/ 4252611 w 8055203"/>
              <a:gd name="connsiteY6-506" fmla="*/ 5778500 h 6159500"/>
              <a:gd name="connsiteX7-507" fmla="*/ 2102078 w 8055203"/>
              <a:gd name="connsiteY7-508" fmla="*/ 4724400 h 6159500"/>
              <a:gd name="connsiteX8-509" fmla="*/ 1555978 w 8055203"/>
              <a:gd name="connsiteY8-510" fmla="*/ 2662767 h 6159500"/>
              <a:gd name="connsiteX9-511" fmla="*/ 44678 w 8055203"/>
              <a:gd name="connsiteY9-512" fmla="*/ 2667000 h 6159500"/>
              <a:gd name="connsiteX10-513" fmla="*/ 438378 w 8055203"/>
              <a:gd name="connsiteY10-514" fmla="*/ 918633 h 6159500"/>
              <a:gd name="connsiteX0-515" fmla="*/ 595416 w 8212241"/>
              <a:gd name="connsiteY0-516" fmla="*/ 918633 h 6159500"/>
              <a:gd name="connsiteX1-517" fmla="*/ 2136349 w 8212241"/>
              <a:gd name="connsiteY1-518" fmla="*/ 0 h 6159500"/>
              <a:gd name="connsiteX2-519" fmla="*/ 7585708 w 8212241"/>
              <a:gd name="connsiteY2-520" fmla="*/ 2400300 h 6159500"/>
              <a:gd name="connsiteX3-521" fmla="*/ 8212241 w 8212241"/>
              <a:gd name="connsiteY3-522" fmla="*/ 3026833 h 6159500"/>
              <a:gd name="connsiteX4-523" fmla="*/ 8212241 w 8212241"/>
              <a:gd name="connsiteY4-524" fmla="*/ 5532967 h 6159500"/>
              <a:gd name="connsiteX5-525" fmla="*/ 7585708 w 8212241"/>
              <a:gd name="connsiteY5-526" fmla="*/ 6159500 h 6159500"/>
              <a:gd name="connsiteX6-527" fmla="*/ 4409649 w 8212241"/>
              <a:gd name="connsiteY6-528" fmla="*/ 5778500 h 6159500"/>
              <a:gd name="connsiteX7-529" fmla="*/ 2259116 w 8212241"/>
              <a:gd name="connsiteY7-530" fmla="*/ 4724400 h 6159500"/>
              <a:gd name="connsiteX8-531" fmla="*/ 1713016 w 8212241"/>
              <a:gd name="connsiteY8-532" fmla="*/ 2662767 h 6159500"/>
              <a:gd name="connsiteX9-533" fmla="*/ 201716 w 8212241"/>
              <a:gd name="connsiteY9-534" fmla="*/ 2667000 h 6159500"/>
              <a:gd name="connsiteX10-535" fmla="*/ 595416 w 8212241"/>
              <a:gd name="connsiteY10-536" fmla="*/ 918633 h 6159500"/>
              <a:gd name="connsiteX0-537" fmla="*/ 595416 w 8212241"/>
              <a:gd name="connsiteY0-538" fmla="*/ 918633 h 6159500"/>
              <a:gd name="connsiteX1-539" fmla="*/ 2136349 w 8212241"/>
              <a:gd name="connsiteY1-540" fmla="*/ 0 h 6159500"/>
              <a:gd name="connsiteX2-541" fmla="*/ 7585708 w 8212241"/>
              <a:gd name="connsiteY2-542" fmla="*/ 2400300 h 6159500"/>
              <a:gd name="connsiteX3-543" fmla="*/ 8212241 w 8212241"/>
              <a:gd name="connsiteY3-544" fmla="*/ 3026833 h 6159500"/>
              <a:gd name="connsiteX4-545" fmla="*/ 8212241 w 8212241"/>
              <a:gd name="connsiteY4-546" fmla="*/ 5532967 h 6159500"/>
              <a:gd name="connsiteX5-547" fmla="*/ 7585708 w 8212241"/>
              <a:gd name="connsiteY5-548" fmla="*/ 6159500 h 6159500"/>
              <a:gd name="connsiteX6-549" fmla="*/ 4409649 w 8212241"/>
              <a:gd name="connsiteY6-550" fmla="*/ 5778500 h 6159500"/>
              <a:gd name="connsiteX7-551" fmla="*/ 2030516 w 8212241"/>
              <a:gd name="connsiteY7-552" fmla="*/ 4686300 h 6159500"/>
              <a:gd name="connsiteX8-553" fmla="*/ 1713016 w 8212241"/>
              <a:gd name="connsiteY8-554" fmla="*/ 2662767 h 6159500"/>
              <a:gd name="connsiteX9-555" fmla="*/ 201716 w 8212241"/>
              <a:gd name="connsiteY9-556" fmla="*/ 2667000 h 6159500"/>
              <a:gd name="connsiteX10-557" fmla="*/ 595416 w 8212241"/>
              <a:gd name="connsiteY10-558" fmla="*/ 918633 h 6159500"/>
              <a:gd name="connsiteX0-559" fmla="*/ 595416 w 8212241"/>
              <a:gd name="connsiteY0-560" fmla="*/ 918633 h 6159500"/>
              <a:gd name="connsiteX1-561" fmla="*/ 2136349 w 8212241"/>
              <a:gd name="connsiteY1-562" fmla="*/ 0 h 6159500"/>
              <a:gd name="connsiteX2-563" fmla="*/ 7585708 w 8212241"/>
              <a:gd name="connsiteY2-564" fmla="*/ 2400300 h 6159500"/>
              <a:gd name="connsiteX3-565" fmla="*/ 8212241 w 8212241"/>
              <a:gd name="connsiteY3-566" fmla="*/ 3026833 h 6159500"/>
              <a:gd name="connsiteX4-567" fmla="*/ 8212241 w 8212241"/>
              <a:gd name="connsiteY4-568" fmla="*/ 5532967 h 6159500"/>
              <a:gd name="connsiteX5-569" fmla="*/ 7585708 w 8212241"/>
              <a:gd name="connsiteY5-570" fmla="*/ 6159500 h 6159500"/>
              <a:gd name="connsiteX6-571" fmla="*/ 4079449 w 8212241"/>
              <a:gd name="connsiteY6-572" fmla="*/ 4445000 h 6159500"/>
              <a:gd name="connsiteX7-573" fmla="*/ 2030516 w 8212241"/>
              <a:gd name="connsiteY7-574" fmla="*/ 4686300 h 6159500"/>
              <a:gd name="connsiteX8-575" fmla="*/ 1713016 w 8212241"/>
              <a:gd name="connsiteY8-576" fmla="*/ 2662767 h 6159500"/>
              <a:gd name="connsiteX9-577" fmla="*/ 201716 w 8212241"/>
              <a:gd name="connsiteY9-578" fmla="*/ 2667000 h 6159500"/>
              <a:gd name="connsiteX10-579" fmla="*/ 595416 w 8212241"/>
              <a:gd name="connsiteY10-580" fmla="*/ 918633 h 6159500"/>
              <a:gd name="connsiteX0-581" fmla="*/ 595416 w 8212241"/>
              <a:gd name="connsiteY0-582" fmla="*/ 918633 h 6159500"/>
              <a:gd name="connsiteX1-583" fmla="*/ 2136349 w 8212241"/>
              <a:gd name="connsiteY1-584" fmla="*/ 0 h 6159500"/>
              <a:gd name="connsiteX2-585" fmla="*/ 7585708 w 8212241"/>
              <a:gd name="connsiteY2-586" fmla="*/ 2400300 h 6159500"/>
              <a:gd name="connsiteX3-587" fmla="*/ 8212241 w 8212241"/>
              <a:gd name="connsiteY3-588" fmla="*/ 3026833 h 6159500"/>
              <a:gd name="connsiteX4-589" fmla="*/ 8212241 w 8212241"/>
              <a:gd name="connsiteY4-590" fmla="*/ 5532967 h 6159500"/>
              <a:gd name="connsiteX5-591" fmla="*/ 7585708 w 8212241"/>
              <a:gd name="connsiteY5-592" fmla="*/ 6159500 h 6159500"/>
              <a:gd name="connsiteX6-593" fmla="*/ 4079449 w 8212241"/>
              <a:gd name="connsiteY6-594" fmla="*/ 4445000 h 6159500"/>
              <a:gd name="connsiteX7-595" fmla="*/ 1941616 w 8212241"/>
              <a:gd name="connsiteY7-596" fmla="*/ 4483100 h 6159500"/>
              <a:gd name="connsiteX8-597" fmla="*/ 1713016 w 8212241"/>
              <a:gd name="connsiteY8-598" fmla="*/ 2662767 h 6159500"/>
              <a:gd name="connsiteX9-599" fmla="*/ 201716 w 8212241"/>
              <a:gd name="connsiteY9-600" fmla="*/ 2667000 h 6159500"/>
              <a:gd name="connsiteX10-601" fmla="*/ 595416 w 8212241"/>
              <a:gd name="connsiteY10-602" fmla="*/ 918633 h 6159500"/>
              <a:gd name="connsiteX0-603" fmla="*/ 595416 w 8212241"/>
              <a:gd name="connsiteY0-604" fmla="*/ 918633 h 6159500"/>
              <a:gd name="connsiteX1-605" fmla="*/ 2136349 w 8212241"/>
              <a:gd name="connsiteY1-606" fmla="*/ 0 h 6159500"/>
              <a:gd name="connsiteX2-607" fmla="*/ 7585708 w 8212241"/>
              <a:gd name="connsiteY2-608" fmla="*/ 2400300 h 6159500"/>
              <a:gd name="connsiteX3-609" fmla="*/ 8212241 w 8212241"/>
              <a:gd name="connsiteY3-610" fmla="*/ 3026833 h 6159500"/>
              <a:gd name="connsiteX4-611" fmla="*/ 8212241 w 8212241"/>
              <a:gd name="connsiteY4-612" fmla="*/ 5532967 h 6159500"/>
              <a:gd name="connsiteX5-613" fmla="*/ 7585708 w 8212241"/>
              <a:gd name="connsiteY5-614" fmla="*/ 6159500 h 6159500"/>
              <a:gd name="connsiteX6-615" fmla="*/ 3723849 w 8212241"/>
              <a:gd name="connsiteY6-616" fmla="*/ 4330700 h 6159500"/>
              <a:gd name="connsiteX7-617" fmla="*/ 1941616 w 8212241"/>
              <a:gd name="connsiteY7-618" fmla="*/ 4483100 h 6159500"/>
              <a:gd name="connsiteX8-619" fmla="*/ 1713016 w 8212241"/>
              <a:gd name="connsiteY8-620" fmla="*/ 2662767 h 6159500"/>
              <a:gd name="connsiteX9-621" fmla="*/ 201716 w 8212241"/>
              <a:gd name="connsiteY9-622" fmla="*/ 2667000 h 6159500"/>
              <a:gd name="connsiteX10-623" fmla="*/ 595416 w 8212241"/>
              <a:gd name="connsiteY10-624" fmla="*/ 918633 h 6159500"/>
              <a:gd name="connsiteX0-625" fmla="*/ 595416 w 8212241"/>
              <a:gd name="connsiteY0-626" fmla="*/ 918633 h 6159500"/>
              <a:gd name="connsiteX1-627" fmla="*/ 2136349 w 8212241"/>
              <a:gd name="connsiteY1-628" fmla="*/ 0 h 6159500"/>
              <a:gd name="connsiteX2-629" fmla="*/ 7585708 w 8212241"/>
              <a:gd name="connsiteY2-630" fmla="*/ 2400300 h 6159500"/>
              <a:gd name="connsiteX3-631" fmla="*/ 8212241 w 8212241"/>
              <a:gd name="connsiteY3-632" fmla="*/ 3026833 h 6159500"/>
              <a:gd name="connsiteX4-633" fmla="*/ 8212241 w 8212241"/>
              <a:gd name="connsiteY4-634" fmla="*/ 5532967 h 6159500"/>
              <a:gd name="connsiteX5-635" fmla="*/ 7585708 w 8212241"/>
              <a:gd name="connsiteY5-636" fmla="*/ 6159500 h 6159500"/>
              <a:gd name="connsiteX6-637" fmla="*/ 5065816 w 8212241"/>
              <a:gd name="connsiteY6-638" fmla="*/ 4978400 h 6159500"/>
              <a:gd name="connsiteX7-639" fmla="*/ 3723849 w 8212241"/>
              <a:gd name="connsiteY7-640" fmla="*/ 4330700 h 6159500"/>
              <a:gd name="connsiteX8-641" fmla="*/ 1941616 w 8212241"/>
              <a:gd name="connsiteY8-642" fmla="*/ 4483100 h 6159500"/>
              <a:gd name="connsiteX9-643" fmla="*/ 1713016 w 8212241"/>
              <a:gd name="connsiteY9-644" fmla="*/ 2662767 h 6159500"/>
              <a:gd name="connsiteX10-645" fmla="*/ 201716 w 8212241"/>
              <a:gd name="connsiteY10-646" fmla="*/ 2667000 h 6159500"/>
              <a:gd name="connsiteX11" fmla="*/ 595416 w 8212241"/>
              <a:gd name="connsiteY11" fmla="*/ 918633 h 6159500"/>
              <a:gd name="connsiteX0-647" fmla="*/ 595416 w 8212241"/>
              <a:gd name="connsiteY0-648" fmla="*/ 918633 h 6159500"/>
              <a:gd name="connsiteX1-649" fmla="*/ 2136349 w 8212241"/>
              <a:gd name="connsiteY1-650" fmla="*/ 0 h 6159500"/>
              <a:gd name="connsiteX2-651" fmla="*/ 7585708 w 8212241"/>
              <a:gd name="connsiteY2-652" fmla="*/ 2400300 h 6159500"/>
              <a:gd name="connsiteX3-653" fmla="*/ 8212241 w 8212241"/>
              <a:gd name="connsiteY3-654" fmla="*/ 3026833 h 6159500"/>
              <a:gd name="connsiteX4-655" fmla="*/ 8212241 w 8212241"/>
              <a:gd name="connsiteY4-656" fmla="*/ 5532967 h 6159500"/>
              <a:gd name="connsiteX5-657" fmla="*/ 7585708 w 8212241"/>
              <a:gd name="connsiteY5-658" fmla="*/ 6159500 h 6159500"/>
              <a:gd name="connsiteX6-659" fmla="*/ 4811816 w 8212241"/>
              <a:gd name="connsiteY6-660" fmla="*/ 5829300 h 6159500"/>
              <a:gd name="connsiteX7-661" fmla="*/ 3723849 w 8212241"/>
              <a:gd name="connsiteY7-662" fmla="*/ 4330700 h 6159500"/>
              <a:gd name="connsiteX8-663" fmla="*/ 1941616 w 8212241"/>
              <a:gd name="connsiteY8-664" fmla="*/ 4483100 h 6159500"/>
              <a:gd name="connsiteX9-665" fmla="*/ 1713016 w 8212241"/>
              <a:gd name="connsiteY9-666" fmla="*/ 2662767 h 6159500"/>
              <a:gd name="connsiteX10-667" fmla="*/ 201716 w 8212241"/>
              <a:gd name="connsiteY10-668" fmla="*/ 2667000 h 6159500"/>
              <a:gd name="connsiteX11-669" fmla="*/ 595416 w 8212241"/>
              <a:gd name="connsiteY11-670" fmla="*/ 918633 h 6159500"/>
              <a:gd name="connsiteX0-671" fmla="*/ 595416 w 8212241"/>
              <a:gd name="connsiteY0-672" fmla="*/ 918633 h 6159500"/>
              <a:gd name="connsiteX1-673" fmla="*/ 2136349 w 8212241"/>
              <a:gd name="connsiteY1-674" fmla="*/ 0 h 6159500"/>
              <a:gd name="connsiteX2-675" fmla="*/ 7585708 w 8212241"/>
              <a:gd name="connsiteY2-676" fmla="*/ 2400300 h 6159500"/>
              <a:gd name="connsiteX3-677" fmla="*/ 8212241 w 8212241"/>
              <a:gd name="connsiteY3-678" fmla="*/ 3026833 h 6159500"/>
              <a:gd name="connsiteX4-679" fmla="*/ 8212241 w 8212241"/>
              <a:gd name="connsiteY4-680" fmla="*/ 5532967 h 6159500"/>
              <a:gd name="connsiteX5-681" fmla="*/ 7585708 w 8212241"/>
              <a:gd name="connsiteY5-682" fmla="*/ 6159500 h 6159500"/>
              <a:gd name="connsiteX6-683" fmla="*/ 4811816 w 8212241"/>
              <a:gd name="connsiteY6-684" fmla="*/ 5829300 h 6159500"/>
              <a:gd name="connsiteX7-685" fmla="*/ 3723849 w 8212241"/>
              <a:gd name="connsiteY7-686" fmla="*/ 4330700 h 6159500"/>
              <a:gd name="connsiteX8-687" fmla="*/ 1941616 w 8212241"/>
              <a:gd name="connsiteY8-688" fmla="*/ 4483100 h 6159500"/>
              <a:gd name="connsiteX9-689" fmla="*/ 1713016 w 8212241"/>
              <a:gd name="connsiteY9-690" fmla="*/ 2662767 h 6159500"/>
              <a:gd name="connsiteX10-691" fmla="*/ 201716 w 8212241"/>
              <a:gd name="connsiteY10-692" fmla="*/ 2667000 h 6159500"/>
              <a:gd name="connsiteX11-693" fmla="*/ 595416 w 8212241"/>
              <a:gd name="connsiteY11-694" fmla="*/ 918633 h 6159500"/>
              <a:gd name="connsiteX0-695" fmla="*/ 595416 w 8212241"/>
              <a:gd name="connsiteY0-696" fmla="*/ 918633 h 6159500"/>
              <a:gd name="connsiteX1-697" fmla="*/ 2136349 w 8212241"/>
              <a:gd name="connsiteY1-698" fmla="*/ 0 h 6159500"/>
              <a:gd name="connsiteX2-699" fmla="*/ 7585708 w 8212241"/>
              <a:gd name="connsiteY2-700" fmla="*/ 2400300 h 6159500"/>
              <a:gd name="connsiteX3-701" fmla="*/ 8212241 w 8212241"/>
              <a:gd name="connsiteY3-702" fmla="*/ 3026833 h 6159500"/>
              <a:gd name="connsiteX4-703" fmla="*/ 8212241 w 8212241"/>
              <a:gd name="connsiteY4-704" fmla="*/ 5532967 h 6159500"/>
              <a:gd name="connsiteX5-705" fmla="*/ 7585708 w 8212241"/>
              <a:gd name="connsiteY5-706" fmla="*/ 6159500 h 6159500"/>
              <a:gd name="connsiteX6-707" fmla="*/ 4811816 w 8212241"/>
              <a:gd name="connsiteY6-708" fmla="*/ 5829300 h 6159500"/>
              <a:gd name="connsiteX7-709" fmla="*/ 3723849 w 8212241"/>
              <a:gd name="connsiteY7-710" fmla="*/ 4330700 h 6159500"/>
              <a:gd name="connsiteX8-711" fmla="*/ 1941616 w 8212241"/>
              <a:gd name="connsiteY8-712" fmla="*/ 4483100 h 6159500"/>
              <a:gd name="connsiteX9-713" fmla="*/ 1713016 w 8212241"/>
              <a:gd name="connsiteY9-714" fmla="*/ 2662767 h 6159500"/>
              <a:gd name="connsiteX10-715" fmla="*/ 201716 w 8212241"/>
              <a:gd name="connsiteY10-716" fmla="*/ 2667000 h 6159500"/>
              <a:gd name="connsiteX11-717" fmla="*/ 595416 w 8212241"/>
              <a:gd name="connsiteY11-718" fmla="*/ 918633 h 6159500"/>
              <a:gd name="connsiteX0-719" fmla="*/ 595416 w 8212241"/>
              <a:gd name="connsiteY0-720" fmla="*/ 918633 h 6159500"/>
              <a:gd name="connsiteX1-721" fmla="*/ 2136349 w 8212241"/>
              <a:gd name="connsiteY1-722" fmla="*/ 0 h 6159500"/>
              <a:gd name="connsiteX2-723" fmla="*/ 7585708 w 8212241"/>
              <a:gd name="connsiteY2-724" fmla="*/ 2400300 h 6159500"/>
              <a:gd name="connsiteX3-725" fmla="*/ 8212241 w 8212241"/>
              <a:gd name="connsiteY3-726" fmla="*/ 3026833 h 6159500"/>
              <a:gd name="connsiteX4-727" fmla="*/ 8212241 w 8212241"/>
              <a:gd name="connsiteY4-728" fmla="*/ 5532967 h 6159500"/>
              <a:gd name="connsiteX5-729" fmla="*/ 7585708 w 8212241"/>
              <a:gd name="connsiteY5-730" fmla="*/ 6159500 h 6159500"/>
              <a:gd name="connsiteX6-731" fmla="*/ 4811816 w 8212241"/>
              <a:gd name="connsiteY6-732" fmla="*/ 5829300 h 6159500"/>
              <a:gd name="connsiteX7-733" fmla="*/ 3723849 w 8212241"/>
              <a:gd name="connsiteY7-734" fmla="*/ 4330700 h 6159500"/>
              <a:gd name="connsiteX8-735" fmla="*/ 1941616 w 8212241"/>
              <a:gd name="connsiteY8-736" fmla="*/ 4483100 h 6159500"/>
              <a:gd name="connsiteX9-737" fmla="*/ 1713016 w 8212241"/>
              <a:gd name="connsiteY9-738" fmla="*/ 2662767 h 6159500"/>
              <a:gd name="connsiteX10-739" fmla="*/ 201716 w 8212241"/>
              <a:gd name="connsiteY10-740" fmla="*/ 2667000 h 6159500"/>
              <a:gd name="connsiteX11-741" fmla="*/ 595416 w 8212241"/>
              <a:gd name="connsiteY11-742" fmla="*/ 918633 h 6159500"/>
              <a:gd name="connsiteX0-743" fmla="*/ 595416 w 8212241"/>
              <a:gd name="connsiteY0-744" fmla="*/ 918633 h 6743700"/>
              <a:gd name="connsiteX1-745" fmla="*/ 2136349 w 8212241"/>
              <a:gd name="connsiteY1-746" fmla="*/ 0 h 6743700"/>
              <a:gd name="connsiteX2-747" fmla="*/ 7585708 w 8212241"/>
              <a:gd name="connsiteY2-748" fmla="*/ 2400300 h 6743700"/>
              <a:gd name="connsiteX3-749" fmla="*/ 8212241 w 8212241"/>
              <a:gd name="connsiteY3-750" fmla="*/ 3026833 h 6743700"/>
              <a:gd name="connsiteX4-751" fmla="*/ 8212241 w 8212241"/>
              <a:gd name="connsiteY4-752" fmla="*/ 5532967 h 6743700"/>
              <a:gd name="connsiteX5-753" fmla="*/ 7776208 w 8212241"/>
              <a:gd name="connsiteY5-754" fmla="*/ 6743700 h 6743700"/>
              <a:gd name="connsiteX6-755" fmla="*/ 4811816 w 8212241"/>
              <a:gd name="connsiteY6-756" fmla="*/ 5829300 h 6743700"/>
              <a:gd name="connsiteX7-757" fmla="*/ 3723849 w 8212241"/>
              <a:gd name="connsiteY7-758" fmla="*/ 4330700 h 6743700"/>
              <a:gd name="connsiteX8-759" fmla="*/ 1941616 w 8212241"/>
              <a:gd name="connsiteY8-760" fmla="*/ 4483100 h 6743700"/>
              <a:gd name="connsiteX9-761" fmla="*/ 1713016 w 8212241"/>
              <a:gd name="connsiteY9-762" fmla="*/ 2662767 h 6743700"/>
              <a:gd name="connsiteX10-763" fmla="*/ 201716 w 8212241"/>
              <a:gd name="connsiteY10-764" fmla="*/ 2667000 h 6743700"/>
              <a:gd name="connsiteX11-765" fmla="*/ 595416 w 8212241"/>
              <a:gd name="connsiteY11-766" fmla="*/ 918633 h 6743700"/>
              <a:gd name="connsiteX0-767" fmla="*/ 595416 w 8212241"/>
              <a:gd name="connsiteY0-768" fmla="*/ 918633 h 6743700"/>
              <a:gd name="connsiteX1-769" fmla="*/ 2136349 w 8212241"/>
              <a:gd name="connsiteY1-770" fmla="*/ 0 h 6743700"/>
              <a:gd name="connsiteX2-771" fmla="*/ 7585708 w 8212241"/>
              <a:gd name="connsiteY2-772" fmla="*/ 2400300 h 6743700"/>
              <a:gd name="connsiteX3-773" fmla="*/ 8212241 w 8212241"/>
              <a:gd name="connsiteY3-774" fmla="*/ 3026833 h 6743700"/>
              <a:gd name="connsiteX4-775" fmla="*/ 8212241 w 8212241"/>
              <a:gd name="connsiteY4-776" fmla="*/ 5532967 h 6743700"/>
              <a:gd name="connsiteX5-777" fmla="*/ 7776208 w 8212241"/>
              <a:gd name="connsiteY5-778" fmla="*/ 6743700 h 6743700"/>
              <a:gd name="connsiteX6-779" fmla="*/ 4811816 w 8212241"/>
              <a:gd name="connsiteY6-780" fmla="*/ 5829300 h 6743700"/>
              <a:gd name="connsiteX7-781" fmla="*/ 3723849 w 8212241"/>
              <a:gd name="connsiteY7-782" fmla="*/ 4330700 h 6743700"/>
              <a:gd name="connsiteX8-783" fmla="*/ 1941616 w 8212241"/>
              <a:gd name="connsiteY8-784" fmla="*/ 4483100 h 6743700"/>
              <a:gd name="connsiteX9-785" fmla="*/ 1713016 w 8212241"/>
              <a:gd name="connsiteY9-786" fmla="*/ 2662767 h 6743700"/>
              <a:gd name="connsiteX10-787" fmla="*/ 201716 w 8212241"/>
              <a:gd name="connsiteY10-788" fmla="*/ 2667000 h 6743700"/>
              <a:gd name="connsiteX11-789" fmla="*/ 595416 w 8212241"/>
              <a:gd name="connsiteY11-790" fmla="*/ 918633 h 6743700"/>
              <a:gd name="connsiteX0-791" fmla="*/ 595416 w 8212241"/>
              <a:gd name="connsiteY0-792" fmla="*/ 918633 h 6870761"/>
              <a:gd name="connsiteX1-793" fmla="*/ 2136349 w 8212241"/>
              <a:gd name="connsiteY1-794" fmla="*/ 0 h 6870761"/>
              <a:gd name="connsiteX2-795" fmla="*/ 7585708 w 8212241"/>
              <a:gd name="connsiteY2-796" fmla="*/ 2400300 h 6870761"/>
              <a:gd name="connsiteX3-797" fmla="*/ 8212241 w 8212241"/>
              <a:gd name="connsiteY3-798" fmla="*/ 3026833 h 6870761"/>
              <a:gd name="connsiteX4-799" fmla="*/ 8212241 w 8212241"/>
              <a:gd name="connsiteY4-800" fmla="*/ 5532967 h 6870761"/>
              <a:gd name="connsiteX5-801" fmla="*/ 7776208 w 8212241"/>
              <a:gd name="connsiteY5-802" fmla="*/ 6743700 h 6870761"/>
              <a:gd name="connsiteX6-803" fmla="*/ 7732816 w 8212241"/>
              <a:gd name="connsiteY6-804" fmla="*/ 6731000 h 6870761"/>
              <a:gd name="connsiteX7-805" fmla="*/ 4811816 w 8212241"/>
              <a:gd name="connsiteY7-806" fmla="*/ 5829300 h 6870761"/>
              <a:gd name="connsiteX8-807" fmla="*/ 3723849 w 8212241"/>
              <a:gd name="connsiteY8-808" fmla="*/ 4330700 h 6870761"/>
              <a:gd name="connsiteX9-809" fmla="*/ 1941616 w 8212241"/>
              <a:gd name="connsiteY9-810" fmla="*/ 4483100 h 6870761"/>
              <a:gd name="connsiteX10-811" fmla="*/ 1713016 w 8212241"/>
              <a:gd name="connsiteY10-812" fmla="*/ 2662767 h 6870761"/>
              <a:gd name="connsiteX11-813" fmla="*/ 201716 w 8212241"/>
              <a:gd name="connsiteY11-814" fmla="*/ 2667000 h 6870761"/>
              <a:gd name="connsiteX12" fmla="*/ 595416 w 8212241"/>
              <a:gd name="connsiteY12" fmla="*/ 918633 h 6870761"/>
              <a:gd name="connsiteX0-815" fmla="*/ 595416 w 8212241"/>
              <a:gd name="connsiteY0-816" fmla="*/ 918633 h 6870761"/>
              <a:gd name="connsiteX1-817" fmla="*/ 2136349 w 8212241"/>
              <a:gd name="connsiteY1-818" fmla="*/ 0 h 6870761"/>
              <a:gd name="connsiteX2-819" fmla="*/ 7585708 w 8212241"/>
              <a:gd name="connsiteY2-820" fmla="*/ 2400300 h 6870761"/>
              <a:gd name="connsiteX3-821" fmla="*/ 8212241 w 8212241"/>
              <a:gd name="connsiteY3-822" fmla="*/ 3026833 h 6870761"/>
              <a:gd name="connsiteX4-823" fmla="*/ 8212241 w 8212241"/>
              <a:gd name="connsiteY4-824" fmla="*/ 5532967 h 6870761"/>
              <a:gd name="connsiteX5-825" fmla="*/ 7776208 w 8212241"/>
              <a:gd name="connsiteY5-826" fmla="*/ 6743700 h 6870761"/>
              <a:gd name="connsiteX6-827" fmla="*/ 7732816 w 8212241"/>
              <a:gd name="connsiteY6-828" fmla="*/ 6731000 h 6870761"/>
              <a:gd name="connsiteX7-829" fmla="*/ 4811816 w 8212241"/>
              <a:gd name="connsiteY7-830" fmla="*/ 5829300 h 6870761"/>
              <a:gd name="connsiteX8-831" fmla="*/ 3723849 w 8212241"/>
              <a:gd name="connsiteY8-832" fmla="*/ 4330700 h 6870761"/>
              <a:gd name="connsiteX9-833" fmla="*/ 1941616 w 8212241"/>
              <a:gd name="connsiteY9-834" fmla="*/ 4483100 h 6870761"/>
              <a:gd name="connsiteX10-835" fmla="*/ 1713016 w 8212241"/>
              <a:gd name="connsiteY10-836" fmla="*/ 2662767 h 6870761"/>
              <a:gd name="connsiteX11-837" fmla="*/ 201716 w 8212241"/>
              <a:gd name="connsiteY11-838" fmla="*/ 2667000 h 6870761"/>
              <a:gd name="connsiteX12-839" fmla="*/ 595416 w 8212241"/>
              <a:gd name="connsiteY12-840" fmla="*/ 918633 h 6870761"/>
              <a:gd name="connsiteX0-841" fmla="*/ 595416 w 8212241"/>
              <a:gd name="connsiteY0-842" fmla="*/ 918633 h 6820062"/>
              <a:gd name="connsiteX1-843" fmla="*/ 2136349 w 8212241"/>
              <a:gd name="connsiteY1-844" fmla="*/ 0 h 6820062"/>
              <a:gd name="connsiteX2-845" fmla="*/ 7585708 w 8212241"/>
              <a:gd name="connsiteY2-846" fmla="*/ 2400300 h 6820062"/>
              <a:gd name="connsiteX3-847" fmla="*/ 8212241 w 8212241"/>
              <a:gd name="connsiteY3-848" fmla="*/ 3026833 h 6820062"/>
              <a:gd name="connsiteX4-849" fmla="*/ 8212241 w 8212241"/>
              <a:gd name="connsiteY4-850" fmla="*/ 5532967 h 6820062"/>
              <a:gd name="connsiteX5-851" fmla="*/ 7776208 w 8212241"/>
              <a:gd name="connsiteY5-852" fmla="*/ 6743700 h 6820062"/>
              <a:gd name="connsiteX6-853" fmla="*/ 7948716 w 8212241"/>
              <a:gd name="connsiteY6-854" fmla="*/ 6553200 h 6820062"/>
              <a:gd name="connsiteX7-855" fmla="*/ 4811816 w 8212241"/>
              <a:gd name="connsiteY7-856" fmla="*/ 5829300 h 6820062"/>
              <a:gd name="connsiteX8-857" fmla="*/ 3723849 w 8212241"/>
              <a:gd name="connsiteY8-858" fmla="*/ 4330700 h 6820062"/>
              <a:gd name="connsiteX9-859" fmla="*/ 1941616 w 8212241"/>
              <a:gd name="connsiteY9-860" fmla="*/ 4483100 h 6820062"/>
              <a:gd name="connsiteX10-861" fmla="*/ 1713016 w 8212241"/>
              <a:gd name="connsiteY10-862" fmla="*/ 2662767 h 6820062"/>
              <a:gd name="connsiteX11-863" fmla="*/ 201716 w 8212241"/>
              <a:gd name="connsiteY11-864" fmla="*/ 2667000 h 6820062"/>
              <a:gd name="connsiteX12-865" fmla="*/ 595416 w 8212241"/>
              <a:gd name="connsiteY12-866" fmla="*/ 918633 h 6820062"/>
              <a:gd name="connsiteX0-867" fmla="*/ 595416 w 8212241"/>
              <a:gd name="connsiteY0-868" fmla="*/ 918633 h 6870761"/>
              <a:gd name="connsiteX1-869" fmla="*/ 2136349 w 8212241"/>
              <a:gd name="connsiteY1-870" fmla="*/ 0 h 6870761"/>
              <a:gd name="connsiteX2-871" fmla="*/ 7585708 w 8212241"/>
              <a:gd name="connsiteY2-872" fmla="*/ 2400300 h 6870761"/>
              <a:gd name="connsiteX3-873" fmla="*/ 8212241 w 8212241"/>
              <a:gd name="connsiteY3-874" fmla="*/ 3026833 h 6870761"/>
              <a:gd name="connsiteX4-875" fmla="*/ 8212241 w 8212241"/>
              <a:gd name="connsiteY4-876" fmla="*/ 5532967 h 6870761"/>
              <a:gd name="connsiteX5-877" fmla="*/ 7776208 w 8212241"/>
              <a:gd name="connsiteY5-878" fmla="*/ 6743700 h 6870761"/>
              <a:gd name="connsiteX6-879" fmla="*/ 7212116 w 8212241"/>
              <a:gd name="connsiteY6-880" fmla="*/ 6731000 h 6870761"/>
              <a:gd name="connsiteX7-881" fmla="*/ 4811816 w 8212241"/>
              <a:gd name="connsiteY7-882" fmla="*/ 5829300 h 6870761"/>
              <a:gd name="connsiteX8-883" fmla="*/ 3723849 w 8212241"/>
              <a:gd name="connsiteY8-884" fmla="*/ 4330700 h 6870761"/>
              <a:gd name="connsiteX9-885" fmla="*/ 1941616 w 8212241"/>
              <a:gd name="connsiteY9-886" fmla="*/ 4483100 h 6870761"/>
              <a:gd name="connsiteX10-887" fmla="*/ 1713016 w 8212241"/>
              <a:gd name="connsiteY10-888" fmla="*/ 2662767 h 6870761"/>
              <a:gd name="connsiteX11-889" fmla="*/ 201716 w 8212241"/>
              <a:gd name="connsiteY11-890" fmla="*/ 2667000 h 6870761"/>
              <a:gd name="connsiteX12-891" fmla="*/ 595416 w 8212241"/>
              <a:gd name="connsiteY12-892" fmla="*/ 918633 h 6870761"/>
              <a:gd name="connsiteX0-893" fmla="*/ 595416 w 8318059"/>
              <a:gd name="connsiteY0-894" fmla="*/ 918633 h 6814455"/>
              <a:gd name="connsiteX1-895" fmla="*/ 2136349 w 8318059"/>
              <a:gd name="connsiteY1-896" fmla="*/ 0 h 6814455"/>
              <a:gd name="connsiteX2-897" fmla="*/ 7585708 w 8318059"/>
              <a:gd name="connsiteY2-898" fmla="*/ 2400300 h 6814455"/>
              <a:gd name="connsiteX3-899" fmla="*/ 8212241 w 8318059"/>
              <a:gd name="connsiteY3-900" fmla="*/ 3026833 h 6814455"/>
              <a:gd name="connsiteX4-901" fmla="*/ 8212241 w 8318059"/>
              <a:gd name="connsiteY4-902" fmla="*/ 5532967 h 6814455"/>
              <a:gd name="connsiteX5-903" fmla="*/ 8144508 w 8318059"/>
              <a:gd name="connsiteY5-904" fmla="*/ 6616700 h 6814455"/>
              <a:gd name="connsiteX6-905" fmla="*/ 7212116 w 8318059"/>
              <a:gd name="connsiteY6-906" fmla="*/ 6731000 h 6814455"/>
              <a:gd name="connsiteX7-907" fmla="*/ 4811816 w 8318059"/>
              <a:gd name="connsiteY7-908" fmla="*/ 5829300 h 6814455"/>
              <a:gd name="connsiteX8-909" fmla="*/ 3723849 w 8318059"/>
              <a:gd name="connsiteY8-910" fmla="*/ 4330700 h 6814455"/>
              <a:gd name="connsiteX9-911" fmla="*/ 1941616 w 8318059"/>
              <a:gd name="connsiteY9-912" fmla="*/ 4483100 h 6814455"/>
              <a:gd name="connsiteX10-913" fmla="*/ 1713016 w 8318059"/>
              <a:gd name="connsiteY10-914" fmla="*/ 2662767 h 6814455"/>
              <a:gd name="connsiteX11-915" fmla="*/ 201716 w 8318059"/>
              <a:gd name="connsiteY11-916" fmla="*/ 2667000 h 6814455"/>
              <a:gd name="connsiteX12-917" fmla="*/ 595416 w 8318059"/>
              <a:gd name="connsiteY12-918" fmla="*/ 918633 h 6814455"/>
              <a:gd name="connsiteX0-919" fmla="*/ 595416 w 8318059"/>
              <a:gd name="connsiteY0-920" fmla="*/ 918633 h 6774915"/>
              <a:gd name="connsiteX1-921" fmla="*/ 2136349 w 8318059"/>
              <a:gd name="connsiteY1-922" fmla="*/ 0 h 6774915"/>
              <a:gd name="connsiteX2-923" fmla="*/ 7585708 w 8318059"/>
              <a:gd name="connsiteY2-924" fmla="*/ 2400300 h 6774915"/>
              <a:gd name="connsiteX3-925" fmla="*/ 8212241 w 8318059"/>
              <a:gd name="connsiteY3-926" fmla="*/ 3026833 h 6774915"/>
              <a:gd name="connsiteX4-927" fmla="*/ 8212241 w 8318059"/>
              <a:gd name="connsiteY4-928" fmla="*/ 5532967 h 6774915"/>
              <a:gd name="connsiteX5-929" fmla="*/ 8144508 w 8318059"/>
              <a:gd name="connsiteY5-930" fmla="*/ 6616700 h 6774915"/>
              <a:gd name="connsiteX6-931" fmla="*/ 7059716 w 8318059"/>
              <a:gd name="connsiteY6-932" fmla="*/ 6667500 h 6774915"/>
              <a:gd name="connsiteX7-933" fmla="*/ 4811816 w 8318059"/>
              <a:gd name="connsiteY7-934" fmla="*/ 5829300 h 6774915"/>
              <a:gd name="connsiteX8-935" fmla="*/ 3723849 w 8318059"/>
              <a:gd name="connsiteY8-936" fmla="*/ 4330700 h 6774915"/>
              <a:gd name="connsiteX9-937" fmla="*/ 1941616 w 8318059"/>
              <a:gd name="connsiteY9-938" fmla="*/ 4483100 h 6774915"/>
              <a:gd name="connsiteX10-939" fmla="*/ 1713016 w 8318059"/>
              <a:gd name="connsiteY10-940" fmla="*/ 2662767 h 6774915"/>
              <a:gd name="connsiteX11-941" fmla="*/ 201716 w 8318059"/>
              <a:gd name="connsiteY11-942" fmla="*/ 2667000 h 6774915"/>
              <a:gd name="connsiteX12-943" fmla="*/ 595416 w 8318059"/>
              <a:gd name="connsiteY12-944" fmla="*/ 918633 h 6774915"/>
              <a:gd name="connsiteX0-945" fmla="*/ 595416 w 8318059"/>
              <a:gd name="connsiteY0-946" fmla="*/ 918633 h 6774915"/>
              <a:gd name="connsiteX1-947" fmla="*/ 2136349 w 8318059"/>
              <a:gd name="connsiteY1-948" fmla="*/ 0 h 6774915"/>
              <a:gd name="connsiteX2-949" fmla="*/ 7585708 w 8318059"/>
              <a:gd name="connsiteY2-950" fmla="*/ 2400300 h 6774915"/>
              <a:gd name="connsiteX3-951" fmla="*/ 8212241 w 8318059"/>
              <a:gd name="connsiteY3-952" fmla="*/ 3026833 h 6774915"/>
              <a:gd name="connsiteX4-953" fmla="*/ 8212241 w 8318059"/>
              <a:gd name="connsiteY4-954" fmla="*/ 5532967 h 6774915"/>
              <a:gd name="connsiteX5-955" fmla="*/ 8144508 w 8318059"/>
              <a:gd name="connsiteY5-956" fmla="*/ 6616700 h 6774915"/>
              <a:gd name="connsiteX6-957" fmla="*/ 7059716 w 8318059"/>
              <a:gd name="connsiteY6-958" fmla="*/ 6667500 h 6774915"/>
              <a:gd name="connsiteX7-959" fmla="*/ 4811816 w 8318059"/>
              <a:gd name="connsiteY7-960" fmla="*/ 5829300 h 6774915"/>
              <a:gd name="connsiteX8-961" fmla="*/ 3723849 w 8318059"/>
              <a:gd name="connsiteY8-962" fmla="*/ 4330700 h 6774915"/>
              <a:gd name="connsiteX9-963" fmla="*/ 1941616 w 8318059"/>
              <a:gd name="connsiteY9-964" fmla="*/ 4483100 h 6774915"/>
              <a:gd name="connsiteX10-965" fmla="*/ 1713016 w 8318059"/>
              <a:gd name="connsiteY10-966" fmla="*/ 2662767 h 6774915"/>
              <a:gd name="connsiteX11-967" fmla="*/ 201716 w 8318059"/>
              <a:gd name="connsiteY11-968" fmla="*/ 2667000 h 6774915"/>
              <a:gd name="connsiteX12-969" fmla="*/ 595416 w 8318059"/>
              <a:gd name="connsiteY12-970" fmla="*/ 918633 h 6774915"/>
              <a:gd name="connsiteX0-971" fmla="*/ 595416 w 8318059"/>
              <a:gd name="connsiteY0-972" fmla="*/ 918633 h 7036373"/>
              <a:gd name="connsiteX1-973" fmla="*/ 2136349 w 8318059"/>
              <a:gd name="connsiteY1-974" fmla="*/ 0 h 7036373"/>
              <a:gd name="connsiteX2-975" fmla="*/ 7585708 w 8318059"/>
              <a:gd name="connsiteY2-976" fmla="*/ 2400300 h 7036373"/>
              <a:gd name="connsiteX3-977" fmla="*/ 8212241 w 8318059"/>
              <a:gd name="connsiteY3-978" fmla="*/ 3026833 h 7036373"/>
              <a:gd name="connsiteX4-979" fmla="*/ 8212241 w 8318059"/>
              <a:gd name="connsiteY4-980" fmla="*/ 5532967 h 7036373"/>
              <a:gd name="connsiteX5-981" fmla="*/ 8144508 w 8318059"/>
              <a:gd name="connsiteY5-982" fmla="*/ 6616700 h 7036373"/>
              <a:gd name="connsiteX6-983" fmla="*/ 7072416 w 8318059"/>
              <a:gd name="connsiteY6-984" fmla="*/ 6997700 h 7036373"/>
              <a:gd name="connsiteX7-985" fmla="*/ 4811816 w 8318059"/>
              <a:gd name="connsiteY7-986" fmla="*/ 5829300 h 7036373"/>
              <a:gd name="connsiteX8-987" fmla="*/ 3723849 w 8318059"/>
              <a:gd name="connsiteY8-988" fmla="*/ 4330700 h 7036373"/>
              <a:gd name="connsiteX9-989" fmla="*/ 1941616 w 8318059"/>
              <a:gd name="connsiteY9-990" fmla="*/ 4483100 h 7036373"/>
              <a:gd name="connsiteX10-991" fmla="*/ 1713016 w 8318059"/>
              <a:gd name="connsiteY10-992" fmla="*/ 2662767 h 7036373"/>
              <a:gd name="connsiteX11-993" fmla="*/ 201716 w 8318059"/>
              <a:gd name="connsiteY11-994" fmla="*/ 2667000 h 7036373"/>
              <a:gd name="connsiteX12-995" fmla="*/ 595416 w 8318059"/>
              <a:gd name="connsiteY12-996" fmla="*/ 918633 h 7036373"/>
              <a:gd name="connsiteX0-997" fmla="*/ 595416 w 8318059"/>
              <a:gd name="connsiteY0-998" fmla="*/ 918633 h 7872490"/>
              <a:gd name="connsiteX1-999" fmla="*/ 2136349 w 8318059"/>
              <a:gd name="connsiteY1-1000" fmla="*/ 0 h 7872490"/>
              <a:gd name="connsiteX2-1001" fmla="*/ 7585708 w 8318059"/>
              <a:gd name="connsiteY2-1002" fmla="*/ 2400300 h 7872490"/>
              <a:gd name="connsiteX3-1003" fmla="*/ 8212241 w 8318059"/>
              <a:gd name="connsiteY3-1004" fmla="*/ 3026833 h 7872490"/>
              <a:gd name="connsiteX4-1005" fmla="*/ 8212241 w 8318059"/>
              <a:gd name="connsiteY4-1006" fmla="*/ 5532967 h 7872490"/>
              <a:gd name="connsiteX5-1007" fmla="*/ 8144508 w 8318059"/>
              <a:gd name="connsiteY5-1008" fmla="*/ 6616700 h 7872490"/>
              <a:gd name="connsiteX6-1009" fmla="*/ 7072416 w 8318059"/>
              <a:gd name="connsiteY6-1010" fmla="*/ 6997700 h 7872490"/>
              <a:gd name="connsiteX7-1011" fmla="*/ 4811816 w 8318059"/>
              <a:gd name="connsiteY7-1012" fmla="*/ 5829300 h 7872490"/>
              <a:gd name="connsiteX8-1013" fmla="*/ 3723849 w 8318059"/>
              <a:gd name="connsiteY8-1014" fmla="*/ 4330700 h 7872490"/>
              <a:gd name="connsiteX9-1015" fmla="*/ 1941616 w 8318059"/>
              <a:gd name="connsiteY9-1016" fmla="*/ 4483100 h 7872490"/>
              <a:gd name="connsiteX10-1017" fmla="*/ 1713016 w 8318059"/>
              <a:gd name="connsiteY10-1018" fmla="*/ 2662767 h 7872490"/>
              <a:gd name="connsiteX11-1019" fmla="*/ 201716 w 8318059"/>
              <a:gd name="connsiteY11-1020" fmla="*/ 2667000 h 7872490"/>
              <a:gd name="connsiteX12-1021" fmla="*/ 595416 w 8318059"/>
              <a:gd name="connsiteY12-1022" fmla="*/ 918633 h 7872490"/>
              <a:gd name="connsiteX0-1023" fmla="*/ 595416 w 8318059"/>
              <a:gd name="connsiteY0-1024" fmla="*/ 918633 h 7003824"/>
              <a:gd name="connsiteX1-1025" fmla="*/ 2136349 w 8318059"/>
              <a:gd name="connsiteY1-1026" fmla="*/ 0 h 7003824"/>
              <a:gd name="connsiteX2-1027" fmla="*/ 7585708 w 8318059"/>
              <a:gd name="connsiteY2-1028" fmla="*/ 2400300 h 7003824"/>
              <a:gd name="connsiteX3-1029" fmla="*/ 8212241 w 8318059"/>
              <a:gd name="connsiteY3-1030" fmla="*/ 3026833 h 7003824"/>
              <a:gd name="connsiteX4-1031" fmla="*/ 8212241 w 8318059"/>
              <a:gd name="connsiteY4-1032" fmla="*/ 5532967 h 7003824"/>
              <a:gd name="connsiteX5-1033" fmla="*/ 8144508 w 8318059"/>
              <a:gd name="connsiteY5-1034" fmla="*/ 6616700 h 7003824"/>
              <a:gd name="connsiteX6-1035" fmla="*/ 7072416 w 8318059"/>
              <a:gd name="connsiteY6-1036" fmla="*/ 6997700 h 7003824"/>
              <a:gd name="connsiteX7-1037" fmla="*/ 4202216 w 8318059"/>
              <a:gd name="connsiteY7-1038" fmla="*/ 6337300 h 7003824"/>
              <a:gd name="connsiteX8-1039" fmla="*/ 3723849 w 8318059"/>
              <a:gd name="connsiteY8-1040" fmla="*/ 4330700 h 7003824"/>
              <a:gd name="connsiteX9-1041" fmla="*/ 1941616 w 8318059"/>
              <a:gd name="connsiteY9-1042" fmla="*/ 4483100 h 7003824"/>
              <a:gd name="connsiteX10-1043" fmla="*/ 1713016 w 8318059"/>
              <a:gd name="connsiteY10-1044" fmla="*/ 2662767 h 7003824"/>
              <a:gd name="connsiteX11-1045" fmla="*/ 201716 w 8318059"/>
              <a:gd name="connsiteY11-1046" fmla="*/ 2667000 h 7003824"/>
              <a:gd name="connsiteX12-1047" fmla="*/ 595416 w 8318059"/>
              <a:gd name="connsiteY12-1048" fmla="*/ 918633 h 7003824"/>
              <a:gd name="connsiteX0-1049" fmla="*/ 595416 w 8318059"/>
              <a:gd name="connsiteY0-1050" fmla="*/ 918633 h 7003824"/>
              <a:gd name="connsiteX1-1051" fmla="*/ 2136349 w 8318059"/>
              <a:gd name="connsiteY1-1052" fmla="*/ 0 h 7003824"/>
              <a:gd name="connsiteX2-1053" fmla="*/ 7585708 w 8318059"/>
              <a:gd name="connsiteY2-1054" fmla="*/ 2400300 h 7003824"/>
              <a:gd name="connsiteX3-1055" fmla="*/ 8212241 w 8318059"/>
              <a:gd name="connsiteY3-1056" fmla="*/ 3026833 h 7003824"/>
              <a:gd name="connsiteX4-1057" fmla="*/ 8212241 w 8318059"/>
              <a:gd name="connsiteY4-1058" fmla="*/ 5532967 h 7003824"/>
              <a:gd name="connsiteX5-1059" fmla="*/ 8144508 w 8318059"/>
              <a:gd name="connsiteY5-1060" fmla="*/ 6616700 h 7003824"/>
              <a:gd name="connsiteX6-1061" fmla="*/ 7072416 w 8318059"/>
              <a:gd name="connsiteY6-1062" fmla="*/ 6997700 h 7003824"/>
              <a:gd name="connsiteX7-1063" fmla="*/ 4202216 w 8318059"/>
              <a:gd name="connsiteY7-1064" fmla="*/ 6337300 h 7003824"/>
              <a:gd name="connsiteX8-1065" fmla="*/ 3723849 w 8318059"/>
              <a:gd name="connsiteY8-1066" fmla="*/ 4330700 h 7003824"/>
              <a:gd name="connsiteX9-1067" fmla="*/ 1941616 w 8318059"/>
              <a:gd name="connsiteY9-1068" fmla="*/ 4483100 h 7003824"/>
              <a:gd name="connsiteX10-1069" fmla="*/ 1713016 w 8318059"/>
              <a:gd name="connsiteY10-1070" fmla="*/ 2662767 h 7003824"/>
              <a:gd name="connsiteX11-1071" fmla="*/ 201716 w 8318059"/>
              <a:gd name="connsiteY11-1072" fmla="*/ 2667000 h 7003824"/>
              <a:gd name="connsiteX12-1073" fmla="*/ 595416 w 8318059"/>
              <a:gd name="connsiteY12-1074" fmla="*/ 918633 h 7003824"/>
              <a:gd name="connsiteX0-1075" fmla="*/ 595416 w 8318059"/>
              <a:gd name="connsiteY0-1076" fmla="*/ 918633 h 6997973"/>
              <a:gd name="connsiteX1-1077" fmla="*/ 2136349 w 8318059"/>
              <a:gd name="connsiteY1-1078" fmla="*/ 0 h 6997973"/>
              <a:gd name="connsiteX2-1079" fmla="*/ 7585708 w 8318059"/>
              <a:gd name="connsiteY2-1080" fmla="*/ 2400300 h 6997973"/>
              <a:gd name="connsiteX3-1081" fmla="*/ 8212241 w 8318059"/>
              <a:gd name="connsiteY3-1082" fmla="*/ 3026833 h 6997973"/>
              <a:gd name="connsiteX4-1083" fmla="*/ 8212241 w 8318059"/>
              <a:gd name="connsiteY4-1084" fmla="*/ 5532967 h 6997973"/>
              <a:gd name="connsiteX5-1085" fmla="*/ 8144508 w 8318059"/>
              <a:gd name="connsiteY5-1086" fmla="*/ 6616700 h 6997973"/>
              <a:gd name="connsiteX6-1087" fmla="*/ 7072416 w 8318059"/>
              <a:gd name="connsiteY6-1088" fmla="*/ 6997700 h 6997973"/>
              <a:gd name="connsiteX7-1089" fmla="*/ 5065816 w 8318059"/>
              <a:gd name="connsiteY7-1090" fmla="*/ 6565900 h 6997973"/>
              <a:gd name="connsiteX8-1091" fmla="*/ 3723849 w 8318059"/>
              <a:gd name="connsiteY8-1092" fmla="*/ 4330700 h 6997973"/>
              <a:gd name="connsiteX9-1093" fmla="*/ 1941616 w 8318059"/>
              <a:gd name="connsiteY9-1094" fmla="*/ 4483100 h 6997973"/>
              <a:gd name="connsiteX10-1095" fmla="*/ 1713016 w 8318059"/>
              <a:gd name="connsiteY10-1096" fmla="*/ 2662767 h 6997973"/>
              <a:gd name="connsiteX11-1097" fmla="*/ 201716 w 8318059"/>
              <a:gd name="connsiteY11-1098" fmla="*/ 2667000 h 6997973"/>
              <a:gd name="connsiteX12-1099" fmla="*/ 595416 w 8318059"/>
              <a:gd name="connsiteY12-1100" fmla="*/ 918633 h 6997973"/>
              <a:gd name="connsiteX0-1101" fmla="*/ 405648 w 8166391"/>
              <a:gd name="connsiteY0-1102" fmla="*/ 740833 h 6997973"/>
              <a:gd name="connsiteX1-1103" fmla="*/ 1984681 w 8166391"/>
              <a:gd name="connsiteY1-1104" fmla="*/ 0 h 6997973"/>
              <a:gd name="connsiteX2-1105" fmla="*/ 7434040 w 8166391"/>
              <a:gd name="connsiteY2-1106" fmla="*/ 2400300 h 6997973"/>
              <a:gd name="connsiteX3-1107" fmla="*/ 8060573 w 8166391"/>
              <a:gd name="connsiteY3-1108" fmla="*/ 3026833 h 6997973"/>
              <a:gd name="connsiteX4-1109" fmla="*/ 8060573 w 8166391"/>
              <a:gd name="connsiteY4-1110" fmla="*/ 5532967 h 6997973"/>
              <a:gd name="connsiteX5-1111" fmla="*/ 7992840 w 8166391"/>
              <a:gd name="connsiteY5-1112" fmla="*/ 6616700 h 6997973"/>
              <a:gd name="connsiteX6-1113" fmla="*/ 6920748 w 8166391"/>
              <a:gd name="connsiteY6-1114" fmla="*/ 6997700 h 6997973"/>
              <a:gd name="connsiteX7-1115" fmla="*/ 4914148 w 8166391"/>
              <a:gd name="connsiteY7-1116" fmla="*/ 6565900 h 6997973"/>
              <a:gd name="connsiteX8-1117" fmla="*/ 3572181 w 8166391"/>
              <a:gd name="connsiteY8-1118" fmla="*/ 4330700 h 6997973"/>
              <a:gd name="connsiteX9-1119" fmla="*/ 1789948 w 8166391"/>
              <a:gd name="connsiteY9-1120" fmla="*/ 4483100 h 6997973"/>
              <a:gd name="connsiteX10-1121" fmla="*/ 1561348 w 8166391"/>
              <a:gd name="connsiteY10-1122" fmla="*/ 2662767 h 6997973"/>
              <a:gd name="connsiteX11-1123" fmla="*/ 50048 w 8166391"/>
              <a:gd name="connsiteY11-1124" fmla="*/ 2667000 h 6997973"/>
              <a:gd name="connsiteX12-1125" fmla="*/ 405648 w 8166391"/>
              <a:gd name="connsiteY12-1126" fmla="*/ 740833 h 6997973"/>
              <a:gd name="connsiteX0-1127" fmla="*/ 405648 w 8396364"/>
              <a:gd name="connsiteY0-1128" fmla="*/ 740833 h 6997973"/>
              <a:gd name="connsiteX1-1129" fmla="*/ 1984681 w 8396364"/>
              <a:gd name="connsiteY1-1130" fmla="*/ 0 h 6997973"/>
              <a:gd name="connsiteX2-1131" fmla="*/ 8284940 w 8396364"/>
              <a:gd name="connsiteY2-1132" fmla="*/ 622300 h 6997973"/>
              <a:gd name="connsiteX3-1133" fmla="*/ 8060573 w 8396364"/>
              <a:gd name="connsiteY3-1134" fmla="*/ 3026833 h 6997973"/>
              <a:gd name="connsiteX4-1135" fmla="*/ 8060573 w 8396364"/>
              <a:gd name="connsiteY4-1136" fmla="*/ 5532967 h 6997973"/>
              <a:gd name="connsiteX5-1137" fmla="*/ 7992840 w 8396364"/>
              <a:gd name="connsiteY5-1138" fmla="*/ 6616700 h 6997973"/>
              <a:gd name="connsiteX6-1139" fmla="*/ 6920748 w 8396364"/>
              <a:gd name="connsiteY6-1140" fmla="*/ 6997700 h 6997973"/>
              <a:gd name="connsiteX7-1141" fmla="*/ 4914148 w 8396364"/>
              <a:gd name="connsiteY7-1142" fmla="*/ 6565900 h 6997973"/>
              <a:gd name="connsiteX8-1143" fmla="*/ 3572181 w 8396364"/>
              <a:gd name="connsiteY8-1144" fmla="*/ 4330700 h 6997973"/>
              <a:gd name="connsiteX9-1145" fmla="*/ 1789948 w 8396364"/>
              <a:gd name="connsiteY9-1146" fmla="*/ 4483100 h 6997973"/>
              <a:gd name="connsiteX10-1147" fmla="*/ 1561348 w 8396364"/>
              <a:gd name="connsiteY10-1148" fmla="*/ 2662767 h 6997973"/>
              <a:gd name="connsiteX11-1149" fmla="*/ 50048 w 8396364"/>
              <a:gd name="connsiteY11-1150" fmla="*/ 2667000 h 6997973"/>
              <a:gd name="connsiteX12-1151" fmla="*/ 405648 w 8396364"/>
              <a:gd name="connsiteY12-1152" fmla="*/ 740833 h 69979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235" y="connsiteY9-236"/>
              </a:cxn>
              <a:cxn ang="0">
                <a:pos x="connsiteX10-337" y="connsiteY10-338"/>
              </a:cxn>
              <a:cxn ang="0">
                <a:pos x="connsiteX11-669" y="connsiteY11-670"/>
              </a:cxn>
              <a:cxn ang="0">
                <a:pos x="connsiteX12-839" y="connsiteY12-840"/>
              </a:cxn>
            </a:cxnLst>
            <a:rect l="l" t="t" r="r" b="b"/>
            <a:pathLst>
              <a:path w="8396364" h="6997973">
                <a:moveTo>
                  <a:pt x="405648" y="740833"/>
                </a:moveTo>
                <a:cubicBezTo>
                  <a:pt x="405648" y="394808"/>
                  <a:pt x="1638656" y="0"/>
                  <a:pt x="1984681" y="0"/>
                </a:cubicBezTo>
                <a:lnTo>
                  <a:pt x="8284940" y="622300"/>
                </a:lnTo>
                <a:cubicBezTo>
                  <a:pt x="8630965" y="622300"/>
                  <a:pt x="8060573" y="2680808"/>
                  <a:pt x="8060573" y="3026833"/>
                </a:cubicBezTo>
                <a:lnTo>
                  <a:pt x="8060573" y="5532967"/>
                </a:lnTo>
                <a:cubicBezTo>
                  <a:pt x="8060573" y="5878992"/>
                  <a:pt x="8338865" y="6616700"/>
                  <a:pt x="7992840" y="6616700"/>
                </a:cubicBezTo>
                <a:cubicBezTo>
                  <a:pt x="7912936" y="6816372"/>
                  <a:pt x="7433863" y="7006167"/>
                  <a:pt x="6920748" y="6997700"/>
                </a:cubicBezTo>
                <a:cubicBezTo>
                  <a:pt x="6407633" y="6989233"/>
                  <a:pt x="6081843" y="6299200"/>
                  <a:pt x="4914148" y="6565900"/>
                </a:cubicBezTo>
                <a:cubicBezTo>
                  <a:pt x="3746453" y="6832600"/>
                  <a:pt x="4092881" y="4677833"/>
                  <a:pt x="3572181" y="4330700"/>
                </a:cubicBezTo>
                <a:cubicBezTo>
                  <a:pt x="3051481" y="3983567"/>
                  <a:pt x="2125087" y="4905022"/>
                  <a:pt x="1789948" y="4483100"/>
                </a:cubicBezTo>
                <a:cubicBezTo>
                  <a:pt x="1454809" y="4061178"/>
                  <a:pt x="2005848" y="2863850"/>
                  <a:pt x="1561348" y="2662767"/>
                </a:cubicBezTo>
                <a:cubicBezTo>
                  <a:pt x="1116848" y="2461684"/>
                  <a:pt x="242665" y="2987322"/>
                  <a:pt x="50048" y="2667000"/>
                </a:cubicBezTo>
                <a:cubicBezTo>
                  <a:pt x="-142569" y="2346678"/>
                  <a:pt x="273709" y="1079500"/>
                  <a:pt x="405648" y="740833"/>
                </a:cubicBezTo>
                <a:close/>
              </a:path>
            </a:pathLst>
          </a:custGeom>
          <a:solidFill>
            <a:srgbClr val="0EC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可选过程 21"/>
          <p:cNvSpPr/>
          <p:nvPr/>
        </p:nvSpPr>
        <p:spPr>
          <a:xfrm rot="21369903">
            <a:off x="4793978" y="-926057"/>
            <a:ext cx="8168157" cy="7105363"/>
          </a:xfrm>
          <a:custGeom>
            <a:avLst/>
            <a:gdLst>
              <a:gd name="connsiteX0" fmla="*/ 0 w 6677025"/>
              <a:gd name="connsiteY0" fmla="*/ 626533 h 3759200"/>
              <a:gd name="connsiteX1" fmla="*/ 626533 w 6677025"/>
              <a:gd name="connsiteY1" fmla="*/ 0 h 3759200"/>
              <a:gd name="connsiteX2" fmla="*/ 6050492 w 6677025"/>
              <a:gd name="connsiteY2" fmla="*/ 0 h 3759200"/>
              <a:gd name="connsiteX3" fmla="*/ 6677025 w 6677025"/>
              <a:gd name="connsiteY3" fmla="*/ 626533 h 3759200"/>
              <a:gd name="connsiteX4" fmla="*/ 6677025 w 6677025"/>
              <a:gd name="connsiteY4" fmla="*/ 3132667 h 3759200"/>
              <a:gd name="connsiteX5" fmla="*/ 6050492 w 6677025"/>
              <a:gd name="connsiteY5" fmla="*/ 3759200 h 3759200"/>
              <a:gd name="connsiteX6" fmla="*/ 626533 w 6677025"/>
              <a:gd name="connsiteY6" fmla="*/ 3759200 h 3759200"/>
              <a:gd name="connsiteX7" fmla="*/ 0 w 6677025"/>
              <a:gd name="connsiteY7" fmla="*/ 3132667 h 3759200"/>
              <a:gd name="connsiteX8" fmla="*/ 0 w 6677025"/>
              <a:gd name="connsiteY8" fmla="*/ 626533 h 3759200"/>
              <a:gd name="connsiteX0-1" fmla="*/ 0 w 7451725"/>
              <a:gd name="connsiteY0-2" fmla="*/ 59287 h 4754054"/>
              <a:gd name="connsiteX1-3" fmla="*/ 1401233 w 7451725"/>
              <a:gd name="connsiteY1-4" fmla="*/ 994854 h 4754054"/>
              <a:gd name="connsiteX2-5" fmla="*/ 6825192 w 7451725"/>
              <a:gd name="connsiteY2-6" fmla="*/ 994854 h 4754054"/>
              <a:gd name="connsiteX3-7" fmla="*/ 7451725 w 7451725"/>
              <a:gd name="connsiteY3-8" fmla="*/ 1621387 h 4754054"/>
              <a:gd name="connsiteX4-9" fmla="*/ 7451725 w 7451725"/>
              <a:gd name="connsiteY4-10" fmla="*/ 4127521 h 4754054"/>
              <a:gd name="connsiteX5-11" fmla="*/ 6825192 w 7451725"/>
              <a:gd name="connsiteY5-12" fmla="*/ 4754054 h 4754054"/>
              <a:gd name="connsiteX6-13" fmla="*/ 1401233 w 7451725"/>
              <a:gd name="connsiteY6-14" fmla="*/ 4754054 h 4754054"/>
              <a:gd name="connsiteX7-15" fmla="*/ 774700 w 7451725"/>
              <a:gd name="connsiteY7-16" fmla="*/ 4127521 h 4754054"/>
              <a:gd name="connsiteX8-17" fmla="*/ 0 w 7451725"/>
              <a:gd name="connsiteY8-18" fmla="*/ 59287 h 4754054"/>
              <a:gd name="connsiteX0-19" fmla="*/ 0 w 7451725"/>
              <a:gd name="connsiteY0-20" fmla="*/ 1464733 h 6159500"/>
              <a:gd name="connsiteX1-21" fmla="*/ 1375833 w 7451725"/>
              <a:gd name="connsiteY1-22" fmla="*/ 0 h 6159500"/>
              <a:gd name="connsiteX2-23" fmla="*/ 6825192 w 7451725"/>
              <a:gd name="connsiteY2-24" fmla="*/ 2400300 h 6159500"/>
              <a:gd name="connsiteX3-25" fmla="*/ 7451725 w 7451725"/>
              <a:gd name="connsiteY3-26" fmla="*/ 3026833 h 6159500"/>
              <a:gd name="connsiteX4-27" fmla="*/ 7451725 w 7451725"/>
              <a:gd name="connsiteY4-28" fmla="*/ 5532967 h 6159500"/>
              <a:gd name="connsiteX5-29" fmla="*/ 6825192 w 7451725"/>
              <a:gd name="connsiteY5-30" fmla="*/ 6159500 h 6159500"/>
              <a:gd name="connsiteX6-31" fmla="*/ 1401233 w 7451725"/>
              <a:gd name="connsiteY6-32" fmla="*/ 6159500 h 6159500"/>
              <a:gd name="connsiteX7-33" fmla="*/ 774700 w 7451725"/>
              <a:gd name="connsiteY7-34" fmla="*/ 5532967 h 6159500"/>
              <a:gd name="connsiteX8-35" fmla="*/ 0 w 7451725"/>
              <a:gd name="connsiteY8-36" fmla="*/ 1464733 h 6159500"/>
              <a:gd name="connsiteX0-37" fmla="*/ 0 w 7451725"/>
              <a:gd name="connsiteY0-38" fmla="*/ 1464733 h 6159500"/>
              <a:gd name="connsiteX1-39" fmla="*/ 1375833 w 7451725"/>
              <a:gd name="connsiteY1-40" fmla="*/ 0 h 6159500"/>
              <a:gd name="connsiteX2-41" fmla="*/ 6825192 w 7451725"/>
              <a:gd name="connsiteY2-42" fmla="*/ 2400300 h 6159500"/>
              <a:gd name="connsiteX3-43" fmla="*/ 7451725 w 7451725"/>
              <a:gd name="connsiteY3-44" fmla="*/ 3026833 h 6159500"/>
              <a:gd name="connsiteX4-45" fmla="*/ 7451725 w 7451725"/>
              <a:gd name="connsiteY4-46" fmla="*/ 5532967 h 6159500"/>
              <a:gd name="connsiteX5-47" fmla="*/ 6825192 w 7451725"/>
              <a:gd name="connsiteY5-48" fmla="*/ 6159500 h 6159500"/>
              <a:gd name="connsiteX6-49" fmla="*/ 1401233 w 7451725"/>
              <a:gd name="connsiteY6-50" fmla="*/ 6159500 h 6159500"/>
              <a:gd name="connsiteX7-51" fmla="*/ 1511300 w 7451725"/>
              <a:gd name="connsiteY7-52" fmla="*/ 4682067 h 6159500"/>
              <a:gd name="connsiteX8-53" fmla="*/ 0 w 7451725"/>
              <a:gd name="connsiteY8-54" fmla="*/ 1464733 h 6159500"/>
              <a:gd name="connsiteX0-55" fmla="*/ 0 w 7451725"/>
              <a:gd name="connsiteY0-56" fmla="*/ 1464733 h 6159500"/>
              <a:gd name="connsiteX1-57" fmla="*/ 1375833 w 7451725"/>
              <a:gd name="connsiteY1-58" fmla="*/ 0 h 6159500"/>
              <a:gd name="connsiteX2-59" fmla="*/ 6825192 w 7451725"/>
              <a:gd name="connsiteY2-60" fmla="*/ 2400300 h 6159500"/>
              <a:gd name="connsiteX3-61" fmla="*/ 7451725 w 7451725"/>
              <a:gd name="connsiteY3-62" fmla="*/ 3026833 h 6159500"/>
              <a:gd name="connsiteX4-63" fmla="*/ 7451725 w 7451725"/>
              <a:gd name="connsiteY4-64" fmla="*/ 5532967 h 6159500"/>
              <a:gd name="connsiteX5-65" fmla="*/ 6825192 w 7451725"/>
              <a:gd name="connsiteY5-66" fmla="*/ 6159500 h 6159500"/>
              <a:gd name="connsiteX6-67" fmla="*/ 4119033 w 7451725"/>
              <a:gd name="connsiteY6-68" fmla="*/ 5791200 h 6159500"/>
              <a:gd name="connsiteX7-69" fmla="*/ 1511300 w 7451725"/>
              <a:gd name="connsiteY7-70" fmla="*/ 4682067 h 6159500"/>
              <a:gd name="connsiteX8-71" fmla="*/ 0 w 7451725"/>
              <a:gd name="connsiteY8-72" fmla="*/ 1464733 h 6159500"/>
              <a:gd name="connsiteX0-73" fmla="*/ 0 w 7451725"/>
              <a:gd name="connsiteY0-74" fmla="*/ 1464733 h 6159500"/>
              <a:gd name="connsiteX1-75" fmla="*/ 1375833 w 7451725"/>
              <a:gd name="connsiteY1-76" fmla="*/ 0 h 6159500"/>
              <a:gd name="connsiteX2-77" fmla="*/ 6825192 w 7451725"/>
              <a:gd name="connsiteY2-78" fmla="*/ 2400300 h 6159500"/>
              <a:gd name="connsiteX3-79" fmla="*/ 7451725 w 7451725"/>
              <a:gd name="connsiteY3-80" fmla="*/ 3026833 h 6159500"/>
              <a:gd name="connsiteX4-81" fmla="*/ 7451725 w 7451725"/>
              <a:gd name="connsiteY4-82" fmla="*/ 5532967 h 6159500"/>
              <a:gd name="connsiteX5-83" fmla="*/ 6825192 w 7451725"/>
              <a:gd name="connsiteY5-84" fmla="*/ 6159500 h 6159500"/>
              <a:gd name="connsiteX6-85" fmla="*/ 4119033 w 7451725"/>
              <a:gd name="connsiteY6-86" fmla="*/ 5791200 h 6159500"/>
              <a:gd name="connsiteX7-87" fmla="*/ 2311400 w 7451725"/>
              <a:gd name="connsiteY7-88" fmla="*/ 2954867 h 6159500"/>
              <a:gd name="connsiteX8-89" fmla="*/ 0 w 7451725"/>
              <a:gd name="connsiteY8-90" fmla="*/ 1464733 h 6159500"/>
              <a:gd name="connsiteX0-91" fmla="*/ 0 w 7451725"/>
              <a:gd name="connsiteY0-92" fmla="*/ 1464733 h 6159500"/>
              <a:gd name="connsiteX1-93" fmla="*/ 1375833 w 7451725"/>
              <a:gd name="connsiteY1-94" fmla="*/ 0 h 6159500"/>
              <a:gd name="connsiteX2-95" fmla="*/ 6825192 w 7451725"/>
              <a:gd name="connsiteY2-96" fmla="*/ 2400300 h 6159500"/>
              <a:gd name="connsiteX3-97" fmla="*/ 7451725 w 7451725"/>
              <a:gd name="connsiteY3-98" fmla="*/ 3026833 h 6159500"/>
              <a:gd name="connsiteX4-99" fmla="*/ 7451725 w 7451725"/>
              <a:gd name="connsiteY4-100" fmla="*/ 5532967 h 6159500"/>
              <a:gd name="connsiteX5-101" fmla="*/ 6825192 w 7451725"/>
              <a:gd name="connsiteY5-102" fmla="*/ 6159500 h 6159500"/>
              <a:gd name="connsiteX6-103" fmla="*/ 4119033 w 7451725"/>
              <a:gd name="connsiteY6-104" fmla="*/ 5791200 h 6159500"/>
              <a:gd name="connsiteX7-105" fmla="*/ 2311400 w 7451725"/>
              <a:gd name="connsiteY7-106" fmla="*/ 2954867 h 6159500"/>
              <a:gd name="connsiteX8-107" fmla="*/ 0 w 7451725"/>
              <a:gd name="connsiteY8-108" fmla="*/ 1464733 h 6159500"/>
              <a:gd name="connsiteX0-109" fmla="*/ 0 w 7451725"/>
              <a:gd name="connsiteY0-110" fmla="*/ 1464733 h 6159500"/>
              <a:gd name="connsiteX1-111" fmla="*/ 1375833 w 7451725"/>
              <a:gd name="connsiteY1-112" fmla="*/ 0 h 6159500"/>
              <a:gd name="connsiteX2-113" fmla="*/ 6825192 w 7451725"/>
              <a:gd name="connsiteY2-114" fmla="*/ 2400300 h 6159500"/>
              <a:gd name="connsiteX3-115" fmla="*/ 7451725 w 7451725"/>
              <a:gd name="connsiteY3-116" fmla="*/ 3026833 h 6159500"/>
              <a:gd name="connsiteX4-117" fmla="*/ 7451725 w 7451725"/>
              <a:gd name="connsiteY4-118" fmla="*/ 5532967 h 6159500"/>
              <a:gd name="connsiteX5-119" fmla="*/ 6825192 w 7451725"/>
              <a:gd name="connsiteY5-120" fmla="*/ 6159500 h 6159500"/>
              <a:gd name="connsiteX6-121" fmla="*/ 3865033 w 7451725"/>
              <a:gd name="connsiteY6-122" fmla="*/ 6019800 h 6159500"/>
              <a:gd name="connsiteX7-123" fmla="*/ 2311400 w 7451725"/>
              <a:gd name="connsiteY7-124" fmla="*/ 2954867 h 6159500"/>
              <a:gd name="connsiteX8-125" fmla="*/ 0 w 7451725"/>
              <a:gd name="connsiteY8-126" fmla="*/ 1464733 h 6159500"/>
              <a:gd name="connsiteX0-127" fmla="*/ 0 w 7451725"/>
              <a:gd name="connsiteY0-128" fmla="*/ 1464733 h 6290296"/>
              <a:gd name="connsiteX1-129" fmla="*/ 1375833 w 7451725"/>
              <a:gd name="connsiteY1-130" fmla="*/ 0 h 6290296"/>
              <a:gd name="connsiteX2-131" fmla="*/ 6825192 w 7451725"/>
              <a:gd name="connsiteY2-132" fmla="*/ 2400300 h 6290296"/>
              <a:gd name="connsiteX3-133" fmla="*/ 7451725 w 7451725"/>
              <a:gd name="connsiteY3-134" fmla="*/ 3026833 h 6290296"/>
              <a:gd name="connsiteX4-135" fmla="*/ 7451725 w 7451725"/>
              <a:gd name="connsiteY4-136" fmla="*/ 5532967 h 6290296"/>
              <a:gd name="connsiteX5-137" fmla="*/ 6825192 w 7451725"/>
              <a:gd name="connsiteY5-138" fmla="*/ 6159500 h 6290296"/>
              <a:gd name="connsiteX6-139" fmla="*/ 3865033 w 7451725"/>
              <a:gd name="connsiteY6-140" fmla="*/ 6019800 h 6290296"/>
              <a:gd name="connsiteX7-141" fmla="*/ 2311400 w 7451725"/>
              <a:gd name="connsiteY7-142" fmla="*/ 2954867 h 6290296"/>
              <a:gd name="connsiteX8-143" fmla="*/ 0 w 7451725"/>
              <a:gd name="connsiteY8-144" fmla="*/ 1464733 h 6290296"/>
              <a:gd name="connsiteX0-145" fmla="*/ 0 w 7451725"/>
              <a:gd name="connsiteY0-146" fmla="*/ 1464733 h 6396027"/>
              <a:gd name="connsiteX1-147" fmla="*/ 1375833 w 7451725"/>
              <a:gd name="connsiteY1-148" fmla="*/ 0 h 6396027"/>
              <a:gd name="connsiteX2-149" fmla="*/ 6825192 w 7451725"/>
              <a:gd name="connsiteY2-150" fmla="*/ 2400300 h 6396027"/>
              <a:gd name="connsiteX3-151" fmla="*/ 7451725 w 7451725"/>
              <a:gd name="connsiteY3-152" fmla="*/ 3026833 h 6396027"/>
              <a:gd name="connsiteX4-153" fmla="*/ 7451725 w 7451725"/>
              <a:gd name="connsiteY4-154" fmla="*/ 5532967 h 6396027"/>
              <a:gd name="connsiteX5-155" fmla="*/ 6825192 w 7451725"/>
              <a:gd name="connsiteY5-156" fmla="*/ 6159500 h 6396027"/>
              <a:gd name="connsiteX6-157" fmla="*/ 3865033 w 7451725"/>
              <a:gd name="connsiteY6-158" fmla="*/ 6019800 h 6396027"/>
              <a:gd name="connsiteX7-159" fmla="*/ 2311400 w 7451725"/>
              <a:gd name="connsiteY7-160" fmla="*/ 2954867 h 6396027"/>
              <a:gd name="connsiteX8-161" fmla="*/ 0 w 7451725"/>
              <a:gd name="connsiteY8-162" fmla="*/ 1464733 h 6396027"/>
              <a:gd name="connsiteX0-163" fmla="*/ 0 w 7451725"/>
              <a:gd name="connsiteY0-164" fmla="*/ 1464733 h 6290296"/>
              <a:gd name="connsiteX1-165" fmla="*/ 1375833 w 7451725"/>
              <a:gd name="connsiteY1-166" fmla="*/ 0 h 6290296"/>
              <a:gd name="connsiteX2-167" fmla="*/ 6825192 w 7451725"/>
              <a:gd name="connsiteY2-168" fmla="*/ 2400300 h 6290296"/>
              <a:gd name="connsiteX3-169" fmla="*/ 7451725 w 7451725"/>
              <a:gd name="connsiteY3-170" fmla="*/ 3026833 h 6290296"/>
              <a:gd name="connsiteX4-171" fmla="*/ 7451725 w 7451725"/>
              <a:gd name="connsiteY4-172" fmla="*/ 5532967 h 6290296"/>
              <a:gd name="connsiteX5-173" fmla="*/ 6825192 w 7451725"/>
              <a:gd name="connsiteY5-174" fmla="*/ 6159500 h 6290296"/>
              <a:gd name="connsiteX6-175" fmla="*/ 3865033 w 7451725"/>
              <a:gd name="connsiteY6-176" fmla="*/ 6019800 h 6290296"/>
              <a:gd name="connsiteX7-177" fmla="*/ 2311400 w 7451725"/>
              <a:gd name="connsiteY7-178" fmla="*/ 2954867 h 6290296"/>
              <a:gd name="connsiteX8-179" fmla="*/ 0 w 7451725"/>
              <a:gd name="connsiteY8-180" fmla="*/ 1464733 h 6290296"/>
              <a:gd name="connsiteX0-181" fmla="*/ 0 w 7451725"/>
              <a:gd name="connsiteY0-182" fmla="*/ 1464733 h 6159500"/>
              <a:gd name="connsiteX1-183" fmla="*/ 1375833 w 7451725"/>
              <a:gd name="connsiteY1-184" fmla="*/ 0 h 6159500"/>
              <a:gd name="connsiteX2-185" fmla="*/ 6825192 w 7451725"/>
              <a:gd name="connsiteY2-186" fmla="*/ 2400300 h 6159500"/>
              <a:gd name="connsiteX3-187" fmla="*/ 7451725 w 7451725"/>
              <a:gd name="connsiteY3-188" fmla="*/ 3026833 h 6159500"/>
              <a:gd name="connsiteX4-189" fmla="*/ 7451725 w 7451725"/>
              <a:gd name="connsiteY4-190" fmla="*/ 5532967 h 6159500"/>
              <a:gd name="connsiteX5-191" fmla="*/ 6825192 w 7451725"/>
              <a:gd name="connsiteY5-192" fmla="*/ 6159500 h 6159500"/>
              <a:gd name="connsiteX6-193" fmla="*/ 3649133 w 7451725"/>
              <a:gd name="connsiteY6-194" fmla="*/ 5778500 h 6159500"/>
              <a:gd name="connsiteX7-195" fmla="*/ 2311400 w 7451725"/>
              <a:gd name="connsiteY7-196" fmla="*/ 2954867 h 6159500"/>
              <a:gd name="connsiteX8-197" fmla="*/ 0 w 7451725"/>
              <a:gd name="connsiteY8-198" fmla="*/ 1464733 h 6159500"/>
              <a:gd name="connsiteX0-199" fmla="*/ 29518 w 7481243"/>
              <a:gd name="connsiteY0-200" fmla="*/ 1464733 h 6159500"/>
              <a:gd name="connsiteX1-201" fmla="*/ 1405351 w 7481243"/>
              <a:gd name="connsiteY1-202" fmla="*/ 0 h 6159500"/>
              <a:gd name="connsiteX2-203" fmla="*/ 6854710 w 7481243"/>
              <a:gd name="connsiteY2-204" fmla="*/ 2400300 h 6159500"/>
              <a:gd name="connsiteX3-205" fmla="*/ 7481243 w 7481243"/>
              <a:gd name="connsiteY3-206" fmla="*/ 3026833 h 6159500"/>
              <a:gd name="connsiteX4-207" fmla="*/ 7481243 w 7481243"/>
              <a:gd name="connsiteY4-208" fmla="*/ 5532967 h 6159500"/>
              <a:gd name="connsiteX5-209" fmla="*/ 6854710 w 7481243"/>
              <a:gd name="connsiteY5-210" fmla="*/ 6159500 h 6159500"/>
              <a:gd name="connsiteX6-211" fmla="*/ 3678651 w 7481243"/>
              <a:gd name="connsiteY6-212" fmla="*/ 5778500 h 6159500"/>
              <a:gd name="connsiteX7-213" fmla="*/ 2340918 w 7481243"/>
              <a:gd name="connsiteY7-214" fmla="*/ 2954867 h 6159500"/>
              <a:gd name="connsiteX8-215" fmla="*/ 613718 w 7481243"/>
              <a:gd name="connsiteY8-216" fmla="*/ 2032000 h 6159500"/>
              <a:gd name="connsiteX9" fmla="*/ 29518 w 7481243"/>
              <a:gd name="connsiteY9" fmla="*/ 1464733 h 6159500"/>
              <a:gd name="connsiteX0-217" fmla="*/ 46481 w 7498206"/>
              <a:gd name="connsiteY0-218" fmla="*/ 1464733 h 6159500"/>
              <a:gd name="connsiteX1-219" fmla="*/ 1422314 w 7498206"/>
              <a:gd name="connsiteY1-220" fmla="*/ 0 h 6159500"/>
              <a:gd name="connsiteX2-221" fmla="*/ 6871673 w 7498206"/>
              <a:gd name="connsiteY2-222" fmla="*/ 2400300 h 6159500"/>
              <a:gd name="connsiteX3-223" fmla="*/ 7498206 w 7498206"/>
              <a:gd name="connsiteY3-224" fmla="*/ 3026833 h 6159500"/>
              <a:gd name="connsiteX4-225" fmla="*/ 7498206 w 7498206"/>
              <a:gd name="connsiteY4-226" fmla="*/ 5532967 h 6159500"/>
              <a:gd name="connsiteX5-227" fmla="*/ 6871673 w 7498206"/>
              <a:gd name="connsiteY5-228" fmla="*/ 6159500 h 6159500"/>
              <a:gd name="connsiteX6-229" fmla="*/ 3695614 w 7498206"/>
              <a:gd name="connsiteY6-230" fmla="*/ 5778500 h 6159500"/>
              <a:gd name="connsiteX7-231" fmla="*/ 2357881 w 7498206"/>
              <a:gd name="connsiteY7-232" fmla="*/ 2954867 h 6159500"/>
              <a:gd name="connsiteX8-233" fmla="*/ 452881 w 7498206"/>
              <a:gd name="connsiteY8-234" fmla="*/ 2959100 h 6159500"/>
              <a:gd name="connsiteX9-235" fmla="*/ 46481 w 7498206"/>
              <a:gd name="connsiteY9-236" fmla="*/ 1464733 h 6159500"/>
              <a:gd name="connsiteX0-237" fmla="*/ 38777 w 7554002"/>
              <a:gd name="connsiteY0-238" fmla="*/ 1071033 h 6159500"/>
              <a:gd name="connsiteX1-239" fmla="*/ 1478110 w 7554002"/>
              <a:gd name="connsiteY1-240" fmla="*/ 0 h 6159500"/>
              <a:gd name="connsiteX2-241" fmla="*/ 6927469 w 7554002"/>
              <a:gd name="connsiteY2-242" fmla="*/ 2400300 h 6159500"/>
              <a:gd name="connsiteX3-243" fmla="*/ 7554002 w 7554002"/>
              <a:gd name="connsiteY3-244" fmla="*/ 3026833 h 6159500"/>
              <a:gd name="connsiteX4-245" fmla="*/ 7554002 w 7554002"/>
              <a:gd name="connsiteY4-246" fmla="*/ 5532967 h 6159500"/>
              <a:gd name="connsiteX5-247" fmla="*/ 6927469 w 7554002"/>
              <a:gd name="connsiteY5-248" fmla="*/ 6159500 h 6159500"/>
              <a:gd name="connsiteX6-249" fmla="*/ 3751410 w 7554002"/>
              <a:gd name="connsiteY6-250" fmla="*/ 5778500 h 6159500"/>
              <a:gd name="connsiteX7-251" fmla="*/ 2413677 w 7554002"/>
              <a:gd name="connsiteY7-252" fmla="*/ 2954867 h 6159500"/>
              <a:gd name="connsiteX8-253" fmla="*/ 508677 w 7554002"/>
              <a:gd name="connsiteY8-254" fmla="*/ 2959100 h 6159500"/>
              <a:gd name="connsiteX9-255" fmla="*/ 38777 w 7554002"/>
              <a:gd name="connsiteY9-256" fmla="*/ 1071033 h 6159500"/>
              <a:gd name="connsiteX0-257" fmla="*/ 38777 w 7554002"/>
              <a:gd name="connsiteY0-258" fmla="*/ 1071033 h 6159500"/>
              <a:gd name="connsiteX1-259" fmla="*/ 1478110 w 7554002"/>
              <a:gd name="connsiteY1-260" fmla="*/ 0 h 6159500"/>
              <a:gd name="connsiteX2-261" fmla="*/ 6927469 w 7554002"/>
              <a:gd name="connsiteY2-262" fmla="*/ 2400300 h 6159500"/>
              <a:gd name="connsiteX3-263" fmla="*/ 7554002 w 7554002"/>
              <a:gd name="connsiteY3-264" fmla="*/ 3026833 h 6159500"/>
              <a:gd name="connsiteX4-265" fmla="*/ 7554002 w 7554002"/>
              <a:gd name="connsiteY4-266" fmla="*/ 5532967 h 6159500"/>
              <a:gd name="connsiteX5-267" fmla="*/ 6927469 w 7554002"/>
              <a:gd name="connsiteY5-268" fmla="*/ 6159500 h 6159500"/>
              <a:gd name="connsiteX6-269" fmla="*/ 3751410 w 7554002"/>
              <a:gd name="connsiteY6-270" fmla="*/ 5778500 h 6159500"/>
              <a:gd name="connsiteX7-271" fmla="*/ 1740577 w 7554002"/>
              <a:gd name="connsiteY7-272" fmla="*/ 3246967 h 6159500"/>
              <a:gd name="connsiteX8-273" fmla="*/ 508677 w 7554002"/>
              <a:gd name="connsiteY8-274" fmla="*/ 2959100 h 6159500"/>
              <a:gd name="connsiteX9-275" fmla="*/ 38777 w 7554002"/>
              <a:gd name="connsiteY9-276" fmla="*/ 1071033 h 6159500"/>
              <a:gd name="connsiteX0-277" fmla="*/ 638623 w 8153848"/>
              <a:gd name="connsiteY0-278" fmla="*/ 1071033 h 6159500"/>
              <a:gd name="connsiteX1-279" fmla="*/ 2077956 w 8153848"/>
              <a:gd name="connsiteY1-280" fmla="*/ 0 h 6159500"/>
              <a:gd name="connsiteX2-281" fmla="*/ 7527315 w 8153848"/>
              <a:gd name="connsiteY2-282" fmla="*/ 2400300 h 6159500"/>
              <a:gd name="connsiteX3-283" fmla="*/ 8153848 w 8153848"/>
              <a:gd name="connsiteY3-284" fmla="*/ 3026833 h 6159500"/>
              <a:gd name="connsiteX4-285" fmla="*/ 8153848 w 8153848"/>
              <a:gd name="connsiteY4-286" fmla="*/ 5532967 h 6159500"/>
              <a:gd name="connsiteX5-287" fmla="*/ 7527315 w 8153848"/>
              <a:gd name="connsiteY5-288" fmla="*/ 6159500 h 6159500"/>
              <a:gd name="connsiteX6-289" fmla="*/ 4351256 w 8153848"/>
              <a:gd name="connsiteY6-290" fmla="*/ 5778500 h 6159500"/>
              <a:gd name="connsiteX7-291" fmla="*/ 2340423 w 8153848"/>
              <a:gd name="connsiteY7-292" fmla="*/ 3246967 h 6159500"/>
              <a:gd name="connsiteX8-293" fmla="*/ 105223 w 8153848"/>
              <a:gd name="connsiteY8-294" fmla="*/ 2679700 h 6159500"/>
              <a:gd name="connsiteX9-295" fmla="*/ 638623 w 8153848"/>
              <a:gd name="connsiteY9-296" fmla="*/ 1071033 h 6159500"/>
              <a:gd name="connsiteX0-297" fmla="*/ 638623 w 8153848"/>
              <a:gd name="connsiteY0-298" fmla="*/ 1071033 h 6159500"/>
              <a:gd name="connsiteX1-299" fmla="*/ 2077956 w 8153848"/>
              <a:gd name="connsiteY1-300" fmla="*/ 0 h 6159500"/>
              <a:gd name="connsiteX2-301" fmla="*/ 7527315 w 8153848"/>
              <a:gd name="connsiteY2-302" fmla="*/ 2400300 h 6159500"/>
              <a:gd name="connsiteX3-303" fmla="*/ 8153848 w 8153848"/>
              <a:gd name="connsiteY3-304" fmla="*/ 3026833 h 6159500"/>
              <a:gd name="connsiteX4-305" fmla="*/ 8153848 w 8153848"/>
              <a:gd name="connsiteY4-306" fmla="*/ 5532967 h 6159500"/>
              <a:gd name="connsiteX5-307" fmla="*/ 7527315 w 8153848"/>
              <a:gd name="connsiteY5-308" fmla="*/ 6159500 h 6159500"/>
              <a:gd name="connsiteX6-309" fmla="*/ 4351256 w 8153848"/>
              <a:gd name="connsiteY6-310" fmla="*/ 5778500 h 6159500"/>
              <a:gd name="connsiteX7-311" fmla="*/ 2772223 w 8153848"/>
              <a:gd name="connsiteY7-312" fmla="*/ 3886200 h 6159500"/>
              <a:gd name="connsiteX8-313" fmla="*/ 2340423 w 8153848"/>
              <a:gd name="connsiteY8-314" fmla="*/ 3246967 h 6159500"/>
              <a:gd name="connsiteX9-315" fmla="*/ 105223 w 8153848"/>
              <a:gd name="connsiteY9-316" fmla="*/ 2679700 h 6159500"/>
              <a:gd name="connsiteX10" fmla="*/ 638623 w 8153848"/>
              <a:gd name="connsiteY10" fmla="*/ 1071033 h 6159500"/>
              <a:gd name="connsiteX0-317" fmla="*/ 638623 w 8153848"/>
              <a:gd name="connsiteY0-318" fmla="*/ 1071033 h 6159500"/>
              <a:gd name="connsiteX1-319" fmla="*/ 2077956 w 8153848"/>
              <a:gd name="connsiteY1-320" fmla="*/ 0 h 6159500"/>
              <a:gd name="connsiteX2-321" fmla="*/ 7527315 w 8153848"/>
              <a:gd name="connsiteY2-322" fmla="*/ 2400300 h 6159500"/>
              <a:gd name="connsiteX3-323" fmla="*/ 8153848 w 8153848"/>
              <a:gd name="connsiteY3-324" fmla="*/ 3026833 h 6159500"/>
              <a:gd name="connsiteX4-325" fmla="*/ 8153848 w 8153848"/>
              <a:gd name="connsiteY4-326" fmla="*/ 5532967 h 6159500"/>
              <a:gd name="connsiteX5-327" fmla="*/ 7527315 w 8153848"/>
              <a:gd name="connsiteY5-328" fmla="*/ 6159500 h 6159500"/>
              <a:gd name="connsiteX6-329" fmla="*/ 4351256 w 8153848"/>
              <a:gd name="connsiteY6-330" fmla="*/ 5778500 h 6159500"/>
              <a:gd name="connsiteX7-331" fmla="*/ 2200723 w 8153848"/>
              <a:gd name="connsiteY7-332" fmla="*/ 4724400 h 6159500"/>
              <a:gd name="connsiteX8-333" fmla="*/ 2340423 w 8153848"/>
              <a:gd name="connsiteY8-334" fmla="*/ 3246967 h 6159500"/>
              <a:gd name="connsiteX9-335" fmla="*/ 105223 w 8153848"/>
              <a:gd name="connsiteY9-336" fmla="*/ 2679700 h 6159500"/>
              <a:gd name="connsiteX10-337" fmla="*/ 638623 w 8153848"/>
              <a:gd name="connsiteY10-338" fmla="*/ 1071033 h 6159500"/>
              <a:gd name="connsiteX0-339" fmla="*/ 638623 w 8153848"/>
              <a:gd name="connsiteY0-340" fmla="*/ 1071033 h 6159500"/>
              <a:gd name="connsiteX1-341" fmla="*/ 2077956 w 8153848"/>
              <a:gd name="connsiteY1-342" fmla="*/ 0 h 6159500"/>
              <a:gd name="connsiteX2-343" fmla="*/ 7527315 w 8153848"/>
              <a:gd name="connsiteY2-344" fmla="*/ 2400300 h 6159500"/>
              <a:gd name="connsiteX3-345" fmla="*/ 8153848 w 8153848"/>
              <a:gd name="connsiteY3-346" fmla="*/ 3026833 h 6159500"/>
              <a:gd name="connsiteX4-347" fmla="*/ 8153848 w 8153848"/>
              <a:gd name="connsiteY4-348" fmla="*/ 5532967 h 6159500"/>
              <a:gd name="connsiteX5-349" fmla="*/ 7527315 w 8153848"/>
              <a:gd name="connsiteY5-350" fmla="*/ 6159500 h 6159500"/>
              <a:gd name="connsiteX6-351" fmla="*/ 4351256 w 8153848"/>
              <a:gd name="connsiteY6-352" fmla="*/ 5778500 h 6159500"/>
              <a:gd name="connsiteX7-353" fmla="*/ 2200723 w 8153848"/>
              <a:gd name="connsiteY7-354" fmla="*/ 4724400 h 6159500"/>
              <a:gd name="connsiteX8-355" fmla="*/ 1680023 w 8153848"/>
              <a:gd name="connsiteY8-356" fmla="*/ 2764367 h 6159500"/>
              <a:gd name="connsiteX9-357" fmla="*/ 105223 w 8153848"/>
              <a:gd name="connsiteY9-358" fmla="*/ 2679700 h 6159500"/>
              <a:gd name="connsiteX10-359" fmla="*/ 638623 w 8153848"/>
              <a:gd name="connsiteY10-360" fmla="*/ 1071033 h 6159500"/>
              <a:gd name="connsiteX0-361" fmla="*/ 604388 w 8119613"/>
              <a:gd name="connsiteY0-362" fmla="*/ 1071033 h 6159500"/>
              <a:gd name="connsiteX1-363" fmla="*/ 2043721 w 8119613"/>
              <a:gd name="connsiteY1-364" fmla="*/ 0 h 6159500"/>
              <a:gd name="connsiteX2-365" fmla="*/ 7493080 w 8119613"/>
              <a:gd name="connsiteY2-366" fmla="*/ 2400300 h 6159500"/>
              <a:gd name="connsiteX3-367" fmla="*/ 8119613 w 8119613"/>
              <a:gd name="connsiteY3-368" fmla="*/ 3026833 h 6159500"/>
              <a:gd name="connsiteX4-369" fmla="*/ 8119613 w 8119613"/>
              <a:gd name="connsiteY4-370" fmla="*/ 5532967 h 6159500"/>
              <a:gd name="connsiteX5-371" fmla="*/ 7493080 w 8119613"/>
              <a:gd name="connsiteY5-372" fmla="*/ 6159500 h 6159500"/>
              <a:gd name="connsiteX6-373" fmla="*/ 4317021 w 8119613"/>
              <a:gd name="connsiteY6-374" fmla="*/ 5778500 h 6159500"/>
              <a:gd name="connsiteX7-375" fmla="*/ 2166488 w 8119613"/>
              <a:gd name="connsiteY7-376" fmla="*/ 4724400 h 6159500"/>
              <a:gd name="connsiteX8-377" fmla="*/ 1645788 w 8119613"/>
              <a:gd name="connsiteY8-378" fmla="*/ 2764367 h 6159500"/>
              <a:gd name="connsiteX9-379" fmla="*/ 109088 w 8119613"/>
              <a:gd name="connsiteY9-380" fmla="*/ 2667000 h 6159500"/>
              <a:gd name="connsiteX10-381" fmla="*/ 604388 w 8119613"/>
              <a:gd name="connsiteY10-382" fmla="*/ 1071033 h 6159500"/>
              <a:gd name="connsiteX0-383" fmla="*/ 604388 w 8119613"/>
              <a:gd name="connsiteY0-384" fmla="*/ 1071033 h 6159500"/>
              <a:gd name="connsiteX1-385" fmla="*/ 2043721 w 8119613"/>
              <a:gd name="connsiteY1-386" fmla="*/ 0 h 6159500"/>
              <a:gd name="connsiteX2-387" fmla="*/ 7493080 w 8119613"/>
              <a:gd name="connsiteY2-388" fmla="*/ 2400300 h 6159500"/>
              <a:gd name="connsiteX3-389" fmla="*/ 8119613 w 8119613"/>
              <a:gd name="connsiteY3-390" fmla="*/ 3026833 h 6159500"/>
              <a:gd name="connsiteX4-391" fmla="*/ 8119613 w 8119613"/>
              <a:gd name="connsiteY4-392" fmla="*/ 5532967 h 6159500"/>
              <a:gd name="connsiteX5-393" fmla="*/ 7493080 w 8119613"/>
              <a:gd name="connsiteY5-394" fmla="*/ 6159500 h 6159500"/>
              <a:gd name="connsiteX6-395" fmla="*/ 4317021 w 8119613"/>
              <a:gd name="connsiteY6-396" fmla="*/ 5778500 h 6159500"/>
              <a:gd name="connsiteX7-397" fmla="*/ 2166488 w 8119613"/>
              <a:gd name="connsiteY7-398" fmla="*/ 4724400 h 6159500"/>
              <a:gd name="connsiteX8-399" fmla="*/ 1645788 w 8119613"/>
              <a:gd name="connsiteY8-400" fmla="*/ 2764367 h 6159500"/>
              <a:gd name="connsiteX9-401" fmla="*/ 109088 w 8119613"/>
              <a:gd name="connsiteY9-402" fmla="*/ 2667000 h 6159500"/>
              <a:gd name="connsiteX10-403" fmla="*/ 604388 w 8119613"/>
              <a:gd name="connsiteY10-404" fmla="*/ 1071033 h 6159500"/>
              <a:gd name="connsiteX0-405" fmla="*/ 604388 w 8119613"/>
              <a:gd name="connsiteY0-406" fmla="*/ 1071033 h 6159500"/>
              <a:gd name="connsiteX1-407" fmla="*/ 2043721 w 8119613"/>
              <a:gd name="connsiteY1-408" fmla="*/ 0 h 6159500"/>
              <a:gd name="connsiteX2-409" fmla="*/ 7493080 w 8119613"/>
              <a:gd name="connsiteY2-410" fmla="*/ 2400300 h 6159500"/>
              <a:gd name="connsiteX3-411" fmla="*/ 8119613 w 8119613"/>
              <a:gd name="connsiteY3-412" fmla="*/ 3026833 h 6159500"/>
              <a:gd name="connsiteX4-413" fmla="*/ 8119613 w 8119613"/>
              <a:gd name="connsiteY4-414" fmla="*/ 5532967 h 6159500"/>
              <a:gd name="connsiteX5-415" fmla="*/ 7493080 w 8119613"/>
              <a:gd name="connsiteY5-416" fmla="*/ 6159500 h 6159500"/>
              <a:gd name="connsiteX6-417" fmla="*/ 4317021 w 8119613"/>
              <a:gd name="connsiteY6-418" fmla="*/ 5778500 h 6159500"/>
              <a:gd name="connsiteX7-419" fmla="*/ 2166488 w 8119613"/>
              <a:gd name="connsiteY7-420" fmla="*/ 4724400 h 6159500"/>
              <a:gd name="connsiteX8-421" fmla="*/ 1645788 w 8119613"/>
              <a:gd name="connsiteY8-422" fmla="*/ 2764367 h 6159500"/>
              <a:gd name="connsiteX9-423" fmla="*/ 109088 w 8119613"/>
              <a:gd name="connsiteY9-424" fmla="*/ 2667000 h 6159500"/>
              <a:gd name="connsiteX10-425" fmla="*/ 604388 w 8119613"/>
              <a:gd name="connsiteY10-426" fmla="*/ 1071033 h 6159500"/>
              <a:gd name="connsiteX0-427" fmla="*/ 629189 w 8144414"/>
              <a:gd name="connsiteY0-428" fmla="*/ 1071033 h 6159500"/>
              <a:gd name="connsiteX1-429" fmla="*/ 2068522 w 8144414"/>
              <a:gd name="connsiteY1-430" fmla="*/ 0 h 6159500"/>
              <a:gd name="connsiteX2-431" fmla="*/ 7517881 w 8144414"/>
              <a:gd name="connsiteY2-432" fmla="*/ 2400300 h 6159500"/>
              <a:gd name="connsiteX3-433" fmla="*/ 8144414 w 8144414"/>
              <a:gd name="connsiteY3-434" fmla="*/ 3026833 h 6159500"/>
              <a:gd name="connsiteX4-435" fmla="*/ 8144414 w 8144414"/>
              <a:gd name="connsiteY4-436" fmla="*/ 5532967 h 6159500"/>
              <a:gd name="connsiteX5-437" fmla="*/ 7517881 w 8144414"/>
              <a:gd name="connsiteY5-438" fmla="*/ 6159500 h 6159500"/>
              <a:gd name="connsiteX6-439" fmla="*/ 4341822 w 8144414"/>
              <a:gd name="connsiteY6-440" fmla="*/ 5778500 h 6159500"/>
              <a:gd name="connsiteX7-441" fmla="*/ 2191289 w 8144414"/>
              <a:gd name="connsiteY7-442" fmla="*/ 4724400 h 6159500"/>
              <a:gd name="connsiteX8-443" fmla="*/ 1670589 w 8144414"/>
              <a:gd name="connsiteY8-444" fmla="*/ 2764367 h 6159500"/>
              <a:gd name="connsiteX9-445" fmla="*/ 133889 w 8144414"/>
              <a:gd name="connsiteY9-446" fmla="*/ 2667000 h 6159500"/>
              <a:gd name="connsiteX10-447" fmla="*/ 629189 w 8144414"/>
              <a:gd name="connsiteY10-448" fmla="*/ 1071033 h 6159500"/>
              <a:gd name="connsiteX0-449" fmla="*/ 439860 w 8056685"/>
              <a:gd name="connsiteY0-450" fmla="*/ 918633 h 6159500"/>
              <a:gd name="connsiteX1-451" fmla="*/ 1980793 w 8056685"/>
              <a:gd name="connsiteY1-452" fmla="*/ 0 h 6159500"/>
              <a:gd name="connsiteX2-453" fmla="*/ 7430152 w 8056685"/>
              <a:gd name="connsiteY2-454" fmla="*/ 2400300 h 6159500"/>
              <a:gd name="connsiteX3-455" fmla="*/ 8056685 w 8056685"/>
              <a:gd name="connsiteY3-456" fmla="*/ 3026833 h 6159500"/>
              <a:gd name="connsiteX4-457" fmla="*/ 8056685 w 8056685"/>
              <a:gd name="connsiteY4-458" fmla="*/ 5532967 h 6159500"/>
              <a:gd name="connsiteX5-459" fmla="*/ 7430152 w 8056685"/>
              <a:gd name="connsiteY5-460" fmla="*/ 6159500 h 6159500"/>
              <a:gd name="connsiteX6-461" fmla="*/ 4254093 w 8056685"/>
              <a:gd name="connsiteY6-462" fmla="*/ 5778500 h 6159500"/>
              <a:gd name="connsiteX7-463" fmla="*/ 2103560 w 8056685"/>
              <a:gd name="connsiteY7-464" fmla="*/ 4724400 h 6159500"/>
              <a:gd name="connsiteX8-465" fmla="*/ 1582860 w 8056685"/>
              <a:gd name="connsiteY8-466" fmla="*/ 2764367 h 6159500"/>
              <a:gd name="connsiteX9-467" fmla="*/ 46160 w 8056685"/>
              <a:gd name="connsiteY9-468" fmla="*/ 2667000 h 6159500"/>
              <a:gd name="connsiteX10-469" fmla="*/ 439860 w 8056685"/>
              <a:gd name="connsiteY10-470" fmla="*/ 918633 h 6159500"/>
              <a:gd name="connsiteX0-471" fmla="*/ 554580 w 8171405"/>
              <a:gd name="connsiteY0-472" fmla="*/ 918633 h 6159500"/>
              <a:gd name="connsiteX1-473" fmla="*/ 2095513 w 8171405"/>
              <a:gd name="connsiteY1-474" fmla="*/ 0 h 6159500"/>
              <a:gd name="connsiteX2-475" fmla="*/ 7544872 w 8171405"/>
              <a:gd name="connsiteY2-476" fmla="*/ 2400300 h 6159500"/>
              <a:gd name="connsiteX3-477" fmla="*/ 8171405 w 8171405"/>
              <a:gd name="connsiteY3-478" fmla="*/ 3026833 h 6159500"/>
              <a:gd name="connsiteX4-479" fmla="*/ 8171405 w 8171405"/>
              <a:gd name="connsiteY4-480" fmla="*/ 5532967 h 6159500"/>
              <a:gd name="connsiteX5-481" fmla="*/ 7544872 w 8171405"/>
              <a:gd name="connsiteY5-482" fmla="*/ 6159500 h 6159500"/>
              <a:gd name="connsiteX6-483" fmla="*/ 4368813 w 8171405"/>
              <a:gd name="connsiteY6-484" fmla="*/ 5778500 h 6159500"/>
              <a:gd name="connsiteX7-485" fmla="*/ 2218280 w 8171405"/>
              <a:gd name="connsiteY7-486" fmla="*/ 4724400 h 6159500"/>
              <a:gd name="connsiteX8-487" fmla="*/ 1697580 w 8171405"/>
              <a:gd name="connsiteY8-488" fmla="*/ 2764367 h 6159500"/>
              <a:gd name="connsiteX9-489" fmla="*/ 160880 w 8171405"/>
              <a:gd name="connsiteY9-490" fmla="*/ 2667000 h 6159500"/>
              <a:gd name="connsiteX10-491" fmla="*/ 554580 w 8171405"/>
              <a:gd name="connsiteY10-492" fmla="*/ 918633 h 6159500"/>
              <a:gd name="connsiteX0-493" fmla="*/ 438378 w 8055203"/>
              <a:gd name="connsiteY0-494" fmla="*/ 918633 h 6159500"/>
              <a:gd name="connsiteX1-495" fmla="*/ 1979311 w 8055203"/>
              <a:gd name="connsiteY1-496" fmla="*/ 0 h 6159500"/>
              <a:gd name="connsiteX2-497" fmla="*/ 7428670 w 8055203"/>
              <a:gd name="connsiteY2-498" fmla="*/ 2400300 h 6159500"/>
              <a:gd name="connsiteX3-499" fmla="*/ 8055203 w 8055203"/>
              <a:gd name="connsiteY3-500" fmla="*/ 3026833 h 6159500"/>
              <a:gd name="connsiteX4-501" fmla="*/ 8055203 w 8055203"/>
              <a:gd name="connsiteY4-502" fmla="*/ 5532967 h 6159500"/>
              <a:gd name="connsiteX5-503" fmla="*/ 7428670 w 8055203"/>
              <a:gd name="connsiteY5-504" fmla="*/ 6159500 h 6159500"/>
              <a:gd name="connsiteX6-505" fmla="*/ 4252611 w 8055203"/>
              <a:gd name="connsiteY6-506" fmla="*/ 5778500 h 6159500"/>
              <a:gd name="connsiteX7-507" fmla="*/ 2102078 w 8055203"/>
              <a:gd name="connsiteY7-508" fmla="*/ 4724400 h 6159500"/>
              <a:gd name="connsiteX8-509" fmla="*/ 1555978 w 8055203"/>
              <a:gd name="connsiteY8-510" fmla="*/ 2662767 h 6159500"/>
              <a:gd name="connsiteX9-511" fmla="*/ 44678 w 8055203"/>
              <a:gd name="connsiteY9-512" fmla="*/ 2667000 h 6159500"/>
              <a:gd name="connsiteX10-513" fmla="*/ 438378 w 8055203"/>
              <a:gd name="connsiteY10-514" fmla="*/ 918633 h 6159500"/>
              <a:gd name="connsiteX0-515" fmla="*/ 595416 w 8212241"/>
              <a:gd name="connsiteY0-516" fmla="*/ 918633 h 6159500"/>
              <a:gd name="connsiteX1-517" fmla="*/ 2136349 w 8212241"/>
              <a:gd name="connsiteY1-518" fmla="*/ 0 h 6159500"/>
              <a:gd name="connsiteX2-519" fmla="*/ 7585708 w 8212241"/>
              <a:gd name="connsiteY2-520" fmla="*/ 2400300 h 6159500"/>
              <a:gd name="connsiteX3-521" fmla="*/ 8212241 w 8212241"/>
              <a:gd name="connsiteY3-522" fmla="*/ 3026833 h 6159500"/>
              <a:gd name="connsiteX4-523" fmla="*/ 8212241 w 8212241"/>
              <a:gd name="connsiteY4-524" fmla="*/ 5532967 h 6159500"/>
              <a:gd name="connsiteX5-525" fmla="*/ 7585708 w 8212241"/>
              <a:gd name="connsiteY5-526" fmla="*/ 6159500 h 6159500"/>
              <a:gd name="connsiteX6-527" fmla="*/ 4409649 w 8212241"/>
              <a:gd name="connsiteY6-528" fmla="*/ 5778500 h 6159500"/>
              <a:gd name="connsiteX7-529" fmla="*/ 2259116 w 8212241"/>
              <a:gd name="connsiteY7-530" fmla="*/ 4724400 h 6159500"/>
              <a:gd name="connsiteX8-531" fmla="*/ 1713016 w 8212241"/>
              <a:gd name="connsiteY8-532" fmla="*/ 2662767 h 6159500"/>
              <a:gd name="connsiteX9-533" fmla="*/ 201716 w 8212241"/>
              <a:gd name="connsiteY9-534" fmla="*/ 2667000 h 6159500"/>
              <a:gd name="connsiteX10-535" fmla="*/ 595416 w 8212241"/>
              <a:gd name="connsiteY10-536" fmla="*/ 918633 h 6159500"/>
              <a:gd name="connsiteX0-537" fmla="*/ 595416 w 8212241"/>
              <a:gd name="connsiteY0-538" fmla="*/ 918633 h 6159500"/>
              <a:gd name="connsiteX1-539" fmla="*/ 2136349 w 8212241"/>
              <a:gd name="connsiteY1-540" fmla="*/ 0 h 6159500"/>
              <a:gd name="connsiteX2-541" fmla="*/ 7585708 w 8212241"/>
              <a:gd name="connsiteY2-542" fmla="*/ 2400300 h 6159500"/>
              <a:gd name="connsiteX3-543" fmla="*/ 8212241 w 8212241"/>
              <a:gd name="connsiteY3-544" fmla="*/ 3026833 h 6159500"/>
              <a:gd name="connsiteX4-545" fmla="*/ 8212241 w 8212241"/>
              <a:gd name="connsiteY4-546" fmla="*/ 5532967 h 6159500"/>
              <a:gd name="connsiteX5-547" fmla="*/ 7585708 w 8212241"/>
              <a:gd name="connsiteY5-548" fmla="*/ 6159500 h 6159500"/>
              <a:gd name="connsiteX6-549" fmla="*/ 4409649 w 8212241"/>
              <a:gd name="connsiteY6-550" fmla="*/ 5778500 h 6159500"/>
              <a:gd name="connsiteX7-551" fmla="*/ 2030516 w 8212241"/>
              <a:gd name="connsiteY7-552" fmla="*/ 4686300 h 6159500"/>
              <a:gd name="connsiteX8-553" fmla="*/ 1713016 w 8212241"/>
              <a:gd name="connsiteY8-554" fmla="*/ 2662767 h 6159500"/>
              <a:gd name="connsiteX9-555" fmla="*/ 201716 w 8212241"/>
              <a:gd name="connsiteY9-556" fmla="*/ 2667000 h 6159500"/>
              <a:gd name="connsiteX10-557" fmla="*/ 595416 w 8212241"/>
              <a:gd name="connsiteY10-558" fmla="*/ 918633 h 6159500"/>
              <a:gd name="connsiteX0-559" fmla="*/ 595416 w 8212241"/>
              <a:gd name="connsiteY0-560" fmla="*/ 918633 h 6159500"/>
              <a:gd name="connsiteX1-561" fmla="*/ 2136349 w 8212241"/>
              <a:gd name="connsiteY1-562" fmla="*/ 0 h 6159500"/>
              <a:gd name="connsiteX2-563" fmla="*/ 7585708 w 8212241"/>
              <a:gd name="connsiteY2-564" fmla="*/ 2400300 h 6159500"/>
              <a:gd name="connsiteX3-565" fmla="*/ 8212241 w 8212241"/>
              <a:gd name="connsiteY3-566" fmla="*/ 3026833 h 6159500"/>
              <a:gd name="connsiteX4-567" fmla="*/ 8212241 w 8212241"/>
              <a:gd name="connsiteY4-568" fmla="*/ 5532967 h 6159500"/>
              <a:gd name="connsiteX5-569" fmla="*/ 7585708 w 8212241"/>
              <a:gd name="connsiteY5-570" fmla="*/ 6159500 h 6159500"/>
              <a:gd name="connsiteX6-571" fmla="*/ 4079449 w 8212241"/>
              <a:gd name="connsiteY6-572" fmla="*/ 4445000 h 6159500"/>
              <a:gd name="connsiteX7-573" fmla="*/ 2030516 w 8212241"/>
              <a:gd name="connsiteY7-574" fmla="*/ 4686300 h 6159500"/>
              <a:gd name="connsiteX8-575" fmla="*/ 1713016 w 8212241"/>
              <a:gd name="connsiteY8-576" fmla="*/ 2662767 h 6159500"/>
              <a:gd name="connsiteX9-577" fmla="*/ 201716 w 8212241"/>
              <a:gd name="connsiteY9-578" fmla="*/ 2667000 h 6159500"/>
              <a:gd name="connsiteX10-579" fmla="*/ 595416 w 8212241"/>
              <a:gd name="connsiteY10-580" fmla="*/ 918633 h 6159500"/>
              <a:gd name="connsiteX0-581" fmla="*/ 595416 w 8212241"/>
              <a:gd name="connsiteY0-582" fmla="*/ 918633 h 6159500"/>
              <a:gd name="connsiteX1-583" fmla="*/ 2136349 w 8212241"/>
              <a:gd name="connsiteY1-584" fmla="*/ 0 h 6159500"/>
              <a:gd name="connsiteX2-585" fmla="*/ 7585708 w 8212241"/>
              <a:gd name="connsiteY2-586" fmla="*/ 2400300 h 6159500"/>
              <a:gd name="connsiteX3-587" fmla="*/ 8212241 w 8212241"/>
              <a:gd name="connsiteY3-588" fmla="*/ 3026833 h 6159500"/>
              <a:gd name="connsiteX4-589" fmla="*/ 8212241 w 8212241"/>
              <a:gd name="connsiteY4-590" fmla="*/ 5532967 h 6159500"/>
              <a:gd name="connsiteX5-591" fmla="*/ 7585708 w 8212241"/>
              <a:gd name="connsiteY5-592" fmla="*/ 6159500 h 6159500"/>
              <a:gd name="connsiteX6-593" fmla="*/ 4079449 w 8212241"/>
              <a:gd name="connsiteY6-594" fmla="*/ 4445000 h 6159500"/>
              <a:gd name="connsiteX7-595" fmla="*/ 1941616 w 8212241"/>
              <a:gd name="connsiteY7-596" fmla="*/ 4483100 h 6159500"/>
              <a:gd name="connsiteX8-597" fmla="*/ 1713016 w 8212241"/>
              <a:gd name="connsiteY8-598" fmla="*/ 2662767 h 6159500"/>
              <a:gd name="connsiteX9-599" fmla="*/ 201716 w 8212241"/>
              <a:gd name="connsiteY9-600" fmla="*/ 2667000 h 6159500"/>
              <a:gd name="connsiteX10-601" fmla="*/ 595416 w 8212241"/>
              <a:gd name="connsiteY10-602" fmla="*/ 918633 h 6159500"/>
              <a:gd name="connsiteX0-603" fmla="*/ 595416 w 8212241"/>
              <a:gd name="connsiteY0-604" fmla="*/ 918633 h 6159500"/>
              <a:gd name="connsiteX1-605" fmla="*/ 2136349 w 8212241"/>
              <a:gd name="connsiteY1-606" fmla="*/ 0 h 6159500"/>
              <a:gd name="connsiteX2-607" fmla="*/ 7585708 w 8212241"/>
              <a:gd name="connsiteY2-608" fmla="*/ 2400300 h 6159500"/>
              <a:gd name="connsiteX3-609" fmla="*/ 8212241 w 8212241"/>
              <a:gd name="connsiteY3-610" fmla="*/ 3026833 h 6159500"/>
              <a:gd name="connsiteX4-611" fmla="*/ 8212241 w 8212241"/>
              <a:gd name="connsiteY4-612" fmla="*/ 5532967 h 6159500"/>
              <a:gd name="connsiteX5-613" fmla="*/ 7585708 w 8212241"/>
              <a:gd name="connsiteY5-614" fmla="*/ 6159500 h 6159500"/>
              <a:gd name="connsiteX6-615" fmla="*/ 3723849 w 8212241"/>
              <a:gd name="connsiteY6-616" fmla="*/ 4330700 h 6159500"/>
              <a:gd name="connsiteX7-617" fmla="*/ 1941616 w 8212241"/>
              <a:gd name="connsiteY7-618" fmla="*/ 4483100 h 6159500"/>
              <a:gd name="connsiteX8-619" fmla="*/ 1713016 w 8212241"/>
              <a:gd name="connsiteY8-620" fmla="*/ 2662767 h 6159500"/>
              <a:gd name="connsiteX9-621" fmla="*/ 201716 w 8212241"/>
              <a:gd name="connsiteY9-622" fmla="*/ 2667000 h 6159500"/>
              <a:gd name="connsiteX10-623" fmla="*/ 595416 w 8212241"/>
              <a:gd name="connsiteY10-624" fmla="*/ 918633 h 6159500"/>
              <a:gd name="connsiteX0-625" fmla="*/ 595416 w 8212241"/>
              <a:gd name="connsiteY0-626" fmla="*/ 918633 h 6159500"/>
              <a:gd name="connsiteX1-627" fmla="*/ 2136349 w 8212241"/>
              <a:gd name="connsiteY1-628" fmla="*/ 0 h 6159500"/>
              <a:gd name="connsiteX2-629" fmla="*/ 7585708 w 8212241"/>
              <a:gd name="connsiteY2-630" fmla="*/ 2400300 h 6159500"/>
              <a:gd name="connsiteX3-631" fmla="*/ 8212241 w 8212241"/>
              <a:gd name="connsiteY3-632" fmla="*/ 3026833 h 6159500"/>
              <a:gd name="connsiteX4-633" fmla="*/ 8212241 w 8212241"/>
              <a:gd name="connsiteY4-634" fmla="*/ 5532967 h 6159500"/>
              <a:gd name="connsiteX5-635" fmla="*/ 7585708 w 8212241"/>
              <a:gd name="connsiteY5-636" fmla="*/ 6159500 h 6159500"/>
              <a:gd name="connsiteX6-637" fmla="*/ 5065816 w 8212241"/>
              <a:gd name="connsiteY6-638" fmla="*/ 4978400 h 6159500"/>
              <a:gd name="connsiteX7-639" fmla="*/ 3723849 w 8212241"/>
              <a:gd name="connsiteY7-640" fmla="*/ 4330700 h 6159500"/>
              <a:gd name="connsiteX8-641" fmla="*/ 1941616 w 8212241"/>
              <a:gd name="connsiteY8-642" fmla="*/ 4483100 h 6159500"/>
              <a:gd name="connsiteX9-643" fmla="*/ 1713016 w 8212241"/>
              <a:gd name="connsiteY9-644" fmla="*/ 2662767 h 6159500"/>
              <a:gd name="connsiteX10-645" fmla="*/ 201716 w 8212241"/>
              <a:gd name="connsiteY10-646" fmla="*/ 2667000 h 6159500"/>
              <a:gd name="connsiteX11" fmla="*/ 595416 w 8212241"/>
              <a:gd name="connsiteY11" fmla="*/ 918633 h 6159500"/>
              <a:gd name="connsiteX0-647" fmla="*/ 595416 w 8212241"/>
              <a:gd name="connsiteY0-648" fmla="*/ 918633 h 6159500"/>
              <a:gd name="connsiteX1-649" fmla="*/ 2136349 w 8212241"/>
              <a:gd name="connsiteY1-650" fmla="*/ 0 h 6159500"/>
              <a:gd name="connsiteX2-651" fmla="*/ 7585708 w 8212241"/>
              <a:gd name="connsiteY2-652" fmla="*/ 2400300 h 6159500"/>
              <a:gd name="connsiteX3-653" fmla="*/ 8212241 w 8212241"/>
              <a:gd name="connsiteY3-654" fmla="*/ 3026833 h 6159500"/>
              <a:gd name="connsiteX4-655" fmla="*/ 8212241 w 8212241"/>
              <a:gd name="connsiteY4-656" fmla="*/ 5532967 h 6159500"/>
              <a:gd name="connsiteX5-657" fmla="*/ 7585708 w 8212241"/>
              <a:gd name="connsiteY5-658" fmla="*/ 6159500 h 6159500"/>
              <a:gd name="connsiteX6-659" fmla="*/ 4811816 w 8212241"/>
              <a:gd name="connsiteY6-660" fmla="*/ 5829300 h 6159500"/>
              <a:gd name="connsiteX7-661" fmla="*/ 3723849 w 8212241"/>
              <a:gd name="connsiteY7-662" fmla="*/ 4330700 h 6159500"/>
              <a:gd name="connsiteX8-663" fmla="*/ 1941616 w 8212241"/>
              <a:gd name="connsiteY8-664" fmla="*/ 4483100 h 6159500"/>
              <a:gd name="connsiteX9-665" fmla="*/ 1713016 w 8212241"/>
              <a:gd name="connsiteY9-666" fmla="*/ 2662767 h 6159500"/>
              <a:gd name="connsiteX10-667" fmla="*/ 201716 w 8212241"/>
              <a:gd name="connsiteY10-668" fmla="*/ 2667000 h 6159500"/>
              <a:gd name="connsiteX11-669" fmla="*/ 595416 w 8212241"/>
              <a:gd name="connsiteY11-670" fmla="*/ 918633 h 6159500"/>
              <a:gd name="connsiteX0-671" fmla="*/ 595416 w 8212241"/>
              <a:gd name="connsiteY0-672" fmla="*/ 918633 h 6159500"/>
              <a:gd name="connsiteX1-673" fmla="*/ 2136349 w 8212241"/>
              <a:gd name="connsiteY1-674" fmla="*/ 0 h 6159500"/>
              <a:gd name="connsiteX2-675" fmla="*/ 7585708 w 8212241"/>
              <a:gd name="connsiteY2-676" fmla="*/ 2400300 h 6159500"/>
              <a:gd name="connsiteX3-677" fmla="*/ 8212241 w 8212241"/>
              <a:gd name="connsiteY3-678" fmla="*/ 3026833 h 6159500"/>
              <a:gd name="connsiteX4-679" fmla="*/ 8212241 w 8212241"/>
              <a:gd name="connsiteY4-680" fmla="*/ 5532967 h 6159500"/>
              <a:gd name="connsiteX5-681" fmla="*/ 7585708 w 8212241"/>
              <a:gd name="connsiteY5-682" fmla="*/ 6159500 h 6159500"/>
              <a:gd name="connsiteX6-683" fmla="*/ 4811816 w 8212241"/>
              <a:gd name="connsiteY6-684" fmla="*/ 5829300 h 6159500"/>
              <a:gd name="connsiteX7-685" fmla="*/ 3723849 w 8212241"/>
              <a:gd name="connsiteY7-686" fmla="*/ 4330700 h 6159500"/>
              <a:gd name="connsiteX8-687" fmla="*/ 1941616 w 8212241"/>
              <a:gd name="connsiteY8-688" fmla="*/ 4483100 h 6159500"/>
              <a:gd name="connsiteX9-689" fmla="*/ 1713016 w 8212241"/>
              <a:gd name="connsiteY9-690" fmla="*/ 2662767 h 6159500"/>
              <a:gd name="connsiteX10-691" fmla="*/ 201716 w 8212241"/>
              <a:gd name="connsiteY10-692" fmla="*/ 2667000 h 6159500"/>
              <a:gd name="connsiteX11-693" fmla="*/ 595416 w 8212241"/>
              <a:gd name="connsiteY11-694" fmla="*/ 918633 h 6159500"/>
              <a:gd name="connsiteX0-695" fmla="*/ 595416 w 8212241"/>
              <a:gd name="connsiteY0-696" fmla="*/ 918633 h 6159500"/>
              <a:gd name="connsiteX1-697" fmla="*/ 2136349 w 8212241"/>
              <a:gd name="connsiteY1-698" fmla="*/ 0 h 6159500"/>
              <a:gd name="connsiteX2-699" fmla="*/ 7585708 w 8212241"/>
              <a:gd name="connsiteY2-700" fmla="*/ 2400300 h 6159500"/>
              <a:gd name="connsiteX3-701" fmla="*/ 8212241 w 8212241"/>
              <a:gd name="connsiteY3-702" fmla="*/ 3026833 h 6159500"/>
              <a:gd name="connsiteX4-703" fmla="*/ 8212241 w 8212241"/>
              <a:gd name="connsiteY4-704" fmla="*/ 5532967 h 6159500"/>
              <a:gd name="connsiteX5-705" fmla="*/ 7585708 w 8212241"/>
              <a:gd name="connsiteY5-706" fmla="*/ 6159500 h 6159500"/>
              <a:gd name="connsiteX6-707" fmla="*/ 4811816 w 8212241"/>
              <a:gd name="connsiteY6-708" fmla="*/ 5829300 h 6159500"/>
              <a:gd name="connsiteX7-709" fmla="*/ 3723849 w 8212241"/>
              <a:gd name="connsiteY7-710" fmla="*/ 4330700 h 6159500"/>
              <a:gd name="connsiteX8-711" fmla="*/ 1941616 w 8212241"/>
              <a:gd name="connsiteY8-712" fmla="*/ 4483100 h 6159500"/>
              <a:gd name="connsiteX9-713" fmla="*/ 1713016 w 8212241"/>
              <a:gd name="connsiteY9-714" fmla="*/ 2662767 h 6159500"/>
              <a:gd name="connsiteX10-715" fmla="*/ 201716 w 8212241"/>
              <a:gd name="connsiteY10-716" fmla="*/ 2667000 h 6159500"/>
              <a:gd name="connsiteX11-717" fmla="*/ 595416 w 8212241"/>
              <a:gd name="connsiteY11-718" fmla="*/ 918633 h 6159500"/>
              <a:gd name="connsiteX0-719" fmla="*/ 595416 w 8212241"/>
              <a:gd name="connsiteY0-720" fmla="*/ 918633 h 6159500"/>
              <a:gd name="connsiteX1-721" fmla="*/ 2136349 w 8212241"/>
              <a:gd name="connsiteY1-722" fmla="*/ 0 h 6159500"/>
              <a:gd name="connsiteX2-723" fmla="*/ 7585708 w 8212241"/>
              <a:gd name="connsiteY2-724" fmla="*/ 2400300 h 6159500"/>
              <a:gd name="connsiteX3-725" fmla="*/ 8212241 w 8212241"/>
              <a:gd name="connsiteY3-726" fmla="*/ 3026833 h 6159500"/>
              <a:gd name="connsiteX4-727" fmla="*/ 8212241 w 8212241"/>
              <a:gd name="connsiteY4-728" fmla="*/ 5532967 h 6159500"/>
              <a:gd name="connsiteX5-729" fmla="*/ 7585708 w 8212241"/>
              <a:gd name="connsiteY5-730" fmla="*/ 6159500 h 6159500"/>
              <a:gd name="connsiteX6-731" fmla="*/ 4811816 w 8212241"/>
              <a:gd name="connsiteY6-732" fmla="*/ 5829300 h 6159500"/>
              <a:gd name="connsiteX7-733" fmla="*/ 3723849 w 8212241"/>
              <a:gd name="connsiteY7-734" fmla="*/ 4330700 h 6159500"/>
              <a:gd name="connsiteX8-735" fmla="*/ 1941616 w 8212241"/>
              <a:gd name="connsiteY8-736" fmla="*/ 4483100 h 6159500"/>
              <a:gd name="connsiteX9-737" fmla="*/ 1713016 w 8212241"/>
              <a:gd name="connsiteY9-738" fmla="*/ 2662767 h 6159500"/>
              <a:gd name="connsiteX10-739" fmla="*/ 201716 w 8212241"/>
              <a:gd name="connsiteY10-740" fmla="*/ 2667000 h 6159500"/>
              <a:gd name="connsiteX11-741" fmla="*/ 595416 w 8212241"/>
              <a:gd name="connsiteY11-742" fmla="*/ 918633 h 6159500"/>
              <a:gd name="connsiteX0-743" fmla="*/ 595416 w 8212241"/>
              <a:gd name="connsiteY0-744" fmla="*/ 918633 h 6743700"/>
              <a:gd name="connsiteX1-745" fmla="*/ 2136349 w 8212241"/>
              <a:gd name="connsiteY1-746" fmla="*/ 0 h 6743700"/>
              <a:gd name="connsiteX2-747" fmla="*/ 7585708 w 8212241"/>
              <a:gd name="connsiteY2-748" fmla="*/ 2400300 h 6743700"/>
              <a:gd name="connsiteX3-749" fmla="*/ 8212241 w 8212241"/>
              <a:gd name="connsiteY3-750" fmla="*/ 3026833 h 6743700"/>
              <a:gd name="connsiteX4-751" fmla="*/ 8212241 w 8212241"/>
              <a:gd name="connsiteY4-752" fmla="*/ 5532967 h 6743700"/>
              <a:gd name="connsiteX5-753" fmla="*/ 7776208 w 8212241"/>
              <a:gd name="connsiteY5-754" fmla="*/ 6743700 h 6743700"/>
              <a:gd name="connsiteX6-755" fmla="*/ 4811816 w 8212241"/>
              <a:gd name="connsiteY6-756" fmla="*/ 5829300 h 6743700"/>
              <a:gd name="connsiteX7-757" fmla="*/ 3723849 w 8212241"/>
              <a:gd name="connsiteY7-758" fmla="*/ 4330700 h 6743700"/>
              <a:gd name="connsiteX8-759" fmla="*/ 1941616 w 8212241"/>
              <a:gd name="connsiteY8-760" fmla="*/ 4483100 h 6743700"/>
              <a:gd name="connsiteX9-761" fmla="*/ 1713016 w 8212241"/>
              <a:gd name="connsiteY9-762" fmla="*/ 2662767 h 6743700"/>
              <a:gd name="connsiteX10-763" fmla="*/ 201716 w 8212241"/>
              <a:gd name="connsiteY10-764" fmla="*/ 2667000 h 6743700"/>
              <a:gd name="connsiteX11-765" fmla="*/ 595416 w 8212241"/>
              <a:gd name="connsiteY11-766" fmla="*/ 918633 h 6743700"/>
              <a:gd name="connsiteX0-767" fmla="*/ 595416 w 8212241"/>
              <a:gd name="connsiteY0-768" fmla="*/ 918633 h 6743700"/>
              <a:gd name="connsiteX1-769" fmla="*/ 2136349 w 8212241"/>
              <a:gd name="connsiteY1-770" fmla="*/ 0 h 6743700"/>
              <a:gd name="connsiteX2-771" fmla="*/ 7585708 w 8212241"/>
              <a:gd name="connsiteY2-772" fmla="*/ 2400300 h 6743700"/>
              <a:gd name="connsiteX3-773" fmla="*/ 8212241 w 8212241"/>
              <a:gd name="connsiteY3-774" fmla="*/ 3026833 h 6743700"/>
              <a:gd name="connsiteX4-775" fmla="*/ 8212241 w 8212241"/>
              <a:gd name="connsiteY4-776" fmla="*/ 5532967 h 6743700"/>
              <a:gd name="connsiteX5-777" fmla="*/ 7776208 w 8212241"/>
              <a:gd name="connsiteY5-778" fmla="*/ 6743700 h 6743700"/>
              <a:gd name="connsiteX6-779" fmla="*/ 4811816 w 8212241"/>
              <a:gd name="connsiteY6-780" fmla="*/ 5829300 h 6743700"/>
              <a:gd name="connsiteX7-781" fmla="*/ 3723849 w 8212241"/>
              <a:gd name="connsiteY7-782" fmla="*/ 4330700 h 6743700"/>
              <a:gd name="connsiteX8-783" fmla="*/ 1941616 w 8212241"/>
              <a:gd name="connsiteY8-784" fmla="*/ 4483100 h 6743700"/>
              <a:gd name="connsiteX9-785" fmla="*/ 1713016 w 8212241"/>
              <a:gd name="connsiteY9-786" fmla="*/ 2662767 h 6743700"/>
              <a:gd name="connsiteX10-787" fmla="*/ 201716 w 8212241"/>
              <a:gd name="connsiteY10-788" fmla="*/ 2667000 h 6743700"/>
              <a:gd name="connsiteX11-789" fmla="*/ 595416 w 8212241"/>
              <a:gd name="connsiteY11-790" fmla="*/ 918633 h 6743700"/>
              <a:gd name="connsiteX0-791" fmla="*/ 595416 w 8212241"/>
              <a:gd name="connsiteY0-792" fmla="*/ 918633 h 6870761"/>
              <a:gd name="connsiteX1-793" fmla="*/ 2136349 w 8212241"/>
              <a:gd name="connsiteY1-794" fmla="*/ 0 h 6870761"/>
              <a:gd name="connsiteX2-795" fmla="*/ 7585708 w 8212241"/>
              <a:gd name="connsiteY2-796" fmla="*/ 2400300 h 6870761"/>
              <a:gd name="connsiteX3-797" fmla="*/ 8212241 w 8212241"/>
              <a:gd name="connsiteY3-798" fmla="*/ 3026833 h 6870761"/>
              <a:gd name="connsiteX4-799" fmla="*/ 8212241 w 8212241"/>
              <a:gd name="connsiteY4-800" fmla="*/ 5532967 h 6870761"/>
              <a:gd name="connsiteX5-801" fmla="*/ 7776208 w 8212241"/>
              <a:gd name="connsiteY5-802" fmla="*/ 6743700 h 6870761"/>
              <a:gd name="connsiteX6-803" fmla="*/ 7732816 w 8212241"/>
              <a:gd name="connsiteY6-804" fmla="*/ 6731000 h 6870761"/>
              <a:gd name="connsiteX7-805" fmla="*/ 4811816 w 8212241"/>
              <a:gd name="connsiteY7-806" fmla="*/ 5829300 h 6870761"/>
              <a:gd name="connsiteX8-807" fmla="*/ 3723849 w 8212241"/>
              <a:gd name="connsiteY8-808" fmla="*/ 4330700 h 6870761"/>
              <a:gd name="connsiteX9-809" fmla="*/ 1941616 w 8212241"/>
              <a:gd name="connsiteY9-810" fmla="*/ 4483100 h 6870761"/>
              <a:gd name="connsiteX10-811" fmla="*/ 1713016 w 8212241"/>
              <a:gd name="connsiteY10-812" fmla="*/ 2662767 h 6870761"/>
              <a:gd name="connsiteX11-813" fmla="*/ 201716 w 8212241"/>
              <a:gd name="connsiteY11-814" fmla="*/ 2667000 h 6870761"/>
              <a:gd name="connsiteX12" fmla="*/ 595416 w 8212241"/>
              <a:gd name="connsiteY12" fmla="*/ 918633 h 6870761"/>
              <a:gd name="connsiteX0-815" fmla="*/ 595416 w 8212241"/>
              <a:gd name="connsiteY0-816" fmla="*/ 918633 h 6870761"/>
              <a:gd name="connsiteX1-817" fmla="*/ 2136349 w 8212241"/>
              <a:gd name="connsiteY1-818" fmla="*/ 0 h 6870761"/>
              <a:gd name="connsiteX2-819" fmla="*/ 7585708 w 8212241"/>
              <a:gd name="connsiteY2-820" fmla="*/ 2400300 h 6870761"/>
              <a:gd name="connsiteX3-821" fmla="*/ 8212241 w 8212241"/>
              <a:gd name="connsiteY3-822" fmla="*/ 3026833 h 6870761"/>
              <a:gd name="connsiteX4-823" fmla="*/ 8212241 w 8212241"/>
              <a:gd name="connsiteY4-824" fmla="*/ 5532967 h 6870761"/>
              <a:gd name="connsiteX5-825" fmla="*/ 7776208 w 8212241"/>
              <a:gd name="connsiteY5-826" fmla="*/ 6743700 h 6870761"/>
              <a:gd name="connsiteX6-827" fmla="*/ 7732816 w 8212241"/>
              <a:gd name="connsiteY6-828" fmla="*/ 6731000 h 6870761"/>
              <a:gd name="connsiteX7-829" fmla="*/ 4811816 w 8212241"/>
              <a:gd name="connsiteY7-830" fmla="*/ 5829300 h 6870761"/>
              <a:gd name="connsiteX8-831" fmla="*/ 3723849 w 8212241"/>
              <a:gd name="connsiteY8-832" fmla="*/ 4330700 h 6870761"/>
              <a:gd name="connsiteX9-833" fmla="*/ 1941616 w 8212241"/>
              <a:gd name="connsiteY9-834" fmla="*/ 4483100 h 6870761"/>
              <a:gd name="connsiteX10-835" fmla="*/ 1713016 w 8212241"/>
              <a:gd name="connsiteY10-836" fmla="*/ 2662767 h 6870761"/>
              <a:gd name="connsiteX11-837" fmla="*/ 201716 w 8212241"/>
              <a:gd name="connsiteY11-838" fmla="*/ 2667000 h 6870761"/>
              <a:gd name="connsiteX12-839" fmla="*/ 595416 w 8212241"/>
              <a:gd name="connsiteY12-840" fmla="*/ 918633 h 6870761"/>
              <a:gd name="connsiteX0-841" fmla="*/ 595416 w 8212241"/>
              <a:gd name="connsiteY0-842" fmla="*/ 918633 h 6820062"/>
              <a:gd name="connsiteX1-843" fmla="*/ 2136349 w 8212241"/>
              <a:gd name="connsiteY1-844" fmla="*/ 0 h 6820062"/>
              <a:gd name="connsiteX2-845" fmla="*/ 7585708 w 8212241"/>
              <a:gd name="connsiteY2-846" fmla="*/ 2400300 h 6820062"/>
              <a:gd name="connsiteX3-847" fmla="*/ 8212241 w 8212241"/>
              <a:gd name="connsiteY3-848" fmla="*/ 3026833 h 6820062"/>
              <a:gd name="connsiteX4-849" fmla="*/ 8212241 w 8212241"/>
              <a:gd name="connsiteY4-850" fmla="*/ 5532967 h 6820062"/>
              <a:gd name="connsiteX5-851" fmla="*/ 7776208 w 8212241"/>
              <a:gd name="connsiteY5-852" fmla="*/ 6743700 h 6820062"/>
              <a:gd name="connsiteX6-853" fmla="*/ 7948716 w 8212241"/>
              <a:gd name="connsiteY6-854" fmla="*/ 6553200 h 6820062"/>
              <a:gd name="connsiteX7-855" fmla="*/ 4811816 w 8212241"/>
              <a:gd name="connsiteY7-856" fmla="*/ 5829300 h 6820062"/>
              <a:gd name="connsiteX8-857" fmla="*/ 3723849 w 8212241"/>
              <a:gd name="connsiteY8-858" fmla="*/ 4330700 h 6820062"/>
              <a:gd name="connsiteX9-859" fmla="*/ 1941616 w 8212241"/>
              <a:gd name="connsiteY9-860" fmla="*/ 4483100 h 6820062"/>
              <a:gd name="connsiteX10-861" fmla="*/ 1713016 w 8212241"/>
              <a:gd name="connsiteY10-862" fmla="*/ 2662767 h 6820062"/>
              <a:gd name="connsiteX11-863" fmla="*/ 201716 w 8212241"/>
              <a:gd name="connsiteY11-864" fmla="*/ 2667000 h 6820062"/>
              <a:gd name="connsiteX12-865" fmla="*/ 595416 w 8212241"/>
              <a:gd name="connsiteY12-866" fmla="*/ 918633 h 6820062"/>
              <a:gd name="connsiteX0-867" fmla="*/ 595416 w 8212241"/>
              <a:gd name="connsiteY0-868" fmla="*/ 918633 h 6870761"/>
              <a:gd name="connsiteX1-869" fmla="*/ 2136349 w 8212241"/>
              <a:gd name="connsiteY1-870" fmla="*/ 0 h 6870761"/>
              <a:gd name="connsiteX2-871" fmla="*/ 7585708 w 8212241"/>
              <a:gd name="connsiteY2-872" fmla="*/ 2400300 h 6870761"/>
              <a:gd name="connsiteX3-873" fmla="*/ 8212241 w 8212241"/>
              <a:gd name="connsiteY3-874" fmla="*/ 3026833 h 6870761"/>
              <a:gd name="connsiteX4-875" fmla="*/ 8212241 w 8212241"/>
              <a:gd name="connsiteY4-876" fmla="*/ 5532967 h 6870761"/>
              <a:gd name="connsiteX5-877" fmla="*/ 7776208 w 8212241"/>
              <a:gd name="connsiteY5-878" fmla="*/ 6743700 h 6870761"/>
              <a:gd name="connsiteX6-879" fmla="*/ 7212116 w 8212241"/>
              <a:gd name="connsiteY6-880" fmla="*/ 6731000 h 6870761"/>
              <a:gd name="connsiteX7-881" fmla="*/ 4811816 w 8212241"/>
              <a:gd name="connsiteY7-882" fmla="*/ 5829300 h 6870761"/>
              <a:gd name="connsiteX8-883" fmla="*/ 3723849 w 8212241"/>
              <a:gd name="connsiteY8-884" fmla="*/ 4330700 h 6870761"/>
              <a:gd name="connsiteX9-885" fmla="*/ 1941616 w 8212241"/>
              <a:gd name="connsiteY9-886" fmla="*/ 4483100 h 6870761"/>
              <a:gd name="connsiteX10-887" fmla="*/ 1713016 w 8212241"/>
              <a:gd name="connsiteY10-888" fmla="*/ 2662767 h 6870761"/>
              <a:gd name="connsiteX11-889" fmla="*/ 201716 w 8212241"/>
              <a:gd name="connsiteY11-890" fmla="*/ 2667000 h 6870761"/>
              <a:gd name="connsiteX12-891" fmla="*/ 595416 w 8212241"/>
              <a:gd name="connsiteY12-892" fmla="*/ 918633 h 6870761"/>
              <a:gd name="connsiteX0-893" fmla="*/ 595416 w 8318059"/>
              <a:gd name="connsiteY0-894" fmla="*/ 918633 h 6814455"/>
              <a:gd name="connsiteX1-895" fmla="*/ 2136349 w 8318059"/>
              <a:gd name="connsiteY1-896" fmla="*/ 0 h 6814455"/>
              <a:gd name="connsiteX2-897" fmla="*/ 7585708 w 8318059"/>
              <a:gd name="connsiteY2-898" fmla="*/ 2400300 h 6814455"/>
              <a:gd name="connsiteX3-899" fmla="*/ 8212241 w 8318059"/>
              <a:gd name="connsiteY3-900" fmla="*/ 3026833 h 6814455"/>
              <a:gd name="connsiteX4-901" fmla="*/ 8212241 w 8318059"/>
              <a:gd name="connsiteY4-902" fmla="*/ 5532967 h 6814455"/>
              <a:gd name="connsiteX5-903" fmla="*/ 8144508 w 8318059"/>
              <a:gd name="connsiteY5-904" fmla="*/ 6616700 h 6814455"/>
              <a:gd name="connsiteX6-905" fmla="*/ 7212116 w 8318059"/>
              <a:gd name="connsiteY6-906" fmla="*/ 6731000 h 6814455"/>
              <a:gd name="connsiteX7-907" fmla="*/ 4811816 w 8318059"/>
              <a:gd name="connsiteY7-908" fmla="*/ 5829300 h 6814455"/>
              <a:gd name="connsiteX8-909" fmla="*/ 3723849 w 8318059"/>
              <a:gd name="connsiteY8-910" fmla="*/ 4330700 h 6814455"/>
              <a:gd name="connsiteX9-911" fmla="*/ 1941616 w 8318059"/>
              <a:gd name="connsiteY9-912" fmla="*/ 4483100 h 6814455"/>
              <a:gd name="connsiteX10-913" fmla="*/ 1713016 w 8318059"/>
              <a:gd name="connsiteY10-914" fmla="*/ 2662767 h 6814455"/>
              <a:gd name="connsiteX11-915" fmla="*/ 201716 w 8318059"/>
              <a:gd name="connsiteY11-916" fmla="*/ 2667000 h 6814455"/>
              <a:gd name="connsiteX12-917" fmla="*/ 595416 w 8318059"/>
              <a:gd name="connsiteY12-918" fmla="*/ 918633 h 6814455"/>
              <a:gd name="connsiteX0-919" fmla="*/ 595416 w 8318059"/>
              <a:gd name="connsiteY0-920" fmla="*/ 918633 h 6774915"/>
              <a:gd name="connsiteX1-921" fmla="*/ 2136349 w 8318059"/>
              <a:gd name="connsiteY1-922" fmla="*/ 0 h 6774915"/>
              <a:gd name="connsiteX2-923" fmla="*/ 7585708 w 8318059"/>
              <a:gd name="connsiteY2-924" fmla="*/ 2400300 h 6774915"/>
              <a:gd name="connsiteX3-925" fmla="*/ 8212241 w 8318059"/>
              <a:gd name="connsiteY3-926" fmla="*/ 3026833 h 6774915"/>
              <a:gd name="connsiteX4-927" fmla="*/ 8212241 w 8318059"/>
              <a:gd name="connsiteY4-928" fmla="*/ 5532967 h 6774915"/>
              <a:gd name="connsiteX5-929" fmla="*/ 8144508 w 8318059"/>
              <a:gd name="connsiteY5-930" fmla="*/ 6616700 h 6774915"/>
              <a:gd name="connsiteX6-931" fmla="*/ 7059716 w 8318059"/>
              <a:gd name="connsiteY6-932" fmla="*/ 6667500 h 6774915"/>
              <a:gd name="connsiteX7-933" fmla="*/ 4811816 w 8318059"/>
              <a:gd name="connsiteY7-934" fmla="*/ 5829300 h 6774915"/>
              <a:gd name="connsiteX8-935" fmla="*/ 3723849 w 8318059"/>
              <a:gd name="connsiteY8-936" fmla="*/ 4330700 h 6774915"/>
              <a:gd name="connsiteX9-937" fmla="*/ 1941616 w 8318059"/>
              <a:gd name="connsiteY9-938" fmla="*/ 4483100 h 6774915"/>
              <a:gd name="connsiteX10-939" fmla="*/ 1713016 w 8318059"/>
              <a:gd name="connsiteY10-940" fmla="*/ 2662767 h 6774915"/>
              <a:gd name="connsiteX11-941" fmla="*/ 201716 w 8318059"/>
              <a:gd name="connsiteY11-942" fmla="*/ 2667000 h 6774915"/>
              <a:gd name="connsiteX12-943" fmla="*/ 595416 w 8318059"/>
              <a:gd name="connsiteY12-944" fmla="*/ 918633 h 6774915"/>
              <a:gd name="connsiteX0-945" fmla="*/ 595416 w 8318059"/>
              <a:gd name="connsiteY0-946" fmla="*/ 918633 h 6774915"/>
              <a:gd name="connsiteX1-947" fmla="*/ 2136349 w 8318059"/>
              <a:gd name="connsiteY1-948" fmla="*/ 0 h 6774915"/>
              <a:gd name="connsiteX2-949" fmla="*/ 7585708 w 8318059"/>
              <a:gd name="connsiteY2-950" fmla="*/ 2400300 h 6774915"/>
              <a:gd name="connsiteX3-951" fmla="*/ 8212241 w 8318059"/>
              <a:gd name="connsiteY3-952" fmla="*/ 3026833 h 6774915"/>
              <a:gd name="connsiteX4-953" fmla="*/ 8212241 w 8318059"/>
              <a:gd name="connsiteY4-954" fmla="*/ 5532967 h 6774915"/>
              <a:gd name="connsiteX5-955" fmla="*/ 8144508 w 8318059"/>
              <a:gd name="connsiteY5-956" fmla="*/ 6616700 h 6774915"/>
              <a:gd name="connsiteX6-957" fmla="*/ 7059716 w 8318059"/>
              <a:gd name="connsiteY6-958" fmla="*/ 6667500 h 6774915"/>
              <a:gd name="connsiteX7-959" fmla="*/ 4811816 w 8318059"/>
              <a:gd name="connsiteY7-960" fmla="*/ 5829300 h 6774915"/>
              <a:gd name="connsiteX8-961" fmla="*/ 3723849 w 8318059"/>
              <a:gd name="connsiteY8-962" fmla="*/ 4330700 h 6774915"/>
              <a:gd name="connsiteX9-963" fmla="*/ 1941616 w 8318059"/>
              <a:gd name="connsiteY9-964" fmla="*/ 4483100 h 6774915"/>
              <a:gd name="connsiteX10-965" fmla="*/ 1713016 w 8318059"/>
              <a:gd name="connsiteY10-966" fmla="*/ 2662767 h 6774915"/>
              <a:gd name="connsiteX11-967" fmla="*/ 201716 w 8318059"/>
              <a:gd name="connsiteY11-968" fmla="*/ 2667000 h 6774915"/>
              <a:gd name="connsiteX12-969" fmla="*/ 595416 w 8318059"/>
              <a:gd name="connsiteY12-970" fmla="*/ 918633 h 6774915"/>
              <a:gd name="connsiteX0-971" fmla="*/ 595416 w 8318059"/>
              <a:gd name="connsiteY0-972" fmla="*/ 918633 h 7036373"/>
              <a:gd name="connsiteX1-973" fmla="*/ 2136349 w 8318059"/>
              <a:gd name="connsiteY1-974" fmla="*/ 0 h 7036373"/>
              <a:gd name="connsiteX2-975" fmla="*/ 7585708 w 8318059"/>
              <a:gd name="connsiteY2-976" fmla="*/ 2400300 h 7036373"/>
              <a:gd name="connsiteX3-977" fmla="*/ 8212241 w 8318059"/>
              <a:gd name="connsiteY3-978" fmla="*/ 3026833 h 7036373"/>
              <a:gd name="connsiteX4-979" fmla="*/ 8212241 w 8318059"/>
              <a:gd name="connsiteY4-980" fmla="*/ 5532967 h 7036373"/>
              <a:gd name="connsiteX5-981" fmla="*/ 8144508 w 8318059"/>
              <a:gd name="connsiteY5-982" fmla="*/ 6616700 h 7036373"/>
              <a:gd name="connsiteX6-983" fmla="*/ 7072416 w 8318059"/>
              <a:gd name="connsiteY6-984" fmla="*/ 6997700 h 7036373"/>
              <a:gd name="connsiteX7-985" fmla="*/ 4811816 w 8318059"/>
              <a:gd name="connsiteY7-986" fmla="*/ 5829300 h 7036373"/>
              <a:gd name="connsiteX8-987" fmla="*/ 3723849 w 8318059"/>
              <a:gd name="connsiteY8-988" fmla="*/ 4330700 h 7036373"/>
              <a:gd name="connsiteX9-989" fmla="*/ 1941616 w 8318059"/>
              <a:gd name="connsiteY9-990" fmla="*/ 4483100 h 7036373"/>
              <a:gd name="connsiteX10-991" fmla="*/ 1713016 w 8318059"/>
              <a:gd name="connsiteY10-992" fmla="*/ 2662767 h 7036373"/>
              <a:gd name="connsiteX11-993" fmla="*/ 201716 w 8318059"/>
              <a:gd name="connsiteY11-994" fmla="*/ 2667000 h 7036373"/>
              <a:gd name="connsiteX12-995" fmla="*/ 595416 w 8318059"/>
              <a:gd name="connsiteY12-996" fmla="*/ 918633 h 7036373"/>
              <a:gd name="connsiteX0-997" fmla="*/ 595416 w 8318059"/>
              <a:gd name="connsiteY0-998" fmla="*/ 918633 h 7872490"/>
              <a:gd name="connsiteX1-999" fmla="*/ 2136349 w 8318059"/>
              <a:gd name="connsiteY1-1000" fmla="*/ 0 h 7872490"/>
              <a:gd name="connsiteX2-1001" fmla="*/ 7585708 w 8318059"/>
              <a:gd name="connsiteY2-1002" fmla="*/ 2400300 h 7872490"/>
              <a:gd name="connsiteX3-1003" fmla="*/ 8212241 w 8318059"/>
              <a:gd name="connsiteY3-1004" fmla="*/ 3026833 h 7872490"/>
              <a:gd name="connsiteX4-1005" fmla="*/ 8212241 w 8318059"/>
              <a:gd name="connsiteY4-1006" fmla="*/ 5532967 h 7872490"/>
              <a:gd name="connsiteX5-1007" fmla="*/ 8144508 w 8318059"/>
              <a:gd name="connsiteY5-1008" fmla="*/ 6616700 h 7872490"/>
              <a:gd name="connsiteX6-1009" fmla="*/ 7072416 w 8318059"/>
              <a:gd name="connsiteY6-1010" fmla="*/ 6997700 h 7872490"/>
              <a:gd name="connsiteX7-1011" fmla="*/ 4811816 w 8318059"/>
              <a:gd name="connsiteY7-1012" fmla="*/ 5829300 h 7872490"/>
              <a:gd name="connsiteX8-1013" fmla="*/ 3723849 w 8318059"/>
              <a:gd name="connsiteY8-1014" fmla="*/ 4330700 h 7872490"/>
              <a:gd name="connsiteX9-1015" fmla="*/ 1941616 w 8318059"/>
              <a:gd name="connsiteY9-1016" fmla="*/ 4483100 h 7872490"/>
              <a:gd name="connsiteX10-1017" fmla="*/ 1713016 w 8318059"/>
              <a:gd name="connsiteY10-1018" fmla="*/ 2662767 h 7872490"/>
              <a:gd name="connsiteX11-1019" fmla="*/ 201716 w 8318059"/>
              <a:gd name="connsiteY11-1020" fmla="*/ 2667000 h 7872490"/>
              <a:gd name="connsiteX12-1021" fmla="*/ 595416 w 8318059"/>
              <a:gd name="connsiteY12-1022" fmla="*/ 918633 h 7872490"/>
              <a:gd name="connsiteX0-1023" fmla="*/ 595416 w 8318059"/>
              <a:gd name="connsiteY0-1024" fmla="*/ 918633 h 7003824"/>
              <a:gd name="connsiteX1-1025" fmla="*/ 2136349 w 8318059"/>
              <a:gd name="connsiteY1-1026" fmla="*/ 0 h 7003824"/>
              <a:gd name="connsiteX2-1027" fmla="*/ 7585708 w 8318059"/>
              <a:gd name="connsiteY2-1028" fmla="*/ 2400300 h 7003824"/>
              <a:gd name="connsiteX3-1029" fmla="*/ 8212241 w 8318059"/>
              <a:gd name="connsiteY3-1030" fmla="*/ 3026833 h 7003824"/>
              <a:gd name="connsiteX4-1031" fmla="*/ 8212241 w 8318059"/>
              <a:gd name="connsiteY4-1032" fmla="*/ 5532967 h 7003824"/>
              <a:gd name="connsiteX5-1033" fmla="*/ 8144508 w 8318059"/>
              <a:gd name="connsiteY5-1034" fmla="*/ 6616700 h 7003824"/>
              <a:gd name="connsiteX6-1035" fmla="*/ 7072416 w 8318059"/>
              <a:gd name="connsiteY6-1036" fmla="*/ 6997700 h 7003824"/>
              <a:gd name="connsiteX7-1037" fmla="*/ 4202216 w 8318059"/>
              <a:gd name="connsiteY7-1038" fmla="*/ 6337300 h 7003824"/>
              <a:gd name="connsiteX8-1039" fmla="*/ 3723849 w 8318059"/>
              <a:gd name="connsiteY8-1040" fmla="*/ 4330700 h 7003824"/>
              <a:gd name="connsiteX9-1041" fmla="*/ 1941616 w 8318059"/>
              <a:gd name="connsiteY9-1042" fmla="*/ 4483100 h 7003824"/>
              <a:gd name="connsiteX10-1043" fmla="*/ 1713016 w 8318059"/>
              <a:gd name="connsiteY10-1044" fmla="*/ 2662767 h 7003824"/>
              <a:gd name="connsiteX11-1045" fmla="*/ 201716 w 8318059"/>
              <a:gd name="connsiteY11-1046" fmla="*/ 2667000 h 7003824"/>
              <a:gd name="connsiteX12-1047" fmla="*/ 595416 w 8318059"/>
              <a:gd name="connsiteY12-1048" fmla="*/ 918633 h 7003824"/>
              <a:gd name="connsiteX0-1049" fmla="*/ 595416 w 8318059"/>
              <a:gd name="connsiteY0-1050" fmla="*/ 918633 h 7003824"/>
              <a:gd name="connsiteX1-1051" fmla="*/ 2136349 w 8318059"/>
              <a:gd name="connsiteY1-1052" fmla="*/ 0 h 7003824"/>
              <a:gd name="connsiteX2-1053" fmla="*/ 7585708 w 8318059"/>
              <a:gd name="connsiteY2-1054" fmla="*/ 2400300 h 7003824"/>
              <a:gd name="connsiteX3-1055" fmla="*/ 8212241 w 8318059"/>
              <a:gd name="connsiteY3-1056" fmla="*/ 3026833 h 7003824"/>
              <a:gd name="connsiteX4-1057" fmla="*/ 8212241 w 8318059"/>
              <a:gd name="connsiteY4-1058" fmla="*/ 5532967 h 7003824"/>
              <a:gd name="connsiteX5-1059" fmla="*/ 8144508 w 8318059"/>
              <a:gd name="connsiteY5-1060" fmla="*/ 6616700 h 7003824"/>
              <a:gd name="connsiteX6-1061" fmla="*/ 7072416 w 8318059"/>
              <a:gd name="connsiteY6-1062" fmla="*/ 6997700 h 7003824"/>
              <a:gd name="connsiteX7-1063" fmla="*/ 4202216 w 8318059"/>
              <a:gd name="connsiteY7-1064" fmla="*/ 6337300 h 7003824"/>
              <a:gd name="connsiteX8-1065" fmla="*/ 3723849 w 8318059"/>
              <a:gd name="connsiteY8-1066" fmla="*/ 4330700 h 7003824"/>
              <a:gd name="connsiteX9-1067" fmla="*/ 1941616 w 8318059"/>
              <a:gd name="connsiteY9-1068" fmla="*/ 4483100 h 7003824"/>
              <a:gd name="connsiteX10-1069" fmla="*/ 1713016 w 8318059"/>
              <a:gd name="connsiteY10-1070" fmla="*/ 2662767 h 7003824"/>
              <a:gd name="connsiteX11-1071" fmla="*/ 201716 w 8318059"/>
              <a:gd name="connsiteY11-1072" fmla="*/ 2667000 h 7003824"/>
              <a:gd name="connsiteX12-1073" fmla="*/ 595416 w 8318059"/>
              <a:gd name="connsiteY12-1074" fmla="*/ 918633 h 7003824"/>
              <a:gd name="connsiteX0-1075" fmla="*/ 595416 w 8318059"/>
              <a:gd name="connsiteY0-1076" fmla="*/ 918633 h 6997973"/>
              <a:gd name="connsiteX1-1077" fmla="*/ 2136349 w 8318059"/>
              <a:gd name="connsiteY1-1078" fmla="*/ 0 h 6997973"/>
              <a:gd name="connsiteX2-1079" fmla="*/ 7585708 w 8318059"/>
              <a:gd name="connsiteY2-1080" fmla="*/ 2400300 h 6997973"/>
              <a:gd name="connsiteX3-1081" fmla="*/ 8212241 w 8318059"/>
              <a:gd name="connsiteY3-1082" fmla="*/ 3026833 h 6997973"/>
              <a:gd name="connsiteX4-1083" fmla="*/ 8212241 w 8318059"/>
              <a:gd name="connsiteY4-1084" fmla="*/ 5532967 h 6997973"/>
              <a:gd name="connsiteX5-1085" fmla="*/ 8144508 w 8318059"/>
              <a:gd name="connsiteY5-1086" fmla="*/ 6616700 h 6997973"/>
              <a:gd name="connsiteX6-1087" fmla="*/ 7072416 w 8318059"/>
              <a:gd name="connsiteY6-1088" fmla="*/ 6997700 h 6997973"/>
              <a:gd name="connsiteX7-1089" fmla="*/ 5065816 w 8318059"/>
              <a:gd name="connsiteY7-1090" fmla="*/ 6565900 h 6997973"/>
              <a:gd name="connsiteX8-1091" fmla="*/ 3723849 w 8318059"/>
              <a:gd name="connsiteY8-1092" fmla="*/ 4330700 h 6997973"/>
              <a:gd name="connsiteX9-1093" fmla="*/ 1941616 w 8318059"/>
              <a:gd name="connsiteY9-1094" fmla="*/ 4483100 h 6997973"/>
              <a:gd name="connsiteX10-1095" fmla="*/ 1713016 w 8318059"/>
              <a:gd name="connsiteY10-1096" fmla="*/ 2662767 h 6997973"/>
              <a:gd name="connsiteX11-1097" fmla="*/ 201716 w 8318059"/>
              <a:gd name="connsiteY11-1098" fmla="*/ 2667000 h 6997973"/>
              <a:gd name="connsiteX12-1099" fmla="*/ 595416 w 8318059"/>
              <a:gd name="connsiteY12-1100" fmla="*/ 918633 h 6997973"/>
              <a:gd name="connsiteX0-1101" fmla="*/ 405648 w 8166391"/>
              <a:gd name="connsiteY0-1102" fmla="*/ 740833 h 6997973"/>
              <a:gd name="connsiteX1-1103" fmla="*/ 1984681 w 8166391"/>
              <a:gd name="connsiteY1-1104" fmla="*/ 0 h 6997973"/>
              <a:gd name="connsiteX2-1105" fmla="*/ 7434040 w 8166391"/>
              <a:gd name="connsiteY2-1106" fmla="*/ 2400300 h 6997973"/>
              <a:gd name="connsiteX3-1107" fmla="*/ 8060573 w 8166391"/>
              <a:gd name="connsiteY3-1108" fmla="*/ 3026833 h 6997973"/>
              <a:gd name="connsiteX4-1109" fmla="*/ 8060573 w 8166391"/>
              <a:gd name="connsiteY4-1110" fmla="*/ 5532967 h 6997973"/>
              <a:gd name="connsiteX5-1111" fmla="*/ 7992840 w 8166391"/>
              <a:gd name="connsiteY5-1112" fmla="*/ 6616700 h 6997973"/>
              <a:gd name="connsiteX6-1113" fmla="*/ 6920748 w 8166391"/>
              <a:gd name="connsiteY6-1114" fmla="*/ 6997700 h 6997973"/>
              <a:gd name="connsiteX7-1115" fmla="*/ 4914148 w 8166391"/>
              <a:gd name="connsiteY7-1116" fmla="*/ 6565900 h 6997973"/>
              <a:gd name="connsiteX8-1117" fmla="*/ 3572181 w 8166391"/>
              <a:gd name="connsiteY8-1118" fmla="*/ 4330700 h 6997973"/>
              <a:gd name="connsiteX9-1119" fmla="*/ 1789948 w 8166391"/>
              <a:gd name="connsiteY9-1120" fmla="*/ 4483100 h 6997973"/>
              <a:gd name="connsiteX10-1121" fmla="*/ 1561348 w 8166391"/>
              <a:gd name="connsiteY10-1122" fmla="*/ 2662767 h 6997973"/>
              <a:gd name="connsiteX11-1123" fmla="*/ 50048 w 8166391"/>
              <a:gd name="connsiteY11-1124" fmla="*/ 2667000 h 6997973"/>
              <a:gd name="connsiteX12-1125" fmla="*/ 405648 w 8166391"/>
              <a:gd name="connsiteY12-1126" fmla="*/ 740833 h 6997973"/>
              <a:gd name="connsiteX0-1127" fmla="*/ 405648 w 8396364"/>
              <a:gd name="connsiteY0-1128" fmla="*/ 740833 h 6997973"/>
              <a:gd name="connsiteX1-1129" fmla="*/ 1984681 w 8396364"/>
              <a:gd name="connsiteY1-1130" fmla="*/ 0 h 6997973"/>
              <a:gd name="connsiteX2-1131" fmla="*/ 8284940 w 8396364"/>
              <a:gd name="connsiteY2-1132" fmla="*/ 622300 h 6997973"/>
              <a:gd name="connsiteX3-1133" fmla="*/ 8060573 w 8396364"/>
              <a:gd name="connsiteY3-1134" fmla="*/ 3026833 h 6997973"/>
              <a:gd name="connsiteX4-1135" fmla="*/ 8060573 w 8396364"/>
              <a:gd name="connsiteY4-1136" fmla="*/ 5532967 h 6997973"/>
              <a:gd name="connsiteX5-1137" fmla="*/ 7992840 w 8396364"/>
              <a:gd name="connsiteY5-1138" fmla="*/ 6616700 h 6997973"/>
              <a:gd name="connsiteX6-1139" fmla="*/ 6920748 w 8396364"/>
              <a:gd name="connsiteY6-1140" fmla="*/ 6997700 h 6997973"/>
              <a:gd name="connsiteX7-1141" fmla="*/ 4914148 w 8396364"/>
              <a:gd name="connsiteY7-1142" fmla="*/ 6565900 h 6997973"/>
              <a:gd name="connsiteX8-1143" fmla="*/ 3572181 w 8396364"/>
              <a:gd name="connsiteY8-1144" fmla="*/ 4330700 h 6997973"/>
              <a:gd name="connsiteX9-1145" fmla="*/ 1789948 w 8396364"/>
              <a:gd name="connsiteY9-1146" fmla="*/ 4483100 h 6997973"/>
              <a:gd name="connsiteX10-1147" fmla="*/ 1561348 w 8396364"/>
              <a:gd name="connsiteY10-1148" fmla="*/ 2662767 h 6997973"/>
              <a:gd name="connsiteX11-1149" fmla="*/ 50048 w 8396364"/>
              <a:gd name="connsiteY11-1150" fmla="*/ 2667000 h 6997973"/>
              <a:gd name="connsiteX12-1151" fmla="*/ 405648 w 8396364"/>
              <a:gd name="connsiteY12-1152" fmla="*/ 740833 h 69979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235" y="connsiteY9-236"/>
              </a:cxn>
              <a:cxn ang="0">
                <a:pos x="connsiteX10-337" y="connsiteY10-338"/>
              </a:cxn>
              <a:cxn ang="0">
                <a:pos x="connsiteX11-669" y="connsiteY11-670"/>
              </a:cxn>
              <a:cxn ang="0">
                <a:pos x="connsiteX12-839" y="connsiteY12-840"/>
              </a:cxn>
            </a:cxnLst>
            <a:rect l="l" t="t" r="r" b="b"/>
            <a:pathLst>
              <a:path w="8396364" h="6997973">
                <a:moveTo>
                  <a:pt x="405648" y="740833"/>
                </a:moveTo>
                <a:cubicBezTo>
                  <a:pt x="405648" y="394808"/>
                  <a:pt x="1638656" y="0"/>
                  <a:pt x="1984681" y="0"/>
                </a:cubicBezTo>
                <a:lnTo>
                  <a:pt x="8284940" y="622300"/>
                </a:lnTo>
                <a:cubicBezTo>
                  <a:pt x="8630965" y="622300"/>
                  <a:pt x="8060573" y="2680808"/>
                  <a:pt x="8060573" y="3026833"/>
                </a:cubicBezTo>
                <a:lnTo>
                  <a:pt x="8060573" y="5532967"/>
                </a:lnTo>
                <a:cubicBezTo>
                  <a:pt x="8060573" y="5878992"/>
                  <a:pt x="8338865" y="6616700"/>
                  <a:pt x="7992840" y="6616700"/>
                </a:cubicBezTo>
                <a:cubicBezTo>
                  <a:pt x="7912936" y="6816372"/>
                  <a:pt x="7433863" y="7006167"/>
                  <a:pt x="6920748" y="6997700"/>
                </a:cubicBezTo>
                <a:cubicBezTo>
                  <a:pt x="6407633" y="6989233"/>
                  <a:pt x="6081843" y="6299200"/>
                  <a:pt x="4914148" y="6565900"/>
                </a:cubicBezTo>
                <a:cubicBezTo>
                  <a:pt x="3746453" y="6832600"/>
                  <a:pt x="4092881" y="4677833"/>
                  <a:pt x="3572181" y="4330700"/>
                </a:cubicBezTo>
                <a:cubicBezTo>
                  <a:pt x="3051481" y="3983567"/>
                  <a:pt x="2125087" y="4905022"/>
                  <a:pt x="1789948" y="4483100"/>
                </a:cubicBezTo>
                <a:cubicBezTo>
                  <a:pt x="1454809" y="4061178"/>
                  <a:pt x="2005848" y="2863850"/>
                  <a:pt x="1561348" y="2662767"/>
                </a:cubicBezTo>
                <a:cubicBezTo>
                  <a:pt x="1116848" y="2461684"/>
                  <a:pt x="242665" y="2987322"/>
                  <a:pt x="50048" y="2667000"/>
                </a:cubicBezTo>
                <a:cubicBezTo>
                  <a:pt x="-142569" y="2346678"/>
                  <a:pt x="273709" y="1079500"/>
                  <a:pt x="405648" y="740833"/>
                </a:cubicBezTo>
                <a:close/>
              </a:path>
            </a:pathLst>
          </a:custGeom>
          <a:blipFill>
            <a:blip r:embed="rId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98"/>
          <p:cNvSpPr txBox="1"/>
          <p:nvPr/>
        </p:nvSpPr>
        <p:spPr>
          <a:xfrm>
            <a:off x="1102462" y="4817166"/>
            <a:ext cx="6115493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/>
                <a:ea typeface="Open Sans Light" panose="020B0306030504020204" pitchFamily="34" charset="0"/>
                <a:cs typeface="Calibri Light" panose="020F0302020204030204"/>
              </a:rPr>
              <a:t>Lorem Ipsum has two main data statistical this methodologies are used in data analysis which summarizes data.</a:t>
            </a:r>
            <a:endParaRPr lang="en-US" dirty="0">
              <a:solidFill>
                <a:schemeClr val="bg1"/>
              </a:solidFill>
              <a:latin typeface="Calibri Light" panose="020F0302020204030204"/>
              <a:ea typeface="Open Sans Light" panose="020B0306030504020204" pitchFamily="34" charset="0"/>
              <a:cs typeface="Calibri Light" panose="020F0302020204030204"/>
            </a:endParaRPr>
          </a:p>
          <a:p>
            <a:endParaRPr lang="en-US" dirty="0">
              <a:solidFill>
                <a:schemeClr val="bg1"/>
              </a:solidFill>
              <a:latin typeface="Calibri Light" panose="020F0302020204030204"/>
              <a:ea typeface="Open Sans Light" panose="020B0306030504020204" pitchFamily="34" charset="0"/>
              <a:cs typeface="Calibri Light" panose="020F0302020204030204"/>
            </a:endParaRPr>
          </a:p>
          <a:p>
            <a:endParaRPr lang="en-US" dirty="0">
              <a:solidFill>
                <a:schemeClr val="bg1"/>
              </a:solidFill>
              <a:latin typeface="Calibri Light" panose="020F0302020204030204"/>
              <a:ea typeface="Open Sans Light" panose="020B0306030504020204" pitchFamily="34" charset="0"/>
              <a:cs typeface="Calibri Light" panose="020F0302020204030204"/>
            </a:endParaRPr>
          </a:p>
        </p:txBody>
      </p:sp>
      <p:sp>
        <p:nvSpPr>
          <p:cNvPr id="26" name="Round Same Side Corner Rectangle 101"/>
          <p:cNvSpPr/>
          <p:nvPr/>
        </p:nvSpPr>
        <p:spPr>
          <a:xfrm rot="10800000" flipH="1">
            <a:off x="1010229" y="4578234"/>
            <a:ext cx="109697" cy="91359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EC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sz="1400" dirty="0">
              <a:solidFill>
                <a:schemeClr val="bg1"/>
              </a:solidFill>
              <a:latin typeface="Calibri Light" panose="020F0302020204030204"/>
            </a:endParaRPr>
          </a:p>
        </p:txBody>
      </p:sp>
      <p:sp>
        <p:nvSpPr>
          <p:cNvPr id="27" name="TextBox 103"/>
          <p:cNvSpPr txBox="1"/>
          <p:nvPr/>
        </p:nvSpPr>
        <p:spPr>
          <a:xfrm>
            <a:off x="1122442" y="4358353"/>
            <a:ext cx="3954902" cy="55396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Lato Regular"/>
                <a:cs typeface="Lato Regular"/>
              </a:rPr>
              <a:t>Media</a:t>
            </a:r>
            <a:endParaRPr lang="en-US" sz="24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29687" y="3464847"/>
            <a:ext cx="43404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00" b="1" dirty="0">
                <a:solidFill>
                  <a:schemeClr val="bg1"/>
                </a:solidFill>
              </a:rPr>
              <a:t>Please enter </a:t>
            </a:r>
            <a:endParaRPr lang="en-US" altLang="zh-CN" sz="4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0800000">
            <a:off x="-1923991" y="-2350878"/>
            <a:ext cx="9010590" cy="10337118"/>
          </a:xfrm>
          <a:prstGeom prst="rect">
            <a:avLst/>
          </a:prstGeom>
          <a:effectLst/>
        </p:spPr>
      </p:pic>
      <p:sp>
        <p:nvSpPr>
          <p:cNvPr id="6" name="文本框 5"/>
          <p:cNvSpPr txBox="1"/>
          <p:nvPr/>
        </p:nvSpPr>
        <p:spPr>
          <a:xfrm>
            <a:off x="2213979" y="2459504"/>
            <a:ext cx="8793689" cy="19389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2000" dirty="0">
                <a:gradFill>
                  <a:gsLst>
                    <a:gs pos="0">
                      <a:srgbClr val="01DBE0"/>
                    </a:gs>
                    <a:gs pos="100000">
                      <a:srgbClr val="00A0FF"/>
                    </a:gs>
                  </a:gsLst>
                  <a:lin ang="0" scaled="0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Thank you </a:t>
            </a:r>
            <a:r>
              <a:rPr lang="zh-CN" altLang="en-US" sz="12000" dirty="0">
                <a:gradFill>
                  <a:gsLst>
                    <a:gs pos="0">
                      <a:srgbClr val="01DBE0"/>
                    </a:gs>
                    <a:gs pos="100000">
                      <a:srgbClr val="00A0FF"/>
                    </a:gs>
                  </a:gsLst>
                  <a:lin ang="0" scaled="0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！</a:t>
            </a:r>
            <a:endParaRPr lang="zh-CN" altLang="en-US" sz="12000" dirty="0">
              <a:gradFill>
                <a:gsLst>
                  <a:gs pos="0">
                    <a:srgbClr val="01DBE0"/>
                  </a:gs>
                  <a:gs pos="100000">
                    <a:srgbClr val="00A0FF"/>
                  </a:gs>
                </a:gsLst>
                <a:lin ang="0" scaled="0"/>
              </a:gradFill>
              <a:latin typeface="Forte" panose="03060902040502070203" pitchFamily="66" charset="0"/>
              <a:ea typeface="汉仪秦川飞影W" panose="00020600040101010101" pitchFamily="18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5944677" y="1098098"/>
            <a:ext cx="1825681" cy="1240744"/>
          </a:xfrm>
          <a:prstGeom prst="roundRect">
            <a:avLst>
              <a:gd name="adj" fmla="val 3038"/>
            </a:avLst>
          </a:prstGeom>
          <a:solidFill>
            <a:srgbClr val="01DBD2">
              <a:alpha val="29000"/>
            </a:srgbClr>
          </a:solidFill>
          <a:ln>
            <a:noFill/>
          </a:ln>
          <a:effectLst>
            <a:outerShdw blurRad="787400" dist="38100" dir="5400000" sx="112000" sy="112000" algn="t" rotWithShape="0">
              <a:srgbClr val="0ECAC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7875077" y="2489428"/>
            <a:ext cx="1825681" cy="1240744"/>
          </a:xfrm>
          <a:prstGeom prst="roundRect">
            <a:avLst>
              <a:gd name="adj" fmla="val 3038"/>
            </a:avLst>
          </a:prstGeom>
          <a:solidFill>
            <a:schemeClr val="bg1">
              <a:alpha val="29000"/>
            </a:schemeClr>
          </a:solidFill>
          <a:ln>
            <a:noFill/>
          </a:ln>
          <a:effectLst>
            <a:outerShdw blurRad="787400" dist="38100" dir="5400000" sx="112000" sy="112000" algn="t" rotWithShape="0">
              <a:srgbClr val="0ECAC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5944676" y="3880758"/>
            <a:ext cx="1825681" cy="1240744"/>
          </a:xfrm>
          <a:prstGeom prst="roundRect">
            <a:avLst>
              <a:gd name="adj" fmla="val 3038"/>
            </a:avLst>
          </a:prstGeom>
          <a:solidFill>
            <a:schemeClr val="bg1">
              <a:alpha val="29000"/>
            </a:schemeClr>
          </a:solidFill>
          <a:ln>
            <a:noFill/>
          </a:ln>
          <a:effectLst>
            <a:outerShdw blurRad="787400" dist="38100" dir="5400000" sx="112000" sy="112000" algn="t" rotWithShape="0">
              <a:srgbClr val="0ECAC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4014277" y="2489428"/>
            <a:ext cx="1825681" cy="1240744"/>
          </a:xfrm>
          <a:prstGeom prst="roundRect">
            <a:avLst>
              <a:gd name="adj" fmla="val 3038"/>
            </a:avLst>
          </a:prstGeom>
          <a:solidFill>
            <a:schemeClr val="bg1">
              <a:alpha val="29000"/>
            </a:schemeClr>
          </a:solidFill>
          <a:ln>
            <a:noFill/>
          </a:ln>
          <a:effectLst>
            <a:outerShdw blurRad="787400" dist="38100" dir="5400000" sx="112000" sy="112000" algn="t" rotWithShape="0">
              <a:srgbClr val="0ECAC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2083877" y="2489428"/>
            <a:ext cx="1825681" cy="1240744"/>
          </a:xfrm>
          <a:prstGeom prst="roundRect">
            <a:avLst>
              <a:gd name="adj" fmla="val 3038"/>
            </a:avLst>
          </a:prstGeom>
          <a:solidFill>
            <a:srgbClr val="0ECAC5">
              <a:alpha val="29000"/>
            </a:srgbClr>
          </a:solidFill>
          <a:ln>
            <a:noFill/>
          </a:ln>
          <a:effectLst>
            <a:outerShdw blurRad="787400" dist="38100" dir="5400000" sx="112000" sy="112000" algn="t" rotWithShape="0">
              <a:srgbClr val="0ECAC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4014276" y="3880758"/>
            <a:ext cx="1825681" cy="1240744"/>
          </a:xfrm>
          <a:prstGeom prst="roundRect">
            <a:avLst>
              <a:gd name="adj" fmla="val 3038"/>
            </a:avLst>
          </a:prstGeom>
          <a:solidFill>
            <a:srgbClr val="00A0FF">
              <a:alpha val="29000"/>
            </a:srgbClr>
          </a:solidFill>
          <a:ln>
            <a:noFill/>
          </a:ln>
          <a:effectLst>
            <a:outerShdw blurRad="787400" dist="38100" dir="5400000" sx="112000" sy="112000" algn="t" rotWithShape="0">
              <a:srgbClr val="0ECAC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791957" y="2813949"/>
            <a:ext cx="9323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PLEASE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ENTER THE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TITLE TEXT</a:t>
            </a:r>
            <a:endParaRPr lang="zh-CN" altLang="en-US" sz="1100" dirty="0"/>
          </a:p>
        </p:txBody>
      </p:sp>
      <p:sp>
        <p:nvSpPr>
          <p:cNvPr id="14" name="矩形 13"/>
          <p:cNvSpPr/>
          <p:nvPr/>
        </p:nvSpPr>
        <p:spPr>
          <a:xfrm>
            <a:off x="2140825" y="2725078"/>
            <a:ext cx="7008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Helvetica Narrow CE" panose="020B0606020102020204" pitchFamily="34" charset="0"/>
              </a:rPr>
              <a:t>01</a:t>
            </a:r>
            <a:endParaRPr lang="zh-CN" altLang="en-US" sz="3600" b="1" dirty="0">
              <a:solidFill>
                <a:schemeClr val="bg1"/>
              </a:solidFill>
              <a:latin typeface="Helvetica Narrow CE" panose="020B06060201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30307" y="2820581"/>
            <a:ext cx="9323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PLEASE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ENTER THE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TITLE TEXT</a:t>
            </a:r>
            <a:endParaRPr lang="zh-CN" altLang="en-US" sz="1100" dirty="0"/>
          </a:p>
        </p:txBody>
      </p:sp>
      <p:sp>
        <p:nvSpPr>
          <p:cNvPr id="16" name="矩形 15"/>
          <p:cNvSpPr/>
          <p:nvPr/>
        </p:nvSpPr>
        <p:spPr>
          <a:xfrm>
            <a:off x="4179175" y="2731710"/>
            <a:ext cx="7008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Helvetica Narrow CE" panose="020B0606020102020204" pitchFamily="34" charset="0"/>
              </a:rPr>
              <a:t>02</a:t>
            </a:r>
            <a:endParaRPr lang="zh-CN" altLang="en-US" sz="3600" b="1" dirty="0">
              <a:solidFill>
                <a:schemeClr val="bg1"/>
              </a:solidFill>
              <a:latin typeface="Helvetica Narrow CE" panose="020B06060201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29363" y="4188884"/>
            <a:ext cx="9323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PLEASE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ENTER THE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TITLE TEXT</a:t>
            </a:r>
            <a:endParaRPr lang="zh-CN" altLang="en-US" sz="1100" dirty="0"/>
          </a:p>
        </p:txBody>
      </p:sp>
      <p:sp>
        <p:nvSpPr>
          <p:cNvPr id="18" name="矩形 17"/>
          <p:cNvSpPr/>
          <p:nvPr/>
        </p:nvSpPr>
        <p:spPr>
          <a:xfrm>
            <a:off x="4178231" y="4100013"/>
            <a:ext cx="7008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Helvetica Narrow CE" panose="020B0606020102020204" pitchFamily="34" charset="0"/>
              </a:rPr>
              <a:t>05</a:t>
            </a:r>
            <a:endParaRPr lang="zh-CN" altLang="en-US" sz="3600" b="1" dirty="0">
              <a:solidFill>
                <a:schemeClr val="bg1"/>
              </a:solidFill>
              <a:latin typeface="Helvetica Narrow CE" panose="020B06060201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98193" y="4134816"/>
            <a:ext cx="9323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PLEASE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ENTER THE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TITLE TEXT</a:t>
            </a:r>
            <a:endParaRPr lang="zh-CN" altLang="en-US" sz="1100" dirty="0"/>
          </a:p>
        </p:txBody>
      </p:sp>
      <p:sp>
        <p:nvSpPr>
          <p:cNvPr id="20" name="矩形 19"/>
          <p:cNvSpPr/>
          <p:nvPr/>
        </p:nvSpPr>
        <p:spPr>
          <a:xfrm>
            <a:off x="6147061" y="4045945"/>
            <a:ext cx="7008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Helvetica Narrow CE" panose="020B0606020102020204" pitchFamily="34" charset="0"/>
              </a:rPr>
              <a:t>06</a:t>
            </a:r>
            <a:endParaRPr lang="zh-CN" altLang="en-US" sz="3600" b="1" dirty="0">
              <a:solidFill>
                <a:schemeClr val="bg1"/>
              </a:solidFill>
              <a:latin typeface="Helvetica Narrow CE" panose="020B06060201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674618" y="2828836"/>
            <a:ext cx="9323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PLEASE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ENTER THE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TITLE TEXT</a:t>
            </a:r>
            <a:endParaRPr lang="zh-CN" altLang="en-US" sz="1100" dirty="0"/>
          </a:p>
        </p:txBody>
      </p:sp>
      <p:sp>
        <p:nvSpPr>
          <p:cNvPr id="22" name="矩形 21"/>
          <p:cNvSpPr/>
          <p:nvPr/>
        </p:nvSpPr>
        <p:spPr>
          <a:xfrm>
            <a:off x="8023486" y="2739965"/>
            <a:ext cx="7008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Helvetica Narrow CE" panose="020B0606020102020204" pitchFamily="34" charset="0"/>
              </a:rPr>
              <a:t>04</a:t>
            </a:r>
            <a:endParaRPr lang="zh-CN" altLang="en-US" sz="3600" b="1" dirty="0">
              <a:solidFill>
                <a:schemeClr val="bg1"/>
              </a:solidFill>
              <a:latin typeface="Helvetica Narrow CE" panose="020B06060201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47132" y="1437063"/>
            <a:ext cx="9323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PLEASE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ENTER THE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TITLE TEXT</a:t>
            </a:r>
            <a:endParaRPr lang="zh-CN" altLang="en-US" sz="1100" dirty="0"/>
          </a:p>
        </p:txBody>
      </p:sp>
      <p:sp>
        <p:nvSpPr>
          <p:cNvPr id="24" name="矩形 23"/>
          <p:cNvSpPr/>
          <p:nvPr/>
        </p:nvSpPr>
        <p:spPr>
          <a:xfrm>
            <a:off x="6096000" y="1348192"/>
            <a:ext cx="7008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Helvetica Narrow CE" panose="020B0606020102020204" pitchFamily="34" charset="0"/>
              </a:rPr>
              <a:t>03</a:t>
            </a:r>
            <a:endParaRPr lang="zh-CN" altLang="en-US" sz="3600" b="1" dirty="0">
              <a:solidFill>
                <a:schemeClr val="bg1"/>
              </a:solidFill>
              <a:latin typeface="Helvetica Narrow CE" panose="020B06060201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304899" y="1300195"/>
            <a:ext cx="3897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PLEASE ENTER THE TITLE TEXT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5680558" y="2324241"/>
            <a:ext cx="2290322" cy="1556517"/>
          </a:xfrm>
          <a:prstGeom prst="roundRect">
            <a:avLst>
              <a:gd name="adj" fmla="val 3038"/>
            </a:avLst>
          </a:prstGeom>
          <a:solidFill>
            <a:srgbClr val="00A0CC"/>
          </a:solidFill>
          <a:ln>
            <a:noFill/>
          </a:ln>
          <a:effectLst>
            <a:outerShdw blurRad="787400" dist="38100" dir="5400000" sx="112000" sy="112000" algn="t" rotWithShape="0">
              <a:srgbClr val="0033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984520" y="2878967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CONTENTS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94971" y="2369963"/>
            <a:ext cx="9869714" cy="1569660"/>
          </a:xfrm>
          <a:prstGeom prst="rect">
            <a:avLst/>
          </a:prstGeom>
          <a:solidFill>
            <a:srgbClr val="001B50"/>
          </a:solidFill>
        </p:spPr>
        <p:txBody>
          <a:bodyPr wrap="square">
            <a:spAutoFit/>
          </a:bodyPr>
          <a:lstStyle/>
          <a:p>
            <a:r>
              <a:rPr lang="en-US" altLang="zh-CN" sz="9600" dirty="0" err="1">
                <a:solidFill>
                  <a:schemeClr val="bg1"/>
                </a:solidFill>
                <a:latin typeface="Forte" panose="03060902040502070203" pitchFamily="66" charset="0"/>
                <a:ea typeface="汉仪秦川飞影W" panose="00020600040101010101" pitchFamily="18" charset="-122"/>
              </a:rPr>
              <a:t>Busin</a:t>
            </a:r>
            <a:r>
              <a:rPr lang="en-US" altLang="zh-CN" sz="9600" dirty="0">
                <a:solidFill>
                  <a:schemeClr val="bg1"/>
                </a:solidFill>
                <a:latin typeface="Forte" panose="03060902040502070203" pitchFamily="66" charset="0"/>
                <a:ea typeface="汉仪秦川飞影W" panose="00020600040101010101" pitchFamily="18" charset="-122"/>
              </a:rPr>
              <a:t>  ss Fashion</a:t>
            </a:r>
            <a:endParaRPr lang="zh-CN" altLang="en-US" sz="9600" dirty="0">
              <a:solidFill>
                <a:schemeClr val="bg1"/>
              </a:solidFill>
              <a:latin typeface="Forte" panose="03060902040502070203" pitchFamily="66" charset="0"/>
              <a:ea typeface="汉仪秦川飞影W" panose="00020600040101010101" pitchFamily="18" charset="-122"/>
            </a:endParaRPr>
          </a:p>
        </p:txBody>
      </p:sp>
      <p:sp>
        <p:nvSpPr>
          <p:cNvPr id="8" name="圆: 空心 7"/>
          <p:cNvSpPr/>
          <p:nvPr/>
        </p:nvSpPr>
        <p:spPr>
          <a:xfrm>
            <a:off x="4491796" y="1449364"/>
            <a:ext cx="3410857" cy="3410857"/>
          </a:xfrm>
          <a:prstGeom prst="donut">
            <a:avLst>
              <a:gd name="adj" fmla="val 13936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1DBE0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55154" y="2463777"/>
            <a:ext cx="7104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Forte" panose="03060902040502070203" pitchFamily="66" charset="0"/>
                <a:ea typeface="汉仪秦川飞影W" panose="00020600040101010101" pitchFamily="18" charset="-122"/>
              </a:rPr>
              <a:t>e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28154" y="5344917"/>
            <a:ext cx="5535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</a:rPr>
              <a:t>Please enter the title </a:t>
            </a:r>
            <a:r>
              <a:rPr lang="en-US" altLang="zh-CN" sz="1000" dirty="0" err="1">
                <a:solidFill>
                  <a:schemeClr val="bg1"/>
                </a:solidFill>
              </a:rPr>
              <a:t>textYou</a:t>
            </a:r>
            <a:r>
              <a:rPr lang="en-US" altLang="zh-CN" sz="1000" dirty="0">
                <a:solidFill>
                  <a:schemeClr val="bg1"/>
                </a:solidFill>
              </a:rPr>
              <a:t> can copy and paste from the</a:t>
            </a:r>
            <a:endParaRPr lang="en-US" altLang="zh-CN" sz="1000" dirty="0">
              <a:solidFill>
                <a:schemeClr val="bg1"/>
              </a:solidFill>
            </a:endParaRPr>
          </a:p>
          <a:p>
            <a:pPr algn="ctr"/>
            <a:r>
              <a:rPr lang="en-US" altLang="zh-CN" sz="1000" dirty="0">
                <a:solidFill>
                  <a:schemeClr val="bg1"/>
                </a:solidFill>
              </a:rPr>
              <a:t> original </a:t>
            </a:r>
            <a:r>
              <a:rPr lang="en-US" altLang="zh-CN" sz="1000" dirty="0" err="1">
                <a:solidFill>
                  <a:schemeClr val="bg1"/>
                </a:solidFill>
              </a:rPr>
              <a:t>texPlease</a:t>
            </a:r>
            <a:r>
              <a:rPr lang="en-US" altLang="zh-CN" sz="1000" dirty="0">
                <a:solidFill>
                  <a:schemeClr val="bg1"/>
                </a:solidFill>
              </a:rPr>
              <a:t> enter the title </a:t>
            </a:r>
            <a:r>
              <a:rPr lang="en-US" altLang="zh-CN" sz="1000" dirty="0" err="1">
                <a:solidFill>
                  <a:schemeClr val="bg1"/>
                </a:solidFill>
              </a:rPr>
              <a:t>textYou</a:t>
            </a:r>
            <a:r>
              <a:rPr lang="en-US" altLang="zh-CN" sz="1000" dirty="0">
                <a:solidFill>
                  <a:schemeClr val="bg1"/>
                </a:solidFill>
              </a:rPr>
              <a:t> can copy and paste from the original </a:t>
            </a:r>
            <a:r>
              <a:rPr lang="en-US" altLang="zh-CN" sz="1000" dirty="0" err="1">
                <a:solidFill>
                  <a:schemeClr val="bg1"/>
                </a:solidFill>
              </a:rPr>
              <a:t>textPlease</a:t>
            </a:r>
            <a:r>
              <a:rPr lang="en-US" altLang="zh-CN" sz="1000" dirty="0">
                <a:solidFill>
                  <a:schemeClr val="bg1"/>
                </a:solidFill>
              </a:rPr>
              <a:t> enter the title </a:t>
            </a:r>
            <a:r>
              <a:rPr lang="en-US" altLang="zh-CN" sz="1000" dirty="0" err="1">
                <a:solidFill>
                  <a:schemeClr val="bg1"/>
                </a:solidFill>
              </a:rPr>
              <a:t>textYou</a:t>
            </a:r>
            <a:r>
              <a:rPr lang="en-US" altLang="zh-CN" sz="1000" dirty="0">
                <a:solidFill>
                  <a:schemeClr val="bg1"/>
                </a:solidFill>
              </a:rPr>
              <a:t> can copy and paste from the original text d paste from the original text</a:t>
            </a:r>
            <a:endParaRPr lang="en-US" altLang="zh-CN" sz="1000" dirty="0">
              <a:solidFill>
                <a:schemeClr val="bg1"/>
              </a:solidFill>
            </a:endParaRPr>
          </a:p>
          <a:p>
            <a:pPr algn="ctr"/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4973" y="225363"/>
            <a:ext cx="187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gradFill>
                  <a:gsLst>
                    <a:gs pos="0">
                      <a:srgbClr val="0070C0"/>
                    </a:gs>
                    <a:gs pos="100000">
                      <a:srgbClr val="01DBE0"/>
                    </a:gs>
                  </a:gsLst>
                  <a:lin ang="10800000" scaled="0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Busin</a:t>
            </a:r>
            <a:r>
              <a:rPr lang="en-US" altLang="zh-CN" dirty="0">
                <a:gradFill>
                  <a:gsLst>
                    <a:gs pos="0">
                      <a:srgbClr val="0070C0"/>
                    </a:gs>
                    <a:gs pos="100000">
                      <a:srgbClr val="01DBE0"/>
                    </a:gs>
                  </a:gsLst>
                  <a:lin ang="10800000" scaled="0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  ss Fashion</a:t>
            </a:r>
            <a:endParaRPr lang="zh-CN" altLang="en-US" dirty="0">
              <a:gradFill>
                <a:gsLst>
                  <a:gs pos="0">
                    <a:srgbClr val="0070C0"/>
                  </a:gs>
                  <a:gs pos="100000">
                    <a:srgbClr val="01DBE0"/>
                  </a:gs>
                </a:gsLst>
                <a:lin ang="10800000" scaled="0"/>
              </a:gradFill>
              <a:latin typeface="Forte" panose="03060902040502070203" pitchFamily="66" charset="0"/>
              <a:ea typeface="汉仪秦川飞影W" panose="00020600040101010101" pitchFamily="18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终止 9"/>
          <p:cNvSpPr/>
          <p:nvPr/>
        </p:nvSpPr>
        <p:spPr>
          <a:xfrm flipH="1">
            <a:off x="1868404" y="1828800"/>
            <a:ext cx="4437467" cy="367809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4867 w 22992"/>
              <a:gd name="connsiteY0-2" fmla="*/ 0 h 21600"/>
              <a:gd name="connsiteX1-3" fmla="*/ 19517 w 22992"/>
              <a:gd name="connsiteY1-4" fmla="*/ 0 h 21600"/>
              <a:gd name="connsiteX2-5" fmla="*/ 22992 w 22992"/>
              <a:gd name="connsiteY2-6" fmla="*/ 10800 h 21600"/>
              <a:gd name="connsiteX3-7" fmla="*/ 19517 w 22992"/>
              <a:gd name="connsiteY3-8" fmla="*/ 21600 h 21600"/>
              <a:gd name="connsiteX4-9" fmla="*/ 4867 w 22992"/>
              <a:gd name="connsiteY4-10" fmla="*/ 21600 h 21600"/>
              <a:gd name="connsiteX5-11" fmla="*/ 0 w 22992"/>
              <a:gd name="connsiteY5-12" fmla="*/ 8343 h 21600"/>
              <a:gd name="connsiteX6-13" fmla="*/ 4867 w 22992"/>
              <a:gd name="connsiteY6-14" fmla="*/ 0 h 21600"/>
              <a:gd name="connsiteX0-15" fmla="*/ 3538 w 23010"/>
              <a:gd name="connsiteY0-16" fmla="*/ 0 h 26718"/>
              <a:gd name="connsiteX1-17" fmla="*/ 19535 w 23010"/>
              <a:gd name="connsiteY1-18" fmla="*/ 5118 h 26718"/>
              <a:gd name="connsiteX2-19" fmla="*/ 23010 w 23010"/>
              <a:gd name="connsiteY2-20" fmla="*/ 15918 h 26718"/>
              <a:gd name="connsiteX3-21" fmla="*/ 19535 w 23010"/>
              <a:gd name="connsiteY3-22" fmla="*/ 26718 h 26718"/>
              <a:gd name="connsiteX4-23" fmla="*/ 4885 w 23010"/>
              <a:gd name="connsiteY4-24" fmla="*/ 26718 h 26718"/>
              <a:gd name="connsiteX5-25" fmla="*/ 18 w 23010"/>
              <a:gd name="connsiteY5-26" fmla="*/ 13461 h 26718"/>
              <a:gd name="connsiteX6-27" fmla="*/ 3538 w 23010"/>
              <a:gd name="connsiteY6-28" fmla="*/ 0 h 26718"/>
              <a:gd name="connsiteX0-29" fmla="*/ 3538 w 23022"/>
              <a:gd name="connsiteY0-30" fmla="*/ 0 h 26718"/>
              <a:gd name="connsiteX1-31" fmla="*/ 18457 w 23022"/>
              <a:gd name="connsiteY1-32" fmla="*/ 2149 h 26718"/>
              <a:gd name="connsiteX2-33" fmla="*/ 23010 w 23022"/>
              <a:gd name="connsiteY2-34" fmla="*/ 15918 h 26718"/>
              <a:gd name="connsiteX3-35" fmla="*/ 19535 w 23022"/>
              <a:gd name="connsiteY3-36" fmla="*/ 26718 h 26718"/>
              <a:gd name="connsiteX4-37" fmla="*/ 4885 w 23022"/>
              <a:gd name="connsiteY4-38" fmla="*/ 26718 h 26718"/>
              <a:gd name="connsiteX5-39" fmla="*/ 18 w 23022"/>
              <a:gd name="connsiteY5-40" fmla="*/ 13461 h 26718"/>
              <a:gd name="connsiteX6-41" fmla="*/ 3538 w 23022"/>
              <a:gd name="connsiteY6-42" fmla="*/ 0 h 26718"/>
              <a:gd name="connsiteX0-43" fmla="*/ 3538 w 22047"/>
              <a:gd name="connsiteY0-44" fmla="*/ 0 h 26718"/>
              <a:gd name="connsiteX1-45" fmla="*/ 18457 w 22047"/>
              <a:gd name="connsiteY1-46" fmla="*/ 2149 h 26718"/>
              <a:gd name="connsiteX2-47" fmla="*/ 22022 w 22047"/>
              <a:gd name="connsiteY2-48" fmla="*/ 13666 h 26718"/>
              <a:gd name="connsiteX3-49" fmla="*/ 19535 w 22047"/>
              <a:gd name="connsiteY3-50" fmla="*/ 26718 h 26718"/>
              <a:gd name="connsiteX4-51" fmla="*/ 4885 w 22047"/>
              <a:gd name="connsiteY4-52" fmla="*/ 26718 h 26718"/>
              <a:gd name="connsiteX5-53" fmla="*/ 18 w 22047"/>
              <a:gd name="connsiteY5-54" fmla="*/ 13461 h 26718"/>
              <a:gd name="connsiteX6-55" fmla="*/ 3538 w 22047"/>
              <a:gd name="connsiteY6-56" fmla="*/ 0 h 26718"/>
              <a:gd name="connsiteX0-57" fmla="*/ 3538 w 22022"/>
              <a:gd name="connsiteY0-58" fmla="*/ 0 h 26718"/>
              <a:gd name="connsiteX1-59" fmla="*/ 18457 w 22022"/>
              <a:gd name="connsiteY1-60" fmla="*/ 2149 h 26718"/>
              <a:gd name="connsiteX2-61" fmla="*/ 22022 w 22022"/>
              <a:gd name="connsiteY2-62" fmla="*/ 13666 h 26718"/>
              <a:gd name="connsiteX3-63" fmla="*/ 18592 w 22022"/>
              <a:gd name="connsiteY3-64" fmla="*/ 25797 h 26718"/>
              <a:gd name="connsiteX4-65" fmla="*/ 4885 w 22022"/>
              <a:gd name="connsiteY4-66" fmla="*/ 26718 h 26718"/>
              <a:gd name="connsiteX5-67" fmla="*/ 18 w 22022"/>
              <a:gd name="connsiteY5-68" fmla="*/ 13461 h 26718"/>
              <a:gd name="connsiteX6-69" fmla="*/ 3538 w 22022"/>
              <a:gd name="connsiteY6-70" fmla="*/ 0 h 26718"/>
              <a:gd name="connsiteX0-71" fmla="*/ 3541 w 22025"/>
              <a:gd name="connsiteY0-72" fmla="*/ 0 h 28356"/>
              <a:gd name="connsiteX1-73" fmla="*/ 18460 w 22025"/>
              <a:gd name="connsiteY1-74" fmla="*/ 2149 h 28356"/>
              <a:gd name="connsiteX2-75" fmla="*/ 22025 w 22025"/>
              <a:gd name="connsiteY2-76" fmla="*/ 13666 h 28356"/>
              <a:gd name="connsiteX3-77" fmla="*/ 18595 w 22025"/>
              <a:gd name="connsiteY3-78" fmla="*/ 25797 h 28356"/>
              <a:gd name="connsiteX4-79" fmla="*/ 4978 w 22025"/>
              <a:gd name="connsiteY4-80" fmla="*/ 28356 h 28356"/>
              <a:gd name="connsiteX5-81" fmla="*/ 21 w 22025"/>
              <a:gd name="connsiteY5-82" fmla="*/ 13461 h 28356"/>
              <a:gd name="connsiteX6-83" fmla="*/ 3541 w 22025"/>
              <a:gd name="connsiteY6-84" fmla="*/ 0 h 28356"/>
              <a:gd name="connsiteX0-85" fmla="*/ 3546 w 22030"/>
              <a:gd name="connsiteY0-86" fmla="*/ 0 h 28356"/>
              <a:gd name="connsiteX1-87" fmla="*/ 18465 w 22030"/>
              <a:gd name="connsiteY1-88" fmla="*/ 2149 h 28356"/>
              <a:gd name="connsiteX2-89" fmla="*/ 22030 w 22030"/>
              <a:gd name="connsiteY2-90" fmla="*/ 13666 h 28356"/>
              <a:gd name="connsiteX3-91" fmla="*/ 18600 w 22030"/>
              <a:gd name="connsiteY3-92" fmla="*/ 25797 h 28356"/>
              <a:gd name="connsiteX4-93" fmla="*/ 4983 w 22030"/>
              <a:gd name="connsiteY4-94" fmla="*/ 28356 h 28356"/>
              <a:gd name="connsiteX5-95" fmla="*/ 26 w 22030"/>
              <a:gd name="connsiteY5-96" fmla="*/ 13461 h 28356"/>
              <a:gd name="connsiteX6-97" fmla="*/ 3546 w 22030"/>
              <a:gd name="connsiteY6-98" fmla="*/ 0 h 28356"/>
              <a:gd name="connsiteX0-99" fmla="*/ 1195 w 19679"/>
              <a:gd name="connsiteY0-100" fmla="*/ 0 h 28356"/>
              <a:gd name="connsiteX1-101" fmla="*/ 16114 w 19679"/>
              <a:gd name="connsiteY1-102" fmla="*/ 2149 h 28356"/>
              <a:gd name="connsiteX2-103" fmla="*/ 19679 w 19679"/>
              <a:gd name="connsiteY2-104" fmla="*/ 13666 h 28356"/>
              <a:gd name="connsiteX3-105" fmla="*/ 16249 w 19679"/>
              <a:gd name="connsiteY3-106" fmla="*/ 25797 h 28356"/>
              <a:gd name="connsiteX4-107" fmla="*/ 2632 w 19679"/>
              <a:gd name="connsiteY4-108" fmla="*/ 28356 h 28356"/>
              <a:gd name="connsiteX5-109" fmla="*/ 1195 w 19679"/>
              <a:gd name="connsiteY5-110" fmla="*/ 0 h 28356"/>
              <a:gd name="connsiteX0-111" fmla="*/ 3832 w 22316"/>
              <a:gd name="connsiteY0-112" fmla="*/ 0 h 28356"/>
              <a:gd name="connsiteX1-113" fmla="*/ 18751 w 22316"/>
              <a:gd name="connsiteY1-114" fmla="*/ 2149 h 28356"/>
              <a:gd name="connsiteX2-115" fmla="*/ 22316 w 22316"/>
              <a:gd name="connsiteY2-116" fmla="*/ 13666 h 28356"/>
              <a:gd name="connsiteX3-117" fmla="*/ 18886 w 22316"/>
              <a:gd name="connsiteY3-118" fmla="*/ 25797 h 28356"/>
              <a:gd name="connsiteX4-119" fmla="*/ 5269 w 22316"/>
              <a:gd name="connsiteY4-120" fmla="*/ 28356 h 28356"/>
              <a:gd name="connsiteX5-121" fmla="*/ 3832 w 22316"/>
              <a:gd name="connsiteY5-122" fmla="*/ 0 h 28356"/>
              <a:gd name="connsiteX0-123" fmla="*/ 1831 w 20315"/>
              <a:gd name="connsiteY0-124" fmla="*/ 0 h 28377"/>
              <a:gd name="connsiteX1-125" fmla="*/ 16750 w 20315"/>
              <a:gd name="connsiteY1-126" fmla="*/ 2149 h 28377"/>
              <a:gd name="connsiteX2-127" fmla="*/ 20315 w 20315"/>
              <a:gd name="connsiteY2-128" fmla="*/ 13666 h 28377"/>
              <a:gd name="connsiteX3-129" fmla="*/ 16885 w 20315"/>
              <a:gd name="connsiteY3-130" fmla="*/ 25797 h 28377"/>
              <a:gd name="connsiteX4-131" fmla="*/ 3268 w 20315"/>
              <a:gd name="connsiteY4-132" fmla="*/ 28356 h 28377"/>
              <a:gd name="connsiteX5-133" fmla="*/ 1831 w 20315"/>
              <a:gd name="connsiteY5-134" fmla="*/ 0 h 28377"/>
              <a:gd name="connsiteX0-135" fmla="*/ 3287 w 21771"/>
              <a:gd name="connsiteY0-136" fmla="*/ 0 h 28357"/>
              <a:gd name="connsiteX1-137" fmla="*/ 18206 w 21771"/>
              <a:gd name="connsiteY1-138" fmla="*/ 2149 h 28357"/>
              <a:gd name="connsiteX2-139" fmla="*/ 21771 w 21771"/>
              <a:gd name="connsiteY2-140" fmla="*/ 13666 h 28357"/>
              <a:gd name="connsiteX3-141" fmla="*/ 18341 w 21771"/>
              <a:gd name="connsiteY3-142" fmla="*/ 25797 h 28357"/>
              <a:gd name="connsiteX4-143" fmla="*/ 4724 w 21771"/>
              <a:gd name="connsiteY4-144" fmla="*/ 28356 h 28357"/>
              <a:gd name="connsiteX5-145" fmla="*/ 3287 w 21771"/>
              <a:gd name="connsiteY5-146" fmla="*/ 0 h 28357"/>
              <a:gd name="connsiteX0-147" fmla="*/ 4230 w 22714"/>
              <a:gd name="connsiteY0-148" fmla="*/ 12 h 28369"/>
              <a:gd name="connsiteX1-149" fmla="*/ 19149 w 22714"/>
              <a:gd name="connsiteY1-150" fmla="*/ 2161 h 28369"/>
              <a:gd name="connsiteX2-151" fmla="*/ 22714 w 22714"/>
              <a:gd name="connsiteY2-152" fmla="*/ 13678 h 28369"/>
              <a:gd name="connsiteX3-153" fmla="*/ 19284 w 22714"/>
              <a:gd name="connsiteY3-154" fmla="*/ 25809 h 28369"/>
              <a:gd name="connsiteX4-155" fmla="*/ 5667 w 22714"/>
              <a:gd name="connsiteY4-156" fmla="*/ 28368 h 28369"/>
              <a:gd name="connsiteX5-157" fmla="*/ 4230 w 22714"/>
              <a:gd name="connsiteY5-158" fmla="*/ 12 h 28369"/>
              <a:gd name="connsiteX0-159" fmla="*/ 4688 w 23172"/>
              <a:gd name="connsiteY0-160" fmla="*/ 354 h 28711"/>
              <a:gd name="connsiteX1-161" fmla="*/ 19607 w 23172"/>
              <a:gd name="connsiteY1-162" fmla="*/ 2503 h 28711"/>
              <a:gd name="connsiteX2-163" fmla="*/ 23172 w 23172"/>
              <a:gd name="connsiteY2-164" fmla="*/ 14020 h 28711"/>
              <a:gd name="connsiteX3-165" fmla="*/ 19742 w 23172"/>
              <a:gd name="connsiteY3-166" fmla="*/ 26151 h 28711"/>
              <a:gd name="connsiteX4-167" fmla="*/ 6125 w 23172"/>
              <a:gd name="connsiteY4-168" fmla="*/ 28710 h 28711"/>
              <a:gd name="connsiteX5-169" fmla="*/ 4688 w 23172"/>
              <a:gd name="connsiteY5-170" fmla="*/ 354 h 28711"/>
              <a:gd name="connsiteX0-171" fmla="*/ 5021 w 23505"/>
              <a:gd name="connsiteY0-172" fmla="*/ 324 h 28681"/>
              <a:gd name="connsiteX1-173" fmla="*/ 19940 w 23505"/>
              <a:gd name="connsiteY1-174" fmla="*/ 2473 h 28681"/>
              <a:gd name="connsiteX2-175" fmla="*/ 23505 w 23505"/>
              <a:gd name="connsiteY2-176" fmla="*/ 13990 h 28681"/>
              <a:gd name="connsiteX3-177" fmla="*/ 20075 w 23505"/>
              <a:gd name="connsiteY3-178" fmla="*/ 26121 h 28681"/>
              <a:gd name="connsiteX4-179" fmla="*/ 6458 w 23505"/>
              <a:gd name="connsiteY4-180" fmla="*/ 28680 h 28681"/>
              <a:gd name="connsiteX5-181" fmla="*/ 5021 w 23505"/>
              <a:gd name="connsiteY5-182" fmla="*/ 324 h 28681"/>
              <a:gd name="connsiteX0-183" fmla="*/ 3000 w 21484"/>
              <a:gd name="connsiteY0-184" fmla="*/ 1453 h 27658"/>
              <a:gd name="connsiteX1-185" fmla="*/ 17919 w 21484"/>
              <a:gd name="connsiteY1-186" fmla="*/ 3602 h 27658"/>
              <a:gd name="connsiteX2-187" fmla="*/ 21484 w 21484"/>
              <a:gd name="connsiteY2-188" fmla="*/ 15119 h 27658"/>
              <a:gd name="connsiteX3-189" fmla="*/ 18054 w 21484"/>
              <a:gd name="connsiteY3-190" fmla="*/ 27250 h 27658"/>
              <a:gd name="connsiteX4-191" fmla="*/ 4886 w 21484"/>
              <a:gd name="connsiteY4-192" fmla="*/ 27557 h 27658"/>
              <a:gd name="connsiteX5-193" fmla="*/ 3000 w 21484"/>
              <a:gd name="connsiteY5-194" fmla="*/ 1453 h 27658"/>
              <a:gd name="connsiteX0-195" fmla="*/ 749 w 20939"/>
              <a:gd name="connsiteY0-196" fmla="*/ 1509 h 29307"/>
              <a:gd name="connsiteX1-197" fmla="*/ 17374 w 20939"/>
              <a:gd name="connsiteY1-198" fmla="*/ 3351 h 29307"/>
              <a:gd name="connsiteX2-199" fmla="*/ 20939 w 20939"/>
              <a:gd name="connsiteY2-200" fmla="*/ 14868 h 29307"/>
              <a:gd name="connsiteX3-201" fmla="*/ 17509 w 20939"/>
              <a:gd name="connsiteY3-202" fmla="*/ 26999 h 29307"/>
              <a:gd name="connsiteX4-203" fmla="*/ 4341 w 20939"/>
              <a:gd name="connsiteY4-204" fmla="*/ 27306 h 29307"/>
              <a:gd name="connsiteX5-205" fmla="*/ 749 w 20939"/>
              <a:gd name="connsiteY5-206" fmla="*/ 1509 h 29307"/>
              <a:gd name="connsiteX0-207" fmla="*/ 1711 w 21901"/>
              <a:gd name="connsiteY0-208" fmla="*/ 1464 h 28837"/>
              <a:gd name="connsiteX1-209" fmla="*/ 18336 w 21901"/>
              <a:gd name="connsiteY1-210" fmla="*/ 3306 h 28837"/>
              <a:gd name="connsiteX2-211" fmla="*/ 21901 w 21901"/>
              <a:gd name="connsiteY2-212" fmla="*/ 14823 h 28837"/>
              <a:gd name="connsiteX3-213" fmla="*/ 18471 w 21901"/>
              <a:gd name="connsiteY3-214" fmla="*/ 26954 h 28837"/>
              <a:gd name="connsiteX4-215" fmla="*/ 2429 w 21901"/>
              <a:gd name="connsiteY4-216" fmla="*/ 26647 h 28837"/>
              <a:gd name="connsiteX5-217" fmla="*/ 1711 w 21901"/>
              <a:gd name="connsiteY5-218" fmla="*/ 1464 h 28837"/>
              <a:gd name="connsiteX0-219" fmla="*/ 1702 w 21892"/>
              <a:gd name="connsiteY0-220" fmla="*/ 1464 h 28054"/>
              <a:gd name="connsiteX1-221" fmla="*/ 18327 w 21892"/>
              <a:gd name="connsiteY1-222" fmla="*/ 3306 h 28054"/>
              <a:gd name="connsiteX2-223" fmla="*/ 21892 w 21892"/>
              <a:gd name="connsiteY2-224" fmla="*/ 14823 h 28054"/>
              <a:gd name="connsiteX3-225" fmla="*/ 18282 w 21892"/>
              <a:gd name="connsiteY3-226" fmla="*/ 24497 h 28054"/>
              <a:gd name="connsiteX4-227" fmla="*/ 2420 w 21892"/>
              <a:gd name="connsiteY4-228" fmla="*/ 26647 h 28054"/>
              <a:gd name="connsiteX5-229" fmla="*/ 1702 w 21892"/>
              <a:gd name="connsiteY5-230" fmla="*/ 1464 h 28054"/>
              <a:gd name="connsiteX0-231" fmla="*/ 1702 w 21892"/>
              <a:gd name="connsiteY0-232" fmla="*/ 1464 h 28054"/>
              <a:gd name="connsiteX1-233" fmla="*/ 18327 w 21892"/>
              <a:gd name="connsiteY1-234" fmla="*/ 3306 h 28054"/>
              <a:gd name="connsiteX2-235" fmla="*/ 21892 w 21892"/>
              <a:gd name="connsiteY2-236" fmla="*/ 14823 h 28054"/>
              <a:gd name="connsiteX3-237" fmla="*/ 18282 w 21892"/>
              <a:gd name="connsiteY3-238" fmla="*/ 24497 h 28054"/>
              <a:gd name="connsiteX4-239" fmla="*/ 2420 w 21892"/>
              <a:gd name="connsiteY4-240" fmla="*/ 26647 h 28054"/>
              <a:gd name="connsiteX5-241" fmla="*/ 1702 w 21892"/>
              <a:gd name="connsiteY5-242" fmla="*/ 1464 h 28054"/>
              <a:gd name="connsiteX0-243" fmla="*/ 1722 w 21913"/>
              <a:gd name="connsiteY0-244" fmla="*/ 2559 h 29149"/>
              <a:gd name="connsiteX1-245" fmla="*/ 18661 w 21913"/>
              <a:gd name="connsiteY1-246" fmla="*/ 1330 h 29149"/>
              <a:gd name="connsiteX2-247" fmla="*/ 21912 w 21913"/>
              <a:gd name="connsiteY2-248" fmla="*/ 15918 h 29149"/>
              <a:gd name="connsiteX3-249" fmla="*/ 18302 w 21913"/>
              <a:gd name="connsiteY3-250" fmla="*/ 25592 h 29149"/>
              <a:gd name="connsiteX4-251" fmla="*/ 2440 w 21913"/>
              <a:gd name="connsiteY4-252" fmla="*/ 27742 h 29149"/>
              <a:gd name="connsiteX5-253" fmla="*/ 1722 w 21913"/>
              <a:gd name="connsiteY5-254" fmla="*/ 2559 h 29149"/>
              <a:gd name="connsiteX0-255" fmla="*/ 1722 w 21913"/>
              <a:gd name="connsiteY0-256" fmla="*/ 2336 h 28926"/>
              <a:gd name="connsiteX1-257" fmla="*/ 18661 w 21913"/>
              <a:gd name="connsiteY1-258" fmla="*/ 1107 h 28926"/>
              <a:gd name="connsiteX2-259" fmla="*/ 21912 w 21913"/>
              <a:gd name="connsiteY2-260" fmla="*/ 15695 h 28926"/>
              <a:gd name="connsiteX3-261" fmla="*/ 18302 w 21913"/>
              <a:gd name="connsiteY3-262" fmla="*/ 25369 h 28926"/>
              <a:gd name="connsiteX4-263" fmla="*/ 2440 w 21913"/>
              <a:gd name="connsiteY4-264" fmla="*/ 27519 h 28926"/>
              <a:gd name="connsiteX5-265" fmla="*/ 1722 w 21913"/>
              <a:gd name="connsiteY5-266" fmla="*/ 2336 h 28926"/>
              <a:gd name="connsiteX0-267" fmla="*/ 1722 w 21991"/>
              <a:gd name="connsiteY0-268" fmla="*/ 1686 h 28276"/>
              <a:gd name="connsiteX1-269" fmla="*/ 18661 w 21991"/>
              <a:gd name="connsiteY1-270" fmla="*/ 457 h 28276"/>
              <a:gd name="connsiteX2-271" fmla="*/ 21912 w 21991"/>
              <a:gd name="connsiteY2-272" fmla="*/ 15045 h 28276"/>
              <a:gd name="connsiteX3-273" fmla="*/ 18302 w 21991"/>
              <a:gd name="connsiteY3-274" fmla="*/ 24719 h 28276"/>
              <a:gd name="connsiteX4-275" fmla="*/ 2440 w 21991"/>
              <a:gd name="connsiteY4-276" fmla="*/ 26869 h 28276"/>
              <a:gd name="connsiteX5-277" fmla="*/ 1722 w 21991"/>
              <a:gd name="connsiteY5-278" fmla="*/ 1686 h 28276"/>
              <a:gd name="connsiteX0-279" fmla="*/ 1722 w 22278"/>
              <a:gd name="connsiteY0-280" fmla="*/ 3240 h 29830"/>
              <a:gd name="connsiteX1-281" fmla="*/ 18661 w 22278"/>
              <a:gd name="connsiteY1-282" fmla="*/ 2011 h 29830"/>
              <a:gd name="connsiteX2-283" fmla="*/ 22271 w 22278"/>
              <a:gd name="connsiteY2-284" fmla="*/ 18749 h 29830"/>
              <a:gd name="connsiteX3-285" fmla="*/ 18302 w 22278"/>
              <a:gd name="connsiteY3-286" fmla="*/ 26273 h 29830"/>
              <a:gd name="connsiteX4-287" fmla="*/ 2440 w 22278"/>
              <a:gd name="connsiteY4-288" fmla="*/ 28423 h 29830"/>
              <a:gd name="connsiteX5-289" fmla="*/ 1722 w 22278"/>
              <a:gd name="connsiteY5-290" fmla="*/ 3240 h 29830"/>
              <a:gd name="connsiteX0-291" fmla="*/ 1708 w 22257"/>
              <a:gd name="connsiteY0-292" fmla="*/ 2212 h 28802"/>
              <a:gd name="connsiteX1-293" fmla="*/ 18422 w 22257"/>
              <a:gd name="connsiteY1-294" fmla="*/ 3030 h 28802"/>
              <a:gd name="connsiteX2-295" fmla="*/ 22257 w 22257"/>
              <a:gd name="connsiteY2-296" fmla="*/ 17721 h 28802"/>
              <a:gd name="connsiteX3-297" fmla="*/ 18288 w 22257"/>
              <a:gd name="connsiteY3-298" fmla="*/ 25245 h 28802"/>
              <a:gd name="connsiteX4-299" fmla="*/ 2426 w 22257"/>
              <a:gd name="connsiteY4-300" fmla="*/ 27395 h 28802"/>
              <a:gd name="connsiteX5-301" fmla="*/ 1708 w 22257"/>
              <a:gd name="connsiteY5-302" fmla="*/ 2212 h 28802"/>
              <a:gd name="connsiteX0-303" fmla="*/ 1708 w 22259"/>
              <a:gd name="connsiteY0-304" fmla="*/ 1530 h 28120"/>
              <a:gd name="connsiteX1-305" fmla="*/ 18422 w 22259"/>
              <a:gd name="connsiteY1-306" fmla="*/ 2348 h 28120"/>
              <a:gd name="connsiteX2-307" fmla="*/ 22257 w 22259"/>
              <a:gd name="connsiteY2-308" fmla="*/ 17039 h 28120"/>
              <a:gd name="connsiteX3-309" fmla="*/ 18288 w 22259"/>
              <a:gd name="connsiteY3-310" fmla="*/ 24563 h 28120"/>
              <a:gd name="connsiteX4-311" fmla="*/ 2426 w 22259"/>
              <a:gd name="connsiteY4-312" fmla="*/ 26713 h 28120"/>
              <a:gd name="connsiteX5-313" fmla="*/ 1708 w 22259"/>
              <a:gd name="connsiteY5-314" fmla="*/ 1530 h 28120"/>
              <a:gd name="connsiteX0-315" fmla="*/ 1708 w 23155"/>
              <a:gd name="connsiteY0-316" fmla="*/ 2050 h 28640"/>
              <a:gd name="connsiteX1-317" fmla="*/ 18422 w 23155"/>
              <a:gd name="connsiteY1-318" fmla="*/ 2868 h 28640"/>
              <a:gd name="connsiteX2-319" fmla="*/ 23155 w 23155"/>
              <a:gd name="connsiteY2-320" fmla="*/ 13976 h 28640"/>
              <a:gd name="connsiteX3-321" fmla="*/ 18288 w 23155"/>
              <a:gd name="connsiteY3-322" fmla="*/ 25083 h 28640"/>
              <a:gd name="connsiteX4-323" fmla="*/ 2426 w 23155"/>
              <a:gd name="connsiteY4-324" fmla="*/ 27233 h 28640"/>
              <a:gd name="connsiteX5-325" fmla="*/ 1708 w 23155"/>
              <a:gd name="connsiteY5-326" fmla="*/ 2050 h 28640"/>
              <a:gd name="connsiteX0-327" fmla="*/ 1708 w 23155"/>
              <a:gd name="connsiteY0-328" fmla="*/ 2050 h 28640"/>
              <a:gd name="connsiteX1-329" fmla="*/ 18422 w 23155"/>
              <a:gd name="connsiteY1-330" fmla="*/ 2868 h 28640"/>
              <a:gd name="connsiteX2-331" fmla="*/ 23155 w 23155"/>
              <a:gd name="connsiteY2-332" fmla="*/ 13976 h 28640"/>
              <a:gd name="connsiteX3-333" fmla="*/ 18288 w 23155"/>
              <a:gd name="connsiteY3-334" fmla="*/ 25083 h 28640"/>
              <a:gd name="connsiteX4-335" fmla="*/ 2426 w 23155"/>
              <a:gd name="connsiteY4-336" fmla="*/ 27233 h 28640"/>
              <a:gd name="connsiteX5-337" fmla="*/ 1708 w 23155"/>
              <a:gd name="connsiteY5-338" fmla="*/ 2050 h 28640"/>
              <a:gd name="connsiteX0-339" fmla="*/ 1863 w 23310"/>
              <a:gd name="connsiteY0-340" fmla="*/ 2185 h 30355"/>
              <a:gd name="connsiteX1-341" fmla="*/ 18577 w 23310"/>
              <a:gd name="connsiteY1-342" fmla="*/ 3003 h 30355"/>
              <a:gd name="connsiteX2-343" fmla="*/ 23310 w 23310"/>
              <a:gd name="connsiteY2-344" fmla="*/ 14111 h 30355"/>
              <a:gd name="connsiteX3-345" fmla="*/ 18443 w 23310"/>
              <a:gd name="connsiteY3-346" fmla="*/ 25218 h 30355"/>
              <a:gd name="connsiteX4-347" fmla="*/ 2267 w 23310"/>
              <a:gd name="connsiteY4-348" fmla="*/ 29211 h 30355"/>
              <a:gd name="connsiteX5-349" fmla="*/ 1863 w 23310"/>
              <a:gd name="connsiteY5-350" fmla="*/ 2185 h 30355"/>
              <a:gd name="connsiteX0-351" fmla="*/ 1859 w 23306"/>
              <a:gd name="connsiteY0-352" fmla="*/ 2185 h 30199"/>
              <a:gd name="connsiteX1-353" fmla="*/ 18573 w 23306"/>
              <a:gd name="connsiteY1-354" fmla="*/ 3003 h 30199"/>
              <a:gd name="connsiteX2-355" fmla="*/ 23306 w 23306"/>
              <a:gd name="connsiteY2-356" fmla="*/ 14111 h 30199"/>
              <a:gd name="connsiteX3-357" fmla="*/ 18349 w 23306"/>
              <a:gd name="connsiteY3-358" fmla="*/ 24297 h 30199"/>
              <a:gd name="connsiteX4-359" fmla="*/ 2263 w 23306"/>
              <a:gd name="connsiteY4-360" fmla="*/ 29211 h 30199"/>
              <a:gd name="connsiteX5-361" fmla="*/ 1859 w 23306"/>
              <a:gd name="connsiteY5-362" fmla="*/ 2185 h 30199"/>
              <a:gd name="connsiteX0-363" fmla="*/ 1859 w 23306"/>
              <a:gd name="connsiteY0-364" fmla="*/ 2185 h 30093"/>
              <a:gd name="connsiteX1-365" fmla="*/ 18573 w 23306"/>
              <a:gd name="connsiteY1-366" fmla="*/ 3003 h 30093"/>
              <a:gd name="connsiteX2-367" fmla="*/ 23306 w 23306"/>
              <a:gd name="connsiteY2-368" fmla="*/ 14111 h 30093"/>
              <a:gd name="connsiteX3-369" fmla="*/ 18349 w 23306"/>
              <a:gd name="connsiteY3-370" fmla="*/ 24297 h 30093"/>
              <a:gd name="connsiteX4-371" fmla="*/ 2263 w 23306"/>
              <a:gd name="connsiteY4-372" fmla="*/ 29211 h 30093"/>
              <a:gd name="connsiteX5-373" fmla="*/ 1859 w 23306"/>
              <a:gd name="connsiteY5-374" fmla="*/ 2185 h 30093"/>
              <a:gd name="connsiteX0-375" fmla="*/ 1870 w 23319"/>
              <a:gd name="connsiteY0-376" fmla="*/ 1625 h 29533"/>
              <a:gd name="connsiteX1-377" fmla="*/ 18764 w 23319"/>
              <a:gd name="connsiteY1-378" fmla="*/ 4183 h 29533"/>
              <a:gd name="connsiteX2-379" fmla="*/ 23317 w 23319"/>
              <a:gd name="connsiteY2-380" fmla="*/ 13551 h 29533"/>
              <a:gd name="connsiteX3-381" fmla="*/ 18360 w 23319"/>
              <a:gd name="connsiteY3-382" fmla="*/ 23737 h 29533"/>
              <a:gd name="connsiteX4-383" fmla="*/ 2274 w 23319"/>
              <a:gd name="connsiteY4-384" fmla="*/ 28651 h 29533"/>
              <a:gd name="connsiteX5-385" fmla="*/ 1870 w 23319"/>
              <a:gd name="connsiteY5-386" fmla="*/ 1625 h 29533"/>
              <a:gd name="connsiteX0-387" fmla="*/ 1852 w 23347"/>
              <a:gd name="connsiteY0-388" fmla="*/ 1451 h 30551"/>
              <a:gd name="connsiteX1-389" fmla="*/ 18791 w 23347"/>
              <a:gd name="connsiteY1-390" fmla="*/ 5135 h 30551"/>
              <a:gd name="connsiteX2-391" fmla="*/ 23344 w 23347"/>
              <a:gd name="connsiteY2-392" fmla="*/ 14503 h 30551"/>
              <a:gd name="connsiteX3-393" fmla="*/ 18387 w 23347"/>
              <a:gd name="connsiteY3-394" fmla="*/ 24689 h 30551"/>
              <a:gd name="connsiteX4-395" fmla="*/ 2301 w 23347"/>
              <a:gd name="connsiteY4-396" fmla="*/ 29603 h 30551"/>
              <a:gd name="connsiteX5-397" fmla="*/ 1852 w 23347"/>
              <a:gd name="connsiteY5-398" fmla="*/ 1451 h 30551"/>
              <a:gd name="connsiteX0-399" fmla="*/ 2079 w 24544"/>
              <a:gd name="connsiteY0-400" fmla="*/ 1399 h 30499"/>
              <a:gd name="connsiteX1-401" fmla="*/ 22352 w 24544"/>
              <a:gd name="connsiteY1-402" fmla="*/ 5313 h 30499"/>
              <a:gd name="connsiteX2-403" fmla="*/ 23571 w 24544"/>
              <a:gd name="connsiteY2-404" fmla="*/ 14451 h 30499"/>
              <a:gd name="connsiteX3-405" fmla="*/ 18614 w 24544"/>
              <a:gd name="connsiteY3-406" fmla="*/ 24637 h 30499"/>
              <a:gd name="connsiteX4-407" fmla="*/ 2528 w 24544"/>
              <a:gd name="connsiteY4-408" fmla="*/ 29551 h 30499"/>
              <a:gd name="connsiteX5-409" fmla="*/ 2079 w 24544"/>
              <a:gd name="connsiteY5-410" fmla="*/ 1399 h 30499"/>
              <a:gd name="connsiteX0-411" fmla="*/ 2362 w 25889"/>
              <a:gd name="connsiteY0-412" fmla="*/ 1399 h 29790"/>
              <a:gd name="connsiteX1-413" fmla="*/ 22635 w 25889"/>
              <a:gd name="connsiteY1-414" fmla="*/ 5313 h 29790"/>
              <a:gd name="connsiteX2-415" fmla="*/ 23854 w 25889"/>
              <a:gd name="connsiteY2-416" fmla="*/ 14451 h 29790"/>
              <a:gd name="connsiteX3-417" fmla="*/ 2811 w 25889"/>
              <a:gd name="connsiteY3-418" fmla="*/ 29551 h 29790"/>
              <a:gd name="connsiteX4-419" fmla="*/ 2362 w 25889"/>
              <a:gd name="connsiteY4-420" fmla="*/ 1399 h 29790"/>
              <a:gd name="connsiteX0-421" fmla="*/ 2329 w 25488"/>
              <a:gd name="connsiteY0-422" fmla="*/ 1688 h 31439"/>
              <a:gd name="connsiteX1-423" fmla="*/ 22602 w 25488"/>
              <a:gd name="connsiteY1-424" fmla="*/ 5602 h 31439"/>
              <a:gd name="connsiteX2-425" fmla="*/ 23248 w 25488"/>
              <a:gd name="connsiteY2-426" fmla="*/ 25566 h 31439"/>
              <a:gd name="connsiteX3-427" fmla="*/ 2778 w 25488"/>
              <a:gd name="connsiteY3-428" fmla="*/ 29840 h 31439"/>
              <a:gd name="connsiteX4-429" fmla="*/ 2329 w 25488"/>
              <a:gd name="connsiteY4-430" fmla="*/ 1688 h 31439"/>
              <a:gd name="connsiteX0-431" fmla="*/ 2379 w 25958"/>
              <a:gd name="connsiteY0-432" fmla="*/ 1543 h 31279"/>
              <a:gd name="connsiteX1-433" fmla="*/ 23427 w 25958"/>
              <a:gd name="connsiteY1-434" fmla="*/ 5994 h 31279"/>
              <a:gd name="connsiteX2-435" fmla="*/ 23298 w 25958"/>
              <a:gd name="connsiteY2-436" fmla="*/ 25421 h 31279"/>
              <a:gd name="connsiteX3-437" fmla="*/ 2828 w 25958"/>
              <a:gd name="connsiteY3-438" fmla="*/ 29695 h 31279"/>
              <a:gd name="connsiteX4-439" fmla="*/ 2379 w 25958"/>
              <a:gd name="connsiteY4-440" fmla="*/ 1543 h 31279"/>
              <a:gd name="connsiteX0-441" fmla="*/ 1607 w 25080"/>
              <a:gd name="connsiteY0-442" fmla="*/ 1681 h 33070"/>
              <a:gd name="connsiteX1-443" fmla="*/ 22655 w 25080"/>
              <a:gd name="connsiteY1-444" fmla="*/ 6132 h 33070"/>
              <a:gd name="connsiteX2-445" fmla="*/ 22526 w 25080"/>
              <a:gd name="connsiteY2-446" fmla="*/ 25559 h 33070"/>
              <a:gd name="connsiteX3-447" fmla="*/ 3807 w 25080"/>
              <a:gd name="connsiteY3-448" fmla="*/ 31752 h 33070"/>
              <a:gd name="connsiteX4-449" fmla="*/ 1607 w 25080"/>
              <a:gd name="connsiteY4-450" fmla="*/ 1681 h 33070"/>
              <a:gd name="connsiteX0-451" fmla="*/ 1683 w 25156"/>
              <a:gd name="connsiteY0-452" fmla="*/ 1681 h 33485"/>
              <a:gd name="connsiteX1-453" fmla="*/ 22731 w 25156"/>
              <a:gd name="connsiteY1-454" fmla="*/ 6132 h 33485"/>
              <a:gd name="connsiteX2-455" fmla="*/ 22602 w 25156"/>
              <a:gd name="connsiteY2-456" fmla="*/ 25559 h 33485"/>
              <a:gd name="connsiteX3-457" fmla="*/ 3883 w 25156"/>
              <a:gd name="connsiteY3-458" fmla="*/ 31752 h 33485"/>
              <a:gd name="connsiteX4-459" fmla="*/ 1683 w 25156"/>
              <a:gd name="connsiteY4-460" fmla="*/ 1681 h 33485"/>
              <a:gd name="connsiteX0-461" fmla="*/ 1545 w 24308"/>
              <a:gd name="connsiteY0-462" fmla="*/ 1764 h 33894"/>
              <a:gd name="connsiteX1-463" fmla="*/ 22593 w 24308"/>
              <a:gd name="connsiteY1-464" fmla="*/ 6215 h 33894"/>
              <a:gd name="connsiteX2-465" fmla="*/ 20915 w 24308"/>
              <a:gd name="connsiteY2-466" fmla="*/ 28483 h 33894"/>
              <a:gd name="connsiteX3-467" fmla="*/ 3745 w 24308"/>
              <a:gd name="connsiteY3-468" fmla="*/ 31835 h 33894"/>
              <a:gd name="connsiteX4-469" fmla="*/ 1545 w 24308"/>
              <a:gd name="connsiteY4-470" fmla="*/ 1764 h 33894"/>
              <a:gd name="connsiteX0-471" fmla="*/ 1545 w 24711"/>
              <a:gd name="connsiteY0-472" fmla="*/ 1764 h 34793"/>
              <a:gd name="connsiteX1-473" fmla="*/ 22593 w 24711"/>
              <a:gd name="connsiteY1-474" fmla="*/ 6215 h 34793"/>
              <a:gd name="connsiteX2-475" fmla="*/ 20915 w 24711"/>
              <a:gd name="connsiteY2-476" fmla="*/ 28483 h 34793"/>
              <a:gd name="connsiteX3-477" fmla="*/ 3745 w 24711"/>
              <a:gd name="connsiteY3-478" fmla="*/ 31835 h 34793"/>
              <a:gd name="connsiteX4-479" fmla="*/ 1545 w 24711"/>
              <a:gd name="connsiteY4-480" fmla="*/ 1764 h 34793"/>
              <a:gd name="connsiteX0-481" fmla="*/ 1556 w 24869"/>
              <a:gd name="connsiteY0-482" fmla="*/ 1726 h 34201"/>
              <a:gd name="connsiteX1-483" fmla="*/ 22604 w 24869"/>
              <a:gd name="connsiteY1-484" fmla="*/ 6177 h 34201"/>
              <a:gd name="connsiteX2-485" fmla="*/ 21229 w 24869"/>
              <a:gd name="connsiteY2-486" fmla="*/ 27140 h 34201"/>
              <a:gd name="connsiteX3-487" fmla="*/ 3756 w 24869"/>
              <a:gd name="connsiteY3-488" fmla="*/ 31797 h 34201"/>
              <a:gd name="connsiteX4-489" fmla="*/ 1556 w 24869"/>
              <a:gd name="connsiteY4-490" fmla="*/ 1726 h 34201"/>
              <a:gd name="connsiteX0-491" fmla="*/ 1563 w 24960"/>
              <a:gd name="connsiteY0-492" fmla="*/ 1734 h 34331"/>
              <a:gd name="connsiteX1-493" fmla="*/ 22611 w 24960"/>
              <a:gd name="connsiteY1-494" fmla="*/ 6185 h 34331"/>
              <a:gd name="connsiteX2-495" fmla="*/ 21404 w 24960"/>
              <a:gd name="connsiteY2-496" fmla="*/ 27455 h 34331"/>
              <a:gd name="connsiteX3-497" fmla="*/ 3763 w 24960"/>
              <a:gd name="connsiteY3-498" fmla="*/ 31805 h 34331"/>
              <a:gd name="connsiteX4-499" fmla="*/ 1563 w 24960"/>
              <a:gd name="connsiteY4-500" fmla="*/ 1734 h 34331"/>
              <a:gd name="connsiteX0-501" fmla="*/ 1612 w 24575"/>
              <a:gd name="connsiteY0-502" fmla="*/ 1724 h 33427"/>
              <a:gd name="connsiteX1-503" fmla="*/ 22660 w 24575"/>
              <a:gd name="connsiteY1-504" fmla="*/ 6175 h 33427"/>
              <a:gd name="connsiteX2-505" fmla="*/ 21453 w 24575"/>
              <a:gd name="connsiteY2-506" fmla="*/ 27445 h 33427"/>
              <a:gd name="connsiteX3-507" fmla="*/ 3677 w 24575"/>
              <a:gd name="connsiteY3-508" fmla="*/ 31641 h 33427"/>
              <a:gd name="connsiteX4-509" fmla="*/ 1612 w 24575"/>
              <a:gd name="connsiteY4-510" fmla="*/ 1724 h 33427"/>
              <a:gd name="connsiteX0-511" fmla="*/ 1647 w 24465"/>
              <a:gd name="connsiteY0-512" fmla="*/ 1865 h 32744"/>
              <a:gd name="connsiteX1-513" fmla="*/ 22560 w 24465"/>
              <a:gd name="connsiteY1-514" fmla="*/ 5548 h 32744"/>
              <a:gd name="connsiteX2-515" fmla="*/ 21353 w 24465"/>
              <a:gd name="connsiteY2-516" fmla="*/ 26818 h 32744"/>
              <a:gd name="connsiteX3-517" fmla="*/ 3577 w 24465"/>
              <a:gd name="connsiteY3-518" fmla="*/ 31014 h 32744"/>
              <a:gd name="connsiteX4-519" fmla="*/ 1647 w 24465"/>
              <a:gd name="connsiteY4-520" fmla="*/ 1865 h 32744"/>
              <a:gd name="connsiteX0-521" fmla="*/ 1604 w 24602"/>
              <a:gd name="connsiteY0-522" fmla="*/ 1736 h 33357"/>
              <a:gd name="connsiteX1-523" fmla="*/ 22685 w 24602"/>
              <a:gd name="connsiteY1-524" fmla="*/ 6110 h 33357"/>
              <a:gd name="connsiteX2-525" fmla="*/ 21478 w 24602"/>
              <a:gd name="connsiteY2-526" fmla="*/ 27380 h 33357"/>
              <a:gd name="connsiteX3-527" fmla="*/ 3702 w 24602"/>
              <a:gd name="connsiteY3-528" fmla="*/ 31576 h 33357"/>
              <a:gd name="connsiteX4-529" fmla="*/ 1604 w 24602"/>
              <a:gd name="connsiteY4-530" fmla="*/ 1736 h 33357"/>
              <a:gd name="connsiteX0-531" fmla="*/ 1589 w 24587"/>
              <a:gd name="connsiteY0-532" fmla="*/ 935 h 32556"/>
              <a:gd name="connsiteX1-533" fmla="*/ 22670 w 24587"/>
              <a:gd name="connsiteY1-534" fmla="*/ 5309 h 32556"/>
              <a:gd name="connsiteX2-535" fmla="*/ 21463 w 24587"/>
              <a:gd name="connsiteY2-536" fmla="*/ 26579 h 32556"/>
              <a:gd name="connsiteX3-537" fmla="*/ 3687 w 24587"/>
              <a:gd name="connsiteY3-538" fmla="*/ 30775 h 32556"/>
              <a:gd name="connsiteX4-539" fmla="*/ 1589 w 24587"/>
              <a:gd name="connsiteY4-540" fmla="*/ 935 h 32556"/>
              <a:gd name="connsiteX0-541" fmla="*/ 1351 w 24349"/>
              <a:gd name="connsiteY0-542" fmla="*/ 1300 h 32921"/>
              <a:gd name="connsiteX1-543" fmla="*/ 22432 w 24349"/>
              <a:gd name="connsiteY1-544" fmla="*/ 5674 h 32921"/>
              <a:gd name="connsiteX2-545" fmla="*/ 21225 w 24349"/>
              <a:gd name="connsiteY2-546" fmla="*/ 26944 h 32921"/>
              <a:gd name="connsiteX3-547" fmla="*/ 3449 w 24349"/>
              <a:gd name="connsiteY3-548" fmla="*/ 31140 h 32921"/>
              <a:gd name="connsiteX4-549" fmla="*/ 1351 w 24349"/>
              <a:gd name="connsiteY4-550" fmla="*/ 1300 h 32921"/>
              <a:gd name="connsiteX0-551" fmla="*/ 1573 w 24571"/>
              <a:gd name="connsiteY0-552" fmla="*/ 1702 h 33323"/>
              <a:gd name="connsiteX1-553" fmla="*/ 22654 w 24571"/>
              <a:gd name="connsiteY1-554" fmla="*/ 6076 h 33323"/>
              <a:gd name="connsiteX2-555" fmla="*/ 21447 w 24571"/>
              <a:gd name="connsiteY2-556" fmla="*/ 27346 h 33323"/>
              <a:gd name="connsiteX3-557" fmla="*/ 3671 w 24571"/>
              <a:gd name="connsiteY3-558" fmla="*/ 31542 h 33323"/>
              <a:gd name="connsiteX4-559" fmla="*/ 1573 w 24571"/>
              <a:gd name="connsiteY4-560" fmla="*/ 1702 h 33323"/>
              <a:gd name="connsiteX0-561" fmla="*/ 1586 w 24719"/>
              <a:gd name="connsiteY0-562" fmla="*/ 1721 h 33524"/>
              <a:gd name="connsiteX1-563" fmla="*/ 22667 w 24719"/>
              <a:gd name="connsiteY1-564" fmla="*/ 6095 h 33524"/>
              <a:gd name="connsiteX2-565" fmla="*/ 21763 w 24719"/>
              <a:gd name="connsiteY2-566" fmla="*/ 27979 h 33524"/>
              <a:gd name="connsiteX3-567" fmla="*/ 3684 w 24719"/>
              <a:gd name="connsiteY3-568" fmla="*/ 31561 h 33524"/>
              <a:gd name="connsiteX4-569" fmla="*/ 1586 w 24719"/>
              <a:gd name="connsiteY4-570" fmla="*/ 1721 h 33524"/>
              <a:gd name="connsiteX0-571" fmla="*/ 1586 w 24904"/>
              <a:gd name="connsiteY0-572" fmla="*/ 1721 h 34186"/>
              <a:gd name="connsiteX1-573" fmla="*/ 22667 w 24904"/>
              <a:gd name="connsiteY1-574" fmla="*/ 6095 h 34186"/>
              <a:gd name="connsiteX2-575" fmla="*/ 21763 w 24904"/>
              <a:gd name="connsiteY2-576" fmla="*/ 27979 h 34186"/>
              <a:gd name="connsiteX3-577" fmla="*/ 3684 w 24904"/>
              <a:gd name="connsiteY3-578" fmla="*/ 31561 h 34186"/>
              <a:gd name="connsiteX4-579" fmla="*/ 1586 w 24904"/>
              <a:gd name="connsiteY4-580" fmla="*/ 1721 h 34186"/>
              <a:gd name="connsiteX0-581" fmla="*/ 1586 w 24313"/>
              <a:gd name="connsiteY0-582" fmla="*/ 3002 h 35467"/>
              <a:gd name="connsiteX1-583" fmla="*/ 10607 w 24313"/>
              <a:gd name="connsiteY1-584" fmla="*/ 1529 h 35467"/>
              <a:gd name="connsiteX2-585" fmla="*/ 22667 w 24313"/>
              <a:gd name="connsiteY2-586" fmla="*/ 7376 h 35467"/>
              <a:gd name="connsiteX3-587" fmla="*/ 21763 w 24313"/>
              <a:gd name="connsiteY3-588" fmla="*/ 29260 h 35467"/>
              <a:gd name="connsiteX4-589" fmla="*/ 3684 w 24313"/>
              <a:gd name="connsiteY4-590" fmla="*/ 32842 h 35467"/>
              <a:gd name="connsiteX5-591" fmla="*/ 1586 w 24313"/>
              <a:gd name="connsiteY5-592" fmla="*/ 3002 h 35467"/>
              <a:gd name="connsiteX0-593" fmla="*/ 705 w 23454"/>
              <a:gd name="connsiteY0-594" fmla="*/ 1734 h 34199"/>
              <a:gd name="connsiteX1-595" fmla="*/ 9371 w 23454"/>
              <a:gd name="connsiteY1-596" fmla="*/ 3844 h 34199"/>
              <a:gd name="connsiteX2-597" fmla="*/ 21786 w 23454"/>
              <a:gd name="connsiteY2-598" fmla="*/ 6108 h 34199"/>
              <a:gd name="connsiteX3-599" fmla="*/ 20882 w 23454"/>
              <a:gd name="connsiteY3-600" fmla="*/ 27992 h 34199"/>
              <a:gd name="connsiteX4-601" fmla="*/ 2803 w 23454"/>
              <a:gd name="connsiteY4-602" fmla="*/ 31574 h 34199"/>
              <a:gd name="connsiteX5-603" fmla="*/ 705 w 23454"/>
              <a:gd name="connsiteY5-604" fmla="*/ 1734 h 34199"/>
              <a:gd name="connsiteX0-605" fmla="*/ 966 w 23715"/>
              <a:gd name="connsiteY0-606" fmla="*/ 1734 h 33042"/>
              <a:gd name="connsiteX1-607" fmla="*/ 9632 w 23715"/>
              <a:gd name="connsiteY1-608" fmla="*/ 3844 h 33042"/>
              <a:gd name="connsiteX2-609" fmla="*/ 22047 w 23715"/>
              <a:gd name="connsiteY2-610" fmla="*/ 6108 h 33042"/>
              <a:gd name="connsiteX3-611" fmla="*/ 21143 w 23715"/>
              <a:gd name="connsiteY3-612" fmla="*/ 27992 h 33042"/>
              <a:gd name="connsiteX4-613" fmla="*/ 3064 w 23715"/>
              <a:gd name="connsiteY4-614" fmla="*/ 31574 h 33042"/>
              <a:gd name="connsiteX5-615" fmla="*/ 445 w 23715"/>
              <a:gd name="connsiteY5-616" fmla="*/ 18074 h 33042"/>
              <a:gd name="connsiteX6-617" fmla="*/ 966 w 23715"/>
              <a:gd name="connsiteY6-618" fmla="*/ 1734 h 33042"/>
              <a:gd name="connsiteX0-619" fmla="*/ 966 w 23059"/>
              <a:gd name="connsiteY0-620" fmla="*/ 1734 h 33418"/>
              <a:gd name="connsiteX1-621" fmla="*/ 9632 w 23059"/>
              <a:gd name="connsiteY1-622" fmla="*/ 3844 h 33418"/>
              <a:gd name="connsiteX2-623" fmla="*/ 22047 w 23059"/>
              <a:gd name="connsiteY2-624" fmla="*/ 6108 h 33418"/>
              <a:gd name="connsiteX3-625" fmla="*/ 21143 w 23059"/>
              <a:gd name="connsiteY3-626" fmla="*/ 27992 h 33418"/>
              <a:gd name="connsiteX4-627" fmla="*/ 11673 w 23059"/>
              <a:gd name="connsiteY4-628" fmla="*/ 32917 h 33418"/>
              <a:gd name="connsiteX5-629" fmla="*/ 3064 w 23059"/>
              <a:gd name="connsiteY5-630" fmla="*/ 31574 h 33418"/>
              <a:gd name="connsiteX6-631" fmla="*/ 445 w 23059"/>
              <a:gd name="connsiteY6-632" fmla="*/ 18074 h 33418"/>
              <a:gd name="connsiteX7" fmla="*/ 966 w 23059"/>
              <a:gd name="connsiteY7" fmla="*/ 1734 h 33418"/>
              <a:gd name="connsiteX0-633" fmla="*/ 966 w 23059"/>
              <a:gd name="connsiteY0-634" fmla="*/ 1734 h 33418"/>
              <a:gd name="connsiteX1-635" fmla="*/ 9632 w 23059"/>
              <a:gd name="connsiteY1-636" fmla="*/ 3844 h 33418"/>
              <a:gd name="connsiteX2-637" fmla="*/ 22047 w 23059"/>
              <a:gd name="connsiteY2-638" fmla="*/ 6108 h 33418"/>
              <a:gd name="connsiteX3-639" fmla="*/ 21143 w 23059"/>
              <a:gd name="connsiteY3-640" fmla="*/ 27992 h 33418"/>
              <a:gd name="connsiteX4-641" fmla="*/ 11673 w 23059"/>
              <a:gd name="connsiteY4-642" fmla="*/ 32917 h 33418"/>
              <a:gd name="connsiteX5-643" fmla="*/ 3064 w 23059"/>
              <a:gd name="connsiteY5-644" fmla="*/ 31574 h 33418"/>
              <a:gd name="connsiteX6-645" fmla="*/ 445 w 23059"/>
              <a:gd name="connsiteY6-646" fmla="*/ 18074 h 33418"/>
              <a:gd name="connsiteX7-647" fmla="*/ 966 w 23059"/>
              <a:gd name="connsiteY7-648" fmla="*/ 1734 h 33418"/>
              <a:gd name="connsiteX0-649" fmla="*/ 966 w 22732"/>
              <a:gd name="connsiteY0-650" fmla="*/ 1734 h 33418"/>
              <a:gd name="connsiteX1-651" fmla="*/ 9632 w 22732"/>
              <a:gd name="connsiteY1-652" fmla="*/ 3844 h 33418"/>
              <a:gd name="connsiteX2-653" fmla="*/ 22047 w 22732"/>
              <a:gd name="connsiteY2-654" fmla="*/ 6108 h 33418"/>
              <a:gd name="connsiteX3-655" fmla="*/ 20122 w 22732"/>
              <a:gd name="connsiteY3-656" fmla="*/ 23283 h 33418"/>
              <a:gd name="connsiteX4-657" fmla="*/ 11673 w 22732"/>
              <a:gd name="connsiteY4-658" fmla="*/ 32917 h 33418"/>
              <a:gd name="connsiteX5-659" fmla="*/ 3064 w 22732"/>
              <a:gd name="connsiteY5-660" fmla="*/ 31574 h 33418"/>
              <a:gd name="connsiteX6-661" fmla="*/ 445 w 22732"/>
              <a:gd name="connsiteY6-662" fmla="*/ 18074 h 33418"/>
              <a:gd name="connsiteX7-663" fmla="*/ 966 w 22732"/>
              <a:gd name="connsiteY7-664" fmla="*/ 1734 h 33418"/>
              <a:gd name="connsiteX0-665" fmla="*/ 966 w 22695"/>
              <a:gd name="connsiteY0-666" fmla="*/ 3315 h 34999"/>
              <a:gd name="connsiteX1-667" fmla="*/ 9632 w 22695"/>
              <a:gd name="connsiteY1-668" fmla="*/ 5425 h 34999"/>
              <a:gd name="connsiteX2-669" fmla="*/ 22003 w 22695"/>
              <a:gd name="connsiteY2-670" fmla="*/ 728 h 34999"/>
              <a:gd name="connsiteX3-671" fmla="*/ 20122 w 22695"/>
              <a:gd name="connsiteY3-672" fmla="*/ 24864 h 34999"/>
              <a:gd name="connsiteX4-673" fmla="*/ 11673 w 22695"/>
              <a:gd name="connsiteY4-674" fmla="*/ 34498 h 34999"/>
              <a:gd name="connsiteX5-675" fmla="*/ 3064 w 22695"/>
              <a:gd name="connsiteY5-676" fmla="*/ 33155 h 34999"/>
              <a:gd name="connsiteX6-677" fmla="*/ 445 w 22695"/>
              <a:gd name="connsiteY6-678" fmla="*/ 19655 h 34999"/>
              <a:gd name="connsiteX7-679" fmla="*/ 966 w 22695"/>
              <a:gd name="connsiteY7-680" fmla="*/ 3315 h 34999"/>
              <a:gd name="connsiteX0-681" fmla="*/ 1099 w 22684"/>
              <a:gd name="connsiteY0-682" fmla="*/ 4110 h 35794"/>
              <a:gd name="connsiteX1-683" fmla="*/ 11762 w 22684"/>
              <a:gd name="connsiteY1-684" fmla="*/ 1920 h 35794"/>
              <a:gd name="connsiteX2-685" fmla="*/ 22136 w 22684"/>
              <a:gd name="connsiteY2-686" fmla="*/ 1523 h 35794"/>
              <a:gd name="connsiteX3-687" fmla="*/ 20255 w 22684"/>
              <a:gd name="connsiteY3-688" fmla="*/ 25659 h 35794"/>
              <a:gd name="connsiteX4-689" fmla="*/ 11806 w 22684"/>
              <a:gd name="connsiteY4-690" fmla="*/ 35293 h 35794"/>
              <a:gd name="connsiteX5-691" fmla="*/ 3197 w 22684"/>
              <a:gd name="connsiteY5-692" fmla="*/ 33950 h 35794"/>
              <a:gd name="connsiteX6-693" fmla="*/ 578 w 22684"/>
              <a:gd name="connsiteY6-694" fmla="*/ 20450 h 35794"/>
              <a:gd name="connsiteX7-695" fmla="*/ 1099 w 22684"/>
              <a:gd name="connsiteY7-696" fmla="*/ 4110 h 35794"/>
              <a:gd name="connsiteX0-697" fmla="*/ 935 w 22964"/>
              <a:gd name="connsiteY0-698" fmla="*/ 2165 h 35794"/>
              <a:gd name="connsiteX1-699" fmla="*/ 12042 w 22964"/>
              <a:gd name="connsiteY1-700" fmla="*/ 1920 h 35794"/>
              <a:gd name="connsiteX2-701" fmla="*/ 22416 w 22964"/>
              <a:gd name="connsiteY2-702" fmla="*/ 1523 h 35794"/>
              <a:gd name="connsiteX3-703" fmla="*/ 20535 w 22964"/>
              <a:gd name="connsiteY3-704" fmla="*/ 25659 h 35794"/>
              <a:gd name="connsiteX4-705" fmla="*/ 12086 w 22964"/>
              <a:gd name="connsiteY4-706" fmla="*/ 35293 h 35794"/>
              <a:gd name="connsiteX5-707" fmla="*/ 3477 w 22964"/>
              <a:gd name="connsiteY5-708" fmla="*/ 33950 h 35794"/>
              <a:gd name="connsiteX6-709" fmla="*/ 858 w 22964"/>
              <a:gd name="connsiteY6-710" fmla="*/ 20450 h 35794"/>
              <a:gd name="connsiteX7-711" fmla="*/ 935 w 22964"/>
              <a:gd name="connsiteY7-712" fmla="*/ 2165 h 35794"/>
              <a:gd name="connsiteX0-713" fmla="*/ 502 w 22531"/>
              <a:gd name="connsiteY0-714" fmla="*/ 2165 h 35815"/>
              <a:gd name="connsiteX1-715" fmla="*/ 11609 w 22531"/>
              <a:gd name="connsiteY1-716" fmla="*/ 1920 h 35815"/>
              <a:gd name="connsiteX2-717" fmla="*/ 21983 w 22531"/>
              <a:gd name="connsiteY2-718" fmla="*/ 1523 h 35815"/>
              <a:gd name="connsiteX3-719" fmla="*/ 20102 w 22531"/>
              <a:gd name="connsiteY3-720" fmla="*/ 25659 h 35815"/>
              <a:gd name="connsiteX4-721" fmla="*/ 11653 w 22531"/>
              <a:gd name="connsiteY4-722" fmla="*/ 35293 h 35815"/>
              <a:gd name="connsiteX5-723" fmla="*/ 3044 w 22531"/>
              <a:gd name="connsiteY5-724" fmla="*/ 33950 h 35815"/>
              <a:gd name="connsiteX6-725" fmla="*/ 1978 w 22531"/>
              <a:gd name="connsiteY6-726" fmla="*/ 20041 h 35815"/>
              <a:gd name="connsiteX7-727" fmla="*/ 502 w 22531"/>
              <a:gd name="connsiteY7-728" fmla="*/ 2165 h 35815"/>
              <a:gd name="connsiteX0-729" fmla="*/ 502 w 22531"/>
              <a:gd name="connsiteY0-730" fmla="*/ 2165 h 36702"/>
              <a:gd name="connsiteX1-731" fmla="*/ 11609 w 22531"/>
              <a:gd name="connsiteY1-732" fmla="*/ 1920 h 36702"/>
              <a:gd name="connsiteX2-733" fmla="*/ 21983 w 22531"/>
              <a:gd name="connsiteY2-734" fmla="*/ 1523 h 36702"/>
              <a:gd name="connsiteX3-735" fmla="*/ 20102 w 22531"/>
              <a:gd name="connsiteY3-736" fmla="*/ 25659 h 36702"/>
              <a:gd name="connsiteX4-737" fmla="*/ 11653 w 22531"/>
              <a:gd name="connsiteY4-738" fmla="*/ 35293 h 36702"/>
              <a:gd name="connsiteX5-739" fmla="*/ 2600 w 22531"/>
              <a:gd name="connsiteY5-740" fmla="*/ 35486 h 36702"/>
              <a:gd name="connsiteX6-741" fmla="*/ 1978 w 22531"/>
              <a:gd name="connsiteY6-742" fmla="*/ 20041 h 36702"/>
              <a:gd name="connsiteX7-743" fmla="*/ 502 w 22531"/>
              <a:gd name="connsiteY7-744" fmla="*/ 2165 h 36702"/>
              <a:gd name="connsiteX0-745" fmla="*/ 502 w 22518"/>
              <a:gd name="connsiteY0-746" fmla="*/ 2165 h 37257"/>
              <a:gd name="connsiteX1-747" fmla="*/ 11609 w 22518"/>
              <a:gd name="connsiteY1-748" fmla="*/ 1920 h 37257"/>
              <a:gd name="connsiteX2-749" fmla="*/ 21983 w 22518"/>
              <a:gd name="connsiteY2-750" fmla="*/ 1523 h 37257"/>
              <a:gd name="connsiteX3-751" fmla="*/ 20102 w 22518"/>
              <a:gd name="connsiteY3-752" fmla="*/ 25659 h 37257"/>
              <a:gd name="connsiteX4-753" fmla="*/ 12141 w 22518"/>
              <a:gd name="connsiteY4-754" fmla="*/ 36521 h 37257"/>
              <a:gd name="connsiteX5-755" fmla="*/ 2600 w 22518"/>
              <a:gd name="connsiteY5-756" fmla="*/ 35486 h 37257"/>
              <a:gd name="connsiteX6-757" fmla="*/ 1978 w 22518"/>
              <a:gd name="connsiteY6-758" fmla="*/ 20041 h 37257"/>
              <a:gd name="connsiteX7-759" fmla="*/ 502 w 22518"/>
              <a:gd name="connsiteY7-760" fmla="*/ 2165 h 37257"/>
              <a:gd name="connsiteX0-761" fmla="*/ 502 w 22518"/>
              <a:gd name="connsiteY0-762" fmla="*/ 2165 h 37257"/>
              <a:gd name="connsiteX1-763" fmla="*/ 11609 w 22518"/>
              <a:gd name="connsiteY1-764" fmla="*/ 1920 h 37257"/>
              <a:gd name="connsiteX2-765" fmla="*/ 21983 w 22518"/>
              <a:gd name="connsiteY2-766" fmla="*/ 1523 h 37257"/>
              <a:gd name="connsiteX3-767" fmla="*/ 20102 w 22518"/>
              <a:gd name="connsiteY3-768" fmla="*/ 25659 h 37257"/>
              <a:gd name="connsiteX4-769" fmla="*/ 12141 w 22518"/>
              <a:gd name="connsiteY4-770" fmla="*/ 36521 h 37257"/>
              <a:gd name="connsiteX5-771" fmla="*/ 2600 w 22518"/>
              <a:gd name="connsiteY5-772" fmla="*/ 35486 h 37257"/>
              <a:gd name="connsiteX6-773" fmla="*/ 1978 w 22518"/>
              <a:gd name="connsiteY6-774" fmla="*/ 20041 h 37257"/>
              <a:gd name="connsiteX7-775" fmla="*/ 502 w 22518"/>
              <a:gd name="connsiteY7-776" fmla="*/ 2165 h 37257"/>
              <a:gd name="connsiteX0-777" fmla="*/ 502 w 22528"/>
              <a:gd name="connsiteY0-778" fmla="*/ 2165 h 36264"/>
              <a:gd name="connsiteX1-779" fmla="*/ 11609 w 22528"/>
              <a:gd name="connsiteY1-780" fmla="*/ 1920 h 36264"/>
              <a:gd name="connsiteX2-781" fmla="*/ 21983 w 22528"/>
              <a:gd name="connsiteY2-782" fmla="*/ 1523 h 36264"/>
              <a:gd name="connsiteX3-783" fmla="*/ 20102 w 22528"/>
              <a:gd name="connsiteY3-784" fmla="*/ 25659 h 36264"/>
              <a:gd name="connsiteX4-785" fmla="*/ 11742 w 22528"/>
              <a:gd name="connsiteY4-786" fmla="*/ 33757 h 36264"/>
              <a:gd name="connsiteX5-787" fmla="*/ 2600 w 22528"/>
              <a:gd name="connsiteY5-788" fmla="*/ 35486 h 36264"/>
              <a:gd name="connsiteX6-789" fmla="*/ 1978 w 22528"/>
              <a:gd name="connsiteY6-790" fmla="*/ 20041 h 36264"/>
              <a:gd name="connsiteX7-791" fmla="*/ 502 w 22528"/>
              <a:gd name="connsiteY7-792" fmla="*/ 2165 h 36264"/>
              <a:gd name="connsiteX0-793" fmla="*/ 502 w 22528"/>
              <a:gd name="connsiteY0-794" fmla="*/ 2165 h 37082"/>
              <a:gd name="connsiteX1-795" fmla="*/ 11609 w 22528"/>
              <a:gd name="connsiteY1-796" fmla="*/ 1920 h 37082"/>
              <a:gd name="connsiteX2-797" fmla="*/ 21983 w 22528"/>
              <a:gd name="connsiteY2-798" fmla="*/ 1523 h 37082"/>
              <a:gd name="connsiteX3-799" fmla="*/ 20102 w 22528"/>
              <a:gd name="connsiteY3-800" fmla="*/ 25659 h 37082"/>
              <a:gd name="connsiteX4-801" fmla="*/ 11742 w 22528"/>
              <a:gd name="connsiteY4-802" fmla="*/ 33757 h 37082"/>
              <a:gd name="connsiteX5-803" fmla="*/ 2600 w 22528"/>
              <a:gd name="connsiteY5-804" fmla="*/ 35486 h 37082"/>
              <a:gd name="connsiteX6-805" fmla="*/ 1978 w 22528"/>
              <a:gd name="connsiteY6-806" fmla="*/ 20041 h 37082"/>
              <a:gd name="connsiteX7-807" fmla="*/ 502 w 22528"/>
              <a:gd name="connsiteY7-808" fmla="*/ 2165 h 37082"/>
              <a:gd name="connsiteX0-809" fmla="*/ 502 w 22528"/>
              <a:gd name="connsiteY0-810" fmla="*/ 2165 h 36573"/>
              <a:gd name="connsiteX1-811" fmla="*/ 11609 w 22528"/>
              <a:gd name="connsiteY1-812" fmla="*/ 1920 h 36573"/>
              <a:gd name="connsiteX2-813" fmla="*/ 21983 w 22528"/>
              <a:gd name="connsiteY2-814" fmla="*/ 1523 h 36573"/>
              <a:gd name="connsiteX3-815" fmla="*/ 20102 w 22528"/>
              <a:gd name="connsiteY3-816" fmla="*/ 25659 h 36573"/>
              <a:gd name="connsiteX4-817" fmla="*/ 11742 w 22528"/>
              <a:gd name="connsiteY4-818" fmla="*/ 33757 h 36573"/>
              <a:gd name="connsiteX5-819" fmla="*/ 2600 w 22528"/>
              <a:gd name="connsiteY5-820" fmla="*/ 35486 h 36573"/>
              <a:gd name="connsiteX6-821" fmla="*/ 1978 w 22528"/>
              <a:gd name="connsiteY6-822" fmla="*/ 20041 h 36573"/>
              <a:gd name="connsiteX7-823" fmla="*/ 502 w 22528"/>
              <a:gd name="connsiteY7-824" fmla="*/ 2165 h 36573"/>
              <a:gd name="connsiteX0-825" fmla="*/ 502 w 22741"/>
              <a:gd name="connsiteY0-826" fmla="*/ 2532 h 36660"/>
              <a:gd name="connsiteX1-827" fmla="*/ 11609 w 22741"/>
              <a:gd name="connsiteY1-828" fmla="*/ 2287 h 36660"/>
              <a:gd name="connsiteX2-829" fmla="*/ 21983 w 22741"/>
              <a:gd name="connsiteY2-830" fmla="*/ 1890 h 36660"/>
              <a:gd name="connsiteX3-831" fmla="*/ 20812 w 22741"/>
              <a:gd name="connsiteY3-832" fmla="*/ 31042 h 36660"/>
              <a:gd name="connsiteX4-833" fmla="*/ 11742 w 22741"/>
              <a:gd name="connsiteY4-834" fmla="*/ 34124 h 36660"/>
              <a:gd name="connsiteX5-835" fmla="*/ 2600 w 22741"/>
              <a:gd name="connsiteY5-836" fmla="*/ 35853 h 36660"/>
              <a:gd name="connsiteX6-837" fmla="*/ 1978 w 22741"/>
              <a:gd name="connsiteY6-838" fmla="*/ 20408 h 36660"/>
              <a:gd name="connsiteX7-839" fmla="*/ 502 w 22741"/>
              <a:gd name="connsiteY7-840" fmla="*/ 2532 h 36660"/>
              <a:gd name="connsiteX0-841" fmla="*/ 285 w 22524"/>
              <a:gd name="connsiteY0-842" fmla="*/ 2532 h 36783"/>
              <a:gd name="connsiteX1-843" fmla="*/ 11392 w 22524"/>
              <a:gd name="connsiteY1-844" fmla="*/ 2287 h 36783"/>
              <a:gd name="connsiteX2-845" fmla="*/ 21766 w 22524"/>
              <a:gd name="connsiteY2-846" fmla="*/ 1890 h 36783"/>
              <a:gd name="connsiteX3-847" fmla="*/ 20595 w 22524"/>
              <a:gd name="connsiteY3-848" fmla="*/ 31042 h 36783"/>
              <a:gd name="connsiteX4-849" fmla="*/ 11525 w 22524"/>
              <a:gd name="connsiteY4-850" fmla="*/ 34124 h 36783"/>
              <a:gd name="connsiteX5-851" fmla="*/ 2383 w 22524"/>
              <a:gd name="connsiteY5-852" fmla="*/ 35853 h 36783"/>
              <a:gd name="connsiteX6-853" fmla="*/ 3226 w 22524"/>
              <a:gd name="connsiteY6-854" fmla="*/ 18668 h 36783"/>
              <a:gd name="connsiteX7-855" fmla="*/ 285 w 22524"/>
              <a:gd name="connsiteY7-856" fmla="*/ 2532 h 36783"/>
              <a:gd name="connsiteX0-857" fmla="*/ 285 w 22524"/>
              <a:gd name="connsiteY0-858" fmla="*/ 2532 h 34643"/>
              <a:gd name="connsiteX1-859" fmla="*/ 11392 w 22524"/>
              <a:gd name="connsiteY1-860" fmla="*/ 2287 h 34643"/>
              <a:gd name="connsiteX2-861" fmla="*/ 21766 w 22524"/>
              <a:gd name="connsiteY2-862" fmla="*/ 1890 h 34643"/>
              <a:gd name="connsiteX3-863" fmla="*/ 20595 w 22524"/>
              <a:gd name="connsiteY3-864" fmla="*/ 31042 h 34643"/>
              <a:gd name="connsiteX4-865" fmla="*/ 11525 w 22524"/>
              <a:gd name="connsiteY4-866" fmla="*/ 34124 h 34643"/>
              <a:gd name="connsiteX5-867" fmla="*/ 1451 w 22524"/>
              <a:gd name="connsiteY5-868" fmla="*/ 32987 h 34643"/>
              <a:gd name="connsiteX6-869" fmla="*/ 3226 w 22524"/>
              <a:gd name="connsiteY6-870" fmla="*/ 18668 h 34643"/>
              <a:gd name="connsiteX7-871" fmla="*/ 285 w 22524"/>
              <a:gd name="connsiteY7-872" fmla="*/ 2532 h 34643"/>
              <a:gd name="connsiteX0-873" fmla="*/ 285 w 22524"/>
              <a:gd name="connsiteY0-874" fmla="*/ 2532 h 36589"/>
              <a:gd name="connsiteX1-875" fmla="*/ 11392 w 22524"/>
              <a:gd name="connsiteY1-876" fmla="*/ 2287 h 36589"/>
              <a:gd name="connsiteX2-877" fmla="*/ 21766 w 22524"/>
              <a:gd name="connsiteY2-878" fmla="*/ 1890 h 36589"/>
              <a:gd name="connsiteX3-879" fmla="*/ 20595 w 22524"/>
              <a:gd name="connsiteY3-880" fmla="*/ 31042 h 36589"/>
              <a:gd name="connsiteX4-881" fmla="*/ 11525 w 22524"/>
              <a:gd name="connsiteY4-882" fmla="*/ 34124 h 36589"/>
              <a:gd name="connsiteX5-883" fmla="*/ 1451 w 22524"/>
              <a:gd name="connsiteY5-884" fmla="*/ 32987 h 36589"/>
              <a:gd name="connsiteX6-885" fmla="*/ 3226 w 22524"/>
              <a:gd name="connsiteY6-886" fmla="*/ 18668 h 36589"/>
              <a:gd name="connsiteX7-887" fmla="*/ 285 w 22524"/>
              <a:gd name="connsiteY7-888" fmla="*/ 2532 h 36589"/>
              <a:gd name="connsiteX0-889" fmla="*/ 865 w 23104"/>
              <a:gd name="connsiteY0-890" fmla="*/ 4497 h 38554"/>
              <a:gd name="connsiteX1-891" fmla="*/ 11972 w 23104"/>
              <a:gd name="connsiteY1-892" fmla="*/ 4252 h 38554"/>
              <a:gd name="connsiteX2-893" fmla="*/ 22346 w 23104"/>
              <a:gd name="connsiteY2-894" fmla="*/ 3855 h 38554"/>
              <a:gd name="connsiteX3-895" fmla="*/ 21175 w 23104"/>
              <a:gd name="connsiteY3-896" fmla="*/ 33007 h 38554"/>
              <a:gd name="connsiteX4-897" fmla="*/ 12105 w 23104"/>
              <a:gd name="connsiteY4-898" fmla="*/ 36089 h 38554"/>
              <a:gd name="connsiteX5-899" fmla="*/ 2031 w 23104"/>
              <a:gd name="connsiteY5-900" fmla="*/ 34952 h 38554"/>
              <a:gd name="connsiteX6-901" fmla="*/ 3806 w 23104"/>
              <a:gd name="connsiteY6-902" fmla="*/ 20633 h 38554"/>
              <a:gd name="connsiteX7-903" fmla="*/ 865 w 23104"/>
              <a:gd name="connsiteY7-904" fmla="*/ 4497 h 38554"/>
              <a:gd name="connsiteX0-905" fmla="*/ 151 w 22590"/>
              <a:gd name="connsiteY0-906" fmla="*/ 3503 h 37560"/>
              <a:gd name="connsiteX1-907" fmla="*/ 8551 w 22590"/>
              <a:gd name="connsiteY1-908" fmla="*/ 596 h 37560"/>
              <a:gd name="connsiteX2-909" fmla="*/ 21632 w 22590"/>
              <a:gd name="connsiteY2-910" fmla="*/ 2861 h 37560"/>
              <a:gd name="connsiteX3-911" fmla="*/ 20461 w 22590"/>
              <a:gd name="connsiteY3-912" fmla="*/ 32013 h 37560"/>
              <a:gd name="connsiteX4-913" fmla="*/ 11391 w 22590"/>
              <a:gd name="connsiteY4-914" fmla="*/ 35095 h 37560"/>
              <a:gd name="connsiteX5-915" fmla="*/ 1317 w 22590"/>
              <a:gd name="connsiteY5-916" fmla="*/ 33958 h 37560"/>
              <a:gd name="connsiteX6-917" fmla="*/ 3092 w 22590"/>
              <a:gd name="connsiteY6-918" fmla="*/ 19639 h 37560"/>
              <a:gd name="connsiteX7-919" fmla="*/ 151 w 22590"/>
              <a:gd name="connsiteY7-920" fmla="*/ 3503 h 37560"/>
              <a:gd name="connsiteX0-921" fmla="*/ 151 w 22590"/>
              <a:gd name="connsiteY0-922" fmla="*/ 7144 h 41201"/>
              <a:gd name="connsiteX1-923" fmla="*/ 8551 w 22590"/>
              <a:gd name="connsiteY1-924" fmla="*/ 4237 h 41201"/>
              <a:gd name="connsiteX2-925" fmla="*/ 21632 w 22590"/>
              <a:gd name="connsiteY2-926" fmla="*/ 6502 h 41201"/>
              <a:gd name="connsiteX3-927" fmla="*/ 20461 w 22590"/>
              <a:gd name="connsiteY3-928" fmla="*/ 35654 h 41201"/>
              <a:gd name="connsiteX4-929" fmla="*/ 11391 w 22590"/>
              <a:gd name="connsiteY4-930" fmla="*/ 38736 h 41201"/>
              <a:gd name="connsiteX5-931" fmla="*/ 1317 w 22590"/>
              <a:gd name="connsiteY5-932" fmla="*/ 37599 h 41201"/>
              <a:gd name="connsiteX6-933" fmla="*/ 3092 w 22590"/>
              <a:gd name="connsiteY6-934" fmla="*/ 23280 h 41201"/>
              <a:gd name="connsiteX7-935" fmla="*/ 151 w 22590"/>
              <a:gd name="connsiteY7-936" fmla="*/ 7144 h 41201"/>
              <a:gd name="connsiteX0-937" fmla="*/ 151 w 22590"/>
              <a:gd name="connsiteY0-938" fmla="*/ 3503 h 37560"/>
              <a:gd name="connsiteX1-939" fmla="*/ 8551 w 22590"/>
              <a:gd name="connsiteY1-940" fmla="*/ 596 h 37560"/>
              <a:gd name="connsiteX2-941" fmla="*/ 21632 w 22590"/>
              <a:gd name="connsiteY2-942" fmla="*/ 2861 h 37560"/>
              <a:gd name="connsiteX3-943" fmla="*/ 20461 w 22590"/>
              <a:gd name="connsiteY3-944" fmla="*/ 32013 h 37560"/>
              <a:gd name="connsiteX4-945" fmla="*/ 11391 w 22590"/>
              <a:gd name="connsiteY4-946" fmla="*/ 35095 h 37560"/>
              <a:gd name="connsiteX5-947" fmla="*/ 1317 w 22590"/>
              <a:gd name="connsiteY5-948" fmla="*/ 33958 h 37560"/>
              <a:gd name="connsiteX6-949" fmla="*/ 3092 w 22590"/>
              <a:gd name="connsiteY6-950" fmla="*/ 19639 h 37560"/>
              <a:gd name="connsiteX7-951" fmla="*/ 151 w 22590"/>
              <a:gd name="connsiteY7-952" fmla="*/ 3503 h 37560"/>
              <a:gd name="connsiteX0-953" fmla="*/ 151 w 22590"/>
              <a:gd name="connsiteY0-954" fmla="*/ 5872 h 39929"/>
              <a:gd name="connsiteX1-955" fmla="*/ 8551 w 22590"/>
              <a:gd name="connsiteY1-956" fmla="*/ 2965 h 39929"/>
              <a:gd name="connsiteX2-957" fmla="*/ 21632 w 22590"/>
              <a:gd name="connsiteY2-958" fmla="*/ 5230 h 39929"/>
              <a:gd name="connsiteX3-959" fmla="*/ 20461 w 22590"/>
              <a:gd name="connsiteY3-960" fmla="*/ 34382 h 39929"/>
              <a:gd name="connsiteX4-961" fmla="*/ 11391 w 22590"/>
              <a:gd name="connsiteY4-962" fmla="*/ 37464 h 39929"/>
              <a:gd name="connsiteX5-963" fmla="*/ 1317 w 22590"/>
              <a:gd name="connsiteY5-964" fmla="*/ 36327 h 39929"/>
              <a:gd name="connsiteX6-965" fmla="*/ 3092 w 22590"/>
              <a:gd name="connsiteY6-966" fmla="*/ 22008 h 39929"/>
              <a:gd name="connsiteX7-967" fmla="*/ 151 w 22590"/>
              <a:gd name="connsiteY7-968" fmla="*/ 5872 h 39929"/>
              <a:gd name="connsiteX0-969" fmla="*/ 187 w 22626"/>
              <a:gd name="connsiteY0-970" fmla="*/ 7119 h 41176"/>
              <a:gd name="connsiteX1-971" fmla="*/ 8587 w 22626"/>
              <a:gd name="connsiteY1-972" fmla="*/ 4212 h 41176"/>
              <a:gd name="connsiteX2-973" fmla="*/ 21668 w 22626"/>
              <a:gd name="connsiteY2-974" fmla="*/ 6477 h 41176"/>
              <a:gd name="connsiteX3-975" fmla="*/ 20497 w 22626"/>
              <a:gd name="connsiteY3-976" fmla="*/ 35629 h 41176"/>
              <a:gd name="connsiteX4-977" fmla="*/ 11427 w 22626"/>
              <a:gd name="connsiteY4-978" fmla="*/ 38711 h 41176"/>
              <a:gd name="connsiteX5-979" fmla="*/ 1353 w 22626"/>
              <a:gd name="connsiteY5-980" fmla="*/ 37574 h 41176"/>
              <a:gd name="connsiteX6-981" fmla="*/ 3128 w 22626"/>
              <a:gd name="connsiteY6-982" fmla="*/ 23255 h 41176"/>
              <a:gd name="connsiteX7-983" fmla="*/ 187 w 22626"/>
              <a:gd name="connsiteY7-984" fmla="*/ 7119 h 41176"/>
              <a:gd name="connsiteX0-985" fmla="*/ 187 w 21524"/>
              <a:gd name="connsiteY0-986" fmla="*/ 4537 h 38594"/>
              <a:gd name="connsiteX1-987" fmla="*/ 8587 w 21524"/>
              <a:gd name="connsiteY1-988" fmla="*/ 1630 h 38594"/>
              <a:gd name="connsiteX2-989" fmla="*/ 19981 w 21524"/>
              <a:gd name="connsiteY2-990" fmla="*/ 5226 h 38594"/>
              <a:gd name="connsiteX3-991" fmla="*/ 20497 w 21524"/>
              <a:gd name="connsiteY3-992" fmla="*/ 33047 h 38594"/>
              <a:gd name="connsiteX4-993" fmla="*/ 11427 w 21524"/>
              <a:gd name="connsiteY4-994" fmla="*/ 36129 h 38594"/>
              <a:gd name="connsiteX5-995" fmla="*/ 1353 w 21524"/>
              <a:gd name="connsiteY5-996" fmla="*/ 34992 h 38594"/>
              <a:gd name="connsiteX6-997" fmla="*/ 3128 w 21524"/>
              <a:gd name="connsiteY6-998" fmla="*/ 20673 h 38594"/>
              <a:gd name="connsiteX7-999" fmla="*/ 187 w 21524"/>
              <a:gd name="connsiteY7-1000" fmla="*/ 4537 h 38594"/>
              <a:gd name="connsiteX0-1001" fmla="*/ 187 w 21570"/>
              <a:gd name="connsiteY0-1002" fmla="*/ 5007 h 39064"/>
              <a:gd name="connsiteX1-1003" fmla="*/ 8587 w 21570"/>
              <a:gd name="connsiteY1-1004" fmla="*/ 2100 h 39064"/>
              <a:gd name="connsiteX2-1005" fmla="*/ 20070 w 21570"/>
              <a:gd name="connsiteY2-1006" fmla="*/ 13886 h 39064"/>
              <a:gd name="connsiteX3-1007" fmla="*/ 20497 w 21570"/>
              <a:gd name="connsiteY3-1008" fmla="*/ 33517 h 39064"/>
              <a:gd name="connsiteX4-1009" fmla="*/ 11427 w 21570"/>
              <a:gd name="connsiteY4-1010" fmla="*/ 36599 h 39064"/>
              <a:gd name="connsiteX5-1011" fmla="*/ 1353 w 21570"/>
              <a:gd name="connsiteY5-1012" fmla="*/ 35462 h 39064"/>
              <a:gd name="connsiteX6-1013" fmla="*/ 3128 w 21570"/>
              <a:gd name="connsiteY6-1014" fmla="*/ 21143 h 39064"/>
              <a:gd name="connsiteX7-1015" fmla="*/ 187 w 21570"/>
              <a:gd name="connsiteY7-1016" fmla="*/ 5007 h 39064"/>
              <a:gd name="connsiteX0-1017" fmla="*/ 187 w 20775"/>
              <a:gd name="connsiteY0-1018" fmla="*/ 5007 h 39064"/>
              <a:gd name="connsiteX1-1019" fmla="*/ 8587 w 20775"/>
              <a:gd name="connsiteY1-1020" fmla="*/ 2100 h 39064"/>
              <a:gd name="connsiteX2-1021" fmla="*/ 20070 w 20775"/>
              <a:gd name="connsiteY2-1022" fmla="*/ 13886 h 39064"/>
              <a:gd name="connsiteX3-1023" fmla="*/ 20497 w 20775"/>
              <a:gd name="connsiteY3-1024" fmla="*/ 33517 h 39064"/>
              <a:gd name="connsiteX4-1025" fmla="*/ 11427 w 20775"/>
              <a:gd name="connsiteY4-1026" fmla="*/ 36599 h 39064"/>
              <a:gd name="connsiteX5-1027" fmla="*/ 1353 w 20775"/>
              <a:gd name="connsiteY5-1028" fmla="*/ 35462 h 39064"/>
              <a:gd name="connsiteX6-1029" fmla="*/ 3128 w 20775"/>
              <a:gd name="connsiteY6-1030" fmla="*/ 21143 h 39064"/>
              <a:gd name="connsiteX7-1031" fmla="*/ 187 w 20775"/>
              <a:gd name="connsiteY7-1032" fmla="*/ 5007 h 39064"/>
              <a:gd name="connsiteX0-1033" fmla="*/ 187 w 21596"/>
              <a:gd name="connsiteY0-1034" fmla="*/ 5007 h 38969"/>
              <a:gd name="connsiteX1-1035" fmla="*/ 8587 w 21596"/>
              <a:gd name="connsiteY1-1036" fmla="*/ 2100 h 38969"/>
              <a:gd name="connsiteX2-1037" fmla="*/ 20070 w 21596"/>
              <a:gd name="connsiteY2-1038" fmla="*/ 13886 h 38969"/>
              <a:gd name="connsiteX3-1039" fmla="*/ 20541 w 21596"/>
              <a:gd name="connsiteY3-1040" fmla="*/ 35667 h 38969"/>
              <a:gd name="connsiteX4-1041" fmla="*/ 11427 w 21596"/>
              <a:gd name="connsiteY4-1042" fmla="*/ 36599 h 38969"/>
              <a:gd name="connsiteX5-1043" fmla="*/ 1353 w 21596"/>
              <a:gd name="connsiteY5-1044" fmla="*/ 35462 h 38969"/>
              <a:gd name="connsiteX6-1045" fmla="*/ 3128 w 21596"/>
              <a:gd name="connsiteY6-1046" fmla="*/ 21143 h 38969"/>
              <a:gd name="connsiteX7-1047" fmla="*/ 187 w 21596"/>
              <a:gd name="connsiteY7-1048" fmla="*/ 5007 h 38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647" y="connsiteY7-648"/>
              </a:cxn>
            </a:cxnLst>
            <a:rect l="l" t="t" r="r" b="b"/>
            <a:pathLst>
              <a:path w="21596" h="38969">
                <a:moveTo>
                  <a:pt x="187" y="5007"/>
                </a:moveTo>
                <a:cubicBezTo>
                  <a:pt x="1230" y="-2978"/>
                  <a:pt x="5273" y="620"/>
                  <a:pt x="8587" y="2100"/>
                </a:cubicBezTo>
                <a:cubicBezTo>
                  <a:pt x="11901" y="3580"/>
                  <a:pt x="18078" y="8292"/>
                  <a:pt x="20070" y="13886"/>
                </a:cubicBezTo>
                <a:cubicBezTo>
                  <a:pt x="22062" y="19480"/>
                  <a:pt x="21981" y="31882"/>
                  <a:pt x="20541" y="35667"/>
                </a:cubicBezTo>
                <a:cubicBezTo>
                  <a:pt x="19101" y="39452"/>
                  <a:pt x="14625" y="36633"/>
                  <a:pt x="11427" y="36599"/>
                </a:cubicBezTo>
                <a:cubicBezTo>
                  <a:pt x="8229" y="36565"/>
                  <a:pt x="3712" y="42645"/>
                  <a:pt x="1353" y="35462"/>
                </a:cubicBezTo>
                <a:cubicBezTo>
                  <a:pt x="-1006" y="28279"/>
                  <a:pt x="3478" y="26116"/>
                  <a:pt x="3128" y="21143"/>
                </a:cubicBezTo>
                <a:cubicBezTo>
                  <a:pt x="2778" y="16170"/>
                  <a:pt x="-856" y="12992"/>
                  <a:pt x="187" y="5007"/>
                </a:cubicBezTo>
                <a:close/>
              </a:path>
            </a:pathLst>
          </a:custGeom>
          <a:solidFill>
            <a:srgbClr val="01DB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流程图: 终止 9"/>
          <p:cNvSpPr/>
          <p:nvPr/>
        </p:nvSpPr>
        <p:spPr>
          <a:xfrm rot="1055968">
            <a:off x="844296" y="1339439"/>
            <a:ext cx="4876781" cy="413606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4867 w 22992"/>
              <a:gd name="connsiteY0-2" fmla="*/ 0 h 21600"/>
              <a:gd name="connsiteX1-3" fmla="*/ 19517 w 22992"/>
              <a:gd name="connsiteY1-4" fmla="*/ 0 h 21600"/>
              <a:gd name="connsiteX2-5" fmla="*/ 22992 w 22992"/>
              <a:gd name="connsiteY2-6" fmla="*/ 10800 h 21600"/>
              <a:gd name="connsiteX3-7" fmla="*/ 19517 w 22992"/>
              <a:gd name="connsiteY3-8" fmla="*/ 21600 h 21600"/>
              <a:gd name="connsiteX4-9" fmla="*/ 4867 w 22992"/>
              <a:gd name="connsiteY4-10" fmla="*/ 21600 h 21600"/>
              <a:gd name="connsiteX5-11" fmla="*/ 0 w 22992"/>
              <a:gd name="connsiteY5-12" fmla="*/ 8343 h 21600"/>
              <a:gd name="connsiteX6-13" fmla="*/ 4867 w 22992"/>
              <a:gd name="connsiteY6-14" fmla="*/ 0 h 21600"/>
              <a:gd name="connsiteX0-15" fmla="*/ 3538 w 23010"/>
              <a:gd name="connsiteY0-16" fmla="*/ 0 h 26718"/>
              <a:gd name="connsiteX1-17" fmla="*/ 19535 w 23010"/>
              <a:gd name="connsiteY1-18" fmla="*/ 5118 h 26718"/>
              <a:gd name="connsiteX2-19" fmla="*/ 23010 w 23010"/>
              <a:gd name="connsiteY2-20" fmla="*/ 15918 h 26718"/>
              <a:gd name="connsiteX3-21" fmla="*/ 19535 w 23010"/>
              <a:gd name="connsiteY3-22" fmla="*/ 26718 h 26718"/>
              <a:gd name="connsiteX4-23" fmla="*/ 4885 w 23010"/>
              <a:gd name="connsiteY4-24" fmla="*/ 26718 h 26718"/>
              <a:gd name="connsiteX5-25" fmla="*/ 18 w 23010"/>
              <a:gd name="connsiteY5-26" fmla="*/ 13461 h 26718"/>
              <a:gd name="connsiteX6-27" fmla="*/ 3538 w 23010"/>
              <a:gd name="connsiteY6-28" fmla="*/ 0 h 26718"/>
              <a:gd name="connsiteX0-29" fmla="*/ 3538 w 23022"/>
              <a:gd name="connsiteY0-30" fmla="*/ 0 h 26718"/>
              <a:gd name="connsiteX1-31" fmla="*/ 18457 w 23022"/>
              <a:gd name="connsiteY1-32" fmla="*/ 2149 h 26718"/>
              <a:gd name="connsiteX2-33" fmla="*/ 23010 w 23022"/>
              <a:gd name="connsiteY2-34" fmla="*/ 15918 h 26718"/>
              <a:gd name="connsiteX3-35" fmla="*/ 19535 w 23022"/>
              <a:gd name="connsiteY3-36" fmla="*/ 26718 h 26718"/>
              <a:gd name="connsiteX4-37" fmla="*/ 4885 w 23022"/>
              <a:gd name="connsiteY4-38" fmla="*/ 26718 h 26718"/>
              <a:gd name="connsiteX5-39" fmla="*/ 18 w 23022"/>
              <a:gd name="connsiteY5-40" fmla="*/ 13461 h 26718"/>
              <a:gd name="connsiteX6-41" fmla="*/ 3538 w 23022"/>
              <a:gd name="connsiteY6-42" fmla="*/ 0 h 26718"/>
              <a:gd name="connsiteX0-43" fmla="*/ 3538 w 22047"/>
              <a:gd name="connsiteY0-44" fmla="*/ 0 h 26718"/>
              <a:gd name="connsiteX1-45" fmla="*/ 18457 w 22047"/>
              <a:gd name="connsiteY1-46" fmla="*/ 2149 h 26718"/>
              <a:gd name="connsiteX2-47" fmla="*/ 22022 w 22047"/>
              <a:gd name="connsiteY2-48" fmla="*/ 13666 h 26718"/>
              <a:gd name="connsiteX3-49" fmla="*/ 19535 w 22047"/>
              <a:gd name="connsiteY3-50" fmla="*/ 26718 h 26718"/>
              <a:gd name="connsiteX4-51" fmla="*/ 4885 w 22047"/>
              <a:gd name="connsiteY4-52" fmla="*/ 26718 h 26718"/>
              <a:gd name="connsiteX5-53" fmla="*/ 18 w 22047"/>
              <a:gd name="connsiteY5-54" fmla="*/ 13461 h 26718"/>
              <a:gd name="connsiteX6-55" fmla="*/ 3538 w 22047"/>
              <a:gd name="connsiteY6-56" fmla="*/ 0 h 26718"/>
              <a:gd name="connsiteX0-57" fmla="*/ 3538 w 22022"/>
              <a:gd name="connsiteY0-58" fmla="*/ 0 h 26718"/>
              <a:gd name="connsiteX1-59" fmla="*/ 18457 w 22022"/>
              <a:gd name="connsiteY1-60" fmla="*/ 2149 h 26718"/>
              <a:gd name="connsiteX2-61" fmla="*/ 22022 w 22022"/>
              <a:gd name="connsiteY2-62" fmla="*/ 13666 h 26718"/>
              <a:gd name="connsiteX3-63" fmla="*/ 18592 w 22022"/>
              <a:gd name="connsiteY3-64" fmla="*/ 25797 h 26718"/>
              <a:gd name="connsiteX4-65" fmla="*/ 4885 w 22022"/>
              <a:gd name="connsiteY4-66" fmla="*/ 26718 h 26718"/>
              <a:gd name="connsiteX5-67" fmla="*/ 18 w 22022"/>
              <a:gd name="connsiteY5-68" fmla="*/ 13461 h 26718"/>
              <a:gd name="connsiteX6-69" fmla="*/ 3538 w 22022"/>
              <a:gd name="connsiteY6-70" fmla="*/ 0 h 26718"/>
              <a:gd name="connsiteX0-71" fmla="*/ 3541 w 22025"/>
              <a:gd name="connsiteY0-72" fmla="*/ 0 h 28356"/>
              <a:gd name="connsiteX1-73" fmla="*/ 18460 w 22025"/>
              <a:gd name="connsiteY1-74" fmla="*/ 2149 h 28356"/>
              <a:gd name="connsiteX2-75" fmla="*/ 22025 w 22025"/>
              <a:gd name="connsiteY2-76" fmla="*/ 13666 h 28356"/>
              <a:gd name="connsiteX3-77" fmla="*/ 18595 w 22025"/>
              <a:gd name="connsiteY3-78" fmla="*/ 25797 h 28356"/>
              <a:gd name="connsiteX4-79" fmla="*/ 4978 w 22025"/>
              <a:gd name="connsiteY4-80" fmla="*/ 28356 h 28356"/>
              <a:gd name="connsiteX5-81" fmla="*/ 21 w 22025"/>
              <a:gd name="connsiteY5-82" fmla="*/ 13461 h 28356"/>
              <a:gd name="connsiteX6-83" fmla="*/ 3541 w 22025"/>
              <a:gd name="connsiteY6-84" fmla="*/ 0 h 28356"/>
              <a:gd name="connsiteX0-85" fmla="*/ 3546 w 22030"/>
              <a:gd name="connsiteY0-86" fmla="*/ 0 h 28356"/>
              <a:gd name="connsiteX1-87" fmla="*/ 18465 w 22030"/>
              <a:gd name="connsiteY1-88" fmla="*/ 2149 h 28356"/>
              <a:gd name="connsiteX2-89" fmla="*/ 22030 w 22030"/>
              <a:gd name="connsiteY2-90" fmla="*/ 13666 h 28356"/>
              <a:gd name="connsiteX3-91" fmla="*/ 18600 w 22030"/>
              <a:gd name="connsiteY3-92" fmla="*/ 25797 h 28356"/>
              <a:gd name="connsiteX4-93" fmla="*/ 4983 w 22030"/>
              <a:gd name="connsiteY4-94" fmla="*/ 28356 h 28356"/>
              <a:gd name="connsiteX5-95" fmla="*/ 26 w 22030"/>
              <a:gd name="connsiteY5-96" fmla="*/ 13461 h 28356"/>
              <a:gd name="connsiteX6-97" fmla="*/ 3546 w 22030"/>
              <a:gd name="connsiteY6-98" fmla="*/ 0 h 28356"/>
              <a:gd name="connsiteX0-99" fmla="*/ 1195 w 19679"/>
              <a:gd name="connsiteY0-100" fmla="*/ 0 h 28356"/>
              <a:gd name="connsiteX1-101" fmla="*/ 16114 w 19679"/>
              <a:gd name="connsiteY1-102" fmla="*/ 2149 h 28356"/>
              <a:gd name="connsiteX2-103" fmla="*/ 19679 w 19679"/>
              <a:gd name="connsiteY2-104" fmla="*/ 13666 h 28356"/>
              <a:gd name="connsiteX3-105" fmla="*/ 16249 w 19679"/>
              <a:gd name="connsiteY3-106" fmla="*/ 25797 h 28356"/>
              <a:gd name="connsiteX4-107" fmla="*/ 2632 w 19679"/>
              <a:gd name="connsiteY4-108" fmla="*/ 28356 h 28356"/>
              <a:gd name="connsiteX5-109" fmla="*/ 1195 w 19679"/>
              <a:gd name="connsiteY5-110" fmla="*/ 0 h 28356"/>
              <a:gd name="connsiteX0-111" fmla="*/ 3832 w 22316"/>
              <a:gd name="connsiteY0-112" fmla="*/ 0 h 28356"/>
              <a:gd name="connsiteX1-113" fmla="*/ 18751 w 22316"/>
              <a:gd name="connsiteY1-114" fmla="*/ 2149 h 28356"/>
              <a:gd name="connsiteX2-115" fmla="*/ 22316 w 22316"/>
              <a:gd name="connsiteY2-116" fmla="*/ 13666 h 28356"/>
              <a:gd name="connsiteX3-117" fmla="*/ 18886 w 22316"/>
              <a:gd name="connsiteY3-118" fmla="*/ 25797 h 28356"/>
              <a:gd name="connsiteX4-119" fmla="*/ 5269 w 22316"/>
              <a:gd name="connsiteY4-120" fmla="*/ 28356 h 28356"/>
              <a:gd name="connsiteX5-121" fmla="*/ 3832 w 22316"/>
              <a:gd name="connsiteY5-122" fmla="*/ 0 h 28356"/>
              <a:gd name="connsiteX0-123" fmla="*/ 1831 w 20315"/>
              <a:gd name="connsiteY0-124" fmla="*/ 0 h 28377"/>
              <a:gd name="connsiteX1-125" fmla="*/ 16750 w 20315"/>
              <a:gd name="connsiteY1-126" fmla="*/ 2149 h 28377"/>
              <a:gd name="connsiteX2-127" fmla="*/ 20315 w 20315"/>
              <a:gd name="connsiteY2-128" fmla="*/ 13666 h 28377"/>
              <a:gd name="connsiteX3-129" fmla="*/ 16885 w 20315"/>
              <a:gd name="connsiteY3-130" fmla="*/ 25797 h 28377"/>
              <a:gd name="connsiteX4-131" fmla="*/ 3268 w 20315"/>
              <a:gd name="connsiteY4-132" fmla="*/ 28356 h 28377"/>
              <a:gd name="connsiteX5-133" fmla="*/ 1831 w 20315"/>
              <a:gd name="connsiteY5-134" fmla="*/ 0 h 28377"/>
              <a:gd name="connsiteX0-135" fmla="*/ 3287 w 21771"/>
              <a:gd name="connsiteY0-136" fmla="*/ 0 h 28357"/>
              <a:gd name="connsiteX1-137" fmla="*/ 18206 w 21771"/>
              <a:gd name="connsiteY1-138" fmla="*/ 2149 h 28357"/>
              <a:gd name="connsiteX2-139" fmla="*/ 21771 w 21771"/>
              <a:gd name="connsiteY2-140" fmla="*/ 13666 h 28357"/>
              <a:gd name="connsiteX3-141" fmla="*/ 18341 w 21771"/>
              <a:gd name="connsiteY3-142" fmla="*/ 25797 h 28357"/>
              <a:gd name="connsiteX4-143" fmla="*/ 4724 w 21771"/>
              <a:gd name="connsiteY4-144" fmla="*/ 28356 h 28357"/>
              <a:gd name="connsiteX5-145" fmla="*/ 3287 w 21771"/>
              <a:gd name="connsiteY5-146" fmla="*/ 0 h 28357"/>
              <a:gd name="connsiteX0-147" fmla="*/ 4230 w 22714"/>
              <a:gd name="connsiteY0-148" fmla="*/ 12 h 28369"/>
              <a:gd name="connsiteX1-149" fmla="*/ 19149 w 22714"/>
              <a:gd name="connsiteY1-150" fmla="*/ 2161 h 28369"/>
              <a:gd name="connsiteX2-151" fmla="*/ 22714 w 22714"/>
              <a:gd name="connsiteY2-152" fmla="*/ 13678 h 28369"/>
              <a:gd name="connsiteX3-153" fmla="*/ 19284 w 22714"/>
              <a:gd name="connsiteY3-154" fmla="*/ 25809 h 28369"/>
              <a:gd name="connsiteX4-155" fmla="*/ 5667 w 22714"/>
              <a:gd name="connsiteY4-156" fmla="*/ 28368 h 28369"/>
              <a:gd name="connsiteX5-157" fmla="*/ 4230 w 22714"/>
              <a:gd name="connsiteY5-158" fmla="*/ 12 h 28369"/>
              <a:gd name="connsiteX0-159" fmla="*/ 4688 w 23172"/>
              <a:gd name="connsiteY0-160" fmla="*/ 354 h 28711"/>
              <a:gd name="connsiteX1-161" fmla="*/ 19607 w 23172"/>
              <a:gd name="connsiteY1-162" fmla="*/ 2503 h 28711"/>
              <a:gd name="connsiteX2-163" fmla="*/ 23172 w 23172"/>
              <a:gd name="connsiteY2-164" fmla="*/ 14020 h 28711"/>
              <a:gd name="connsiteX3-165" fmla="*/ 19742 w 23172"/>
              <a:gd name="connsiteY3-166" fmla="*/ 26151 h 28711"/>
              <a:gd name="connsiteX4-167" fmla="*/ 6125 w 23172"/>
              <a:gd name="connsiteY4-168" fmla="*/ 28710 h 28711"/>
              <a:gd name="connsiteX5-169" fmla="*/ 4688 w 23172"/>
              <a:gd name="connsiteY5-170" fmla="*/ 354 h 28711"/>
              <a:gd name="connsiteX0-171" fmla="*/ 5021 w 23505"/>
              <a:gd name="connsiteY0-172" fmla="*/ 324 h 28681"/>
              <a:gd name="connsiteX1-173" fmla="*/ 19940 w 23505"/>
              <a:gd name="connsiteY1-174" fmla="*/ 2473 h 28681"/>
              <a:gd name="connsiteX2-175" fmla="*/ 23505 w 23505"/>
              <a:gd name="connsiteY2-176" fmla="*/ 13990 h 28681"/>
              <a:gd name="connsiteX3-177" fmla="*/ 20075 w 23505"/>
              <a:gd name="connsiteY3-178" fmla="*/ 26121 h 28681"/>
              <a:gd name="connsiteX4-179" fmla="*/ 6458 w 23505"/>
              <a:gd name="connsiteY4-180" fmla="*/ 28680 h 28681"/>
              <a:gd name="connsiteX5-181" fmla="*/ 5021 w 23505"/>
              <a:gd name="connsiteY5-182" fmla="*/ 324 h 28681"/>
              <a:gd name="connsiteX0-183" fmla="*/ 3000 w 21484"/>
              <a:gd name="connsiteY0-184" fmla="*/ 1453 h 27658"/>
              <a:gd name="connsiteX1-185" fmla="*/ 17919 w 21484"/>
              <a:gd name="connsiteY1-186" fmla="*/ 3602 h 27658"/>
              <a:gd name="connsiteX2-187" fmla="*/ 21484 w 21484"/>
              <a:gd name="connsiteY2-188" fmla="*/ 15119 h 27658"/>
              <a:gd name="connsiteX3-189" fmla="*/ 18054 w 21484"/>
              <a:gd name="connsiteY3-190" fmla="*/ 27250 h 27658"/>
              <a:gd name="connsiteX4-191" fmla="*/ 4886 w 21484"/>
              <a:gd name="connsiteY4-192" fmla="*/ 27557 h 27658"/>
              <a:gd name="connsiteX5-193" fmla="*/ 3000 w 21484"/>
              <a:gd name="connsiteY5-194" fmla="*/ 1453 h 27658"/>
              <a:gd name="connsiteX0-195" fmla="*/ 749 w 20939"/>
              <a:gd name="connsiteY0-196" fmla="*/ 1509 h 29307"/>
              <a:gd name="connsiteX1-197" fmla="*/ 17374 w 20939"/>
              <a:gd name="connsiteY1-198" fmla="*/ 3351 h 29307"/>
              <a:gd name="connsiteX2-199" fmla="*/ 20939 w 20939"/>
              <a:gd name="connsiteY2-200" fmla="*/ 14868 h 29307"/>
              <a:gd name="connsiteX3-201" fmla="*/ 17509 w 20939"/>
              <a:gd name="connsiteY3-202" fmla="*/ 26999 h 29307"/>
              <a:gd name="connsiteX4-203" fmla="*/ 4341 w 20939"/>
              <a:gd name="connsiteY4-204" fmla="*/ 27306 h 29307"/>
              <a:gd name="connsiteX5-205" fmla="*/ 749 w 20939"/>
              <a:gd name="connsiteY5-206" fmla="*/ 1509 h 29307"/>
              <a:gd name="connsiteX0-207" fmla="*/ 1711 w 21901"/>
              <a:gd name="connsiteY0-208" fmla="*/ 1464 h 28837"/>
              <a:gd name="connsiteX1-209" fmla="*/ 18336 w 21901"/>
              <a:gd name="connsiteY1-210" fmla="*/ 3306 h 28837"/>
              <a:gd name="connsiteX2-211" fmla="*/ 21901 w 21901"/>
              <a:gd name="connsiteY2-212" fmla="*/ 14823 h 28837"/>
              <a:gd name="connsiteX3-213" fmla="*/ 18471 w 21901"/>
              <a:gd name="connsiteY3-214" fmla="*/ 26954 h 28837"/>
              <a:gd name="connsiteX4-215" fmla="*/ 2429 w 21901"/>
              <a:gd name="connsiteY4-216" fmla="*/ 26647 h 28837"/>
              <a:gd name="connsiteX5-217" fmla="*/ 1711 w 21901"/>
              <a:gd name="connsiteY5-218" fmla="*/ 1464 h 28837"/>
              <a:gd name="connsiteX0-219" fmla="*/ 1702 w 21892"/>
              <a:gd name="connsiteY0-220" fmla="*/ 1464 h 28054"/>
              <a:gd name="connsiteX1-221" fmla="*/ 18327 w 21892"/>
              <a:gd name="connsiteY1-222" fmla="*/ 3306 h 28054"/>
              <a:gd name="connsiteX2-223" fmla="*/ 21892 w 21892"/>
              <a:gd name="connsiteY2-224" fmla="*/ 14823 h 28054"/>
              <a:gd name="connsiteX3-225" fmla="*/ 18282 w 21892"/>
              <a:gd name="connsiteY3-226" fmla="*/ 24497 h 28054"/>
              <a:gd name="connsiteX4-227" fmla="*/ 2420 w 21892"/>
              <a:gd name="connsiteY4-228" fmla="*/ 26647 h 28054"/>
              <a:gd name="connsiteX5-229" fmla="*/ 1702 w 21892"/>
              <a:gd name="connsiteY5-230" fmla="*/ 1464 h 28054"/>
              <a:gd name="connsiteX0-231" fmla="*/ 1702 w 21892"/>
              <a:gd name="connsiteY0-232" fmla="*/ 1464 h 28054"/>
              <a:gd name="connsiteX1-233" fmla="*/ 18327 w 21892"/>
              <a:gd name="connsiteY1-234" fmla="*/ 3306 h 28054"/>
              <a:gd name="connsiteX2-235" fmla="*/ 21892 w 21892"/>
              <a:gd name="connsiteY2-236" fmla="*/ 14823 h 28054"/>
              <a:gd name="connsiteX3-237" fmla="*/ 18282 w 21892"/>
              <a:gd name="connsiteY3-238" fmla="*/ 24497 h 28054"/>
              <a:gd name="connsiteX4-239" fmla="*/ 2420 w 21892"/>
              <a:gd name="connsiteY4-240" fmla="*/ 26647 h 28054"/>
              <a:gd name="connsiteX5-241" fmla="*/ 1702 w 21892"/>
              <a:gd name="connsiteY5-242" fmla="*/ 1464 h 28054"/>
              <a:gd name="connsiteX0-243" fmla="*/ 1722 w 21913"/>
              <a:gd name="connsiteY0-244" fmla="*/ 2559 h 29149"/>
              <a:gd name="connsiteX1-245" fmla="*/ 18661 w 21913"/>
              <a:gd name="connsiteY1-246" fmla="*/ 1330 h 29149"/>
              <a:gd name="connsiteX2-247" fmla="*/ 21912 w 21913"/>
              <a:gd name="connsiteY2-248" fmla="*/ 15918 h 29149"/>
              <a:gd name="connsiteX3-249" fmla="*/ 18302 w 21913"/>
              <a:gd name="connsiteY3-250" fmla="*/ 25592 h 29149"/>
              <a:gd name="connsiteX4-251" fmla="*/ 2440 w 21913"/>
              <a:gd name="connsiteY4-252" fmla="*/ 27742 h 29149"/>
              <a:gd name="connsiteX5-253" fmla="*/ 1722 w 21913"/>
              <a:gd name="connsiteY5-254" fmla="*/ 2559 h 29149"/>
              <a:gd name="connsiteX0-255" fmla="*/ 1722 w 21913"/>
              <a:gd name="connsiteY0-256" fmla="*/ 2336 h 28926"/>
              <a:gd name="connsiteX1-257" fmla="*/ 18661 w 21913"/>
              <a:gd name="connsiteY1-258" fmla="*/ 1107 h 28926"/>
              <a:gd name="connsiteX2-259" fmla="*/ 21912 w 21913"/>
              <a:gd name="connsiteY2-260" fmla="*/ 15695 h 28926"/>
              <a:gd name="connsiteX3-261" fmla="*/ 18302 w 21913"/>
              <a:gd name="connsiteY3-262" fmla="*/ 25369 h 28926"/>
              <a:gd name="connsiteX4-263" fmla="*/ 2440 w 21913"/>
              <a:gd name="connsiteY4-264" fmla="*/ 27519 h 28926"/>
              <a:gd name="connsiteX5-265" fmla="*/ 1722 w 21913"/>
              <a:gd name="connsiteY5-266" fmla="*/ 2336 h 28926"/>
              <a:gd name="connsiteX0-267" fmla="*/ 1722 w 21991"/>
              <a:gd name="connsiteY0-268" fmla="*/ 1686 h 28276"/>
              <a:gd name="connsiteX1-269" fmla="*/ 18661 w 21991"/>
              <a:gd name="connsiteY1-270" fmla="*/ 457 h 28276"/>
              <a:gd name="connsiteX2-271" fmla="*/ 21912 w 21991"/>
              <a:gd name="connsiteY2-272" fmla="*/ 15045 h 28276"/>
              <a:gd name="connsiteX3-273" fmla="*/ 18302 w 21991"/>
              <a:gd name="connsiteY3-274" fmla="*/ 24719 h 28276"/>
              <a:gd name="connsiteX4-275" fmla="*/ 2440 w 21991"/>
              <a:gd name="connsiteY4-276" fmla="*/ 26869 h 28276"/>
              <a:gd name="connsiteX5-277" fmla="*/ 1722 w 21991"/>
              <a:gd name="connsiteY5-278" fmla="*/ 1686 h 28276"/>
              <a:gd name="connsiteX0-279" fmla="*/ 1722 w 22278"/>
              <a:gd name="connsiteY0-280" fmla="*/ 3240 h 29830"/>
              <a:gd name="connsiteX1-281" fmla="*/ 18661 w 22278"/>
              <a:gd name="connsiteY1-282" fmla="*/ 2011 h 29830"/>
              <a:gd name="connsiteX2-283" fmla="*/ 22271 w 22278"/>
              <a:gd name="connsiteY2-284" fmla="*/ 18749 h 29830"/>
              <a:gd name="connsiteX3-285" fmla="*/ 18302 w 22278"/>
              <a:gd name="connsiteY3-286" fmla="*/ 26273 h 29830"/>
              <a:gd name="connsiteX4-287" fmla="*/ 2440 w 22278"/>
              <a:gd name="connsiteY4-288" fmla="*/ 28423 h 29830"/>
              <a:gd name="connsiteX5-289" fmla="*/ 1722 w 22278"/>
              <a:gd name="connsiteY5-290" fmla="*/ 3240 h 29830"/>
              <a:gd name="connsiteX0-291" fmla="*/ 1708 w 22257"/>
              <a:gd name="connsiteY0-292" fmla="*/ 2212 h 28802"/>
              <a:gd name="connsiteX1-293" fmla="*/ 18422 w 22257"/>
              <a:gd name="connsiteY1-294" fmla="*/ 3030 h 28802"/>
              <a:gd name="connsiteX2-295" fmla="*/ 22257 w 22257"/>
              <a:gd name="connsiteY2-296" fmla="*/ 17721 h 28802"/>
              <a:gd name="connsiteX3-297" fmla="*/ 18288 w 22257"/>
              <a:gd name="connsiteY3-298" fmla="*/ 25245 h 28802"/>
              <a:gd name="connsiteX4-299" fmla="*/ 2426 w 22257"/>
              <a:gd name="connsiteY4-300" fmla="*/ 27395 h 28802"/>
              <a:gd name="connsiteX5-301" fmla="*/ 1708 w 22257"/>
              <a:gd name="connsiteY5-302" fmla="*/ 2212 h 28802"/>
              <a:gd name="connsiteX0-303" fmla="*/ 1708 w 22259"/>
              <a:gd name="connsiteY0-304" fmla="*/ 1530 h 28120"/>
              <a:gd name="connsiteX1-305" fmla="*/ 18422 w 22259"/>
              <a:gd name="connsiteY1-306" fmla="*/ 2348 h 28120"/>
              <a:gd name="connsiteX2-307" fmla="*/ 22257 w 22259"/>
              <a:gd name="connsiteY2-308" fmla="*/ 17039 h 28120"/>
              <a:gd name="connsiteX3-309" fmla="*/ 18288 w 22259"/>
              <a:gd name="connsiteY3-310" fmla="*/ 24563 h 28120"/>
              <a:gd name="connsiteX4-311" fmla="*/ 2426 w 22259"/>
              <a:gd name="connsiteY4-312" fmla="*/ 26713 h 28120"/>
              <a:gd name="connsiteX5-313" fmla="*/ 1708 w 22259"/>
              <a:gd name="connsiteY5-314" fmla="*/ 1530 h 28120"/>
              <a:gd name="connsiteX0-315" fmla="*/ 1708 w 23155"/>
              <a:gd name="connsiteY0-316" fmla="*/ 2050 h 28640"/>
              <a:gd name="connsiteX1-317" fmla="*/ 18422 w 23155"/>
              <a:gd name="connsiteY1-318" fmla="*/ 2868 h 28640"/>
              <a:gd name="connsiteX2-319" fmla="*/ 23155 w 23155"/>
              <a:gd name="connsiteY2-320" fmla="*/ 13976 h 28640"/>
              <a:gd name="connsiteX3-321" fmla="*/ 18288 w 23155"/>
              <a:gd name="connsiteY3-322" fmla="*/ 25083 h 28640"/>
              <a:gd name="connsiteX4-323" fmla="*/ 2426 w 23155"/>
              <a:gd name="connsiteY4-324" fmla="*/ 27233 h 28640"/>
              <a:gd name="connsiteX5-325" fmla="*/ 1708 w 23155"/>
              <a:gd name="connsiteY5-326" fmla="*/ 2050 h 28640"/>
              <a:gd name="connsiteX0-327" fmla="*/ 1708 w 23155"/>
              <a:gd name="connsiteY0-328" fmla="*/ 2050 h 28640"/>
              <a:gd name="connsiteX1-329" fmla="*/ 18422 w 23155"/>
              <a:gd name="connsiteY1-330" fmla="*/ 2868 h 28640"/>
              <a:gd name="connsiteX2-331" fmla="*/ 23155 w 23155"/>
              <a:gd name="connsiteY2-332" fmla="*/ 13976 h 28640"/>
              <a:gd name="connsiteX3-333" fmla="*/ 18288 w 23155"/>
              <a:gd name="connsiteY3-334" fmla="*/ 25083 h 28640"/>
              <a:gd name="connsiteX4-335" fmla="*/ 2426 w 23155"/>
              <a:gd name="connsiteY4-336" fmla="*/ 27233 h 28640"/>
              <a:gd name="connsiteX5-337" fmla="*/ 1708 w 23155"/>
              <a:gd name="connsiteY5-338" fmla="*/ 2050 h 28640"/>
              <a:gd name="connsiteX0-339" fmla="*/ 1863 w 23310"/>
              <a:gd name="connsiteY0-340" fmla="*/ 2185 h 30355"/>
              <a:gd name="connsiteX1-341" fmla="*/ 18577 w 23310"/>
              <a:gd name="connsiteY1-342" fmla="*/ 3003 h 30355"/>
              <a:gd name="connsiteX2-343" fmla="*/ 23310 w 23310"/>
              <a:gd name="connsiteY2-344" fmla="*/ 14111 h 30355"/>
              <a:gd name="connsiteX3-345" fmla="*/ 18443 w 23310"/>
              <a:gd name="connsiteY3-346" fmla="*/ 25218 h 30355"/>
              <a:gd name="connsiteX4-347" fmla="*/ 2267 w 23310"/>
              <a:gd name="connsiteY4-348" fmla="*/ 29211 h 30355"/>
              <a:gd name="connsiteX5-349" fmla="*/ 1863 w 23310"/>
              <a:gd name="connsiteY5-350" fmla="*/ 2185 h 30355"/>
              <a:gd name="connsiteX0-351" fmla="*/ 1859 w 23306"/>
              <a:gd name="connsiteY0-352" fmla="*/ 2185 h 30199"/>
              <a:gd name="connsiteX1-353" fmla="*/ 18573 w 23306"/>
              <a:gd name="connsiteY1-354" fmla="*/ 3003 h 30199"/>
              <a:gd name="connsiteX2-355" fmla="*/ 23306 w 23306"/>
              <a:gd name="connsiteY2-356" fmla="*/ 14111 h 30199"/>
              <a:gd name="connsiteX3-357" fmla="*/ 18349 w 23306"/>
              <a:gd name="connsiteY3-358" fmla="*/ 24297 h 30199"/>
              <a:gd name="connsiteX4-359" fmla="*/ 2263 w 23306"/>
              <a:gd name="connsiteY4-360" fmla="*/ 29211 h 30199"/>
              <a:gd name="connsiteX5-361" fmla="*/ 1859 w 23306"/>
              <a:gd name="connsiteY5-362" fmla="*/ 2185 h 30199"/>
              <a:gd name="connsiteX0-363" fmla="*/ 1859 w 23306"/>
              <a:gd name="connsiteY0-364" fmla="*/ 2185 h 30093"/>
              <a:gd name="connsiteX1-365" fmla="*/ 18573 w 23306"/>
              <a:gd name="connsiteY1-366" fmla="*/ 3003 h 30093"/>
              <a:gd name="connsiteX2-367" fmla="*/ 23306 w 23306"/>
              <a:gd name="connsiteY2-368" fmla="*/ 14111 h 30093"/>
              <a:gd name="connsiteX3-369" fmla="*/ 18349 w 23306"/>
              <a:gd name="connsiteY3-370" fmla="*/ 24297 h 30093"/>
              <a:gd name="connsiteX4-371" fmla="*/ 2263 w 23306"/>
              <a:gd name="connsiteY4-372" fmla="*/ 29211 h 30093"/>
              <a:gd name="connsiteX5-373" fmla="*/ 1859 w 23306"/>
              <a:gd name="connsiteY5-374" fmla="*/ 2185 h 30093"/>
              <a:gd name="connsiteX0-375" fmla="*/ 1870 w 23319"/>
              <a:gd name="connsiteY0-376" fmla="*/ 1625 h 29533"/>
              <a:gd name="connsiteX1-377" fmla="*/ 18764 w 23319"/>
              <a:gd name="connsiteY1-378" fmla="*/ 4183 h 29533"/>
              <a:gd name="connsiteX2-379" fmla="*/ 23317 w 23319"/>
              <a:gd name="connsiteY2-380" fmla="*/ 13551 h 29533"/>
              <a:gd name="connsiteX3-381" fmla="*/ 18360 w 23319"/>
              <a:gd name="connsiteY3-382" fmla="*/ 23737 h 29533"/>
              <a:gd name="connsiteX4-383" fmla="*/ 2274 w 23319"/>
              <a:gd name="connsiteY4-384" fmla="*/ 28651 h 29533"/>
              <a:gd name="connsiteX5-385" fmla="*/ 1870 w 23319"/>
              <a:gd name="connsiteY5-386" fmla="*/ 1625 h 29533"/>
              <a:gd name="connsiteX0-387" fmla="*/ 1852 w 23347"/>
              <a:gd name="connsiteY0-388" fmla="*/ 1451 h 30551"/>
              <a:gd name="connsiteX1-389" fmla="*/ 18791 w 23347"/>
              <a:gd name="connsiteY1-390" fmla="*/ 5135 h 30551"/>
              <a:gd name="connsiteX2-391" fmla="*/ 23344 w 23347"/>
              <a:gd name="connsiteY2-392" fmla="*/ 14503 h 30551"/>
              <a:gd name="connsiteX3-393" fmla="*/ 18387 w 23347"/>
              <a:gd name="connsiteY3-394" fmla="*/ 24689 h 30551"/>
              <a:gd name="connsiteX4-395" fmla="*/ 2301 w 23347"/>
              <a:gd name="connsiteY4-396" fmla="*/ 29603 h 30551"/>
              <a:gd name="connsiteX5-397" fmla="*/ 1852 w 23347"/>
              <a:gd name="connsiteY5-398" fmla="*/ 1451 h 30551"/>
              <a:gd name="connsiteX0-399" fmla="*/ 2079 w 24544"/>
              <a:gd name="connsiteY0-400" fmla="*/ 1399 h 30499"/>
              <a:gd name="connsiteX1-401" fmla="*/ 22352 w 24544"/>
              <a:gd name="connsiteY1-402" fmla="*/ 5313 h 30499"/>
              <a:gd name="connsiteX2-403" fmla="*/ 23571 w 24544"/>
              <a:gd name="connsiteY2-404" fmla="*/ 14451 h 30499"/>
              <a:gd name="connsiteX3-405" fmla="*/ 18614 w 24544"/>
              <a:gd name="connsiteY3-406" fmla="*/ 24637 h 30499"/>
              <a:gd name="connsiteX4-407" fmla="*/ 2528 w 24544"/>
              <a:gd name="connsiteY4-408" fmla="*/ 29551 h 30499"/>
              <a:gd name="connsiteX5-409" fmla="*/ 2079 w 24544"/>
              <a:gd name="connsiteY5-410" fmla="*/ 1399 h 30499"/>
              <a:gd name="connsiteX0-411" fmla="*/ 2362 w 25889"/>
              <a:gd name="connsiteY0-412" fmla="*/ 1399 h 29790"/>
              <a:gd name="connsiteX1-413" fmla="*/ 22635 w 25889"/>
              <a:gd name="connsiteY1-414" fmla="*/ 5313 h 29790"/>
              <a:gd name="connsiteX2-415" fmla="*/ 23854 w 25889"/>
              <a:gd name="connsiteY2-416" fmla="*/ 14451 h 29790"/>
              <a:gd name="connsiteX3-417" fmla="*/ 2811 w 25889"/>
              <a:gd name="connsiteY3-418" fmla="*/ 29551 h 29790"/>
              <a:gd name="connsiteX4-419" fmla="*/ 2362 w 25889"/>
              <a:gd name="connsiteY4-420" fmla="*/ 1399 h 29790"/>
              <a:gd name="connsiteX0-421" fmla="*/ 2329 w 25488"/>
              <a:gd name="connsiteY0-422" fmla="*/ 1688 h 31439"/>
              <a:gd name="connsiteX1-423" fmla="*/ 22602 w 25488"/>
              <a:gd name="connsiteY1-424" fmla="*/ 5602 h 31439"/>
              <a:gd name="connsiteX2-425" fmla="*/ 23248 w 25488"/>
              <a:gd name="connsiteY2-426" fmla="*/ 25566 h 31439"/>
              <a:gd name="connsiteX3-427" fmla="*/ 2778 w 25488"/>
              <a:gd name="connsiteY3-428" fmla="*/ 29840 h 31439"/>
              <a:gd name="connsiteX4-429" fmla="*/ 2329 w 25488"/>
              <a:gd name="connsiteY4-430" fmla="*/ 1688 h 31439"/>
              <a:gd name="connsiteX0-431" fmla="*/ 2379 w 25958"/>
              <a:gd name="connsiteY0-432" fmla="*/ 1543 h 31279"/>
              <a:gd name="connsiteX1-433" fmla="*/ 23427 w 25958"/>
              <a:gd name="connsiteY1-434" fmla="*/ 5994 h 31279"/>
              <a:gd name="connsiteX2-435" fmla="*/ 23298 w 25958"/>
              <a:gd name="connsiteY2-436" fmla="*/ 25421 h 31279"/>
              <a:gd name="connsiteX3-437" fmla="*/ 2828 w 25958"/>
              <a:gd name="connsiteY3-438" fmla="*/ 29695 h 31279"/>
              <a:gd name="connsiteX4-439" fmla="*/ 2379 w 25958"/>
              <a:gd name="connsiteY4-440" fmla="*/ 1543 h 31279"/>
              <a:gd name="connsiteX0-441" fmla="*/ 1607 w 25080"/>
              <a:gd name="connsiteY0-442" fmla="*/ 1681 h 33070"/>
              <a:gd name="connsiteX1-443" fmla="*/ 22655 w 25080"/>
              <a:gd name="connsiteY1-444" fmla="*/ 6132 h 33070"/>
              <a:gd name="connsiteX2-445" fmla="*/ 22526 w 25080"/>
              <a:gd name="connsiteY2-446" fmla="*/ 25559 h 33070"/>
              <a:gd name="connsiteX3-447" fmla="*/ 3807 w 25080"/>
              <a:gd name="connsiteY3-448" fmla="*/ 31752 h 33070"/>
              <a:gd name="connsiteX4-449" fmla="*/ 1607 w 25080"/>
              <a:gd name="connsiteY4-450" fmla="*/ 1681 h 33070"/>
              <a:gd name="connsiteX0-451" fmla="*/ 1683 w 25156"/>
              <a:gd name="connsiteY0-452" fmla="*/ 1681 h 33485"/>
              <a:gd name="connsiteX1-453" fmla="*/ 22731 w 25156"/>
              <a:gd name="connsiteY1-454" fmla="*/ 6132 h 33485"/>
              <a:gd name="connsiteX2-455" fmla="*/ 22602 w 25156"/>
              <a:gd name="connsiteY2-456" fmla="*/ 25559 h 33485"/>
              <a:gd name="connsiteX3-457" fmla="*/ 3883 w 25156"/>
              <a:gd name="connsiteY3-458" fmla="*/ 31752 h 33485"/>
              <a:gd name="connsiteX4-459" fmla="*/ 1683 w 25156"/>
              <a:gd name="connsiteY4-460" fmla="*/ 1681 h 33485"/>
              <a:gd name="connsiteX0-461" fmla="*/ 1545 w 24308"/>
              <a:gd name="connsiteY0-462" fmla="*/ 1764 h 33894"/>
              <a:gd name="connsiteX1-463" fmla="*/ 22593 w 24308"/>
              <a:gd name="connsiteY1-464" fmla="*/ 6215 h 33894"/>
              <a:gd name="connsiteX2-465" fmla="*/ 20915 w 24308"/>
              <a:gd name="connsiteY2-466" fmla="*/ 28483 h 33894"/>
              <a:gd name="connsiteX3-467" fmla="*/ 3745 w 24308"/>
              <a:gd name="connsiteY3-468" fmla="*/ 31835 h 33894"/>
              <a:gd name="connsiteX4-469" fmla="*/ 1545 w 24308"/>
              <a:gd name="connsiteY4-470" fmla="*/ 1764 h 33894"/>
              <a:gd name="connsiteX0-471" fmla="*/ 1545 w 24711"/>
              <a:gd name="connsiteY0-472" fmla="*/ 1764 h 34793"/>
              <a:gd name="connsiteX1-473" fmla="*/ 22593 w 24711"/>
              <a:gd name="connsiteY1-474" fmla="*/ 6215 h 34793"/>
              <a:gd name="connsiteX2-475" fmla="*/ 20915 w 24711"/>
              <a:gd name="connsiteY2-476" fmla="*/ 28483 h 34793"/>
              <a:gd name="connsiteX3-477" fmla="*/ 3745 w 24711"/>
              <a:gd name="connsiteY3-478" fmla="*/ 31835 h 34793"/>
              <a:gd name="connsiteX4-479" fmla="*/ 1545 w 24711"/>
              <a:gd name="connsiteY4-480" fmla="*/ 1764 h 34793"/>
              <a:gd name="connsiteX0-481" fmla="*/ 1556 w 24869"/>
              <a:gd name="connsiteY0-482" fmla="*/ 1726 h 34201"/>
              <a:gd name="connsiteX1-483" fmla="*/ 22604 w 24869"/>
              <a:gd name="connsiteY1-484" fmla="*/ 6177 h 34201"/>
              <a:gd name="connsiteX2-485" fmla="*/ 21229 w 24869"/>
              <a:gd name="connsiteY2-486" fmla="*/ 27140 h 34201"/>
              <a:gd name="connsiteX3-487" fmla="*/ 3756 w 24869"/>
              <a:gd name="connsiteY3-488" fmla="*/ 31797 h 34201"/>
              <a:gd name="connsiteX4-489" fmla="*/ 1556 w 24869"/>
              <a:gd name="connsiteY4-490" fmla="*/ 1726 h 34201"/>
              <a:gd name="connsiteX0-491" fmla="*/ 1563 w 24960"/>
              <a:gd name="connsiteY0-492" fmla="*/ 1734 h 34331"/>
              <a:gd name="connsiteX1-493" fmla="*/ 22611 w 24960"/>
              <a:gd name="connsiteY1-494" fmla="*/ 6185 h 34331"/>
              <a:gd name="connsiteX2-495" fmla="*/ 21404 w 24960"/>
              <a:gd name="connsiteY2-496" fmla="*/ 27455 h 34331"/>
              <a:gd name="connsiteX3-497" fmla="*/ 3763 w 24960"/>
              <a:gd name="connsiteY3-498" fmla="*/ 31805 h 34331"/>
              <a:gd name="connsiteX4-499" fmla="*/ 1563 w 24960"/>
              <a:gd name="connsiteY4-500" fmla="*/ 1734 h 34331"/>
              <a:gd name="connsiteX0-501" fmla="*/ 1612 w 24575"/>
              <a:gd name="connsiteY0-502" fmla="*/ 1724 h 33427"/>
              <a:gd name="connsiteX1-503" fmla="*/ 22660 w 24575"/>
              <a:gd name="connsiteY1-504" fmla="*/ 6175 h 33427"/>
              <a:gd name="connsiteX2-505" fmla="*/ 21453 w 24575"/>
              <a:gd name="connsiteY2-506" fmla="*/ 27445 h 33427"/>
              <a:gd name="connsiteX3-507" fmla="*/ 3677 w 24575"/>
              <a:gd name="connsiteY3-508" fmla="*/ 31641 h 33427"/>
              <a:gd name="connsiteX4-509" fmla="*/ 1612 w 24575"/>
              <a:gd name="connsiteY4-510" fmla="*/ 1724 h 33427"/>
              <a:gd name="connsiteX0-511" fmla="*/ 1647 w 24465"/>
              <a:gd name="connsiteY0-512" fmla="*/ 1865 h 32744"/>
              <a:gd name="connsiteX1-513" fmla="*/ 22560 w 24465"/>
              <a:gd name="connsiteY1-514" fmla="*/ 5548 h 32744"/>
              <a:gd name="connsiteX2-515" fmla="*/ 21353 w 24465"/>
              <a:gd name="connsiteY2-516" fmla="*/ 26818 h 32744"/>
              <a:gd name="connsiteX3-517" fmla="*/ 3577 w 24465"/>
              <a:gd name="connsiteY3-518" fmla="*/ 31014 h 32744"/>
              <a:gd name="connsiteX4-519" fmla="*/ 1647 w 24465"/>
              <a:gd name="connsiteY4-520" fmla="*/ 1865 h 32744"/>
              <a:gd name="connsiteX0-521" fmla="*/ 1604 w 24602"/>
              <a:gd name="connsiteY0-522" fmla="*/ 1736 h 33357"/>
              <a:gd name="connsiteX1-523" fmla="*/ 22685 w 24602"/>
              <a:gd name="connsiteY1-524" fmla="*/ 6110 h 33357"/>
              <a:gd name="connsiteX2-525" fmla="*/ 21478 w 24602"/>
              <a:gd name="connsiteY2-526" fmla="*/ 27380 h 33357"/>
              <a:gd name="connsiteX3-527" fmla="*/ 3702 w 24602"/>
              <a:gd name="connsiteY3-528" fmla="*/ 31576 h 33357"/>
              <a:gd name="connsiteX4-529" fmla="*/ 1604 w 24602"/>
              <a:gd name="connsiteY4-530" fmla="*/ 1736 h 33357"/>
              <a:gd name="connsiteX0-531" fmla="*/ 1589 w 24587"/>
              <a:gd name="connsiteY0-532" fmla="*/ 935 h 32556"/>
              <a:gd name="connsiteX1-533" fmla="*/ 22670 w 24587"/>
              <a:gd name="connsiteY1-534" fmla="*/ 5309 h 32556"/>
              <a:gd name="connsiteX2-535" fmla="*/ 21463 w 24587"/>
              <a:gd name="connsiteY2-536" fmla="*/ 26579 h 32556"/>
              <a:gd name="connsiteX3-537" fmla="*/ 3687 w 24587"/>
              <a:gd name="connsiteY3-538" fmla="*/ 30775 h 32556"/>
              <a:gd name="connsiteX4-539" fmla="*/ 1589 w 24587"/>
              <a:gd name="connsiteY4-540" fmla="*/ 935 h 32556"/>
              <a:gd name="connsiteX0-541" fmla="*/ 1351 w 24349"/>
              <a:gd name="connsiteY0-542" fmla="*/ 1300 h 32921"/>
              <a:gd name="connsiteX1-543" fmla="*/ 22432 w 24349"/>
              <a:gd name="connsiteY1-544" fmla="*/ 5674 h 32921"/>
              <a:gd name="connsiteX2-545" fmla="*/ 21225 w 24349"/>
              <a:gd name="connsiteY2-546" fmla="*/ 26944 h 32921"/>
              <a:gd name="connsiteX3-547" fmla="*/ 3449 w 24349"/>
              <a:gd name="connsiteY3-548" fmla="*/ 31140 h 32921"/>
              <a:gd name="connsiteX4-549" fmla="*/ 1351 w 24349"/>
              <a:gd name="connsiteY4-550" fmla="*/ 1300 h 32921"/>
              <a:gd name="connsiteX0-551" fmla="*/ 1573 w 24571"/>
              <a:gd name="connsiteY0-552" fmla="*/ 1702 h 33323"/>
              <a:gd name="connsiteX1-553" fmla="*/ 22654 w 24571"/>
              <a:gd name="connsiteY1-554" fmla="*/ 6076 h 33323"/>
              <a:gd name="connsiteX2-555" fmla="*/ 21447 w 24571"/>
              <a:gd name="connsiteY2-556" fmla="*/ 27346 h 33323"/>
              <a:gd name="connsiteX3-557" fmla="*/ 3671 w 24571"/>
              <a:gd name="connsiteY3-558" fmla="*/ 31542 h 33323"/>
              <a:gd name="connsiteX4-559" fmla="*/ 1573 w 24571"/>
              <a:gd name="connsiteY4-560" fmla="*/ 1702 h 33323"/>
              <a:gd name="connsiteX0-561" fmla="*/ 1586 w 24719"/>
              <a:gd name="connsiteY0-562" fmla="*/ 1721 h 33524"/>
              <a:gd name="connsiteX1-563" fmla="*/ 22667 w 24719"/>
              <a:gd name="connsiteY1-564" fmla="*/ 6095 h 33524"/>
              <a:gd name="connsiteX2-565" fmla="*/ 21763 w 24719"/>
              <a:gd name="connsiteY2-566" fmla="*/ 27979 h 33524"/>
              <a:gd name="connsiteX3-567" fmla="*/ 3684 w 24719"/>
              <a:gd name="connsiteY3-568" fmla="*/ 31561 h 33524"/>
              <a:gd name="connsiteX4-569" fmla="*/ 1586 w 24719"/>
              <a:gd name="connsiteY4-570" fmla="*/ 1721 h 33524"/>
              <a:gd name="connsiteX0-571" fmla="*/ 1586 w 24904"/>
              <a:gd name="connsiteY0-572" fmla="*/ 1721 h 34186"/>
              <a:gd name="connsiteX1-573" fmla="*/ 22667 w 24904"/>
              <a:gd name="connsiteY1-574" fmla="*/ 6095 h 34186"/>
              <a:gd name="connsiteX2-575" fmla="*/ 21763 w 24904"/>
              <a:gd name="connsiteY2-576" fmla="*/ 27979 h 34186"/>
              <a:gd name="connsiteX3-577" fmla="*/ 3684 w 24904"/>
              <a:gd name="connsiteY3-578" fmla="*/ 31561 h 34186"/>
              <a:gd name="connsiteX4-579" fmla="*/ 1586 w 24904"/>
              <a:gd name="connsiteY4-580" fmla="*/ 1721 h 34186"/>
              <a:gd name="connsiteX0-581" fmla="*/ 1586 w 24313"/>
              <a:gd name="connsiteY0-582" fmla="*/ 3002 h 35467"/>
              <a:gd name="connsiteX1-583" fmla="*/ 10607 w 24313"/>
              <a:gd name="connsiteY1-584" fmla="*/ 1529 h 35467"/>
              <a:gd name="connsiteX2-585" fmla="*/ 22667 w 24313"/>
              <a:gd name="connsiteY2-586" fmla="*/ 7376 h 35467"/>
              <a:gd name="connsiteX3-587" fmla="*/ 21763 w 24313"/>
              <a:gd name="connsiteY3-588" fmla="*/ 29260 h 35467"/>
              <a:gd name="connsiteX4-589" fmla="*/ 3684 w 24313"/>
              <a:gd name="connsiteY4-590" fmla="*/ 32842 h 35467"/>
              <a:gd name="connsiteX5-591" fmla="*/ 1586 w 24313"/>
              <a:gd name="connsiteY5-592" fmla="*/ 3002 h 35467"/>
              <a:gd name="connsiteX0-593" fmla="*/ 705 w 23454"/>
              <a:gd name="connsiteY0-594" fmla="*/ 1734 h 34199"/>
              <a:gd name="connsiteX1-595" fmla="*/ 9371 w 23454"/>
              <a:gd name="connsiteY1-596" fmla="*/ 3844 h 34199"/>
              <a:gd name="connsiteX2-597" fmla="*/ 21786 w 23454"/>
              <a:gd name="connsiteY2-598" fmla="*/ 6108 h 34199"/>
              <a:gd name="connsiteX3-599" fmla="*/ 20882 w 23454"/>
              <a:gd name="connsiteY3-600" fmla="*/ 27992 h 34199"/>
              <a:gd name="connsiteX4-601" fmla="*/ 2803 w 23454"/>
              <a:gd name="connsiteY4-602" fmla="*/ 31574 h 34199"/>
              <a:gd name="connsiteX5-603" fmla="*/ 705 w 23454"/>
              <a:gd name="connsiteY5-604" fmla="*/ 1734 h 34199"/>
              <a:gd name="connsiteX0-605" fmla="*/ 966 w 23715"/>
              <a:gd name="connsiteY0-606" fmla="*/ 1734 h 33042"/>
              <a:gd name="connsiteX1-607" fmla="*/ 9632 w 23715"/>
              <a:gd name="connsiteY1-608" fmla="*/ 3844 h 33042"/>
              <a:gd name="connsiteX2-609" fmla="*/ 22047 w 23715"/>
              <a:gd name="connsiteY2-610" fmla="*/ 6108 h 33042"/>
              <a:gd name="connsiteX3-611" fmla="*/ 21143 w 23715"/>
              <a:gd name="connsiteY3-612" fmla="*/ 27992 h 33042"/>
              <a:gd name="connsiteX4-613" fmla="*/ 3064 w 23715"/>
              <a:gd name="connsiteY4-614" fmla="*/ 31574 h 33042"/>
              <a:gd name="connsiteX5-615" fmla="*/ 445 w 23715"/>
              <a:gd name="connsiteY5-616" fmla="*/ 18074 h 33042"/>
              <a:gd name="connsiteX6-617" fmla="*/ 966 w 23715"/>
              <a:gd name="connsiteY6-618" fmla="*/ 1734 h 33042"/>
              <a:gd name="connsiteX0-619" fmla="*/ 966 w 23059"/>
              <a:gd name="connsiteY0-620" fmla="*/ 1734 h 33418"/>
              <a:gd name="connsiteX1-621" fmla="*/ 9632 w 23059"/>
              <a:gd name="connsiteY1-622" fmla="*/ 3844 h 33418"/>
              <a:gd name="connsiteX2-623" fmla="*/ 22047 w 23059"/>
              <a:gd name="connsiteY2-624" fmla="*/ 6108 h 33418"/>
              <a:gd name="connsiteX3-625" fmla="*/ 21143 w 23059"/>
              <a:gd name="connsiteY3-626" fmla="*/ 27992 h 33418"/>
              <a:gd name="connsiteX4-627" fmla="*/ 11673 w 23059"/>
              <a:gd name="connsiteY4-628" fmla="*/ 32917 h 33418"/>
              <a:gd name="connsiteX5-629" fmla="*/ 3064 w 23059"/>
              <a:gd name="connsiteY5-630" fmla="*/ 31574 h 33418"/>
              <a:gd name="connsiteX6-631" fmla="*/ 445 w 23059"/>
              <a:gd name="connsiteY6-632" fmla="*/ 18074 h 33418"/>
              <a:gd name="connsiteX7" fmla="*/ 966 w 23059"/>
              <a:gd name="connsiteY7" fmla="*/ 1734 h 33418"/>
              <a:gd name="connsiteX0-633" fmla="*/ 966 w 23059"/>
              <a:gd name="connsiteY0-634" fmla="*/ 1734 h 33418"/>
              <a:gd name="connsiteX1-635" fmla="*/ 9632 w 23059"/>
              <a:gd name="connsiteY1-636" fmla="*/ 3844 h 33418"/>
              <a:gd name="connsiteX2-637" fmla="*/ 22047 w 23059"/>
              <a:gd name="connsiteY2-638" fmla="*/ 6108 h 33418"/>
              <a:gd name="connsiteX3-639" fmla="*/ 21143 w 23059"/>
              <a:gd name="connsiteY3-640" fmla="*/ 27992 h 33418"/>
              <a:gd name="connsiteX4-641" fmla="*/ 11673 w 23059"/>
              <a:gd name="connsiteY4-642" fmla="*/ 32917 h 33418"/>
              <a:gd name="connsiteX5-643" fmla="*/ 3064 w 23059"/>
              <a:gd name="connsiteY5-644" fmla="*/ 31574 h 33418"/>
              <a:gd name="connsiteX6-645" fmla="*/ 445 w 23059"/>
              <a:gd name="connsiteY6-646" fmla="*/ 18074 h 33418"/>
              <a:gd name="connsiteX7-647" fmla="*/ 966 w 23059"/>
              <a:gd name="connsiteY7-648" fmla="*/ 1734 h 33418"/>
              <a:gd name="connsiteX0-649" fmla="*/ 966 w 22732"/>
              <a:gd name="connsiteY0-650" fmla="*/ 1734 h 33418"/>
              <a:gd name="connsiteX1-651" fmla="*/ 9632 w 22732"/>
              <a:gd name="connsiteY1-652" fmla="*/ 3844 h 33418"/>
              <a:gd name="connsiteX2-653" fmla="*/ 22047 w 22732"/>
              <a:gd name="connsiteY2-654" fmla="*/ 6108 h 33418"/>
              <a:gd name="connsiteX3-655" fmla="*/ 20122 w 22732"/>
              <a:gd name="connsiteY3-656" fmla="*/ 23283 h 33418"/>
              <a:gd name="connsiteX4-657" fmla="*/ 11673 w 22732"/>
              <a:gd name="connsiteY4-658" fmla="*/ 32917 h 33418"/>
              <a:gd name="connsiteX5-659" fmla="*/ 3064 w 22732"/>
              <a:gd name="connsiteY5-660" fmla="*/ 31574 h 33418"/>
              <a:gd name="connsiteX6-661" fmla="*/ 445 w 22732"/>
              <a:gd name="connsiteY6-662" fmla="*/ 18074 h 33418"/>
              <a:gd name="connsiteX7-663" fmla="*/ 966 w 22732"/>
              <a:gd name="connsiteY7-664" fmla="*/ 1734 h 33418"/>
              <a:gd name="connsiteX0-665" fmla="*/ 966 w 22695"/>
              <a:gd name="connsiteY0-666" fmla="*/ 3315 h 34999"/>
              <a:gd name="connsiteX1-667" fmla="*/ 9632 w 22695"/>
              <a:gd name="connsiteY1-668" fmla="*/ 5425 h 34999"/>
              <a:gd name="connsiteX2-669" fmla="*/ 22003 w 22695"/>
              <a:gd name="connsiteY2-670" fmla="*/ 728 h 34999"/>
              <a:gd name="connsiteX3-671" fmla="*/ 20122 w 22695"/>
              <a:gd name="connsiteY3-672" fmla="*/ 24864 h 34999"/>
              <a:gd name="connsiteX4-673" fmla="*/ 11673 w 22695"/>
              <a:gd name="connsiteY4-674" fmla="*/ 34498 h 34999"/>
              <a:gd name="connsiteX5-675" fmla="*/ 3064 w 22695"/>
              <a:gd name="connsiteY5-676" fmla="*/ 33155 h 34999"/>
              <a:gd name="connsiteX6-677" fmla="*/ 445 w 22695"/>
              <a:gd name="connsiteY6-678" fmla="*/ 19655 h 34999"/>
              <a:gd name="connsiteX7-679" fmla="*/ 966 w 22695"/>
              <a:gd name="connsiteY7-680" fmla="*/ 3315 h 34999"/>
              <a:gd name="connsiteX0-681" fmla="*/ 1099 w 22684"/>
              <a:gd name="connsiteY0-682" fmla="*/ 4110 h 35794"/>
              <a:gd name="connsiteX1-683" fmla="*/ 11762 w 22684"/>
              <a:gd name="connsiteY1-684" fmla="*/ 1920 h 35794"/>
              <a:gd name="connsiteX2-685" fmla="*/ 22136 w 22684"/>
              <a:gd name="connsiteY2-686" fmla="*/ 1523 h 35794"/>
              <a:gd name="connsiteX3-687" fmla="*/ 20255 w 22684"/>
              <a:gd name="connsiteY3-688" fmla="*/ 25659 h 35794"/>
              <a:gd name="connsiteX4-689" fmla="*/ 11806 w 22684"/>
              <a:gd name="connsiteY4-690" fmla="*/ 35293 h 35794"/>
              <a:gd name="connsiteX5-691" fmla="*/ 3197 w 22684"/>
              <a:gd name="connsiteY5-692" fmla="*/ 33950 h 35794"/>
              <a:gd name="connsiteX6-693" fmla="*/ 578 w 22684"/>
              <a:gd name="connsiteY6-694" fmla="*/ 20450 h 35794"/>
              <a:gd name="connsiteX7-695" fmla="*/ 1099 w 22684"/>
              <a:gd name="connsiteY7-696" fmla="*/ 4110 h 35794"/>
              <a:gd name="connsiteX0-697" fmla="*/ 935 w 22964"/>
              <a:gd name="connsiteY0-698" fmla="*/ 2165 h 35794"/>
              <a:gd name="connsiteX1-699" fmla="*/ 12042 w 22964"/>
              <a:gd name="connsiteY1-700" fmla="*/ 1920 h 35794"/>
              <a:gd name="connsiteX2-701" fmla="*/ 22416 w 22964"/>
              <a:gd name="connsiteY2-702" fmla="*/ 1523 h 35794"/>
              <a:gd name="connsiteX3-703" fmla="*/ 20535 w 22964"/>
              <a:gd name="connsiteY3-704" fmla="*/ 25659 h 35794"/>
              <a:gd name="connsiteX4-705" fmla="*/ 12086 w 22964"/>
              <a:gd name="connsiteY4-706" fmla="*/ 35293 h 35794"/>
              <a:gd name="connsiteX5-707" fmla="*/ 3477 w 22964"/>
              <a:gd name="connsiteY5-708" fmla="*/ 33950 h 35794"/>
              <a:gd name="connsiteX6-709" fmla="*/ 858 w 22964"/>
              <a:gd name="connsiteY6-710" fmla="*/ 20450 h 35794"/>
              <a:gd name="connsiteX7-711" fmla="*/ 935 w 22964"/>
              <a:gd name="connsiteY7-712" fmla="*/ 2165 h 35794"/>
              <a:gd name="connsiteX0-713" fmla="*/ 502 w 22531"/>
              <a:gd name="connsiteY0-714" fmla="*/ 2165 h 35815"/>
              <a:gd name="connsiteX1-715" fmla="*/ 11609 w 22531"/>
              <a:gd name="connsiteY1-716" fmla="*/ 1920 h 35815"/>
              <a:gd name="connsiteX2-717" fmla="*/ 21983 w 22531"/>
              <a:gd name="connsiteY2-718" fmla="*/ 1523 h 35815"/>
              <a:gd name="connsiteX3-719" fmla="*/ 20102 w 22531"/>
              <a:gd name="connsiteY3-720" fmla="*/ 25659 h 35815"/>
              <a:gd name="connsiteX4-721" fmla="*/ 11653 w 22531"/>
              <a:gd name="connsiteY4-722" fmla="*/ 35293 h 35815"/>
              <a:gd name="connsiteX5-723" fmla="*/ 3044 w 22531"/>
              <a:gd name="connsiteY5-724" fmla="*/ 33950 h 35815"/>
              <a:gd name="connsiteX6-725" fmla="*/ 1978 w 22531"/>
              <a:gd name="connsiteY6-726" fmla="*/ 20041 h 35815"/>
              <a:gd name="connsiteX7-727" fmla="*/ 502 w 22531"/>
              <a:gd name="connsiteY7-728" fmla="*/ 2165 h 35815"/>
              <a:gd name="connsiteX0-729" fmla="*/ 502 w 22531"/>
              <a:gd name="connsiteY0-730" fmla="*/ 2165 h 36702"/>
              <a:gd name="connsiteX1-731" fmla="*/ 11609 w 22531"/>
              <a:gd name="connsiteY1-732" fmla="*/ 1920 h 36702"/>
              <a:gd name="connsiteX2-733" fmla="*/ 21983 w 22531"/>
              <a:gd name="connsiteY2-734" fmla="*/ 1523 h 36702"/>
              <a:gd name="connsiteX3-735" fmla="*/ 20102 w 22531"/>
              <a:gd name="connsiteY3-736" fmla="*/ 25659 h 36702"/>
              <a:gd name="connsiteX4-737" fmla="*/ 11653 w 22531"/>
              <a:gd name="connsiteY4-738" fmla="*/ 35293 h 36702"/>
              <a:gd name="connsiteX5-739" fmla="*/ 2600 w 22531"/>
              <a:gd name="connsiteY5-740" fmla="*/ 35486 h 36702"/>
              <a:gd name="connsiteX6-741" fmla="*/ 1978 w 22531"/>
              <a:gd name="connsiteY6-742" fmla="*/ 20041 h 36702"/>
              <a:gd name="connsiteX7-743" fmla="*/ 502 w 22531"/>
              <a:gd name="connsiteY7-744" fmla="*/ 2165 h 36702"/>
              <a:gd name="connsiteX0-745" fmla="*/ 502 w 22518"/>
              <a:gd name="connsiteY0-746" fmla="*/ 2165 h 37257"/>
              <a:gd name="connsiteX1-747" fmla="*/ 11609 w 22518"/>
              <a:gd name="connsiteY1-748" fmla="*/ 1920 h 37257"/>
              <a:gd name="connsiteX2-749" fmla="*/ 21983 w 22518"/>
              <a:gd name="connsiteY2-750" fmla="*/ 1523 h 37257"/>
              <a:gd name="connsiteX3-751" fmla="*/ 20102 w 22518"/>
              <a:gd name="connsiteY3-752" fmla="*/ 25659 h 37257"/>
              <a:gd name="connsiteX4-753" fmla="*/ 12141 w 22518"/>
              <a:gd name="connsiteY4-754" fmla="*/ 36521 h 37257"/>
              <a:gd name="connsiteX5-755" fmla="*/ 2600 w 22518"/>
              <a:gd name="connsiteY5-756" fmla="*/ 35486 h 37257"/>
              <a:gd name="connsiteX6-757" fmla="*/ 1978 w 22518"/>
              <a:gd name="connsiteY6-758" fmla="*/ 20041 h 37257"/>
              <a:gd name="connsiteX7-759" fmla="*/ 502 w 22518"/>
              <a:gd name="connsiteY7-760" fmla="*/ 2165 h 37257"/>
              <a:gd name="connsiteX0-761" fmla="*/ 502 w 22518"/>
              <a:gd name="connsiteY0-762" fmla="*/ 2165 h 37257"/>
              <a:gd name="connsiteX1-763" fmla="*/ 11609 w 22518"/>
              <a:gd name="connsiteY1-764" fmla="*/ 1920 h 37257"/>
              <a:gd name="connsiteX2-765" fmla="*/ 21983 w 22518"/>
              <a:gd name="connsiteY2-766" fmla="*/ 1523 h 37257"/>
              <a:gd name="connsiteX3-767" fmla="*/ 20102 w 22518"/>
              <a:gd name="connsiteY3-768" fmla="*/ 25659 h 37257"/>
              <a:gd name="connsiteX4-769" fmla="*/ 12141 w 22518"/>
              <a:gd name="connsiteY4-770" fmla="*/ 36521 h 37257"/>
              <a:gd name="connsiteX5-771" fmla="*/ 2600 w 22518"/>
              <a:gd name="connsiteY5-772" fmla="*/ 35486 h 37257"/>
              <a:gd name="connsiteX6-773" fmla="*/ 1978 w 22518"/>
              <a:gd name="connsiteY6-774" fmla="*/ 20041 h 37257"/>
              <a:gd name="connsiteX7-775" fmla="*/ 502 w 22518"/>
              <a:gd name="connsiteY7-776" fmla="*/ 2165 h 37257"/>
              <a:gd name="connsiteX0-777" fmla="*/ 502 w 22528"/>
              <a:gd name="connsiteY0-778" fmla="*/ 2165 h 36264"/>
              <a:gd name="connsiteX1-779" fmla="*/ 11609 w 22528"/>
              <a:gd name="connsiteY1-780" fmla="*/ 1920 h 36264"/>
              <a:gd name="connsiteX2-781" fmla="*/ 21983 w 22528"/>
              <a:gd name="connsiteY2-782" fmla="*/ 1523 h 36264"/>
              <a:gd name="connsiteX3-783" fmla="*/ 20102 w 22528"/>
              <a:gd name="connsiteY3-784" fmla="*/ 25659 h 36264"/>
              <a:gd name="connsiteX4-785" fmla="*/ 11742 w 22528"/>
              <a:gd name="connsiteY4-786" fmla="*/ 33757 h 36264"/>
              <a:gd name="connsiteX5-787" fmla="*/ 2600 w 22528"/>
              <a:gd name="connsiteY5-788" fmla="*/ 35486 h 36264"/>
              <a:gd name="connsiteX6-789" fmla="*/ 1978 w 22528"/>
              <a:gd name="connsiteY6-790" fmla="*/ 20041 h 36264"/>
              <a:gd name="connsiteX7-791" fmla="*/ 502 w 22528"/>
              <a:gd name="connsiteY7-792" fmla="*/ 2165 h 36264"/>
              <a:gd name="connsiteX0-793" fmla="*/ 502 w 22528"/>
              <a:gd name="connsiteY0-794" fmla="*/ 2165 h 37082"/>
              <a:gd name="connsiteX1-795" fmla="*/ 11609 w 22528"/>
              <a:gd name="connsiteY1-796" fmla="*/ 1920 h 37082"/>
              <a:gd name="connsiteX2-797" fmla="*/ 21983 w 22528"/>
              <a:gd name="connsiteY2-798" fmla="*/ 1523 h 37082"/>
              <a:gd name="connsiteX3-799" fmla="*/ 20102 w 22528"/>
              <a:gd name="connsiteY3-800" fmla="*/ 25659 h 37082"/>
              <a:gd name="connsiteX4-801" fmla="*/ 11742 w 22528"/>
              <a:gd name="connsiteY4-802" fmla="*/ 33757 h 37082"/>
              <a:gd name="connsiteX5-803" fmla="*/ 2600 w 22528"/>
              <a:gd name="connsiteY5-804" fmla="*/ 35486 h 37082"/>
              <a:gd name="connsiteX6-805" fmla="*/ 1978 w 22528"/>
              <a:gd name="connsiteY6-806" fmla="*/ 20041 h 37082"/>
              <a:gd name="connsiteX7-807" fmla="*/ 502 w 22528"/>
              <a:gd name="connsiteY7-808" fmla="*/ 2165 h 37082"/>
              <a:gd name="connsiteX0-809" fmla="*/ 502 w 22528"/>
              <a:gd name="connsiteY0-810" fmla="*/ 2165 h 36573"/>
              <a:gd name="connsiteX1-811" fmla="*/ 11609 w 22528"/>
              <a:gd name="connsiteY1-812" fmla="*/ 1920 h 36573"/>
              <a:gd name="connsiteX2-813" fmla="*/ 21983 w 22528"/>
              <a:gd name="connsiteY2-814" fmla="*/ 1523 h 36573"/>
              <a:gd name="connsiteX3-815" fmla="*/ 20102 w 22528"/>
              <a:gd name="connsiteY3-816" fmla="*/ 25659 h 36573"/>
              <a:gd name="connsiteX4-817" fmla="*/ 11742 w 22528"/>
              <a:gd name="connsiteY4-818" fmla="*/ 33757 h 36573"/>
              <a:gd name="connsiteX5-819" fmla="*/ 2600 w 22528"/>
              <a:gd name="connsiteY5-820" fmla="*/ 35486 h 36573"/>
              <a:gd name="connsiteX6-821" fmla="*/ 1978 w 22528"/>
              <a:gd name="connsiteY6-822" fmla="*/ 20041 h 36573"/>
              <a:gd name="connsiteX7-823" fmla="*/ 502 w 22528"/>
              <a:gd name="connsiteY7-824" fmla="*/ 2165 h 36573"/>
              <a:gd name="connsiteX0-825" fmla="*/ 502 w 22741"/>
              <a:gd name="connsiteY0-826" fmla="*/ 2532 h 36660"/>
              <a:gd name="connsiteX1-827" fmla="*/ 11609 w 22741"/>
              <a:gd name="connsiteY1-828" fmla="*/ 2287 h 36660"/>
              <a:gd name="connsiteX2-829" fmla="*/ 21983 w 22741"/>
              <a:gd name="connsiteY2-830" fmla="*/ 1890 h 36660"/>
              <a:gd name="connsiteX3-831" fmla="*/ 20812 w 22741"/>
              <a:gd name="connsiteY3-832" fmla="*/ 31042 h 36660"/>
              <a:gd name="connsiteX4-833" fmla="*/ 11742 w 22741"/>
              <a:gd name="connsiteY4-834" fmla="*/ 34124 h 36660"/>
              <a:gd name="connsiteX5-835" fmla="*/ 2600 w 22741"/>
              <a:gd name="connsiteY5-836" fmla="*/ 35853 h 36660"/>
              <a:gd name="connsiteX6-837" fmla="*/ 1978 w 22741"/>
              <a:gd name="connsiteY6-838" fmla="*/ 20408 h 36660"/>
              <a:gd name="connsiteX7-839" fmla="*/ 502 w 22741"/>
              <a:gd name="connsiteY7-840" fmla="*/ 2532 h 36660"/>
              <a:gd name="connsiteX0-841" fmla="*/ 285 w 22524"/>
              <a:gd name="connsiteY0-842" fmla="*/ 2532 h 36783"/>
              <a:gd name="connsiteX1-843" fmla="*/ 11392 w 22524"/>
              <a:gd name="connsiteY1-844" fmla="*/ 2287 h 36783"/>
              <a:gd name="connsiteX2-845" fmla="*/ 21766 w 22524"/>
              <a:gd name="connsiteY2-846" fmla="*/ 1890 h 36783"/>
              <a:gd name="connsiteX3-847" fmla="*/ 20595 w 22524"/>
              <a:gd name="connsiteY3-848" fmla="*/ 31042 h 36783"/>
              <a:gd name="connsiteX4-849" fmla="*/ 11525 w 22524"/>
              <a:gd name="connsiteY4-850" fmla="*/ 34124 h 36783"/>
              <a:gd name="connsiteX5-851" fmla="*/ 2383 w 22524"/>
              <a:gd name="connsiteY5-852" fmla="*/ 35853 h 36783"/>
              <a:gd name="connsiteX6-853" fmla="*/ 3226 w 22524"/>
              <a:gd name="connsiteY6-854" fmla="*/ 18668 h 36783"/>
              <a:gd name="connsiteX7-855" fmla="*/ 285 w 22524"/>
              <a:gd name="connsiteY7-856" fmla="*/ 2532 h 36783"/>
              <a:gd name="connsiteX0-857" fmla="*/ 285 w 22524"/>
              <a:gd name="connsiteY0-858" fmla="*/ 2532 h 34643"/>
              <a:gd name="connsiteX1-859" fmla="*/ 11392 w 22524"/>
              <a:gd name="connsiteY1-860" fmla="*/ 2287 h 34643"/>
              <a:gd name="connsiteX2-861" fmla="*/ 21766 w 22524"/>
              <a:gd name="connsiteY2-862" fmla="*/ 1890 h 34643"/>
              <a:gd name="connsiteX3-863" fmla="*/ 20595 w 22524"/>
              <a:gd name="connsiteY3-864" fmla="*/ 31042 h 34643"/>
              <a:gd name="connsiteX4-865" fmla="*/ 11525 w 22524"/>
              <a:gd name="connsiteY4-866" fmla="*/ 34124 h 34643"/>
              <a:gd name="connsiteX5-867" fmla="*/ 1451 w 22524"/>
              <a:gd name="connsiteY5-868" fmla="*/ 32987 h 34643"/>
              <a:gd name="connsiteX6-869" fmla="*/ 3226 w 22524"/>
              <a:gd name="connsiteY6-870" fmla="*/ 18668 h 34643"/>
              <a:gd name="connsiteX7-871" fmla="*/ 285 w 22524"/>
              <a:gd name="connsiteY7-872" fmla="*/ 2532 h 34643"/>
              <a:gd name="connsiteX0-873" fmla="*/ 285 w 22524"/>
              <a:gd name="connsiteY0-874" fmla="*/ 2532 h 36589"/>
              <a:gd name="connsiteX1-875" fmla="*/ 11392 w 22524"/>
              <a:gd name="connsiteY1-876" fmla="*/ 2287 h 36589"/>
              <a:gd name="connsiteX2-877" fmla="*/ 21766 w 22524"/>
              <a:gd name="connsiteY2-878" fmla="*/ 1890 h 36589"/>
              <a:gd name="connsiteX3-879" fmla="*/ 20595 w 22524"/>
              <a:gd name="connsiteY3-880" fmla="*/ 31042 h 36589"/>
              <a:gd name="connsiteX4-881" fmla="*/ 11525 w 22524"/>
              <a:gd name="connsiteY4-882" fmla="*/ 34124 h 36589"/>
              <a:gd name="connsiteX5-883" fmla="*/ 1451 w 22524"/>
              <a:gd name="connsiteY5-884" fmla="*/ 32987 h 36589"/>
              <a:gd name="connsiteX6-885" fmla="*/ 3226 w 22524"/>
              <a:gd name="connsiteY6-886" fmla="*/ 18668 h 36589"/>
              <a:gd name="connsiteX7-887" fmla="*/ 285 w 22524"/>
              <a:gd name="connsiteY7-888" fmla="*/ 2532 h 36589"/>
              <a:gd name="connsiteX0-889" fmla="*/ 865 w 23104"/>
              <a:gd name="connsiteY0-890" fmla="*/ 4497 h 38554"/>
              <a:gd name="connsiteX1-891" fmla="*/ 11972 w 23104"/>
              <a:gd name="connsiteY1-892" fmla="*/ 4252 h 38554"/>
              <a:gd name="connsiteX2-893" fmla="*/ 22346 w 23104"/>
              <a:gd name="connsiteY2-894" fmla="*/ 3855 h 38554"/>
              <a:gd name="connsiteX3-895" fmla="*/ 21175 w 23104"/>
              <a:gd name="connsiteY3-896" fmla="*/ 33007 h 38554"/>
              <a:gd name="connsiteX4-897" fmla="*/ 12105 w 23104"/>
              <a:gd name="connsiteY4-898" fmla="*/ 36089 h 38554"/>
              <a:gd name="connsiteX5-899" fmla="*/ 2031 w 23104"/>
              <a:gd name="connsiteY5-900" fmla="*/ 34952 h 38554"/>
              <a:gd name="connsiteX6-901" fmla="*/ 3806 w 23104"/>
              <a:gd name="connsiteY6-902" fmla="*/ 20633 h 38554"/>
              <a:gd name="connsiteX7-903" fmla="*/ 865 w 23104"/>
              <a:gd name="connsiteY7-904" fmla="*/ 4497 h 38554"/>
              <a:gd name="connsiteX0-905" fmla="*/ 151 w 22590"/>
              <a:gd name="connsiteY0-906" fmla="*/ 3503 h 37560"/>
              <a:gd name="connsiteX1-907" fmla="*/ 8551 w 22590"/>
              <a:gd name="connsiteY1-908" fmla="*/ 596 h 37560"/>
              <a:gd name="connsiteX2-909" fmla="*/ 21632 w 22590"/>
              <a:gd name="connsiteY2-910" fmla="*/ 2861 h 37560"/>
              <a:gd name="connsiteX3-911" fmla="*/ 20461 w 22590"/>
              <a:gd name="connsiteY3-912" fmla="*/ 32013 h 37560"/>
              <a:gd name="connsiteX4-913" fmla="*/ 11391 w 22590"/>
              <a:gd name="connsiteY4-914" fmla="*/ 35095 h 37560"/>
              <a:gd name="connsiteX5-915" fmla="*/ 1317 w 22590"/>
              <a:gd name="connsiteY5-916" fmla="*/ 33958 h 37560"/>
              <a:gd name="connsiteX6-917" fmla="*/ 3092 w 22590"/>
              <a:gd name="connsiteY6-918" fmla="*/ 19639 h 37560"/>
              <a:gd name="connsiteX7-919" fmla="*/ 151 w 22590"/>
              <a:gd name="connsiteY7-920" fmla="*/ 3503 h 37560"/>
              <a:gd name="connsiteX0-921" fmla="*/ 151 w 22590"/>
              <a:gd name="connsiteY0-922" fmla="*/ 7144 h 41201"/>
              <a:gd name="connsiteX1-923" fmla="*/ 8551 w 22590"/>
              <a:gd name="connsiteY1-924" fmla="*/ 4237 h 41201"/>
              <a:gd name="connsiteX2-925" fmla="*/ 21632 w 22590"/>
              <a:gd name="connsiteY2-926" fmla="*/ 6502 h 41201"/>
              <a:gd name="connsiteX3-927" fmla="*/ 20461 w 22590"/>
              <a:gd name="connsiteY3-928" fmla="*/ 35654 h 41201"/>
              <a:gd name="connsiteX4-929" fmla="*/ 11391 w 22590"/>
              <a:gd name="connsiteY4-930" fmla="*/ 38736 h 41201"/>
              <a:gd name="connsiteX5-931" fmla="*/ 1317 w 22590"/>
              <a:gd name="connsiteY5-932" fmla="*/ 37599 h 41201"/>
              <a:gd name="connsiteX6-933" fmla="*/ 3092 w 22590"/>
              <a:gd name="connsiteY6-934" fmla="*/ 23280 h 41201"/>
              <a:gd name="connsiteX7-935" fmla="*/ 151 w 22590"/>
              <a:gd name="connsiteY7-936" fmla="*/ 7144 h 41201"/>
              <a:gd name="connsiteX0-937" fmla="*/ 151 w 22590"/>
              <a:gd name="connsiteY0-938" fmla="*/ 3503 h 37560"/>
              <a:gd name="connsiteX1-939" fmla="*/ 8551 w 22590"/>
              <a:gd name="connsiteY1-940" fmla="*/ 596 h 37560"/>
              <a:gd name="connsiteX2-941" fmla="*/ 21632 w 22590"/>
              <a:gd name="connsiteY2-942" fmla="*/ 2861 h 37560"/>
              <a:gd name="connsiteX3-943" fmla="*/ 20461 w 22590"/>
              <a:gd name="connsiteY3-944" fmla="*/ 32013 h 37560"/>
              <a:gd name="connsiteX4-945" fmla="*/ 11391 w 22590"/>
              <a:gd name="connsiteY4-946" fmla="*/ 35095 h 37560"/>
              <a:gd name="connsiteX5-947" fmla="*/ 1317 w 22590"/>
              <a:gd name="connsiteY5-948" fmla="*/ 33958 h 37560"/>
              <a:gd name="connsiteX6-949" fmla="*/ 3092 w 22590"/>
              <a:gd name="connsiteY6-950" fmla="*/ 19639 h 37560"/>
              <a:gd name="connsiteX7-951" fmla="*/ 151 w 22590"/>
              <a:gd name="connsiteY7-952" fmla="*/ 3503 h 37560"/>
              <a:gd name="connsiteX0-953" fmla="*/ 151 w 22590"/>
              <a:gd name="connsiteY0-954" fmla="*/ 5872 h 39929"/>
              <a:gd name="connsiteX1-955" fmla="*/ 8551 w 22590"/>
              <a:gd name="connsiteY1-956" fmla="*/ 2965 h 39929"/>
              <a:gd name="connsiteX2-957" fmla="*/ 21632 w 22590"/>
              <a:gd name="connsiteY2-958" fmla="*/ 5230 h 39929"/>
              <a:gd name="connsiteX3-959" fmla="*/ 20461 w 22590"/>
              <a:gd name="connsiteY3-960" fmla="*/ 34382 h 39929"/>
              <a:gd name="connsiteX4-961" fmla="*/ 11391 w 22590"/>
              <a:gd name="connsiteY4-962" fmla="*/ 37464 h 39929"/>
              <a:gd name="connsiteX5-963" fmla="*/ 1317 w 22590"/>
              <a:gd name="connsiteY5-964" fmla="*/ 36327 h 39929"/>
              <a:gd name="connsiteX6-965" fmla="*/ 3092 w 22590"/>
              <a:gd name="connsiteY6-966" fmla="*/ 22008 h 39929"/>
              <a:gd name="connsiteX7-967" fmla="*/ 151 w 22590"/>
              <a:gd name="connsiteY7-968" fmla="*/ 5872 h 39929"/>
              <a:gd name="connsiteX0-969" fmla="*/ 187 w 22626"/>
              <a:gd name="connsiteY0-970" fmla="*/ 7119 h 41176"/>
              <a:gd name="connsiteX1-971" fmla="*/ 8587 w 22626"/>
              <a:gd name="connsiteY1-972" fmla="*/ 4212 h 41176"/>
              <a:gd name="connsiteX2-973" fmla="*/ 21668 w 22626"/>
              <a:gd name="connsiteY2-974" fmla="*/ 6477 h 41176"/>
              <a:gd name="connsiteX3-975" fmla="*/ 20497 w 22626"/>
              <a:gd name="connsiteY3-976" fmla="*/ 35629 h 41176"/>
              <a:gd name="connsiteX4-977" fmla="*/ 11427 w 22626"/>
              <a:gd name="connsiteY4-978" fmla="*/ 38711 h 41176"/>
              <a:gd name="connsiteX5-979" fmla="*/ 1353 w 22626"/>
              <a:gd name="connsiteY5-980" fmla="*/ 37574 h 41176"/>
              <a:gd name="connsiteX6-981" fmla="*/ 3128 w 22626"/>
              <a:gd name="connsiteY6-982" fmla="*/ 23255 h 41176"/>
              <a:gd name="connsiteX7-983" fmla="*/ 187 w 22626"/>
              <a:gd name="connsiteY7-984" fmla="*/ 7119 h 41176"/>
              <a:gd name="connsiteX0-985" fmla="*/ 187 w 21524"/>
              <a:gd name="connsiteY0-986" fmla="*/ 4537 h 38594"/>
              <a:gd name="connsiteX1-987" fmla="*/ 8587 w 21524"/>
              <a:gd name="connsiteY1-988" fmla="*/ 1630 h 38594"/>
              <a:gd name="connsiteX2-989" fmla="*/ 19981 w 21524"/>
              <a:gd name="connsiteY2-990" fmla="*/ 5226 h 38594"/>
              <a:gd name="connsiteX3-991" fmla="*/ 20497 w 21524"/>
              <a:gd name="connsiteY3-992" fmla="*/ 33047 h 38594"/>
              <a:gd name="connsiteX4-993" fmla="*/ 11427 w 21524"/>
              <a:gd name="connsiteY4-994" fmla="*/ 36129 h 38594"/>
              <a:gd name="connsiteX5-995" fmla="*/ 1353 w 21524"/>
              <a:gd name="connsiteY5-996" fmla="*/ 34992 h 38594"/>
              <a:gd name="connsiteX6-997" fmla="*/ 3128 w 21524"/>
              <a:gd name="connsiteY6-998" fmla="*/ 20673 h 38594"/>
              <a:gd name="connsiteX7-999" fmla="*/ 187 w 21524"/>
              <a:gd name="connsiteY7-1000" fmla="*/ 4537 h 38594"/>
              <a:gd name="connsiteX0-1001" fmla="*/ 187 w 21570"/>
              <a:gd name="connsiteY0-1002" fmla="*/ 5007 h 39064"/>
              <a:gd name="connsiteX1-1003" fmla="*/ 8587 w 21570"/>
              <a:gd name="connsiteY1-1004" fmla="*/ 2100 h 39064"/>
              <a:gd name="connsiteX2-1005" fmla="*/ 20070 w 21570"/>
              <a:gd name="connsiteY2-1006" fmla="*/ 13886 h 39064"/>
              <a:gd name="connsiteX3-1007" fmla="*/ 20497 w 21570"/>
              <a:gd name="connsiteY3-1008" fmla="*/ 33517 h 39064"/>
              <a:gd name="connsiteX4-1009" fmla="*/ 11427 w 21570"/>
              <a:gd name="connsiteY4-1010" fmla="*/ 36599 h 39064"/>
              <a:gd name="connsiteX5-1011" fmla="*/ 1353 w 21570"/>
              <a:gd name="connsiteY5-1012" fmla="*/ 35462 h 39064"/>
              <a:gd name="connsiteX6-1013" fmla="*/ 3128 w 21570"/>
              <a:gd name="connsiteY6-1014" fmla="*/ 21143 h 39064"/>
              <a:gd name="connsiteX7-1015" fmla="*/ 187 w 21570"/>
              <a:gd name="connsiteY7-1016" fmla="*/ 5007 h 39064"/>
              <a:gd name="connsiteX0-1017" fmla="*/ 187 w 20775"/>
              <a:gd name="connsiteY0-1018" fmla="*/ 5007 h 39064"/>
              <a:gd name="connsiteX1-1019" fmla="*/ 8587 w 20775"/>
              <a:gd name="connsiteY1-1020" fmla="*/ 2100 h 39064"/>
              <a:gd name="connsiteX2-1021" fmla="*/ 20070 w 20775"/>
              <a:gd name="connsiteY2-1022" fmla="*/ 13886 h 39064"/>
              <a:gd name="connsiteX3-1023" fmla="*/ 20497 w 20775"/>
              <a:gd name="connsiteY3-1024" fmla="*/ 33517 h 39064"/>
              <a:gd name="connsiteX4-1025" fmla="*/ 11427 w 20775"/>
              <a:gd name="connsiteY4-1026" fmla="*/ 36599 h 39064"/>
              <a:gd name="connsiteX5-1027" fmla="*/ 1353 w 20775"/>
              <a:gd name="connsiteY5-1028" fmla="*/ 35462 h 39064"/>
              <a:gd name="connsiteX6-1029" fmla="*/ 3128 w 20775"/>
              <a:gd name="connsiteY6-1030" fmla="*/ 21143 h 39064"/>
              <a:gd name="connsiteX7-1031" fmla="*/ 187 w 20775"/>
              <a:gd name="connsiteY7-1032" fmla="*/ 5007 h 39064"/>
              <a:gd name="connsiteX0-1033" fmla="*/ 187 w 21596"/>
              <a:gd name="connsiteY0-1034" fmla="*/ 5007 h 38969"/>
              <a:gd name="connsiteX1-1035" fmla="*/ 8587 w 21596"/>
              <a:gd name="connsiteY1-1036" fmla="*/ 2100 h 38969"/>
              <a:gd name="connsiteX2-1037" fmla="*/ 20070 w 21596"/>
              <a:gd name="connsiteY2-1038" fmla="*/ 13886 h 38969"/>
              <a:gd name="connsiteX3-1039" fmla="*/ 20541 w 21596"/>
              <a:gd name="connsiteY3-1040" fmla="*/ 35667 h 38969"/>
              <a:gd name="connsiteX4-1041" fmla="*/ 11427 w 21596"/>
              <a:gd name="connsiteY4-1042" fmla="*/ 36599 h 38969"/>
              <a:gd name="connsiteX5-1043" fmla="*/ 1353 w 21596"/>
              <a:gd name="connsiteY5-1044" fmla="*/ 35462 h 38969"/>
              <a:gd name="connsiteX6-1045" fmla="*/ 3128 w 21596"/>
              <a:gd name="connsiteY6-1046" fmla="*/ 21143 h 38969"/>
              <a:gd name="connsiteX7-1047" fmla="*/ 187 w 21596"/>
              <a:gd name="connsiteY7-1048" fmla="*/ 5007 h 38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647" y="connsiteY7-648"/>
              </a:cxn>
            </a:cxnLst>
            <a:rect l="l" t="t" r="r" b="b"/>
            <a:pathLst>
              <a:path w="21596" h="38969">
                <a:moveTo>
                  <a:pt x="187" y="5007"/>
                </a:moveTo>
                <a:cubicBezTo>
                  <a:pt x="1230" y="-2978"/>
                  <a:pt x="5273" y="620"/>
                  <a:pt x="8587" y="2100"/>
                </a:cubicBezTo>
                <a:cubicBezTo>
                  <a:pt x="11901" y="3580"/>
                  <a:pt x="18078" y="8292"/>
                  <a:pt x="20070" y="13886"/>
                </a:cubicBezTo>
                <a:cubicBezTo>
                  <a:pt x="22062" y="19480"/>
                  <a:pt x="21981" y="31882"/>
                  <a:pt x="20541" y="35667"/>
                </a:cubicBezTo>
                <a:cubicBezTo>
                  <a:pt x="19101" y="39452"/>
                  <a:pt x="14625" y="36633"/>
                  <a:pt x="11427" y="36599"/>
                </a:cubicBezTo>
                <a:cubicBezTo>
                  <a:pt x="8229" y="36565"/>
                  <a:pt x="3712" y="42645"/>
                  <a:pt x="1353" y="35462"/>
                </a:cubicBezTo>
                <a:cubicBezTo>
                  <a:pt x="-1006" y="28279"/>
                  <a:pt x="3478" y="26116"/>
                  <a:pt x="3128" y="21143"/>
                </a:cubicBezTo>
                <a:cubicBezTo>
                  <a:pt x="2778" y="16170"/>
                  <a:pt x="-856" y="12992"/>
                  <a:pt x="187" y="5007"/>
                </a:cubicBezTo>
                <a:close/>
              </a:path>
            </a:pathLst>
          </a:custGeom>
          <a:solidFill>
            <a:srgbClr val="00A0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流程图: 终止 9"/>
          <p:cNvSpPr/>
          <p:nvPr/>
        </p:nvSpPr>
        <p:spPr>
          <a:xfrm>
            <a:off x="615039" y="959135"/>
            <a:ext cx="5685407" cy="473046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4867 w 22992"/>
              <a:gd name="connsiteY0-2" fmla="*/ 0 h 21600"/>
              <a:gd name="connsiteX1-3" fmla="*/ 19517 w 22992"/>
              <a:gd name="connsiteY1-4" fmla="*/ 0 h 21600"/>
              <a:gd name="connsiteX2-5" fmla="*/ 22992 w 22992"/>
              <a:gd name="connsiteY2-6" fmla="*/ 10800 h 21600"/>
              <a:gd name="connsiteX3-7" fmla="*/ 19517 w 22992"/>
              <a:gd name="connsiteY3-8" fmla="*/ 21600 h 21600"/>
              <a:gd name="connsiteX4-9" fmla="*/ 4867 w 22992"/>
              <a:gd name="connsiteY4-10" fmla="*/ 21600 h 21600"/>
              <a:gd name="connsiteX5-11" fmla="*/ 0 w 22992"/>
              <a:gd name="connsiteY5-12" fmla="*/ 8343 h 21600"/>
              <a:gd name="connsiteX6-13" fmla="*/ 4867 w 22992"/>
              <a:gd name="connsiteY6-14" fmla="*/ 0 h 21600"/>
              <a:gd name="connsiteX0-15" fmla="*/ 3538 w 23010"/>
              <a:gd name="connsiteY0-16" fmla="*/ 0 h 26718"/>
              <a:gd name="connsiteX1-17" fmla="*/ 19535 w 23010"/>
              <a:gd name="connsiteY1-18" fmla="*/ 5118 h 26718"/>
              <a:gd name="connsiteX2-19" fmla="*/ 23010 w 23010"/>
              <a:gd name="connsiteY2-20" fmla="*/ 15918 h 26718"/>
              <a:gd name="connsiteX3-21" fmla="*/ 19535 w 23010"/>
              <a:gd name="connsiteY3-22" fmla="*/ 26718 h 26718"/>
              <a:gd name="connsiteX4-23" fmla="*/ 4885 w 23010"/>
              <a:gd name="connsiteY4-24" fmla="*/ 26718 h 26718"/>
              <a:gd name="connsiteX5-25" fmla="*/ 18 w 23010"/>
              <a:gd name="connsiteY5-26" fmla="*/ 13461 h 26718"/>
              <a:gd name="connsiteX6-27" fmla="*/ 3538 w 23010"/>
              <a:gd name="connsiteY6-28" fmla="*/ 0 h 26718"/>
              <a:gd name="connsiteX0-29" fmla="*/ 3538 w 23022"/>
              <a:gd name="connsiteY0-30" fmla="*/ 0 h 26718"/>
              <a:gd name="connsiteX1-31" fmla="*/ 18457 w 23022"/>
              <a:gd name="connsiteY1-32" fmla="*/ 2149 h 26718"/>
              <a:gd name="connsiteX2-33" fmla="*/ 23010 w 23022"/>
              <a:gd name="connsiteY2-34" fmla="*/ 15918 h 26718"/>
              <a:gd name="connsiteX3-35" fmla="*/ 19535 w 23022"/>
              <a:gd name="connsiteY3-36" fmla="*/ 26718 h 26718"/>
              <a:gd name="connsiteX4-37" fmla="*/ 4885 w 23022"/>
              <a:gd name="connsiteY4-38" fmla="*/ 26718 h 26718"/>
              <a:gd name="connsiteX5-39" fmla="*/ 18 w 23022"/>
              <a:gd name="connsiteY5-40" fmla="*/ 13461 h 26718"/>
              <a:gd name="connsiteX6-41" fmla="*/ 3538 w 23022"/>
              <a:gd name="connsiteY6-42" fmla="*/ 0 h 26718"/>
              <a:gd name="connsiteX0-43" fmla="*/ 3538 w 22047"/>
              <a:gd name="connsiteY0-44" fmla="*/ 0 h 26718"/>
              <a:gd name="connsiteX1-45" fmla="*/ 18457 w 22047"/>
              <a:gd name="connsiteY1-46" fmla="*/ 2149 h 26718"/>
              <a:gd name="connsiteX2-47" fmla="*/ 22022 w 22047"/>
              <a:gd name="connsiteY2-48" fmla="*/ 13666 h 26718"/>
              <a:gd name="connsiteX3-49" fmla="*/ 19535 w 22047"/>
              <a:gd name="connsiteY3-50" fmla="*/ 26718 h 26718"/>
              <a:gd name="connsiteX4-51" fmla="*/ 4885 w 22047"/>
              <a:gd name="connsiteY4-52" fmla="*/ 26718 h 26718"/>
              <a:gd name="connsiteX5-53" fmla="*/ 18 w 22047"/>
              <a:gd name="connsiteY5-54" fmla="*/ 13461 h 26718"/>
              <a:gd name="connsiteX6-55" fmla="*/ 3538 w 22047"/>
              <a:gd name="connsiteY6-56" fmla="*/ 0 h 26718"/>
              <a:gd name="connsiteX0-57" fmla="*/ 3538 w 22022"/>
              <a:gd name="connsiteY0-58" fmla="*/ 0 h 26718"/>
              <a:gd name="connsiteX1-59" fmla="*/ 18457 w 22022"/>
              <a:gd name="connsiteY1-60" fmla="*/ 2149 h 26718"/>
              <a:gd name="connsiteX2-61" fmla="*/ 22022 w 22022"/>
              <a:gd name="connsiteY2-62" fmla="*/ 13666 h 26718"/>
              <a:gd name="connsiteX3-63" fmla="*/ 18592 w 22022"/>
              <a:gd name="connsiteY3-64" fmla="*/ 25797 h 26718"/>
              <a:gd name="connsiteX4-65" fmla="*/ 4885 w 22022"/>
              <a:gd name="connsiteY4-66" fmla="*/ 26718 h 26718"/>
              <a:gd name="connsiteX5-67" fmla="*/ 18 w 22022"/>
              <a:gd name="connsiteY5-68" fmla="*/ 13461 h 26718"/>
              <a:gd name="connsiteX6-69" fmla="*/ 3538 w 22022"/>
              <a:gd name="connsiteY6-70" fmla="*/ 0 h 26718"/>
              <a:gd name="connsiteX0-71" fmla="*/ 3541 w 22025"/>
              <a:gd name="connsiteY0-72" fmla="*/ 0 h 28356"/>
              <a:gd name="connsiteX1-73" fmla="*/ 18460 w 22025"/>
              <a:gd name="connsiteY1-74" fmla="*/ 2149 h 28356"/>
              <a:gd name="connsiteX2-75" fmla="*/ 22025 w 22025"/>
              <a:gd name="connsiteY2-76" fmla="*/ 13666 h 28356"/>
              <a:gd name="connsiteX3-77" fmla="*/ 18595 w 22025"/>
              <a:gd name="connsiteY3-78" fmla="*/ 25797 h 28356"/>
              <a:gd name="connsiteX4-79" fmla="*/ 4978 w 22025"/>
              <a:gd name="connsiteY4-80" fmla="*/ 28356 h 28356"/>
              <a:gd name="connsiteX5-81" fmla="*/ 21 w 22025"/>
              <a:gd name="connsiteY5-82" fmla="*/ 13461 h 28356"/>
              <a:gd name="connsiteX6-83" fmla="*/ 3541 w 22025"/>
              <a:gd name="connsiteY6-84" fmla="*/ 0 h 28356"/>
              <a:gd name="connsiteX0-85" fmla="*/ 3546 w 22030"/>
              <a:gd name="connsiteY0-86" fmla="*/ 0 h 28356"/>
              <a:gd name="connsiteX1-87" fmla="*/ 18465 w 22030"/>
              <a:gd name="connsiteY1-88" fmla="*/ 2149 h 28356"/>
              <a:gd name="connsiteX2-89" fmla="*/ 22030 w 22030"/>
              <a:gd name="connsiteY2-90" fmla="*/ 13666 h 28356"/>
              <a:gd name="connsiteX3-91" fmla="*/ 18600 w 22030"/>
              <a:gd name="connsiteY3-92" fmla="*/ 25797 h 28356"/>
              <a:gd name="connsiteX4-93" fmla="*/ 4983 w 22030"/>
              <a:gd name="connsiteY4-94" fmla="*/ 28356 h 28356"/>
              <a:gd name="connsiteX5-95" fmla="*/ 26 w 22030"/>
              <a:gd name="connsiteY5-96" fmla="*/ 13461 h 28356"/>
              <a:gd name="connsiteX6-97" fmla="*/ 3546 w 22030"/>
              <a:gd name="connsiteY6-98" fmla="*/ 0 h 28356"/>
              <a:gd name="connsiteX0-99" fmla="*/ 1195 w 19679"/>
              <a:gd name="connsiteY0-100" fmla="*/ 0 h 28356"/>
              <a:gd name="connsiteX1-101" fmla="*/ 16114 w 19679"/>
              <a:gd name="connsiteY1-102" fmla="*/ 2149 h 28356"/>
              <a:gd name="connsiteX2-103" fmla="*/ 19679 w 19679"/>
              <a:gd name="connsiteY2-104" fmla="*/ 13666 h 28356"/>
              <a:gd name="connsiteX3-105" fmla="*/ 16249 w 19679"/>
              <a:gd name="connsiteY3-106" fmla="*/ 25797 h 28356"/>
              <a:gd name="connsiteX4-107" fmla="*/ 2632 w 19679"/>
              <a:gd name="connsiteY4-108" fmla="*/ 28356 h 28356"/>
              <a:gd name="connsiteX5-109" fmla="*/ 1195 w 19679"/>
              <a:gd name="connsiteY5-110" fmla="*/ 0 h 28356"/>
              <a:gd name="connsiteX0-111" fmla="*/ 3832 w 22316"/>
              <a:gd name="connsiteY0-112" fmla="*/ 0 h 28356"/>
              <a:gd name="connsiteX1-113" fmla="*/ 18751 w 22316"/>
              <a:gd name="connsiteY1-114" fmla="*/ 2149 h 28356"/>
              <a:gd name="connsiteX2-115" fmla="*/ 22316 w 22316"/>
              <a:gd name="connsiteY2-116" fmla="*/ 13666 h 28356"/>
              <a:gd name="connsiteX3-117" fmla="*/ 18886 w 22316"/>
              <a:gd name="connsiteY3-118" fmla="*/ 25797 h 28356"/>
              <a:gd name="connsiteX4-119" fmla="*/ 5269 w 22316"/>
              <a:gd name="connsiteY4-120" fmla="*/ 28356 h 28356"/>
              <a:gd name="connsiteX5-121" fmla="*/ 3832 w 22316"/>
              <a:gd name="connsiteY5-122" fmla="*/ 0 h 28356"/>
              <a:gd name="connsiteX0-123" fmla="*/ 1831 w 20315"/>
              <a:gd name="connsiteY0-124" fmla="*/ 0 h 28377"/>
              <a:gd name="connsiteX1-125" fmla="*/ 16750 w 20315"/>
              <a:gd name="connsiteY1-126" fmla="*/ 2149 h 28377"/>
              <a:gd name="connsiteX2-127" fmla="*/ 20315 w 20315"/>
              <a:gd name="connsiteY2-128" fmla="*/ 13666 h 28377"/>
              <a:gd name="connsiteX3-129" fmla="*/ 16885 w 20315"/>
              <a:gd name="connsiteY3-130" fmla="*/ 25797 h 28377"/>
              <a:gd name="connsiteX4-131" fmla="*/ 3268 w 20315"/>
              <a:gd name="connsiteY4-132" fmla="*/ 28356 h 28377"/>
              <a:gd name="connsiteX5-133" fmla="*/ 1831 w 20315"/>
              <a:gd name="connsiteY5-134" fmla="*/ 0 h 28377"/>
              <a:gd name="connsiteX0-135" fmla="*/ 3287 w 21771"/>
              <a:gd name="connsiteY0-136" fmla="*/ 0 h 28357"/>
              <a:gd name="connsiteX1-137" fmla="*/ 18206 w 21771"/>
              <a:gd name="connsiteY1-138" fmla="*/ 2149 h 28357"/>
              <a:gd name="connsiteX2-139" fmla="*/ 21771 w 21771"/>
              <a:gd name="connsiteY2-140" fmla="*/ 13666 h 28357"/>
              <a:gd name="connsiteX3-141" fmla="*/ 18341 w 21771"/>
              <a:gd name="connsiteY3-142" fmla="*/ 25797 h 28357"/>
              <a:gd name="connsiteX4-143" fmla="*/ 4724 w 21771"/>
              <a:gd name="connsiteY4-144" fmla="*/ 28356 h 28357"/>
              <a:gd name="connsiteX5-145" fmla="*/ 3287 w 21771"/>
              <a:gd name="connsiteY5-146" fmla="*/ 0 h 28357"/>
              <a:gd name="connsiteX0-147" fmla="*/ 4230 w 22714"/>
              <a:gd name="connsiteY0-148" fmla="*/ 12 h 28369"/>
              <a:gd name="connsiteX1-149" fmla="*/ 19149 w 22714"/>
              <a:gd name="connsiteY1-150" fmla="*/ 2161 h 28369"/>
              <a:gd name="connsiteX2-151" fmla="*/ 22714 w 22714"/>
              <a:gd name="connsiteY2-152" fmla="*/ 13678 h 28369"/>
              <a:gd name="connsiteX3-153" fmla="*/ 19284 w 22714"/>
              <a:gd name="connsiteY3-154" fmla="*/ 25809 h 28369"/>
              <a:gd name="connsiteX4-155" fmla="*/ 5667 w 22714"/>
              <a:gd name="connsiteY4-156" fmla="*/ 28368 h 28369"/>
              <a:gd name="connsiteX5-157" fmla="*/ 4230 w 22714"/>
              <a:gd name="connsiteY5-158" fmla="*/ 12 h 28369"/>
              <a:gd name="connsiteX0-159" fmla="*/ 4688 w 23172"/>
              <a:gd name="connsiteY0-160" fmla="*/ 354 h 28711"/>
              <a:gd name="connsiteX1-161" fmla="*/ 19607 w 23172"/>
              <a:gd name="connsiteY1-162" fmla="*/ 2503 h 28711"/>
              <a:gd name="connsiteX2-163" fmla="*/ 23172 w 23172"/>
              <a:gd name="connsiteY2-164" fmla="*/ 14020 h 28711"/>
              <a:gd name="connsiteX3-165" fmla="*/ 19742 w 23172"/>
              <a:gd name="connsiteY3-166" fmla="*/ 26151 h 28711"/>
              <a:gd name="connsiteX4-167" fmla="*/ 6125 w 23172"/>
              <a:gd name="connsiteY4-168" fmla="*/ 28710 h 28711"/>
              <a:gd name="connsiteX5-169" fmla="*/ 4688 w 23172"/>
              <a:gd name="connsiteY5-170" fmla="*/ 354 h 28711"/>
              <a:gd name="connsiteX0-171" fmla="*/ 5021 w 23505"/>
              <a:gd name="connsiteY0-172" fmla="*/ 324 h 28681"/>
              <a:gd name="connsiteX1-173" fmla="*/ 19940 w 23505"/>
              <a:gd name="connsiteY1-174" fmla="*/ 2473 h 28681"/>
              <a:gd name="connsiteX2-175" fmla="*/ 23505 w 23505"/>
              <a:gd name="connsiteY2-176" fmla="*/ 13990 h 28681"/>
              <a:gd name="connsiteX3-177" fmla="*/ 20075 w 23505"/>
              <a:gd name="connsiteY3-178" fmla="*/ 26121 h 28681"/>
              <a:gd name="connsiteX4-179" fmla="*/ 6458 w 23505"/>
              <a:gd name="connsiteY4-180" fmla="*/ 28680 h 28681"/>
              <a:gd name="connsiteX5-181" fmla="*/ 5021 w 23505"/>
              <a:gd name="connsiteY5-182" fmla="*/ 324 h 28681"/>
              <a:gd name="connsiteX0-183" fmla="*/ 3000 w 21484"/>
              <a:gd name="connsiteY0-184" fmla="*/ 1453 h 27658"/>
              <a:gd name="connsiteX1-185" fmla="*/ 17919 w 21484"/>
              <a:gd name="connsiteY1-186" fmla="*/ 3602 h 27658"/>
              <a:gd name="connsiteX2-187" fmla="*/ 21484 w 21484"/>
              <a:gd name="connsiteY2-188" fmla="*/ 15119 h 27658"/>
              <a:gd name="connsiteX3-189" fmla="*/ 18054 w 21484"/>
              <a:gd name="connsiteY3-190" fmla="*/ 27250 h 27658"/>
              <a:gd name="connsiteX4-191" fmla="*/ 4886 w 21484"/>
              <a:gd name="connsiteY4-192" fmla="*/ 27557 h 27658"/>
              <a:gd name="connsiteX5-193" fmla="*/ 3000 w 21484"/>
              <a:gd name="connsiteY5-194" fmla="*/ 1453 h 27658"/>
              <a:gd name="connsiteX0-195" fmla="*/ 749 w 20939"/>
              <a:gd name="connsiteY0-196" fmla="*/ 1509 h 29307"/>
              <a:gd name="connsiteX1-197" fmla="*/ 17374 w 20939"/>
              <a:gd name="connsiteY1-198" fmla="*/ 3351 h 29307"/>
              <a:gd name="connsiteX2-199" fmla="*/ 20939 w 20939"/>
              <a:gd name="connsiteY2-200" fmla="*/ 14868 h 29307"/>
              <a:gd name="connsiteX3-201" fmla="*/ 17509 w 20939"/>
              <a:gd name="connsiteY3-202" fmla="*/ 26999 h 29307"/>
              <a:gd name="connsiteX4-203" fmla="*/ 4341 w 20939"/>
              <a:gd name="connsiteY4-204" fmla="*/ 27306 h 29307"/>
              <a:gd name="connsiteX5-205" fmla="*/ 749 w 20939"/>
              <a:gd name="connsiteY5-206" fmla="*/ 1509 h 29307"/>
              <a:gd name="connsiteX0-207" fmla="*/ 1711 w 21901"/>
              <a:gd name="connsiteY0-208" fmla="*/ 1464 h 28837"/>
              <a:gd name="connsiteX1-209" fmla="*/ 18336 w 21901"/>
              <a:gd name="connsiteY1-210" fmla="*/ 3306 h 28837"/>
              <a:gd name="connsiteX2-211" fmla="*/ 21901 w 21901"/>
              <a:gd name="connsiteY2-212" fmla="*/ 14823 h 28837"/>
              <a:gd name="connsiteX3-213" fmla="*/ 18471 w 21901"/>
              <a:gd name="connsiteY3-214" fmla="*/ 26954 h 28837"/>
              <a:gd name="connsiteX4-215" fmla="*/ 2429 w 21901"/>
              <a:gd name="connsiteY4-216" fmla="*/ 26647 h 28837"/>
              <a:gd name="connsiteX5-217" fmla="*/ 1711 w 21901"/>
              <a:gd name="connsiteY5-218" fmla="*/ 1464 h 28837"/>
              <a:gd name="connsiteX0-219" fmla="*/ 1702 w 21892"/>
              <a:gd name="connsiteY0-220" fmla="*/ 1464 h 28054"/>
              <a:gd name="connsiteX1-221" fmla="*/ 18327 w 21892"/>
              <a:gd name="connsiteY1-222" fmla="*/ 3306 h 28054"/>
              <a:gd name="connsiteX2-223" fmla="*/ 21892 w 21892"/>
              <a:gd name="connsiteY2-224" fmla="*/ 14823 h 28054"/>
              <a:gd name="connsiteX3-225" fmla="*/ 18282 w 21892"/>
              <a:gd name="connsiteY3-226" fmla="*/ 24497 h 28054"/>
              <a:gd name="connsiteX4-227" fmla="*/ 2420 w 21892"/>
              <a:gd name="connsiteY4-228" fmla="*/ 26647 h 28054"/>
              <a:gd name="connsiteX5-229" fmla="*/ 1702 w 21892"/>
              <a:gd name="connsiteY5-230" fmla="*/ 1464 h 28054"/>
              <a:gd name="connsiteX0-231" fmla="*/ 1702 w 21892"/>
              <a:gd name="connsiteY0-232" fmla="*/ 1464 h 28054"/>
              <a:gd name="connsiteX1-233" fmla="*/ 18327 w 21892"/>
              <a:gd name="connsiteY1-234" fmla="*/ 3306 h 28054"/>
              <a:gd name="connsiteX2-235" fmla="*/ 21892 w 21892"/>
              <a:gd name="connsiteY2-236" fmla="*/ 14823 h 28054"/>
              <a:gd name="connsiteX3-237" fmla="*/ 18282 w 21892"/>
              <a:gd name="connsiteY3-238" fmla="*/ 24497 h 28054"/>
              <a:gd name="connsiteX4-239" fmla="*/ 2420 w 21892"/>
              <a:gd name="connsiteY4-240" fmla="*/ 26647 h 28054"/>
              <a:gd name="connsiteX5-241" fmla="*/ 1702 w 21892"/>
              <a:gd name="connsiteY5-242" fmla="*/ 1464 h 28054"/>
              <a:gd name="connsiteX0-243" fmla="*/ 1722 w 21913"/>
              <a:gd name="connsiteY0-244" fmla="*/ 2559 h 29149"/>
              <a:gd name="connsiteX1-245" fmla="*/ 18661 w 21913"/>
              <a:gd name="connsiteY1-246" fmla="*/ 1330 h 29149"/>
              <a:gd name="connsiteX2-247" fmla="*/ 21912 w 21913"/>
              <a:gd name="connsiteY2-248" fmla="*/ 15918 h 29149"/>
              <a:gd name="connsiteX3-249" fmla="*/ 18302 w 21913"/>
              <a:gd name="connsiteY3-250" fmla="*/ 25592 h 29149"/>
              <a:gd name="connsiteX4-251" fmla="*/ 2440 w 21913"/>
              <a:gd name="connsiteY4-252" fmla="*/ 27742 h 29149"/>
              <a:gd name="connsiteX5-253" fmla="*/ 1722 w 21913"/>
              <a:gd name="connsiteY5-254" fmla="*/ 2559 h 29149"/>
              <a:gd name="connsiteX0-255" fmla="*/ 1722 w 21913"/>
              <a:gd name="connsiteY0-256" fmla="*/ 2336 h 28926"/>
              <a:gd name="connsiteX1-257" fmla="*/ 18661 w 21913"/>
              <a:gd name="connsiteY1-258" fmla="*/ 1107 h 28926"/>
              <a:gd name="connsiteX2-259" fmla="*/ 21912 w 21913"/>
              <a:gd name="connsiteY2-260" fmla="*/ 15695 h 28926"/>
              <a:gd name="connsiteX3-261" fmla="*/ 18302 w 21913"/>
              <a:gd name="connsiteY3-262" fmla="*/ 25369 h 28926"/>
              <a:gd name="connsiteX4-263" fmla="*/ 2440 w 21913"/>
              <a:gd name="connsiteY4-264" fmla="*/ 27519 h 28926"/>
              <a:gd name="connsiteX5-265" fmla="*/ 1722 w 21913"/>
              <a:gd name="connsiteY5-266" fmla="*/ 2336 h 28926"/>
              <a:gd name="connsiteX0-267" fmla="*/ 1722 w 21991"/>
              <a:gd name="connsiteY0-268" fmla="*/ 1686 h 28276"/>
              <a:gd name="connsiteX1-269" fmla="*/ 18661 w 21991"/>
              <a:gd name="connsiteY1-270" fmla="*/ 457 h 28276"/>
              <a:gd name="connsiteX2-271" fmla="*/ 21912 w 21991"/>
              <a:gd name="connsiteY2-272" fmla="*/ 15045 h 28276"/>
              <a:gd name="connsiteX3-273" fmla="*/ 18302 w 21991"/>
              <a:gd name="connsiteY3-274" fmla="*/ 24719 h 28276"/>
              <a:gd name="connsiteX4-275" fmla="*/ 2440 w 21991"/>
              <a:gd name="connsiteY4-276" fmla="*/ 26869 h 28276"/>
              <a:gd name="connsiteX5-277" fmla="*/ 1722 w 21991"/>
              <a:gd name="connsiteY5-278" fmla="*/ 1686 h 28276"/>
              <a:gd name="connsiteX0-279" fmla="*/ 1722 w 22278"/>
              <a:gd name="connsiteY0-280" fmla="*/ 3240 h 29830"/>
              <a:gd name="connsiteX1-281" fmla="*/ 18661 w 22278"/>
              <a:gd name="connsiteY1-282" fmla="*/ 2011 h 29830"/>
              <a:gd name="connsiteX2-283" fmla="*/ 22271 w 22278"/>
              <a:gd name="connsiteY2-284" fmla="*/ 18749 h 29830"/>
              <a:gd name="connsiteX3-285" fmla="*/ 18302 w 22278"/>
              <a:gd name="connsiteY3-286" fmla="*/ 26273 h 29830"/>
              <a:gd name="connsiteX4-287" fmla="*/ 2440 w 22278"/>
              <a:gd name="connsiteY4-288" fmla="*/ 28423 h 29830"/>
              <a:gd name="connsiteX5-289" fmla="*/ 1722 w 22278"/>
              <a:gd name="connsiteY5-290" fmla="*/ 3240 h 29830"/>
              <a:gd name="connsiteX0-291" fmla="*/ 1708 w 22257"/>
              <a:gd name="connsiteY0-292" fmla="*/ 2212 h 28802"/>
              <a:gd name="connsiteX1-293" fmla="*/ 18422 w 22257"/>
              <a:gd name="connsiteY1-294" fmla="*/ 3030 h 28802"/>
              <a:gd name="connsiteX2-295" fmla="*/ 22257 w 22257"/>
              <a:gd name="connsiteY2-296" fmla="*/ 17721 h 28802"/>
              <a:gd name="connsiteX3-297" fmla="*/ 18288 w 22257"/>
              <a:gd name="connsiteY3-298" fmla="*/ 25245 h 28802"/>
              <a:gd name="connsiteX4-299" fmla="*/ 2426 w 22257"/>
              <a:gd name="connsiteY4-300" fmla="*/ 27395 h 28802"/>
              <a:gd name="connsiteX5-301" fmla="*/ 1708 w 22257"/>
              <a:gd name="connsiteY5-302" fmla="*/ 2212 h 28802"/>
              <a:gd name="connsiteX0-303" fmla="*/ 1708 w 22259"/>
              <a:gd name="connsiteY0-304" fmla="*/ 1530 h 28120"/>
              <a:gd name="connsiteX1-305" fmla="*/ 18422 w 22259"/>
              <a:gd name="connsiteY1-306" fmla="*/ 2348 h 28120"/>
              <a:gd name="connsiteX2-307" fmla="*/ 22257 w 22259"/>
              <a:gd name="connsiteY2-308" fmla="*/ 17039 h 28120"/>
              <a:gd name="connsiteX3-309" fmla="*/ 18288 w 22259"/>
              <a:gd name="connsiteY3-310" fmla="*/ 24563 h 28120"/>
              <a:gd name="connsiteX4-311" fmla="*/ 2426 w 22259"/>
              <a:gd name="connsiteY4-312" fmla="*/ 26713 h 28120"/>
              <a:gd name="connsiteX5-313" fmla="*/ 1708 w 22259"/>
              <a:gd name="connsiteY5-314" fmla="*/ 1530 h 28120"/>
              <a:gd name="connsiteX0-315" fmla="*/ 1708 w 23155"/>
              <a:gd name="connsiteY0-316" fmla="*/ 2050 h 28640"/>
              <a:gd name="connsiteX1-317" fmla="*/ 18422 w 23155"/>
              <a:gd name="connsiteY1-318" fmla="*/ 2868 h 28640"/>
              <a:gd name="connsiteX2-319" fmla="*/ 23155 w 23155"/>
              <a:gd name="connsiteY2-320" fmla="*/ 13976 h 28640"/>
              <a:gd name="connsiteX3-321" fmla="*/ 18288 w 23155"/>
              <a:gd name="connsiteY3-322" fmla="*/ 25083 h 28640"/>
              <a:gd name="connsiteX4-323" fmla="*/ 2426 w 23155"/>
              <a:gd name="connsiteY4-324" fmla="*/ 27233 h 28640"/>
              <a:gd name="connsiteX5-325" fmla="*/ 1708 w 23155"/>
              <a:gd name="connsiteY5-326" fmla="*/ 2050 h 28640"/>
              <a:gd name="connsiteX0-327" fmla="*/ 1708 w 23155"/>
              <a:gd name="connsiteY0-328" fmla="*/ 2050 h 28640"/>
              <a:gd name="connsiteX1-329" fmla="*/ 18422 w 23155"/>
              <a:gd name="connsiteY1-330" fmla="*/ 2868 h 28640"/>
              <a:gd name="connsiteX2-331" fmla="*/ 23155 w 23155"/>
              <a:gd name="connsiteY2-332" fmla="*/ 13976 h 28640"/>
              <a:gd name="connsiteX3-333" fmla="*/ 18288 w 23155"/>
              <a:gd name="connsiteY3-334" fmla="*/ 25083 h 28640"/>
              <a:gd name="connsiteX4-335" fmla="*/ 2426 w 23155"/>
              <a:gd name="connsiteY4-336" fmla="*/ 27233 h 28640"/>
              <a:gd name="connsiteX5-337" fmla="*/ 1708 w 23155"/>
              <a:gd name="connsiteY5-338" fmla="*/ 2050 h 28640"/>
              <a:gd name="connsiteX0-339" fmla="*/ 1863 w 23310"/>
              <a:gd name="connsiteY0-340" fmla="*/ 2185 h 30355"/>
              <a:gd name="connsiteX1-341" fmla="*/ 18577 w 23310"/>
              <a:gd name="connsiteY1-342" fmla="*/ 3003 h 30355"/>
              <a:gd name="connsiteX2-343" fmla="*/ 23310 w 23310"/>
              <a:gd name="connsiteY2-344" fmla="*/ 14111 h 30355"/>
              <a:gd name="connsiteX3-345" fmla="*/ 18443 w 23310"/>
              <a:gd name="connsiteY3-346" fmla="*/ 25218 h 30355"/>
              <a:gd name="connsiteX4-347" fmla="*/ 2267 w 23310"/>
              <a:gd name="connsiteY4-348" fmla="*/ 29211 h 30355"/>
              <a:gd name="connsiteX5-349" fmla="*/ 1863 w 23310"/>
              <a:gd name="connsiteY5-350" fmla="*/ 2185 h 30355"/>
              <a:gd name="connsiteX0-351" fmla="*/ 1859 w 23306"/>
              <a:gd name="connsiteY0-352" fmla="*/ 2185 h 30199"/>
              <a:gd name="connsiteX1-353" fmla="*/ 18573 w 23306"/>
              <a:gd name="connsiteY1-354" fmla="*/ 3003 h 30199"/>
              <a:gd name="connsiteX2-355" fmla="*/ 23306 w 23306"/>
              <a:gd name="connsiteY2-356" fmla="*/ 14111 h 30199"/>
              <a:gd name="connsiteX3-357" fmla="*/ 18349 w 23306"/>
              <a:gd name="connsiteY3-358" fmla="*/ 24297 h 30199"/>
              <a:gd name="connsiteX4-359" fmla="*/ 2263 w 23306"/>
              <a:gd name="connsiteY4-360" fmla="*/ 29211 h 30199"/>
              <a:gd name="connsiteX5-361" fmla="*/ 1859 w 23306"/>
              <a:gd name="connsiteY5-362" fmla="*/ 2185 h 30199"/>
              <a:gd name="connsiteX0-363" fmla="*/ 1859 w 23306"/>
              <a:gd name="connsiteY0-364" fmla="*/ 2185 h 30093"/>
              <a:gd name="connsiteX1-365" fmla="*/ 18573 w 23306"/>
              <a:gd name="connsiteY1-366" fmla="*/ 3003 h 30093"/>
              <a:gd name="connsiteX2-367" fmla="*/ 23306 w 23306"/>
              <a:gd name="connsiteY2-368" fmla="*/ 14111 h 30093"/>
              <a:gd name="connsiteX3-369" fmla="*/ 18349 w 23306"/>
              <a:gd name="connsiteY3-370" fmla="*/ 24297 h 30093"/>
              <a:gd name="connsiteX4-371" fmla="*/ 2263 w 23306"/>
              <a:gd name="connsiteY4-372" fmla="*/ 29211 h 30093"/>
              <a:gd name="connsiteX5-373" fmla="*/ 1859 w 23306"/>
              <a:gd name="connsiteY5-374" fmla="*/ 2185 h 30093"/>
              <a:gd name="connsiteX0-375" fmla="*/ 1870 w 23319"/>
              <a:gd name="connsiteY0-376" fmla="*/ 1625 h 29533"/>
              <a:gd name="connsiteX1-377" fmla="*/ 18764 w 23319"/>
              <a:gd name="connsiteY1-378" fmla="*/ 4183 h 29533"/>
              <a:gd name="connsiteX2-379" fmla="*/ 23317 w 23319"/>
              <a:gd name="connsiteY2-380" fmla="*/ 13551 h 29533"/>
              <a:gd name="connsiteX3-381" fmla="*/ 18360 w 23319"/>
              <a:gd name="connsiteY3-382" fmla="*/ 23737 h 29533"/>
              <a:gd name="connsiteX4-383" fmla="*/ 2274 w 23319"/>
              <a:gd name="connsiteY4-384" fmla="*/ 28651 h 29533"/>
              <a:gd name="connsiteX5-385" fmla="*/ 1870 w 23319"/>
              <a:gd name="connsiteY5-386" fmla="*/ 1625 h 29533"/>
              <a:gd name="connsiteX0-387" fmla="*/ 1852 w 23347"/>
              <a:gd name="connsiteY0-388" fmla="*/ 1451 h 30551"/>
              <a:gd name="connsiteX1-389" fmla="*/ 18791 w 23347"/>
              <a:gd name="connsiteY1-390" fmla="*/ 5135 h 30551"/>
              <a:gd name="connsiteX2-391" fmla="*/ 23344 w 23347"/>
              <a:gd name="connsiteY2-392" fmla="*/ 14503 h 30551"/>
              <a:gd name="connsiteX3-393" fmla="*/ 18387 w 23347"/>
              <a:gd name="connsiteY3-394" fmla="*/ 24689 h 30551"/>
              <a:gd name="connsiteX4-395" fmla="*/ 2301 w 23347"/>
              <a:gd name="connsiteY4-396" fmla="*/ 29603 h 30551"/>
              <a:gd name="connsiteX5-397" fmla="*/ 1852 w 23347"/>
              <a:gd name="connsiteY5-398" fmla="*/ 1451 h 30551"/>
              <a:gd name="connsiteX0-399" fmla="*/ 2079 w 24544"/>
              <a:gd name="connsiteY0-400" fmla="*/ 1399 h 30499"/>
              <a:gd name="connsiteX1-401" fmla="*/ 22352 w 24544"/>
              <a:gd name="connsiteY1-402" fmla="*/ 5313 h 30499"/>
              <a:gd name="connsiteX2-403" fmla="*/ 23571 w 24544"/>
              <a:gd name="connsiteY2-404" fmla="*/ 14451 h 30499"/>
              <a:gd name="connsiteX3-405" fmla="*/ 18614 w 24544"/>
              <a:gd name="connsiteY3-406" fmla="*/ 24637 h 30499"/>
              <a:gd name="connsiteX4-407" fmla="*/ 2528 w 24544"/>
              <a:gd name="connsiteY4-408" fmla="*/ 29551 h 30499"/>
              <a:gd name="connsiteX5-409" fmla="*/ 2079 w 24544"/>
              <a:gd name="connsiteY5-410" fmla="*/ 1399 h 30499"/>
              <a:gd name="connsiteX0-411" fmla="*/ 2362 w 25889"/>
              <a:gd name="connsiteY0-412" fmla="*/ 1399 h 29790"/>
              <a:gd name="connsiteX1-413" fmla="*/ 22635 w 25889"/>
              <a:gd name="connsiteY1-414" fmla="*/ 5313 h 29790"/>
              <a:gd name="connsiteX2-415" fmla="*/ 23854 w 25889"/>
              <a:gd name="connsiteY2-416" fmla="*/ 14451 h 29790"/>
              <a:gd name="connsiteX3-417" fmla="*/ 2811 w 25889"/>
              <a:gd name="connsiteY3-418" fmla="*/ 29551 h 29790"/>
              <a:gd name="connsiteX4-419" fmla="*/ 2362 w 25889"/>
              <a:gd name="connsiteY4-420" fmla="*/ 1399 h 29790"/>
              <a:gd name="connsiteX0-421" fmla="*/ 2329 w 25488"/>
              <a:gd name="connsiteY0-422" fmla="*/ 1688 h 31439"/>
              <a:gd name="connsiteX1-423" fmla="*/ 22602 w 25488"/>
              <a:gd name="connsiteY1-424" fmla="*/ 5602 h 31439"/>
              <a:gd name="connsiteX2-425" fmla="*/ 23248 w 25488"/>
              <a:gd name="connsiteY2-426" fmla="*/ 25566 h 31439"/>
              <a:gd name="connsiteX3-427" fmla="*/ 2778 w 25488"/>
              <a:gd name="connsiteY3-428" fmla="*/ 29840 h 31439"/>
              <a:gd name="connsiteX4-429" fmla="*/ 2329 w 25488"/>
              <a:gd name="connsiteY4-430" fmla="*/ 1688 h 31439"/>
              <a:gd name="connsiteX0-431" fmla="*/ 2379 w 25958"/>
              <a:gd name="connsiteY0-432" fmla="*/ 1543 h 31279"/>
              <a:gd name="connsiteX1-433" fmla="*/ 23427 w 25958"/>
              <a:gd name="connsiteY1-434" fmla="*/ 5994 h 31279"/>
              <a:gd name="connsiteX2-435" fmla="*/ 23298 w 25958"/>
              <a:gd name="connsiteY2-436" fmla="*/ 25421 h 31279"/>
              <a:gd name="connsiteX3-437" fmla="*/ 2828 w 25958"/>
              <a:gd name="connsiteY3-438" fmla="*/ 29695 h 31279"/>
              <a:gd name="connsiteX4-439" fmla="*/ 2379 w 25958"/>
              <a:gd name="connsiteY4-440" fmla="*/ 1543 h 31279"/>
              <a:gd name="connsiteX0-441" fmla="*/ 1607 w 25080"/>
              <a:gd name="connsiteY0-442" fmla="*/ 1681 h 33070"/>
              <a:gd name="connsiteX1-443" fmla="*/ 22655 w 25080"/>
              <a:gd name="connsiteY1-444" fmla="*/ 6132 h 33070"/>
              <a:gd name="connsiteX2-445" fmla="*/ 22526 w 25080"/>
              <a:gd name="connsiteY2-446" fmla="*/ 25559 h 33070"/>
              <a:gd name="connsiteX3-447" fmla="*/ 3807 w 25080"/>
              <a:gd name="connsiteY3-448" fmla="*/ 31752 h 33070"/>
              <a:gd name="connsiteX4-449" fmla="*/ 1607 w 25080"/>
              <a:gd name="connsiteY4-450" fmla="*/ 1681 h 33070"/>
              <a:gd name="connsiteX0-451" fmla="*/ 1683 w 25156"/>
              <a:gd name="connsiteY0-452" fmla="*/ 1681 h 33485"/>
              <a:gd name="connsiteX1-453" fmla="*/ 22731 w 25156"/>
              <a:gd name="connsiteY1-454" fmla="*/ 6132 h 33485"/>
              <a:gd name="connsiteX2-455" fmla="*/ 22602 w 25156"/>
              <a:gd name="connsiteY2-456" fmla="*/ 25559 h 33485"/>
              <a:gd name="connsiteX3-457" fmla="*/ 3883 w 25156"/>
              <a:gd name="connsiteY3-458" fmla="*/ 31752 h 33485"/>
              <a:gd name="connsiteX4-459" fmla="*/ 1683 w 25156"/>
              <a:gd name="connsiteY4-460" fmla="*/ 1681 h 33485"/>
              <a:gd name="connsiteX0-461" fmla="*/ 1545 w 24308"/>
              <a:gd name="connsiteY0-462" fmla="*/ 1764 h 33894"/>
              <a:gd name="connsiteX1-463" fmla="*/ 22593 w 24308"/>
              <a:gd name="connsiteY1-464" fmla="*/ 6215 h 33894"/>
              <a:gd name="connsiteX2-465" fmla="*/ 20915 w 24308"/>
              <a:gd name="connsiteY2-466" fmla="*/ 28483 h 33894"/>
              <a:gd name="connsiteX3-467" fmla="*/ 3745 w 24308"/>
              <a:gd name="connsiteY3-468" fmla="*/ 31835 h 33894"/>
              <a:gd name="connsiteX4-469" fmla="*/ 1545 w 24308"/>
              <a:gd name="connsiteY4-470" fmla="*/ 1764 h 33894"/>
              <a:gd name="connsiteX0-471" fmla="*/ 1545 w 24711"/>
              <a:gd name="connsiteY0-472" fmla="*/ 1764 h 34793"/>
              <a:gd name="connsiteX1-473" fmla="*/ 22593 w 24711"/>
              <a:gd name="connsiteY1-474" fmla="*/ 6215 h 34793"/>
              <a:gd name="connsiteX2-475" fmla="*/ 20915 w 24711"/>
              <a:gd name="connsiteY2-476" fmla="*/ 28483 h 34793"/>
              <a:gd name="connsiteX3-477" fmla="*/ 3745 w 24711"/>
              <a:gd name="connsiteY3-478" fmla="*/ 31835 h 34793"/>
              <a:gd name="connsiteX4-479" fmla="*/ 1545 w 24711"/>
              <a:gd name="connsiteY4-480" fmla="*/ 1764 h 34793"/>
              <a:gd name="connsiteX0-481" fmla="*/ 1556 w 24869"/>
              <a:gd name="connsiteY0-482" fmla="*/ 1726 h 34201"/>
              <a:gd name="connsiteX1-483" fmla="*/ 22604 w 24869"/>
              <a:gd name="connsiteY1-484" fmla="*/ 6177 h 34201"/>
              <a:gd name="connsiteX2-485" fmla="*/ 21229 w 24869"/>
              <a:gd name="connsiteY2-486" fmla="*/ 27140 h 34201"/>
              <a:gd name="connsiteX3-487" fmla="*/ 3756 w 24869"/>
              <a:gd name="connsiteY3-488" fmla="*/ 31797 h 34201"/>
              <a:gd name="connsiteX4-489" fmla="*/ 1556 w 24869"/>
              <a:gd name="connsiteY4-490" fmla="*/ 1726 h 34201"/>
              <a:gd name="connsiteX0-491" fmla="*/ 1563 w 24960"/>
              <a:gd name="connsiteY0-492" fmla="*/ 1734 h 34331"/>
              <a:gd name="connsiteX1-493" fmla="*/ 22611 w 24960"/>
              <a:gd name="connsiteY1-494" fmla="*/ 6185 h 34331"/>
              <a:gd name="connsiteX2-495" fmla="*/ 21404 w 24960"/>
              <a:gd name="connsiteY2-496" fmla="*/ 27455 h 34331"/>
              <a:gd name="connsiteX3-497" fmla="*/ 3763 w 24960"/>
              <a:gd name="connsiteY3-498" fmla="*/ 31805 h 34331"/>
              <a:gd name="connsiteX4-499" fmla="*/ 1563 w 24960"/>
              <a:gd name="connsiteY4-500" fmla="*/ 1734 h 34331"/>
              <a:gd name="connsiteX0-501" fmla="*/ 1612 w 24575"/>
              <a:gd name="connsiteY0-502" fmla="*/ 1724 h 33427"/>
              <a:gd name="connsiteX1-503" fmla="*/ 22660 w 24575"/>
              <a:gd name="connsiteY1-504" fmla="*/ 6175 h 33427"/>
              <a:gd name="connsiteX2-505" fmla="*/ 21453 w 24575"/>
              <a:gd name="connsiteY2-506" fmla="*/ 27445 h 33427"/>
              <a:gd name="connsiteX3-507" fmla="*/ 3677 w 24575"/>
              <a:gd name="connsiteY3-508" fmla="*/ 31641 h 33427"/>
              <a:gd name="connsiteX4-509" fmla="*/ 1612 w 24575"/>
              <a:gd name="connsiteY4-510" fmla="*/ 1724 h 33427"/>
              <a:gd name="connsiteX0-511" fmla="*/ 1647 w 24465"/>
              <a:gd name="connsiteY0-512" fmla="*/ 1865 h 32744"/>
              <a:gd name="connsiteX1-513" fmla="*/ 22560 w 24465"/>
              <a:gd name="connsiteY1-514" fmla="*/ 5548 h 32744"/>
              <a:gd name="connsiteX2-515" fmla="*/ 21353 w 24465"/>
              <a:gd name="connsiteY2-516" fmla="*/ 26818 h 32744"/>
              <a:gd name="connsiteX3-517" fmla="*/ 3577 w 24465"/>
              <a:gd name="connsiteY3-518" fmla="*/ 31014 h 32744"/>
              <a:gd name="connsiteX4-519" fmla="*/ 1647 w 24465"/>
              <a:gd name="connsiteY4-520" fmla="*/ 1865 h 32744"/>
              <a:gd name="connsiteX0-521" fmla="*/ 1604 w 24602"/>
              <a:gd name="connsiteY0-522" fmla="*/ 1736 h 33357"/>
              <a:gd name="connsiteX1-523" fmla="*/ 22685 w 24602"/>
              <a:gd name="connsiteY1-524" fmla="*/ 6110 h 33357"/>
              <a:gd name="connsiteX2-525" fmla="*/ 21478 w 24602"/>
              <a:gd name="connsiteY2-526" fmla="*/ 27380 h 33357"/>
              <a:gd name="connsiteX3-527" fmla="*/ 3702 w 24602"/>
              <a:gd name="connsiteY3-528" fmla="*/ 31576 h 33357"/>
              <a:gd name="connsiteX4-529" fmla="*/ 1604 w 24602"/>
              <a:gd name="connsiteY4-530" fmla="*/ 1736 h 33357"/>
              <a:gd name="connsiteX0-531" fmla="*/ 1589 w 24587"/>
              <a:gd name="connsiteY0-532" fmla="*/ 935 h 32556"/>
              <a:gd name="connsiteX1-533" fmla="*/ 22670 w 24587"/>
              <a:gd name="connsiteY1-534" fmla="*/ 5309 h 32556"/>
              <a:gd name="connsiteX2-535" fmla="*/ 21463 w 24587"/>
              <a:gd name="connsiteY2-536" fmla="*/ 26579 h 32556"/>
              <a:gd name="connsiteX3-537" fmla="*/ 3687 w 24587"/>
              <a:gd name="connsiteY3-538" fmla="*/ 30775 h 32556"/>
              <a:gd name="connsiteX4-539" fmla="*/ 1589 w 24587"/>
              <a:gd name="connsiteY4-540" fmla="*/ 935 h 32556"/>
              <a:gd name="connsiteX0-541" fmla="*/ 1351 w 24349"/>
              <a:gd name="connsiteY0-542" fmla="*/ 1300 h 32921"/>
              <a:gd name="connsiteX1-543" fmla="*/ 22432 w 24349"/>
              <a:gd name="connsiteY1-544" fmla="*/ 5674 h 32921"/>
              <a:gd name="connsiteX2-545" fmla="*/ 21225 w 24349"/>
              <a:gd name="connsiteY2-546" fmla="*/ 26944 h 32921"/>
              <a:gd name="connsiteX3-547" fmla="*/ 3449 w 24349"/>
              <a:gd name="connsiteY3-548" fmla="*/ 31140 h 32921"/>
              <a:gd name="connsiteX4-549" fmla="*/ 1351 w 24349"/>
              <a:gd name="connsiteY4-550" fmla="*/ 1300 h 32921"/>
              <a:gd name="connsiteX0-551" fmla="*/ 1573 w 24571"/>
              <a:gd name="connsiteY0-552" fmla="*/ 1702 h 33323"/>
              <a:gd name="connsiteX1-553" fmla="*/ 22654 w 24571"/>
              <a:gd name="connsiteY1-554" fmla="*/ 6076 h 33323"/>
              <a:gd name="connsiteX2-555" fmla="*/ 21447 w 24571"/>
              <a:gd name="connsiteY2-556" fmla="*/ 27346 h 33323"/>
              <a:gd name="connsiteX3-557" fmla="*/ 3671 w 24571"/>
              <a:gd name="connsiteY3-558" fmla="*/ 31542 h 33323"/>
              <a:gd name="connsiteX4-559" fmla="*/ 1573 w 24571"/>
              <a:gd name="connsiteY4-560" fmla="*/ 1702 h 33323"/>
              <a:gd name="connsiteX0-561" fmla="*/ 1586 w 24719"/>
              <a:gd name="connsiteY0-562" fmla="*/ 1721 h 33524"/>
              <a:gd name="connsiteX1-563" fmla="*/ 22667 w 24719"/>
              <a:gd name="connsiteY1-564" fmla="*/ 6095 h 33524"/>
              <a:gd name="connsiteX2-565" fmla="*/ 21763 w 24719"/>
              <a:gd name="connsiteY2-566" fmla="*/ 27979 h 33524"/>
              <a:gd name="connsiteX3-567" fmla="*/ 3684 w 24719"/>
              <a:gd name="connsiteY3-568" fmla="*/ 31561 h 33524"/>
              <a:gd name="connsiteX4-569" fmla="*/ 1586 w 24719"/>
              <a:gd name="connsiteY4-570" fmla="*/ 1721 h 33524"/>
              <a:gd name="connsiteX0-571" fmla="*/ 1586 w 24904"/>
              <a:gd name="connsiteY0-572" fmla="*/ 1721 h 34186"/>
              <a:gd name="connsiteX1-573" fmla="*/ 22667 w 24904"/>
              <a:gd name="connsiteY1-574" fmla="*/ 6095 h 34186"/>
              <a:gd name="connsiteX2-575" fmla="*/ 21763 w 24904"/>
              <a:gd name="connsiteY2-576" fmla="*/ 27979 h 34186"/>
              <a:gd name="connsiteX3-577" fmla="*/ 3684 w 24904"/>
              <a:gd name="connsiteY3-578" fmla="*/ 31561 h 34186"/>
              <a:gd name="connsiteX4-579" fmla="*/ 1586 w 24904"/>
              <a:gd name="connsiteY4-580" fmla="*/ 1721 h 34186"/>
              <a:gd name="connsiteX0-581" fmla="*/ 1586 w 24313"/>
              <a:gd name="connsiteY0-582" fmla="*/ 3002 h 35467"/>
              <a:gd name="connsiteX1-583" fmla="*/ 10607 w 24313"/>
              <a:gd name="connsiteY1-584" fmla="*/ 1529 h 35467"/>
              <a:gd name="connsiteX2-585" fmla="*/ 22667 w 24313"/>
              <a:gd name="connsiteY2-586" fmla="*/ 7376 h 35467"/>
              <a:gd name="connsiteX3-587" fmla="*/ 21763 w 24313"/>
              <a:gd name="connsiteY3-588" fmla="*/ 29260 h 35467"/>
              <a:gd name="connsiteX4-589" fmla="*/ 3684 w 24313"/>
              <a:gd name="connsiteY4-590" fmla="*/ 32842 h 35467"/>
              <a:gd name="connsiteX5-591" fmla="*/ 1586 w 24313"/>
              <a:gd name="connsiteY5-592" fmla="*/ 3002 h 35467"/>
              <a:gd name="connsiteX0-593" fmla="*/ 705 w 23454"/>
              <a:gd name="connsiteY0-594" fmla="*/ 1734 h 34199"/>
              <a:gd name="connsiteX1-595" fmla="*/ 9371 w 23454"/>
              <a:gd name="connsiteY1-596" fmla="*/ 3844 h 34199"/>
              <a:gd name="connsiteX2-597" fmla="*/ 21786 w 23454"/>
              <a:gd name="connsiteY2-598" fmla="*/ 6108 h 34199"/>
              <a:gd name="connsiteX3-599" fmla="*/ 20882 w 23454"/>
              <a:gd name="connsiteY3-600" fmla="*/ 27992 h 34199"/>
              <a:gd name="connsiteX4-601" fmla="*/ 2803 w 23454"/>
              <a:gd name="connsiteY4-602" fmla="*/ 31574 h 34199"/>
              <a:gd name="connsiteX5-603" fmla="*/ 705 w 23454"/>
              <a:gd name="connsiteY5-604" fmla="*/ 1734 h 34199"/>
              <a:gd name="connsiteX0-605" fmla="*/ 966 w 23715"/>
              <a:gd name="connsiteY0-606" fmla="*/ 1734 h 33042"/>
              <a:gd name="connsiteX1-607" fmla="*/ 9632 w 23715"/>
              <a:gd name="connsiteY1-608" fmla="*/ 3844 h 33042"/>
              <a:gd name="connsiteX2-609" fmla="*/ 22047 w 23715"/>
              <a:gd name="connsiteY2-610" fmla="*/ 6108 h 33042"/>
              <a:gd name="connsiteX3-611" fmla="*/ 21143 w 23715"/>
              <a:gd name="connsiteY3-612" fmla="*/ 27992 h 33042"/>
              <a:gd name="connsiteX4-613" fmla="*/ 3064 w 23715"/>
              <a:gd name="connsiteY4-614" fmla="*/ 31574 h 33042"/>
              <a:gd name="connsiteX5-615" fmla="*/ 445 w 23715"/>
              <a:gd name="connsiteY5-616" fmla="*/ 18074 h 33042"/>
              <a:gd name="connsiteX6-617" fmla="*/ 966 w 23715"/>
              <a:gd name="connsiteY6-618" fmla="*/ 1734 h 33042"/>
              <a:gd name="connsiteX0-619" fmla="*/ 966 w 23059"/>
              <a:gd name="connsiteY0-620" fmla="*/ 1734 h 33418"/>
              <a:gd name="connsiteX1-621" fmla="*/ 9632 w 23059"/>
              <a:gd name="connsiteY1-622" fmla="*/ 3844 h 33418"/>
              <a:gd name="connsiteX2-623" fmla="*/ 22047 w 23059"/>
              <a:gd name="connsiteY2-624" fmla="*/ 6108 h 33418"/>
              <a:gd name="connsiteX3-625" fmla="*/ 21143 w 23059"/>
              <a:gd name="connsiteY3-626" fmla="*/ 27992 h 33418"/>
              <a:gd name="connsiteX4-627" fmla="*/ 11673 w 23059"/>
              <a:gd name="connsiteY4-628" fmla="*/ 32917 h 33418"/>
              <a:gd name="connsiteX5-629" fmla="*/ 3064 w 23059"/>
              <a:gd name="connsiteY5-630" fmla="*/ 31574 h 33418"/>
              <a:gd name="connsiteX6-631" fmla="*/ 445 w 23059"/>
              <a:gd name="connsiteY6-632" fmla="*/ 18074 h 33418"/>
              <a:gd name="connsiteX7" fmla="*/ 966 w 23059"/>
              <a:gd name="connsiteY7" fmla="*/ 1734 h 33418"/>
              <a:gd name="connsiteX0-633" fmla="*/ 966 w 23059"/>
              <a:gd name="connsiteY0-634" fmla="*/ 1734 h 33418"/>
              <a:gd name="connsiteX1-635" fmla="*/ 9632 w 23059"/>
              <a:gd name="connsiteY1-636" fmla="*/ 3844 h 33418"/>
              <a:gd name="connsiteX2-637" fmla="*/ 22047 w 23059"/>
              <a:gd name="connsiteY2-638" fmla="*/ 6108 h 33418"/>
              <a:gd name="connsiteX3-639" fmla="*/ 21143 w 23059"/>
              <a:gd name="connsiteY3-640" fmla="*/ 27992 h 33418"/>
              <a:gd name="connsiteX4-641" fmla="*/ 11673 w 23059"/>
              <a:gd name="connsiteY4-642" fmla="*/ 32917 h 33418"/>
              <a:gd name="connsiteX5-643" fmla="*/ 3064 w 23059"/>
              <a:gd name="connsiteY5-644" fmla="*/ 31574 h 33418"/>
              <a:gd name="connsiteX6-645" fmla="*/ 445 w 23059"/>
              <a:gd name="connsiteY6-646" fmla="*/ 18074 h 33418"/>
              <a:gd name="connsiteX7-647" fmla="*/ 966 w 23059"/>
              <a:gd name="connsiteY7-648" fmla="*/ 1734 h 33418"/>
              <a:gd name="connsiteX0-649" fmla="*/ 966 w 22732"/>
              <a:gd name="connsiteY0-650" fmla="*/ 1734 h 33418"/>
              <a:gd name="connsiteX1-651" fmla="*/ 9632 w 22732"/>
              <a:gd name="connsiteY1-652" fmla="*/ 3844 h 33418"/>
              <a:gd name="connsiteX2-653" fmla="*/ 22047 w 22732"/>
              <a:gd name="connsiteY2-654" fmla="*/ 6108 h 33418"/>
              <a:gd name="connsiteX3-655" fmla="*/ 20122 w 22732"/>
              <a:gd name="connsiteY3-656" fmla="*/ 23283 h 33418"/>
              <a:gd name="connsiteX4-657" fmla="*/ 11673 w 22732"/>
              <a:gd name="connsiteY4-658" fmla="*/ 32917 h 33418"/>
              <a:gd name="connsiteX5-659" fmla="*/ 3064 w 22732"/>
              <a:gd name="connsiteY5-660" fmla="*/ 31574 h 33418"/>
              <a:gd name="connsiteX6-661" fmla="*/ 445 w 22732"/>
              <a:gd name="connsiteY6-662" fmla="*/ 18074 h 33418"/>
              <a:gd name="connsiteX7-663" fmla="*/ 966 w 22732"/>
              <a:gd name="connsiteY7-664" fmla="*/ 1734 h 33418"/>
              <a:gd name="connsiteX0-665" fmla="*/ 966 w 22695"/>
              <a:gd name="connsiteY0-666" fmla="*/ 3315 h 34999"/>
              <a:gd name="connsiteX1-667" fmla="*/ 9632 w 22695"/>
              <a:gd name="connsiteY1-668" fmla="*/ 5425 h 34999"/>
              <a:gd name="connsiteX2-669" fmla="*/ 22003 w 22695"/>
              <a:gd name="connsiteY2-670" fmla="*/ 728 h 34999"/>
              <a:gd name="connsiteX3-671" fmla="*/ 20122 w 22695"/>
              <a:gd name="connsiteY3-672" fmla="*/ 24864 h 34999"/>
              <a:gd name="connsiteX4-673" fmla="*/ 11673 w 22695"/>
              <a:gd name="connsiteY4-674" fmla="*/ 34498 h 34999"/>
              <a:gd name="connsiteX5-675" fmla="*/ 3064 w 22695"/>
              <a:gd name="connsiteY5-676" fmla="*/ 33155 h 34999"/>
              <a:gd name="connsiteX6-677" fmla="*/ 445 w 22695"/>
              <a:gd name="connsiteY6-678" fmla="*/ 19655 h 34999"/>
              <a:gd name="connsiteX7-679" fmla="*/ 966 w 22695"/>
              <a:gd name="connsiteY7-680" fmla="*/ 3315 h 34999"/>
              <a:gd name="connsiteX0-681" fmla="*/ 1099 w 22684"/>
              <a:gd name="connsiteY0-682" fmla="*/ 4110 h 35794"/>
              <a:gd name="connsiteX1-683" fmla="*/ 11762 w 22684"/>
              <a:gd name="connsiteY1-684" fmla="*/ 1920 h 35794"/>
              <a:gd name="connsiteX2-685" fmla="*/ 22136 w 22684"/>
              <a:gd name="connsiteY2-686" fmla="*/ 1523 h 35794"/>
              <a:gd name="connsiteX3-687" fmla="*/ 20255 w 22684"/>
              <a:gd name="connsiteY3-688" fmla="*/ 25659 h 35794"/>
              <a:gd name="connsiteX4-689" fmla="*/ 11806 w 22684"/>
              <a:gd name="connsiteY4-690" fmla="*/ 35293 h 35794"/>
              <a:gd name="connsiteX5-691" fmla="*/ 3197 w 22684"/>
              <a:gd name="connsiteY5-692" fmla="*/ 33950 h 35794"/>
              <a:gd name="connsiteX6-693" fmla="*/ 578 w 22684"/>
              <a:gd name="connsiteY6-694" fmla="*/ 20450 h 35794"/>
              <a:gd name="connsiteX7-695" fmla="*/ 1099 w 22684"/>
              <a:gd name="connsiteY7-696" fmla="*/ 4110 h 35794"/>
              <a:gd name="connsiteX0-697" fmla="*/ 935 w 22964"/>
              <a:gd name="connsiteY0-698" fmla="*/ 2165 h 35794"/>
              <a:gd name="connsiteX1-699" fmla="*/ 12042 w 22964"/>
              <a:gd name="connsiteY1-700" fmla="*/ 1920 h 35794"/>
              <a:gd name="connsiteX2-701" fmla="*/ 22416 w 22964"/>
              <a:gd name="connsiteY2-702" fmla="*/ 1523 h 35794"/>
              <a:gd name="connsiteX3-703" fmla="*/ 20535 w 22964"/>
              <a:gd name="connsiteY3-704" fmla="*/ 25659 h 35794"/>
              <a:gd name="connsiteX4-705" fmla="*/ 12086 w 22964"/>
              <a:gd name="connsiteY4-706" fmla="*/ 35293 h 35794"/>
              <a:gd name="connsiteX5-707" fmla="*/ 3477 w 22964"/>
              <a:gd name="connsiteY5-708" fmla="*/ 33950 h 35794"/>
              <a:gd name="connsiteX6-709" fmla="*/ 858 w 22964"/>
              <a:gd name="connsiteY6-710" fmla="*/ 20450 h 35794"/>
              <a:gd name="connsiteX7-711" fmla="*/ 935 w 22964"/>
              <a:gd name="connsiteY7-712" fmla="*/ 2165 h 35794"/>
              <a:gd name="connsiteX0-713" fmla="*/ 502 w 22531"/>
              <a:gd name="connsiteY0-714" fmla="*/ 2165 h 35815"/>
              <a:gd name="connsiteX1-715" fmla="*/ 11609 w 22531"/>
              <a:gd name="connsiteY1-716" fmla="*/ 1920 h 35815"/>
              <a:gd name="connsiteX2-717" fmla="*/ 21983 w 22531"/>
              <a:gd name="connsiteY2-718" fmla="*/ 1523 h 35815"/>
              <a:gd name="connsiteX3-719" fmla="*/ 20102 w 22531"/>
              <a:gd name="connsiteY3-720" fmla="*/ 25659 h 35815"/>
              <a:gd name="connsiteX4-721" fmla="*/ 11653 w 22531"/>
              <a:gd name="connsiteY4-722" fmla="*/ 35293 h 35815"/>
              <a:gd name="connsiteX5-723" fmla="*/ 3044 w 22531"/>
              <a:gd name="connsiteY5-724" fmla="*/ 33950 h 35815"/>
              <a:gd name="connsiteX6-725" fmla="*/ 1978 w 22531"/>
              <a:gd name="connsiteY6-726" fmla="*/ 20041 h 35815"/>
              <a:gd name="connsiteX7-727" fmla="*/ 502 w 22531"/>
              <a:gd name="connsiteY7-728" fmla="*/ 2165 h 35815"/>
              <a:gd name="connsiteX0-729" fmla="*/ 502 w 22531"/>
              <a:gd name="connsiteY0-730" fmla="*/ 2165 h 36702"/>
              <a:gd name="connsiteX1-731" fmla="*/ 11609 w 22531"/>
              <a:gd name="connsiteY1-732" fmla="*/ 1920 h 36702"/>
              <a:gd name="connsiteX2-733" fmla="*/ 21983 w 22531"/>
              <a:gd name="connsiteY2-734" fmla="*/ 1523 h 36702"/>
              <a:gd name="connsiteX3-735" fmla="*/ 20102 w 22531"/>
              <a:gd name="connsiteY3-736" fmla="*/ 25659 h 36702"/>
              <a:gd name="connsiteX4-737" fmla="*/ 11653 w 22531"/>
              <a:gd name="connsiteY4-738" fmla="*/ 35293 h 36702"/>
              <a:gd name="connsiteX5-739" fmla="*/ 2600 w 22531"/>
              <a:gd name="connsiteY5-740" fmla="*/ 35486 h 36702"/>
              <a:gd name="connsiteX6-741" fmla="*/ 1978 w 22531"/>
              <a:gd name="connsiteY6-742" fmla="*/ 20041 h 36702"/>
              <a:gd name="connsiteX7-743" fmla="*/ 502 w 22531"/>
              <a:gd name="connsiteY7-744" fmla="*/ 2165 h 36702"/>
              <a:gd name="connsiteX0-745" fmla="*/ 502 w 22518"/>
              <a:gd name="connsiteY0-746" fmla="*/ 2165 h 37257"/>
              <a:gd name="connsiteX1-747" fmla="*/ 11609 w 22518"/>
              <a:gd name="connsiteY1-748" fmla="*/ 1920 h 37257"/>
              <a:gd name="connsiteX2-749" fmla="*/ 21983 w 22518"/>
              <a:gd name="connsiteY2-750" fmla="*/ 1523 h 37257"/>
              <a:gd name="connsiteX3-751" fmla="*/ 20102 w 22518"/>
              <a:gd name="connsiteY3-752" fmla="*/ 25659 h 37257"/>
              <a:gd name="connsiteX4-753" fmla="*/ 12141 w 22518"/>
              <a:gd name="connsiteY4-754" fmla="*/ 36521 h 37257"/>
              <a:gd name="connsiteX5-755" fmla="*/ 2600 w 22518"/>
              <a:gd name="connsiteY5-756" fmla="*/ 35486 h 37257"/>
              <a:gd name="connsiteX6-757" fmla="*/ 1978 w 22518"/>
              <a:gd name="connsiteY6-758" fmla="*/ 20041 h 37257"/>
              <a:gd name="connsiteX7-759" fmla="*/ 502 w 22518"/>
              <a:gd name="connsiteY7-760" fmla="*/ 2165 h 37257"/>
              <a:gd name="connsiteX0-761" fmla="*/ 502 w 22518"/>
              <a:gd name="connsiteY0-762" fmla="*/ 2165 h 37257"/>
              <a:gd name="connsiteX1-763" fmla="*/ 11609 w 22518"/>
              <a:gd name="connsiteY1-764" fmla="*/ 1920 h 37257"/>
              <a:gd name="connsiteX2-765" fmla="*/ 21983 w 22518"/>
              <a:gd name="connsiteY2-766" fmla="*/ 1523 h 37257"/>
              <a:gd name="connsiteX3-767" fmla="*/ 20102 w 22518"/>
              <a:gd name="connsiteY3-768" fmla="*/ 25659 h 37257"/>
              <a:gd name="connsiteX4-769" fmla="*/ 12141 w 22518"/>
              <a:gd name="connsiteY4-770" fmla="*/ 36521 h 37257"/>
              <a:gd name="connsiteX5-771" fmla="*/ 2600 w 22518"/>
              <a:gd name="connsiteY5-772" fmla="*/ 35486 h 37257"/>
              <a:gd name="connsiteX6-773" fmla="*/ 1978 w 22518"/>
              <a:gd name="connsiteY6-774" fmla="*/ 20041 h 37257"/>
              <a:gd name="connsiteX7-775" fmla="*/ 502 w 22518"/>
              <a:gd name="connsiteY7-776" fmla="*/ 2165 h 37257"/>
              <a:gd name="connsiteX0-777" fmla="*/ 502 w 22528"/>
              <a:gd name="connsiteY0-778" fmla="*/ 2165 h 36264"/>
              <a:gd name="connsiteX1-779" fmla="*/ 11609 w 22528"/>
              <a:gd name="connsiteY1-780" fmla="*/ 1920 h 36264"/>
              <a:gd name="connsiteX2-781" fmla="*/ 21983 w 22528"/>
              <a:gd name="connsiteY2-782" fmla="*/ 1523 h 36264"/>
              <a:gd name="connsiteX3-783" fmla="*/ 20102 w 22528"/>
              <a:gd name="connsiteY3-784" fmla="*/ 25659 h 36264"/>
              <a:gd name="connsiteX4-785" fmla="*/ 11742 w 22528"/>
              <a:gd name="connsiteY4-786" fmla="*/ 33757 h 36264"/>
              <a:gd name="connsiteX5-787" fmla="*/ 2600 w 22528"/>
              <a:gd name="connsiteY5-788" fmla="*/ 35486 h 36264"/>
              <a:gd name="connsiteX6-789" fmla="*/ 1978 w 22528"/>
              <a:gd name="connsiteY6-790" fmla="*/ 20041 h 36264"/>
              <a:gd name="connsiteX7-791" fmla="*/ 502 w 22528"/>
              <a:gd name="connsiteY7-792" fmla="*/ 2165 h 36264"/>
              <a:gd name="connsiteX0-793" fmla="*/ 502 w 22528"/>
              <a:gd name="connsiteY0-794" fmla="*/ 2165 h 37082"/>
              <a:gd name="connsiteX1-795" fmla="*/ 11609 w 22528"/>
              <a:gd name="connsiteY1-796" fmla="*/ 1920 h 37082"/>
              <a:gd name="connsiteX2-797" fmla="*/ 21983 w 22528"/>
              <a:gd name="connsiteY2-798" fmla="*/ 1523 h 37082"/>
              <a:gd name="connsiteX3-799" fmla="*/ 20102 w 22528"/>
              <a:gd name="connsiteY3-800" fmla="*/ 25659 h 37082"/>
              <a:gd name="connsiteX4-801" fmla="*/ 11742 w 22528"/>
              <a:gd name="connsiteY4-802" fmla="*/ 33757 h 37082"/>
              <a:gd name="connsiteX5-803" fmla="*/ 2600 w 22528"/>
              <a:gd name="connsiteY5-804" fmla="*/ 35486 h 37082"/>
              <a:gd name="connsiteX6-805" fmla="*/ 1978 w 22528"/>
              <a:gd name="connsiteY6-806" fmla="*/ 20041 h 37082"/>
              <a:gd name="connsiteX7-807" fmla="*/ 502 w 22528"/>
              <a:gd name="connsiteY7-808" fmla="*/ 2165 h 37082"/>
              <a:gd name="connsiteX0-809" fmla="*/ 502 w 22528"/>
              <a:gd name="connsiteY0-810" fmla="*/ 2165 h 36573"/>
              <a:gd name="connsiteX1-811" fmla="*/ 11609 w 22528"/>
              <a:gd name="connsiteY1-812" fmla="*/ 1920 h 36573"/>
              <a:gd name="connsiteX2-813" fmla="*/ 21983 w 22528"/>
              <a:gd name="connsiteY2-814" fmla="*/ 1523 h 36573"/>
              <a:gd name="connsiteX3-815" fmla="*/ 20102 w 22528"/>
              <a:gd name="connsiteY3-816" fmla="*/ 25659 h 36573"/>
              <a:gd name="connsiteX4-817" fmla="*/ 11742 w 22528"/>
              <a:gd name="connsiteY4-818" fmla="*/ 33757 h 36573"/>
              <a:gd name="connsiteX5-819" fmla="*/ 2600 w 22528"/>
              <a:gd name="connsiteY5-820" fmla="*/ 35486 h 36573"/>
              <a:gd name="connsiteX6-821" fmla="*/ 1978 w 22528"/>
              <a:gd name="connsiteY6-822" fmla="*/ 20041 h 36573"/>
              <a:gd name="connsiteX7-823" fmla="*/ 502 w 22528"/>
              <a:gd name="connsiteY7-824" fmla="*/ 2165 h 36573"/>
              <a:gd name="connsiteX0-825" fmla="*/ 502 w 22741"/>
              <a:gd name="connsiteY0-826" fmla="*/ 2532 h 36660"/>
              <a:gd name="connsiteX1-827" fmla="*/ 11609 w 22741"/>
              <a:gd name="connsiteY1-828" fmla="*/ 2287 h 36660"/>
              <a:gd name="connsiteX2-829" fmla="*/ 21983 w 22741"/>
              <a:gd name="connsiteY2-830" fmla="*/ 1890 h 36660"/>
              <a:gd name="connsiteX3-831" fmla="*/ 20812 w 22741"/>
              <a:gd name="connsiteY3-832" fmla="*/ 31042 h 36660"/>
              <a:gd name="connsiteX4-833" fmla="*/ 11742 w 22741"/>
              <a:gd name="connsiteY4-834" fmla="*/ 34124 h 36660"/>
              <a:gd name="connsiteX5-835" fmla="*/ 2600 w 22741"/>
              <a:gd name="connsiteY5-836" fmla="*/ 35853 h 36660"/>
              <a:gd name="connsiteX6-837" fmla="*/ 1978 w 22741"/>
              <a:gd name="connsiteY6-838" fmla="*/ 20408 h 36660"/>
              <a:gd name="connsiteX7-839" fmla="*/ 502 w 22741"/>
              <a:gd name="connsiteY7-840" fmla="*/ 2532 h 36660"/>
              <a:gd name="connsiteX0-841" fmla="*/ 285 w 22524"/>
              <a:gd name="connsiteY0-842" fmla="*/ 2532 h 36783"/>
              <a:gd name="connsiteX1-843" fmla="*/ 11392 w 22524"/>
              <a:gd name="connsiteY1-844" fmla="*/ 2287 h 36783"/>
              <a:gd name="connsiteX2-845" fmla="*/ 21766 w 22524"/>
              <a:gd name="connsiteY2-846" fmla="*/ 1890 h 36783"/>
              <a:gd name="connsiteX3-847" fmla="*/ 20595 w 22524"/>
              <a:gd name="connsiteY3-848" fmla="*/ 31042 h 36783"/>
              <a:gd name="connsiteX4-849" fmla="*/ 11525 w 22524"/>
              <a:gd name="connsiteY4-850" fmla="*/ 34124 h 36783"/>
              <a:gd name="connsiteX5-851" fmla="*/ 2383 w 22524"/>
              <a:gd name="connsiteY5-852" fmla="*/ 35853 h 36783"/>
              <a:gd name="connsiteX6-853" fmla="*/ 3226 w 22524"/>
              <a:gd name="connsiteY6-854" fmla="*/ 18668 h 36783"/>
              <a:gd name="connsiteX7-855" fmla="*/ 285 w 22524"/>
              <a:gd name="connsiteY7-856" fmla="*/ 2532 h 36783"/>
              <a:gd name="connsiteX0-857" fmla="*/ 285 w 22524"/>
              <a:gd name="connsiteY0-858" fmla="*/ 2532 h 34643"/>
              <a:gd name="connsiteX1-859" fmla="*/ 11392 w 22524"/>
              <a:gd name="connsiteY1-860" fmla="*/ 2287 h 34643"/>
              <a:gd name="connsiteX2-861" fmla="*/ 21766 w 22524"/>
              <a:gd name="connsiteY2-862" fmla="*/ 1890 h 34643"/>
              <a:gd name="connsiteX3-863" fmla="*/ 20595 w 22524"/>
              <a:gd name="connsiteY3-864" fmla="*/ 31042 h 34643"/>
              <a:gd name="connsiteX4-865" fmla="*/ 11525 w 22524"/>
              <a:gd name="connsiteY4-866" fmla="*/ 34124 h 34643"/>
              <a:gd name="connsiteX5-867" fmla="*/ 1451 w 22524"/>
              <a:gd name="connsiteY5-868" fmla="*/ 32987 h 34643"/>
              <a:gd name="connsiteX6-869" fmla="*/ 3226 w 22524"/>
              <a:gd name="connsiteY6-870" fmla="*/ 18668 h 34643"/>
              <a:gd name="connsiteX7-871" fmla="*/ 285 w 22524"/>
              <a:gd name="connsiteY7-872" fmla="*/ 2532 h 34643"/>
              <a:gd name="connsiteX0-873" fmla="*/ 285 w 22524"/>
              <a:gd name="connsiteY0-874" fmla="*/ 2532 h 36589"/>
              <a:gd name="connsiteX1-875" fmla="*/ 11392 w 22524"/>
              <a:gd name="connsiteY1-876" fmla="*/ 2287 h 36589"/>
              <a:gd name="connsiteX2-877" fmla="*/ 21766 w 22524"/>
              <a:gd name="connsiteY2-878" fmla="*/ 1890 h 36589"/>
              <a:gd name="connsiteX3-879" fmla="*/ 20595 w 22524"/>
              <a:gd name="connsiteY3-880" fmla="*/ 31042 h 36589"/>
              <a:gd name="connsiteX4-881" fmla="*/ 11525 w 22524"/>
              <a:gd name="connsiteY4-882" fmla="*/ 34124 h 36589"/>
              <a:gd name="connsiteX5-883" fmla="*/ 1451 w 22524"/>
              <a:gd name="connsiteY5-884" fmla="*/ 32987 h 36589"/>
              <a:gd name="connsiteX6-885" fmla="*/ 3226 w 22524"/>
              <a:gd name="connsiteY6-886" fmla="*/ 18668 h 36589"/>
              <a:gd name="connsiteX7-887" fmla="*/ 285 w 22524"/>
              <a:gd name="connsiteY7-888" fmla="*/ 2532 h 36589"/>
              <a:gd name="connsiteX0-889" fmla="*/ 865 w 23104"/>
              <a:gd name="connsiteY0-890" fmla="*/ 4497 h 38554"/>
              <a:gd name="connsiteX1-891" fmla="*/ 11972 w 23104"/>
              <a:gd name="connsiteY1-892" fmla="*/ 4252 h 38554"/>
              <a:gd name="connsiteX2-893" fmla="*/ 22346 w 23104"/>
              <a:gd name="connsiteY2-894" fmla="*/ 3855 h 38554"/>
              <a:gd name="connsiteX3-895" fmla="*/ 21175 w 23104"/>
              <a:gd name="connsiteY3-896" fmla="*/ 33007 h 38554"/>
              <a:gd name="connsiteX4-897" fmla="*/ 12105 w 23104"/>
              <a:gd name="connsiteY4-898" fmla="*/ 36089 h 38554"/>
              <a:gd name="connsiteX5-899" fmla="*/ 2031 w 23104"/>
              <a:gd name="connsiteY5-900" fmla="*/ 34952 h 38554"/>
              <a:gd name="connsiteX6-901" fmla="*/ 3806 w 23104"/>
              <a:gd name="connsiteY6-902" fmla="*/ 20633 h 38554"/>
              <a:gd name="connsiteX7-903" fmla="*/ 865 w 23104"/>
              <a:gd name="connsiteY7-904" fmla="*/ 4497 h 38554"/>
              <a:gd name="connsiteX0-905" fmla="*/ 151 w 22590"/>
              <a:gd name="connsiteY0-906" fmla="*/ 3503 h 37560"/>
              <a:gd name="connsiteX1-907" fmla="*/ 8551 w 22590"/>
              <a:gd name="connsiteY1-908" fmla="*/ 596 h 37560"/>
              <a:gd name="connsiteX2-909" fmla="*/ 21632 w 22590"/>
              <a:gd name="connsiteY2-910" fmla="*/ 2861 h 37560"/>
              <a:gd name="connsiteX3-911" fmla="*/ 20461 w 22590"/>
              <a:gd name="connsiteY3-912" fmla="*/ 32013 h 37560"/>
              <a:gd name="connsiteX4-913" fmla="*/ 11391 w 22590"/>
              <a:gd name="connsiteY4-914" fmla="*/ 35095 h 37560"/>
              <a:gd name="connsiteX5-915" fmla="*/ 1317 w 22590"/>
              <a:gd name="connsiteY5-916" fmla="*/ 33958 h 37560"/>
              <a:gd name="connsiteX6-917" fmla="*/ 3092 w 22590"/>
              <a:gd name="connsiteY6-918" fmla="*/ 19639 h 37560"/>
              <a:gd name="connsiteX7-919" fmla="*/ 151 w 22590"/>
              <a:gd name="connsiteY7-920" fmla="*/ 3503 h 37560"/>
              <a:gd name="connsiteX0-921" fmla="*/ 151 w 22590"/>
              <a:gd name="connsiteY0-922" fmla="*/ 7144 h 41201"/>
              <a:gd name="connsiteX1-923" fmla="*/ 8551 w 22590"/>
              <a:gd name="connsiteY1-924" fmla="*/ 4237 h 41201"/>
              <a:gd name="connsiteX2-925" fmla="*/ 21632 w 22590"/>
              <a:gd name="connsiteY2-926" fmla="*/ 6502 h 41201"/>
              <a:gd name="connsiteX3-927" fmla="*/ 20461 w 22590"/>
              <a:gd name="connsiteY3-928" fmla="*/ 35654 h 41201"/>
              <a:gd name="connsiteX4-929" fmla="*/ 11391 w 22590"/>
              <a:gd name="connsiteY4-930" fmla="*/ 38736 h 41201"/>
              <a:gd name="connsiteX5-931" fmla="*/ 1317 w 22590"/>
              <a:gd name="connsiteY5-932" fmla="*/ 37599 h 41201"/>
              <a:gd name="connsiteX6-933" fmla="*/ 3092 w 22590"/>
              <a:gd name="connsiteY6-934" fmla="*/ 23280 h 41201"/>
              <a:gd name="connsiteX7-935" fmla="*/ 151 w 22590"/>
              <a:gd name="connsiteY7-936" fmla="*/ 7144 h 41201"/>
              <a:gd name="connsiteX0-937" fmla="*/ 151 w 22590"/>
              <a:gd name="connsiteY0-938" fmla="*/ 3503 h 37560"/>
              <a:gd name="connsiteX1-939" fmla="*/ 8551 w 22590"/>
              <a:gd name="connsiteY1-940" fmla="*/ 596 h 37560"/>
              <a:gd name="connsiteX2-941" fmla="*/ 21632 w 22590"/>
              <a:gd name="connsiteY2-942" fmla="*/ 2861 h 37560"/>
              <a:gd name="connsiteX3-943" fmla="*/ 20461 w 22590"/>
              <a:gd name="connsiteY3-944" fmla="*/ 32013 h 37560"/>
              <a:gd name="connsiteX4-945" fmla="*/ 11391 w 22590"/>
              <a:gd name="connsiteY4-946" fmla="*/ 35095 h 37560"/>
              <a:gd name="connsiteX5-947" fmla="*/ 1317 w 22590"/>
              <a:gd name="connsiteY5-948" fmla="*/ 33958 h 37560"/>
              <a:gd name="connsiteX6-949" fmla="*/ 3092 w 22590"/>
              <a:gd name="connsiteY6-950" fmla="*/ 19639 h 37560"/>
              <a:gd name="connsiteX7-951" fmla="*/ 151 w 22590"/>
              <a:gd name="connsiteY7-952" fmla="*/ 3503 h 37560"/>
              <a:gd name="connsiteX0-953" fmla="*/ 151 w 22590"/>
              <a:gd name="connsiteY0-954" fmla="*/ 5872 h 39929"/>
              <a:gd name="connsiteX1-955" fmla="*/ 8551 w 22590"/>
              <a:gd name="connsiteY1-956" fmla="*/ 2965 h 39929"/>
              <a:gd name="connsiteX2-957" fmla="*/ 21632 w 22590"/>
              <a:gd name="connsiteY2-958" fmla="*/ 5230 h 39929"/>
              <a:gd name="connsiteX3-959" fmla="*/ 20461 w 22590"/>
              <a:gd name="connsiteY3-960" fmla="*/ 34382 h 39929"/>
              <a:gd name="connsiteX4-961" fmla="*/ 11391 w 22590"/>
              <a:gd name="connsiteY4-962" fmla="*/ 37464 h 39929"/>
              <a:gd name="connsiteX5-963" fmla="*/ 1317 w 22590"/>
              <a:gd name="connsiteY5-964" fmla="*/ 36327 h 39929"/>
              <a:gd name="connsiteX6-965" fmla="*/ 3092 w 22590"/>
              <a:gd name="connsiteY6-966" fmla="*/ 22008 h 39929"/>
              <a:gd name="connsiteX7-967" fmla="*/ 151 w 22590"/>
              <a:gd name="connsiteY7-968" fmla="*/ 5872 h 39929"/>
              <a:gd name="connsiteX0-969" fmla="*/ 187 w 22626"/>
              <a:gd name="connsiteY0-970" fmla="*/ 7119 h 41176"/>
              <a:gd name="connsiteX1-971" fmla="*/ 8587 w 22626"/>
              <a:gd name="connsiteY1-972" fmla="*/ 4212 h 41176"/>
              <a:gd name="connsiteX2-973" fmla="*/ 21668 w 22626"/>
              <a:gd name="connsiteY2-974" fmla="*/ 6477 h 41176"/>
              <a:gd name="connsiteX3-975" fmla="*/ 20497 w 22626"/>
              <a:gd name="connsiteY3-976" fmla="*/ 35629 h 41176"/>
              <a:gd name="connsiteX4-977" fmla="*/ 11427 w 22626"/>
              <a:gd name="connsiteY4-978" fmla="*/ 38711 h 41176"/>
              <a:gd name="connsiteX5-979" fmla="*/ 1353 w 22626"/>
              <a:gd name="connsiteY5-980" fmla="*/ 37574 h 41176"/>
              <a:gd name="connsiteX6-981" fmla="*/ 3128 w 22626"/>
              <a:gd name="connsiteY6-982" fmla="*/ 23255 h 41176"/>
              <a:gd name="connsiteX7-983" fmla="*/ 187 w 22626"/>
              <a:gd name="connsiteY7-984" fmla="*/ 7119 h 41176"/>
              <a:gd name="connsiteX0-985" fmla="*/ 187 w 21524"/>
              <a:gd name="connsiteY0-986" fmla="*/ 4537 h 38594"/>
              <a:gd name="connsiteX1-987" fmla="*/ 8587 w 21524"/>
              <a:gd name="connsiteY1-988" fmla="*/ 1630 h 38594"/>
              <a:gd name="connsiteX2-989" fmla="*/ 19981 w 21524"/>
              <a:gd name="connsiteY2-990" fmla="*/ 5226 h 38594"/>
              <a:gd name="connsiteX3-991" fmla="*/ 20497 w 21524"/>
              <a:gd name="connsiteY3-992" fmla="*/ 33047 h 38594"/>
              <a:gd name="connsiteX4-993" fmla="*/ 11427 w 21524"/>
              <a:gd name="connsiteY4-994" fmla="*/ 36129 h 38594"/>
              <a:gd name="connsiteX5-995" fmla="*/ 1353 w 21524"/>
              <a:gd name="connsiteY5-996" fmla="*/ 34992 h 38594"/>
              <a:gd name="connsiteX6-997" fmla="*/ 3128 w 21524"/>
              <a:gd name="connsiteY6-998" fmla="*/ 20673 h 38594"/>
              <a:gd name="connsiteX7-999" fmla="*/ 187 w 21524"/>
              <a:gd name="connsiteY7-1000" fmla="*/ 4537 h 38594"/>
              <a:gd name="connsiteX0-1001" fmla="*/ 187 w 21570"/>
              <a:gd name="connsiteY0-1002" fmla="*/ 5007 h 39064"/>
              <a:gd name="connsiteX1-1003" fmla="*/ 8587 w 21570"/>
              <a:gd name="connsiteY1-1004" fmla="*/ 2100 h 39064"/>
              <a:gd name="connsiteX2-1005" fmla="*/ 20070 w 21570"/>
              <a:gd name="connsiteY2-1006" fmla="*/ 13886 h 39064"/>
              <a:gd name="connsiteX3-1007" fmla="*/ 20497 w 21570"/>
              <a:gd name="connsiteY3-1008" fmla="*/ 33517 h 39064"/>
              <a:gd name="connsiteX4-1009" fmla="*/ 11427 w 21570"/>
              <a:gd name="connsiteY4-1010" fmla="*/ 36599 h 39064"/>
              <a:gd name="connsiteX5-1011" fmla="*/ 1353 w 21570"/>
              <a:gd name="connsiteY5-1012" fmla="*/ 35462 h 39064"/>
              <a:gd name="connsiteX6-1013" fmla="*/ 3128 w 21570"/>
              <a:gd name="connsiteY6-1014" fmla="*/ 21143 h 39064"/>
              <a:gd name="connsiteX7-1015" fmla="*/ 187 w 21570"/>
              <a:gd name="connsiteY7-1016" fmla="*/ 5007 h 39064"/>
              <a:gd name="connsiteX0-1017" fmla="*/ 187 w 20775"/>
              <a:gd name="connsiteY0-1018" fmla="*/ 5007 h 39064"/>
              <a:gd name="connsiteX1-1019" fmla="*/ 8587 w 20775"/>
              <a:gd name="connsiteY1-1020" fmla="*/ 2100 h 39064"/>
              <a:gd name="connsiteX2-1021" fmla="*/ 20070 w 20775"/>
              <a:gd name="connsiteY2-1022" fmla="*/ 13886 h 39064"/>
              <a:gd name="connsiteX3-1023" fmla="*/ 20497 w 20775"/>
              <a:gd name="connsiteY3-1024" fmla="*/ 33517 h 39064"/>
              <a:gd name="connsiteX4-1025" fmla="*/ 11427 w 20775"/>
              <a:gd name="connsiteY4-1026" fmla="*/ 36599 h 39064"/>
              <a:gd name="connsiteX5-1027" fmla="*/ 1353 w 20775"/>
              <a:gd name="connsiteY5-1028" fmla="*/ 35462 h 39064"/>
              <a:gd name="connsiteX6-1029" fmla="*/ 3128 w 20775"/>
              <a:gd name="connsiteY6-1030" fmla="*/ 21143 h 39064"/>
              <a:gd name="connsiteX7-1031" fmla="*/ 187 w 20775"/>
              <a:gd name="connsiteY7-1032" fmla="*/ 5007 h 39064"/>
              <a:gd name="connsiteX0-1033" fmla="*/ 187 w 21596"/>
              <a:gd name="connsiteY0-1034" fmla="*/ 5007 h 38969"/>
              <a:gd name="connsiteX1-1035" fmla="*/ 8587 w 21596"/>
              <a:gd name="connsiteY1-1036" fmla="*/ 2100 h 38969"/>
              <a:gd name="connsiteX2-1037" fmla="*/ 20070 w 21596"/>
              <a:gd name="connsiteY2-1038" fmla="*/ 13886 h 38969"/>
              <a:gd name="connsiteX3-1039" fmla="*/ 20541 w 21596"/>
              <a:gd name="connsiteY3-1040" fmla="*/ 35667 h 38969"/>
              <a:gd name="connsiteX4-1041" fmla="*/ 11427 w 21596"/>
              <a:gd name="connsiteY4-1042" fmla="*/ 36599 h 38969"/>
              <a:gd name="connsiteX5-1043" fmla="*/ 1353 w 21596"/>
              <a:gd name="connsiteY5-1044" fmla="*/ 35462 h 38969"/>
              <a:gd name="connsiteX6-1045" fmla="*/ 3128 w 21596"/>
              <a:gd name="connsiteY6-1046" fmla="*/ 21143 h 38969"/>
              <a:gd name="connsiteX7-1047" fmla="*/ 187 w 21596"/>
              <a:gd name="connsiteY7-1048" fmla="*/ 5007 h 38969"/>
              <a:gd name="connsiteX0-1049" fmla="*/ 187 w 21199"/>
              <a:gd name="connsiteY0-1050" fmla="*/ 5007 h 38969"/>
              <a:gd name="connsiteX1-1051" fmla="*/ 8587 w 21199"/>
              <a:gd name="connsiteY1-1052" fmla="*/ 2100 h 38969"/>
              <a:gd name="connsiteX2-1053" fmla="*/ 16753 w 21199"/>
              <a:gd name="connsiteY2-1054" fmla="*/ 8550 h 38969"/>
              <a:gd name="connsiteX3-1055" fmla="*/ 20070 w 21199"/>
              <a:gd name="connsiteY3-1056" fmla="*/ 13886 h 38969"/>
              <a:gd name="connsiteX4-1057" fmla="*/ 20541 w 21199"/>
              <a:gd name="connsiteY4-1058" fmla="*/ 35667 h 38969"/>
              <a:gd name="connsiteX5-1059" fmla="*/ 11427 w 21199"/>
              <a:gd name="connsiteY5-1060" fmla="*/ 36599 h 38969"/>
              <a:gd name="connsiteX6-1061" fmla="*/ 1353 w 21199"/>
              <a:gd name="connsiteY6-1062" fmla="*/ 35462 h 38969"/>
              <a:gd name="connsiteX7-1063" fmla="*/ 3128 w 21199"/>
              <a:gd name="connsiteY7-1064" fmla="*/ 21143 h 38969"/>
              <a:gd name="connsiteX8" fmla="*/ 187 w 21199"/>
              <a:gd name="connsiteY8" fmla="*/ 5007 h 38969"/>
              <a:gd name="connsiteX0-1065" fmla="*/ 187 w 21142"/>
              <a:gd name="connsiteY0-1066" fmla="*/ 4355 h 38317"/>
              <a:gd name="connsiteX1-1067" fmla="*/ 8587 w 21142"/>
              <a:gd name="connsiteY1-1068" fmla="*/ 1448 h 38317"/>
              <a:gd name="connsiteX2-1069" fmla="*/ 18395 w 21142"/>
              <a:gd name="connsiteY2-1070" fmla="*/ 1653 h 38317"/>
              <a:gd name="connsiteX3-1071" fmla="*/ 20070 w 21142"/>
              <a:gd name="connsiteY3-1072" fmla="*/ 13234 h 38317"/>
              <a:gd name="connsiteX4-1073" fmla="*/ 20541 w 21142"/>
              <a:gd name="connsiteY4-1074" fmla="*/ 35015 h 38317"/>
              <a:gd name="connsiteX5-1075" fmla="*/ 11427 w 21142"/>
              <a:gd name="connsiteY5-1076" fmla="*/ 35947 h 38317"/>
              <a:gd name="connsiteX6-1077" fmla="*/ 1353 w 21142"/>
              <a:gd name="connsiteY6-1078" fmla="*/ 34810 h 38317"/>
              <a:gd name="connsiteX7-1079" fmla="*/ 3128 w 21142"/>
              <a:gd name="connsiteY7-1080" fmla="*/ 20491 h 38317"/>
              <a:gd name="connsiteX8-1081" fmla="*/ 187 w 21142"/>
              <a:gd name="connsiteY8-1082" fmla="*/ 4355 h 38317"/>
              <a:gd name="connsiteX0-1083" fmla="*/ 187 w 20735"/>
              <a:gd name="connsiteY0-1084" fmla="*/ 4355 h 38317"/>
              <a:gd name="connsiteX1-1085" fmla="*/ 8587 w 20735"/>
              <a:gd name="connsiteY1-1086" fmla="*/ 1448 h 38317"/>
              <a:gd name="connsiteX2-1087" fmla="*/ 18395 w 20735"/>
              <a:gd name="connsiteY2-1088" fmla="*/ 1653 h 38317"/>
              <a:gd name="connsiteX3-1089" fmla="*/ 17718 w 20735"/>
              <a:gd name="connsiteY3-1090" fmla="*/ 14565 h 38317"/>
              <a:gd name="connsiteX4-1091" fmla="*/ 20541 w 20735"/>
              <a:gd name="connsiteY4-1092" fmla="*/ 35015 h 38317"/>
              <a:gd name="connsiteX5-1093" fmla="*/ 11427 w 20735"/>
              <a:gd name="connsiteY5-1094" fmla="*/ 35947 h 38317"/>
              <a:gd name="connsiteX6-1095" fmla="*/ 1353 w 20735"/>
              <a:gd name="connsiteY6-1096" fmla="*/ 34810 h 38317"/>
              <a:gd name="connsiteX7-1097" fmla="*/ 3128 w 20735"/>
              <a:gd name="connsiteY7-1098" fmla="*/ 20491 h 38317"/>
              <a:gd name="connsiteX8-1099" fmla="*/ 187 w 20735"/>
              <a:gd name="connsiteY8-1100" fmla="*/ 4355 h 38317"/>
              <a:gd name="connsiteX0-1101" fmla="*/ 187 w 20723"/>
              <a:gd name="connsiteY0-1102" fmla="*/ 4339 h 38301"/>
              <a:gd name="connsiteX1-1103" fmla="*/ 8587 w 20723"/>
              <a:gd name="connsiteY1-1104" fmla="*/ 1432 h 38301"/>
              <a:gd name="connsiteX2-1105" fmla="*/ 20170 w 20723"/>
              <a:gd name="connsiteY2-1106" fmla="*/ 1330 h 38301"/>
              <a:gd name="connsiteX3-1107" fmla="*/ 17718 w 20723"/>
              <a:gd name="connsiteY3-1108" fmla="*/ 14549 h 38301"/>
              <a:gd name="connsiteX4-1109" fmla="*/ 20541 w 20723"/>
              <a:gd name="connsiteY4-1110" fmla="*/ 34999 h 38301"/>
              <a:gd name="connsiteX5-1111" fmla="*/ 11427 w 20723"/>
              <a:gd name="connsiteY5-1112" fmla="*/ 35931 h 38301"/>
              <a:gd name="connsiteX6-1113" fmla="*/ 1353 w 20723"/>
              <a:gd name="connsiteY6-1114" fmla="*/ 34794 h 38301"/>
              <a:gd name="connsiteX7-1115" fmla="*/ 3128 w 20723"/>
              <a:gd name="connsiteY7-1116" fmla="*/ 20475 h 38301"/>
              <a:gd name="connsiteX8-1117" fmla="*/ 187 w 20723"/>
              <a:gd name="connsiteY8-1118" fmla="*/ 4339 h 38301"/>
              <a:gd name="connsiteX0-1119" fmla="*/ 187 w 20790"/>
              <a:gd name="connsiteY0-1120" fmla="*/ 4339 h 38301"/>
              <a:gd name="connsiteX1-1121" fmla="*/ 8587 w 20790"/>
              <a:gd name="connsiteY1-1122" fmla="*/ 1432 h 38301"/>
              <a:gd name="connsiteX2-1123" fmla="*/ 20170 w 20790"/>
              <a:gd name="connsiteY2-1124" fmla="*/ 1330 h 38301"/>
              <a:gd name="connsiteX3-1125" fmla="*/ 18384 w 20790"/>
              <a:gd name="connsiteY3-1126" fmla="*/ 18132 h 38301"/>
              <a:gd name="connsiteX4-1127" fmla="*/ 20541 w 20790"/>
              <a:gd name="connsiteY4-1128" fmla="*/ 34999 h 38301"/>
              <a:gd name="connsiteX5-1129" fmla="*/ 11427 w 20790"/>
              <a:gd name="connsiteY5-1130" fmla="*/ 35931 h 38301"/>
              <a:gd name="connsiteX6-1131" fmla="*/ 1353 w 20790"/>
              <a:gd name="connsiteY6-1132" fmla="*/ 34794 h 38301"/>
              <a:gd name="connsiteX7-1133" fmla="*/ 3128 w 20790"/>
              <a:gd name="connsiteY7-1134" fmla="*/ 20475 h 38301"/>
              <a:gd name="connsiteX8-1135" fmla="*/ 187 w 20790"/>
              <a:gd name="connsiteY8-1136" fmla="*/ 4339 h 38301"/>
              <a:gd name="connsiteX0-1137" fmla="*/ 187 w 21721"/>
              <a:gd name="connsiteY0-1138" fmla="*/ 4339 h 38301"/>
              <a:gd name="connsiteX1-1139" fmla="*/ 8587 w 21721"/>
              <a:gd name="connsiteY1-1140" fmla="*/ 1432 h 38301"/>
              <a:gd name="connsiteX2-1141" fmla="*/ 20170 w 21721"/>
              <a:gd name="connsiteY2-1142" fmla="*/ 1330 h 38301"/>
              <a:gd name="connsiteX3-1143" fmla="*/ 18384 w 21721"/>
              <a:gd name="connsiteY3-1144" fmla="*/ 18132 h 38301"/>
              <a:gd name="connsiteX4-1145" fmla="*/ 20541 w 21721"/>
              <a:gd name="connsiteY4-1146" fmla="*/ 34999 h 38301"/>
              <a:gd name="connsiteX5-1147" fmla="*/ 11427 w 21721"/>
              <a:gd name="connsiteY5-1148" fmla="*/ 35931 h 38301"/>
              <a:gd name="connsiteX6-1149" fmla="*/ 1353 w 21721"/>
              <a:gd name="connsiteY6-1150" fmla="*/ 34794 h 38301"/>
              <a:gd name="connsiteX7-1151" fmla="*/ 3128 w 21721"/>
              <a:gd name="connsiteY7-1152" fmla="*/ 20475 h 38301"/>
              <a:gd name="connsiteX8-1153" fmla="*/ 187 w 21721"/>
              <a:gd name="connsiteY8-1154" fmla="*/ 4339 h 38301"/>
              <a:gd name="connsiteX0-1155" fmla="*/ 187 w 21721"/>
              <a:gd name="connsiteY0-1156" fmla="*/ 4925 h 38887"/>
              <a:gd name="connsiteX1-1157" fmla="*/ 8587 w 21721"/>
              <a:gd name="connsiteY1-1158" fmla="*/ 2018 h 38887"/>
              <a:gd name="connsiteX2-1159" fmla="*/ 20170 w 21721"/>
              <a:gd name="connsiteY2-1160" fmla="*/ 1916 h 38887"/>
              <a:gd name="connsiteX3-1161" fmla="*/ 18384 w 21721"/>
              <a:gd name="connsiteY3-1162" fmla="*/ 18718 h 38887"/>
              <a:gd name="connsiteX4-1163" fmla="*/ 20541 w 21721"/>
              <a:gd name="connsiteY4-1164" fmla="*/ 35585 h 38887"/>
              <a:gd name="connsiteX5-1165" fmla="*/ 11427 w 21721"/>
              <a:gd name="connsiteY5-1166" fmla="*/ 36517 h 38887"/>
              <a:gd name="connsiteX6-1167" fmla="*/ 1353 w 21721"/>
              <a:gd name="connsiteY6-1168" fmla="*/ 35380 h 38887"/>
              <a:gd name="connsiteX7-1169" fmla="*/ 3128 w 21721"/>
              <a:gd name="connsiteY7-1170" fmla="*/ 21061 h 38887"/>
              <a:gd name="connsiteX8-1171" fmla="*/ 187 w 21721"/>
              <a:gd name="connsiteY8-1172" fmla="*/ 4925 h 38887"/>
              <a:gd name="connsiteX0-1173" fmla="*/ 187 w 21721"/>
              <a:gd name="connsiteY0-1174" fmla="*/ 7152 h 41114"/>
              <a:gd name="connsiteX1-1175" fmla="*/ 8587 w 21721"/>
              <a:gd name="connsiteY1-1176" fmla="*/ 4245 h 41114"/>
              <a:gd name="connsiteX2-1177" fmla="*/ 20170 w 21721"/>
              <a:gd name="connsiteY2-1178" fmla="*/ 4143 h 41114"/>
              <a:gd name="connsiteX3-1179" fmla="*/ 18384 w 21721"/>
              <a:gd name="connsiteY3-1180" fmla="*/ 20945 h 41114"/>
              <a:gd name="connsiteX4-1181" fmla="*/ 20541 w 21721"/>
              <a:gd name="connsiteY4-1182" fmla="*/ 37812 h 41114"/>
              <a:gd name="connsiteX5-1183" fmla="*/ 11427 w 21721"/>
              <a:gd name="connsiteY5-1184" fmla="*/ 38744 h 41114"/>
              <a:gd name="connsiteX6-1185" fmla="*/ 1353 w 21721"/>
              <a:gd name="connsiteY6-1186" fmla="*/ 37607 h 41114"/>
              <a:gd name="connsiteX7-1187" fmla="*/ 3128 w 21721"/>
              <a:gd name="connsiteY7-1188" fmla="*/ 23288 h 41114"/>
              <a:gd name="connsiteX8-1189" fmla="*/ 187 w 21721"/>
              <a:gd name="connsiteY8-1190" fmla="*/ 7152 h 41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647" y="connsiteY7-648"/>
              </a:cxn>
              <a:cxn ang="0">
                <a:pos x="connsiteX8-1081" y="connsiteY8-1082"/>
              </a:cxn>
            </a:cxnLst>
            <a:rect l="l" t="t" r="r" b="b"/>
            <a:pathLst>
              <a:path w="21721" h="41114">
                <a:moveTo>
                  <a:pt x="187" y="7152"/>
                </a:moveTo>
                <a:cubicBezTo>
                  <a:pt x="1230" y="-833"/>
                  <a:pt x="5257" y="4747"/>
                  <a:pt x="8587" y="4245"/>
                </a:cubicBezTo>
                <a:cubicBezTo>
                  <a:pt x="11918" y="3744"/>
                  <a:pt x="15815" y="-4987"/>
                  <a:pt x="20170" y="4143"/>
                </a:cubicBezTo>
                <a:cubicBezTo>
                  <a:pt x="24525" y="13273"/>
                  <a:pt x="18322" y="15334"/>
                  <a:pt x="18384" y="20945"/>
                </a:cubicBezTo>
                <a:cubicBezTo>
                  <a:pt x="18446" y="26556"/>
                  <a:pt x="21700" y="34846"/>
                  <a:pt x="20541" y="37812"/>
                </a:cubicBezTo>
                <a:cubicBezTo>
                  <a:pt x="19382" y="40778"/>
                  <a:pt x="14625" y="38778"/>
                  <a:pt x="11427" y="38744"/>
                </a:cubicBezTo>
                <a:cubicBezTo>
                  <a:pt x="8229" y="38710"/>
                  <a:pt x="3712" y="44790"/>
                  <a:pt x="1353" y="37607"/>
                </a:cubicBezTo>
                <a:cubicBezTo>
                  <a:pt x="-1006" y="30424"/>
                  <a:pt x="3478" y="28261"/>
                  <a:pt x="3128" y="23288"/>
                </a:cubicBezTo>
                <a:cubicBezTo>
                  <a:pt x="2778" y="18315"/>
                  <a:pt x="-856" y="15137"/>
                  <a:pt x="187" y="7152"/>
                </a:cubicBezTo>
                <a:close/>
              </a:path>
            </a:pathLst>
          </a:cu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487698" y="2731404"/>
            <a:ext cx="25280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Please enter the title </a:t>
            </a:r>
            <a:r>
              <a:rPr lang="en-US" altLang="zh-CN" sz="1400" dirty="0" err="1">
                <a:solidFill>
                  <a:schemeClr val="bg1"/>
                </a:solidFill>
              </a:rPr>
              <a:t>textYou</a:t>
            </a:r>
            <a:r>
              <a:rPr lang="en-US" altLang="zh-CN" sz="1400" dirty="0">
                <a:solidFill>
                  <a:schemeClr val="bg1"/>
                </a:solidFill>
              </a:rPr>
              <a:t> can copy and paste from the original text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Please enter the title </a:t>
            </a:r>
            <a:r>
              <a:rPr lang="en-US" altLang="zh-CN" sz="1400" dirty="0" err="1">
                <a:solidFill>
                  <a:schemeClr val="bg1"/>
                </a:solidFill>
              </a:rPr>
              <a:t>textYou</a:t>
            </a:r>
            <a:r>
              <a:rPr lang="en-US" altLang="zh-CN" sz="1400" dirty="0">
                <a:solidFill>
                  <a:schemeClr val="bg1"/>
                </a:solidFill>
              </a:rPr>
              <a:t> can copy and paste from the original text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Please enter the title </a:t>
            </a:r>
            <a:r>
              <a:rPr lang="en-US" altLang="zh-CN" sz="1400" dirty="0" err="1">
                <a:solidFill>
                  <a:schemeClr val="bg1"/>
                </a:solidFill>
              </a:rPr>
              <a:t>textYou</a:t>
            </a:r>
            <a:r>
              <a:rPr lang="en-US" altLang="zh-CN" sz="1400" dirty="0">
                <a:solidFill>
                  <a:schemeClr val="bg1"/>
                </a:solidFill>
              </a:rPr>
              <a:t> can copy and paste from the original text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35796" y="2230665"/>
            <a:ext cx="4285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ENTER TEXT CONTENT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: 圆角 8"/>
          <p:cNvSpPr/>
          <p:nvPr/>
        </p:nvSpPr>
        <p:spPr>
          <a:xfrm flipV="1">
            <a:off x="6514139" y="2883134"/>
            <a:ext cx="880178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7799071" flipH="1" flipV="1">
            <a:off x="9420424" y="-997948"/>
            <a:ext cx="3888523" cy="3963623"/>
          </a:xfrm>
          <a:prstGeom prst="rect">
            <a:avLst/>
          </a:prstGeom>
          <a:effectLst>
            <a:innerShdw blurRad="317500" dist="50800" dir="16200000">
              <a:prstClr val="black">
                <a:alpha val="30000"/>
              </a:prstClr>
            </a:inn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0492645" flipH="1" flipV="1">
            <a:off x="-2330254" y="4010522"/>
            <a:ext cx="3888523" cy="3963623"/>
          </a:xfrm>
          <a:prstGeom prst="rect">
            <a:avLst/>
          </a:prstGeom>
          <a:effectLst>
            <a:innerShdw blurRad="317500" dist="50800" dir="16200000">
              <a:prstClr val="black">
                <a:alpha val="30000"/>
              </a:prstClr>
            </a:inn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3943286" flipH="1" flipV="1">
            <a:off x="9045009" y="4876188"/>
            <a:ext cx="3888523" cy="3963623"/>
          </a:xfrm>
          <a:prstGeom prst="rect">
            <a:avLst/>
          </a:prstGeom>
          <a:effectLst>
            <a:innerShdw blurRad="317500" dist="50800" dir="16200000">
              <a:prstClr val="black">
                <a:alpha val="30000"/>
              </a:prstClr>
            </a:innerShdw>
          </a:effectLst>
        </p:spPr>
      </p:pic>
      <p:sp>
        <p:nvSpPr>
          <p:cNvPr id="13" name="矩形 12"/>
          <p:cNvSpPr/>
          <p:nvPr/>
        </p:nvSpPr>
        <p:spPr>
          <a:xfrm>
            <a:off x="264973" y="225363"/>
            <a:ext cx="187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gradFill>
                  <a:gsLst>
                    <a:gs pos="0">
                      <a:srgbClr val="0070C0"/>
                    </a:gs>
                    <a:gs pos="100000">
                      <a:srgbClr val="01DBE0"/>
                    </a:gs>
                  </a:gsLst>
                  <a:lin ang="10800000" scaled="0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Busin</a:t>
            </a:r>
            <a:r>
              <a:rPr lang="en-US" altLang="zh-CN" dirty="0">
                <a:gradFill>
                  <a:gsLst>
                    <a:gs pos="0">
                      <a:srgbClr val="0070C0"/>
                    </a:gs>
                    <a:gs pos="100000">
                      <a:srgbClr val="01DBE0"/>
                    </a:gs>
                  </a:gsLst>
                  <a:lin ang="10800000" scaled="0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  ss Fashion</a:t>
            </a:r>
            <a:endParaRPr lang="zh-CN" altLang="en-US" dirty="0">
              <a:gradFill>
                <a:gsLst>
                  <a:gs pos="0">
                    <a:srgbClr val="0070C0"/>
                  </a:gs>
                  <a:gs pos="100000">
                    <a:srgbClr val="01DBE0"/>
                  </a:gs>
                </a:gsLst>
                <a:lin ang="10800000" scaled="0"/>
              </a:gradFill>
              <a:latin typeface="Forte" panose="03060902040502070203" pitchFamily="66" charset="0"/>
              <a:ea typeface="汉仪秦川飞影W" panose="00020600040101010101" pitchFamily="18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4973" y="225363"/>
            <a:ext cx="187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gradFill>
                  <a:gsLst>
                    <a:gs pos="0">
                      <a:srgbClr val="0070C0"/>
                    </a:gs>
                    <a:gs pos="100000">
                      <a:srgbClr val="01DBE0"/>
                    </a:gs>
                  </a:gsLst>
                  <a:lin ang="10800000" scaled="0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Busin</a:t>
            </a:r>
            <a:r>
              <a:rPr lang="en-US" altLang="zh-CN" dirty="0">
                <a:gradFill>
                  <a:gsLst>
                    <a:gs pos="0">
                      <a:srgbClr val="0070C0"/>
                    </a:gs>
                    <a:gs pos="100000">
                      <a:srgbClr val="01DBE0"/>
                    </a:gs>
                  </a:gsLst>
                  <a:lin ang="10800000" scaled="0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  ss Fashion</a:t>
            </a:r>
            <a:endParaRPr lang="zh-CN" altLang="en-US" dirty="0">
              <a:gradFill>
                <a:gsLst>
                  <a:gs pos="0">
                    <a:srgbClr val="0070C0"/>
                  </a:gs>
                  <a:gs pos="100000">
                    <a:srgbClr val="01DBE0"/>
                  </a:gs>
                </a:gsLst>
                <a:lin ang="10800000" scaled="0"/>
              </a:gradFill>
              <a:latin typeface="Forte" panose="03060902040502070203" pitchFamily="66" charset="0"/>
              <a:ea typeface="汉仪秦川飞影W" panose="00020600040101010101" pitchFamily="18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4049485" y="3287713"/>
            <a:ext cx="2786743" cy="1893888"/>
          </a:xfrm>
          <a:prstGeom prst="roundRect">
            <a:avLst>
              <a:gd name="adj" fmla="val 3038"/>
            </a:avLst>
          </a:prstGeom>
          <a:solidFill>
            <a:srgbClr val="00A0CC"/>
          </a:solidFill>
          <a:ln>
            <a:noFill/>
          </a:ln>
          <a:effectLst>
            <a:outerShdw blurRad="787400" dist="38100" dir="5400000" sx="112000" sy="112000" algn="t" rotWithShape="0">
              <a:srgbClr val="0ECAC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/>
        </p:nvSpPr>
        <p:spPr>
          <a:xfrm>
            <a:off x="1015999" y="3810227"/>
            <a:ext cx="2786743" cy="1893888"/>
          </a:xfrm>
          <a:prstGeom prst="roundRect">
            <a:avLst>
              <a:gd name="adj" fmla="val 3038"/>
            </a:avLst>
          </a:prstGeom>
          <a:solidFill>
            <a:schemeClr val="tx1">
              <a:lumMod val="50000"/>
              <a:lumOff val="50000"/>
              <a:alpha val="2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/>
        </p:nvSpPr>
        <p:spPr>
          <a:xfrm>
            <a:off x="7082971" y="3810227"/>
            <a:ext cx="2786743" cy="1893888"/>
          </a:xfrm>
          <a:prstGeom prst="roundRect">
            <a:avLst>
              <a:gd name="adj" fmla="val 3038"/>
            </a:avLst>
          </a:prstGeom>
          <a:solidFill>
            <a:schemeClr val="tx1">
              <a:lumMod val="50000"/>
              <a:lumOff val="50000"/>
              <a:alpha val="2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54669" y="1654624"/>
            <a:ext cx="38769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Please enter the title </a:t>
            </a:r>
            <a:r>
              <a:rPr lang="en-US" altLang="zh-CN" sz="1400" dirty="0" err="1">
                <a:solidFill>
                  <a:schemeClr val="bg1"/>
                </a:solidFill>
              </a:rPr>
              <a:t>textYou</a:t>
            </a:r>
            <a:r>
              <a:rPr lang="en-US" altLang="zh-CN" sz="1400" dirty="0">
                <a:solidFill>
                  <a:schemeClr val="bg1"/>
                </a:solidFill>
              </a:rPr>
              <a:t> can copy and paste from the original text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Please enter the title </a:t>
            </a:r>
            <a:r>
              <a:rPr lang="en-US" altLang="zh-CN" sz="1400" dirty="0" err="1">
                <a:solidFill>
                  <a:schemeClr val="bg1"/>
                </a:solidFill>
              </a:rPr>
              <a:t>textYou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2767" y="1153885"/>
            <a:ext cx="4285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ENTER TEXT CONTENT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矩形: 圆角 16"/>
          <p:cNvSpPr/>
          <p:nvPr/>
        </p:nvSpPr>
        <p:spPr>
          <a:xfrm flipV="1">
            <a:off x="-118890" y="1806354"/>
            <a:ext cx="880178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382941" y="4858435"/>
            <a:ext cx="2076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Please enter the title </a:t>
            </a:r>
            <a:r>
              <a:rPr lang="en-US" altLang="zh-CN" sz="1200" dirty="0" err="1">
                <a:solidFill>
                  <a:schemeClr val="bg1"/>
                </a:solidFill>
              </a:rPr>
              <a:t>textYou</a:t>
            </a:r>
            <a:r>
              <a:rPr lang="en-US" altLang="zh-CN" sz="1200" dirty="0">
                <a:solidFill>
                  <a:schemeClr val="bg1"/>
                </a:solidFill>
              </a:rPr>
              <a:t> can copy and paste from the original text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93053" y="4247453"/>
            <a:ext cx="2076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Please enter the title </a:t>
            </a:r>
            <a:r>
              <a:rPr lang="en-US" altLang="zh-CN" sz="1200" dirty="0" err="1">
                <a:solidFill>
                  <a:schemeClr val="bg1"/>
                </a:solidFill>
              </a:rPr>
              <a:t>textYou</a:t>
            </a:r>
            <a:r>
              <a:rPr lang="en-US" altLang="zh-CN" sz="1200" dirty="0">
                <a:solidFill>
                  <a:schemeClr val="bg1"/>
                </a:solidFill>
              </a:rPr>
              <a:t> can copy and paste from the original text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443067" y="4831875"/>
            <a:ext cx="2076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Please enter the title </a:t>
            </a:r>
            <a:r>
              <a:rPr lang="en-US" altLang="zh-CN" sz="1200" dirty="0" err="1">
                <a:solidFill>
                  <a:schemeClr val="bg1"/>
                </a:solidFill>
              </a:rPr>
              <a:t>textYou</a:t>
            </a:r>
            <a:r>
              <a:rPr lang="en-US" altLang="zh-CN" sz="1200" dirty="0">
                <a:solidFill>
                  <a:schemeClr val="bg1"/>
                </a:solidFill>
              </a:rPr>
              <a:t> can copy and paste from the original text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079796" y="-1678140"/>
            <a:ext cx="7106239" cy="6968988"/>
          </a:xfrm>
          <a:custGeom>
            <a:avLst/>
            <a:gdLst>
              <a:gd name="connsiteX0" fmla="*/ 0 w 6466114"/>
              <a:gd name="connsiteY0" fmla="*/ 3233057 h 6466114"/>
              <a:gd name="connsiteX1" fmla="*/ 3233057 w 6466114"/>
              <a:gd name="connsiteY1" fmla="*/ 0 h 6466114"/>
              <a:gd name="connsiteX2" fmla="*/ 6466114 w 6466114"/>
              <a:gd name="connsiteY2" fmla="*/ 3233057 h 6466114"/>
              <a:gd name="connsiteX3" fmla="*/ 3233057 w 6466114"/>
              <a:gd name="connsiteY3" fmla="*/ 6466114 h 6466114"/>
              <a:gd name="connsiteX4" fmla="*/ 0 w 6466114"/>
              <a:gd name="connsiteY4" fmla="*/ 3233057 h 6466114"/>
              <a:gd name="connsiteX0-1" fmla="*/ 0 w 7104743"/>
              <a:gd name="connsiteY0-2" fmla="*/ 2645015 h 6477679"/>
              <a:gd name="connsiteX1-3" fmla="*/ 3871686 w 7104743"/>
              <a:gd name="connsiteY1-4" fmla="*/ 7044 h 6477679"/>
              <a:gd name="connsiteX2-5" fmla="*/ 7104743 w 7104743"/>
              <a:gd name="connsiteY2-6" fmla="*/ 3240101 h 6477679"/>
              <a:gd name="connsiteX3-7" fmla="*/ 3871686 w 7104743"/>
              <a:gd name="connsiteY3-8" fmla="*/ 6473158 h 6477679"/>
              <a:gd name="connsiteX4-9" fmla="*/ 0 w 7104743"/>
              <a:gd name="connsiteY4-10" fmla="*/ 2645015 h 6477679"/>
              <a:gd name="connsiteX0-11" fmla="*/ 514 w 7105257"/>
              <a:gd name="connsiteY0-12" fmla="*/ 2666635 h 6499299"/>
              <a:gd name="connsiteX1-13" fmla="*/ 3872200 w 7105257"/>
              <a:gd name="connsiteY1-14" fmla="*/ 28664 h 6499299"/>
              <a:gd name="connsiteX2-15" fmla="*/ 7105257 w 7105257"/>
              <a:gd name="connsiteY2-16" fmla="*/ 3261721 h 6499299"/>
              <a:gd name="connsiteX3-17" fmla="*/ 3872200 w 7105257"/>
              <a:gd name="connsiteY3-18" fmla="*/ 6494778 h 6499299"/>
              <a:gd name="connsiteX4-19" fmla="*/ 514 w 7105257"/>
              <a:gd name="connsiteY4-20" fmla="*/ 2666635 h 6499299"/>
              <a:gd name="connsiteX0-21" fmla="*/ 982 w 7105725"/>
              <a:gd name="connsiteY0-22" fmla="*/ 2642428 h 6967535"/>
              <a:gd name="connsiteX1-23" fmla="*/ 3872668 w 7105725"/>
              <a:gd name="connsiteY1-24" fmla="*/ 4457 h 6967535"/>
              <a:gd name="connsiteX2-25" fmla="*/ 7105725 w 7105725"/>
              <a:gd name="connsiteY2-26" fmla="*/ 3237514 h 6967535"/>
              <a:gd name="connsiteX3-27" fmla="*/ 4235525 w 7105725"/>
              <a:gd name="connsiteY3-28" fmla="*/ 6964057 h 6967535"/>
              <a:gd name="connsiteX4-29" fmla="*/ 982 w 7105725"/>
              <a:gd name="connsiteY4-30" fmla="*/ 2642428 h 6967535"/>
              <a:gd name="connsiteX0-31" fmla="*/ 982 w 7105725"/>
              <a:gd name="connsiteY0-32" fmla="*/ 2642428 h 6965338"/>
              <a:gd name="connsiteX1-33" fmla="*/ 3872668 w 7105725"/>
              <a:gd name="connsiteY1-34" fmla="*/ 4457 h 6965338"/>
              <a:gd name="connsiteX2-35" fmla="*/ 7105725 w 7105725"/>
              <a:gd name="connsiteY2-36" fmla="*/ 3237514 h 6965338"/>
              <a:gd name="connsiteX3-37" fmla="*/ 4235525 w 7105725"/>
              <a:gd name="connsiteY3-38" fmla="*/ 6964057 h 6965338"/>
              <a:gd name="connsiteX4-39" fmla="*/ 982 w 7105725"/>
              <a:gd name="connsiteY4-40" fmla="*/ 2642428 h 6965338"/>
              <a:gd name="connsiteX0-41" fmla="*/ 1496 w 7106239"/>
              <a:gd name="connsiteY0-42" fmla="*/ 2645719 h 6968988"/>
              <a:gd name="connsiteX1-43" fmla="*/ 3873182 w 7106239"/>
              <a:gd name="connsiteY1-44" fmla="*/ 7748 h 6968988"/>
              <a:gd name="connsiteX2-45" fmla="*/ 7106239 w 7106239"/>
              <a:gd name="connsiteY2-46" fmla="*/ 3240805 h 6968988"/>
              <a:gd name="connsiteX3-47" fmla="*/ 4236039 w 7106239"/>
              <a:gd name="connsiteY3-48" fmla="*/ 6967348 h 6968988"/>
              <a:gd name="connsiteX4-49" fmla="*/ 1496 w 7106239"/>
              <a:gd name="connsiteY4-50" fmla="*/ 2645719 h 69689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106239" h="6968988">
                <a:moveTo>
                  <a:pt x="1496" y="2645719"/>
                </a:moveTo>
                <a:cubicBezTo>
                  <a:pt x="-73495" y="760071"/>
                  <a:pt x="2689058" y="-91433"/>
                  <a:pt x="3873182" y="7748"/>
                </a:cubicBezTo>
                <a:cubicBezTo>
                  <a:pt x="5057306" y="106929"/>
                  <a:pt x="7106239" y="1455237"/>
                  <a:pt x="7106239" y="3240805"/>
                </a:cubicBezTo>
                <a:cubicBezTo>
                  <a:pt x="7106239" y="5026373"/>
                  <a:pt x="6697420" y="6892358"/>
                  <a:pt x="4236039" y="6967348"/>
                </a:cubicBezTo>
                <a:cubicBezTo>
                  <a:pt x="1774658" y="7042338"/>
                  <a:pt x="76487" y="4531367"/>
                  <a:pt x="1496" y="2645719"/>
                </a:cubicBezTo>
                <a:close/>
              </a:path>
            </a:pathLst>
          </a:custGeom>
          <a:blipFill>
            <a:blip r:embed="rId1" cstate="screen"/>
            <a:stretch>
              <a:fillRect/>
            </a:stretch>
          </a:blipFill>
          <a:ln>
            <a:noFill/>
          </a:ln>
          <a:effectLst>
            <a:outerShdw blurRad="50800" dist="38100" dir="5400000" sx="56000" sy="5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>
            <a:spLocks noChangeArrowheads="1"/>
          </p:cNvSpPr>
          <p:nvPr/>
        </p:nvSpPr>
        <p:spPr bwMode="auto">
          <a:xfrm>
            <a:off x="2005003" y="4269884"/>
            <a:ext cx="404848" cy="326028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Calibri Light" panose="020F0302020204030204"/>
            </a:endParaRPr>
          </a:p>
        </p:txBody>
      </p:sp>
      <p:sp>
        <p:nvSpPr>
          <p:cNvPr id="24" name="Freeform 101"/>
          <p:cNvSpPr>
            <a:spLocks noChangeArrowheads="1"/>
          </p:cNvSpPr>
          <p:nvPr/>
        </p:nvSpPr>
        <p:spPr bwMode="auto">
          <a:xfrm>
            <a:off x="5129032" y="3729135"/>
            <a:ext cx="404848" cy="311697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Calibri Light" panose="020F0302020204030204"/>
            </a:endParaRPr>
          </a:p>
        </p:txBody>
      </p:sp>
      <p:sp>
        <p:nvSpPr>
          <p:cNvPr id="25" name="Freeform 97"/>
          <p:cNvSpPr>
            <a:spLocks noChangeArrowheads="1"/>
          </p:cNvSpPr>
          <p:nvPr/>
        </p:nvSpPr>
        <p:spPr bwMode="auto">
          <a:xfrm>
            <a:off x="8238986" y="4247453"/>
            <a:ext cx="404851" cy="347527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Calibri Light" panose="020F03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4973" y="225363"/>
            <a:ext cx="187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gradFill>
                  <a:gsLst>
                    <a:gs pos="0">
                      <a:srgbClr val="0070C0"/>
                    </a:gs>
                    <a:gs pos="100000">
                      <a:srgbClr val="01DBE0"/>
                    </a:gs>
                  </a:gsLst>
                  <a:lin ang="10800000" scaled="0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Busin</a:t>
            </a:r>
            <a:r>
              <a:rPr lang="en-US" altLang="zh-CN" dirty="0">
                <a:gradFill>
                  <a:gsLst>
                    <a:gs pos="0">
                      <a:srgbClr val="0070C0"/>
                    </a:gs>
                    <a:gs pos="100000">
                      <a:srgbClr val="01DBE0"/>
                    </a:gs>
                  </a:gsLst>
                  <a:lin ang="10800000" scaled="0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  ss Fashion</a:t>
            </a:r>
            <a:endParaRPr lang="zh-CN" altLang="en-US" dirty="0">
              <a:gradFill>
                <a:gsLst>
                  <a:gs pos="0">
                    <a:srgbClr val="0070C0"/>
                  </a:gs>
                  <a:gs pos="100000">
                    <a:srgbClr val="01DBE0"/>
                  </a:gs>
                </a:gsLst>
                <a:lin ang="10800000" scaled="0"/>
              </a:gradFill>
              <a:latin typeface="Forte" panose="03060902040502070203" pitchFamily="66" charset="0"/>
              <a:ea typeface="汉仪秦川飞影W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0391" y="2395711"/>
            <a:ext cx="25280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Please enter the title </a:t>
            </a:r>
            <a:r>
              <a:rPr lang="en-US" altLang="zh-CN" sz="1400" dirty="0" err="1">
                <a:solidFill>
                  <a:schemeClr val="bg1"/>
                </a:solidFill>
              </a:rPr>
              <a:t>textYou</a:t>
            </a:r>
            <a:r>
              <a:rPr lang="en-US" altLang="zh-CN" sz="1400" dirty="0">
                <a:solidFill>
                  <a:schemeClr val="bg1"/>
                </a:solidFill>
              </a:rPr>
              <a:t> can copy and paste from the original text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Please enter the title </a:t>
            </a:r>
            <a:r>
              <a:rPr lang="en-US" altLang="zh-CN" sz="1400" dirty="0" err="1">
                <a:solidFill>
                  <a:schemeClr val="bg1"/>
                </a:solidFill>
              </a:rPr>
              <a:t>textYou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8489" y="1894972"/>
            <a:ext cx="4285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ENTER TEXT CONTENT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: 圆角 7"/>
          <p:cNvSpPr/>
          <p:nvPr/>
        </p:nvSpPr>
        <p:spPr>
          <a:xfrm flipV="1">
            <a:off x="-51689" y="2353315"/>
            <a:ext cx="880178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5736771" y="2035175"/>
            <a:ext cx="2528014" cy="3811908"/>
          </a:xfrm>
          <a:prstGeom prst="roundRect">
            <a:avLst>
              <a:gd name="adj" fmla="val 3038"/>
            </a:avLst>
          </a:prstGeom>
          <a:solidFill>
            <a:srgbClr val="00A0CC"/>
          </a:solidFill>
          <a:ln>
            <a:noFill/>
          </a:ln>
          <a:effectLst>
            <a:outerShdw blurRad="889000" dist="38100" dir="5400000" sx="96000" sy="96000" algn="t" rotWithShape="0">
              <a:srgbClr val="01DBD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8645071" y="2004098"/>
            <a:ext cx="2528014" cy="3811908"/>
          </a:xfrm>
          <a:prstGeom prst="roundRect">
            <a:avLst>
              <a:gd name="adj" fmla="val 3038"/>
            </a:avLst>
          </a:prstGeom>
          <a:solidFill>
            <a:srgbClr val="01DBD2"/>
          </a:solidFill>
          <a:ln>
            <a:noFill/>
          </a:ln>
          <a:effectLst>
            <a:outerShdw blurRad="889000" dist="38100" dir="5400000" sx="96000" sy="96000" algn="t" rotWithShape="0">
              <a:srgbClr val="01DBD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/>
        </p:nvSpPr>
        <p:spPr>
          <a:xfrm>
            <a:off x="11553371" y="1992392"/>
            <a:ext cx="2528014" cy="3811908"/>
          </a:xfrm>
          <a:prstGeom prst="roundRect">
            <a:avLst>
              <a:gd name="adj" fmla="val 3038"/>
            </a:avLst>
          </a:prstGeom>
          <a:solidFill>
            <a:srgbClr val="00A0CC"/>
          </a:solidFill>
          <a:ln>
            <a:noFill/>
          </a:ln>
          <a:effectLst>
            <a:outerShdw blurRad="889000" dist="38100" dir="5400000" sx="96000" sy="96000" algn="t" rotWithShape="0">
              <a:srgbClr val="01DBD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itle 20"/>
          <p:cNvSpPr txBox="1"/>
          <p:nvPr/>
        </p:nvSpPr>
        <p:spPr>
          <a:xfrm>
            <a:off x="5926613" y="2445903"/>
            <a:ext cx="2118657" cy="292388"/>
          </a:xfrm>
          <a:prstGeom prst="rect">
            <a:avLst/>
          </a:prstGeom>
        </p:spPr>
        <p:txBody>
          <a:bodyPr vert="horz" wrap="none" lIns="91440" tIns="0" rIns="91440" bIns="4572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Do Market Research</a:t>
            </a:r>
            <a:endParaRPr lang="en-US" sz="16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4" name="TextBox 33"/>
          <p:cNvSpPr txBox="1"/>
          <p:nvPr/>
        </p:nvSpPr>
        <p:spPr>
          <a:xfrm>
            <a:off x="5830629" y="2957870"/>
            <a:ext cx="2214641" cy="783896"/>
          </a:xfrm>
          <a:prstGeom prst="rect">
            <a:avLst/>
          </a:prstGeom>
          <a:noFill/>
        </p:spPr>
        <p:txBody>
          <a:bodyPr wrap="square" lIns="182843" tIns="91422" rIns="182843" bIns="91422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/>
                <a:cs typeface="Calibri Light" panose="020F0302020204030204"/>
              </a:rPr>
              <a:t>Creativity is the key to success in the future, and primary education where teachers.</a:t>
            </a:r>
            <a:endParaRPr lang="en-US" sz="1200" dirty="0">
              <a:solidFill>
                <a:schemeClr val="bg1"/>
              </a:solidFill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15" name="Title 20"/>
          <p:cNvSpPr txBox="1"/>
          <p:nvPr/>
        </p:nvSpPr>
        <p:spPr>
          <a:xfrm>
            <a:off x="8955121" y="4274703"/>
            <a:ext cx="2118657" cy="292388"/>
          </a:xfrm>
          <a:prstGeom prst="rect">
            <a:avLst/>
          </a:prstGeom>
        </p:spPr>
        <p:txBody>
          <a:bodyPr vert="horz" wrap="none" lIns="91440" tIns="0" rIns="91440" bIns="4572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Do Market Research</a:t>
            </a:r>
            <a:endParaRPr lang="en-US" sz="16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6" name="TextBox 33"/>
          <p:cNvSpPr txBox="1"/>
          <p:nvPr/>
        </p:nvSpPr>
        <p:spPr>
          <a:xfrm>
            <a:off x="8859137" y="4786670"/>
            <a:ext cx="2214641" cy="783896"/>
          </a:xfrm>
          <a:prstGeom prst="rect">
            <a:avLst/>
          </a:prstGeom>
          <a:noFill/>
        </p:spPr>
        <p:txBody>
          <a:bodyPr wrap="square" lIns="182843" tIns="91422" rIns="182843" bIns="91422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/>
                <a:cs typeface="Calibri Light" panose="020F0302020204030204"/>
              </a:rPr>
              <a:t>Creativity is the key to success in the future, and primary education where teachers.</a:t>
            </a:r>
            <a:endParaRPr lang="en-US" sz="1200" dirty="0">
              <a:solidFill>
                <a:schemeClr val="bg1"/>
              </a:solidFill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17" name="Round Same Side Corner Rectangle 80"/>
          <p:cNvSpPr/>
          <p:nvPr/>
        </p:nvSpPr>
        <p:spPr>
          <a:xfrm rot="5400000">
            <a:off x="6844645" y="4362312"/>
            <a:ext cx="312266" cy="132034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B4F4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r"/>
            <a:endParaRPr lang="bg-BG" dirty="0">
              <a:latin typeface="Calibri Light" panose="020F0302020204030204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8801757" y="2268242"/>
            <a:ext cx="2214641" cy="1630104"/>
          </a:xfrm>
          <a:prstGeom prst="roundRect">
            <a:avLst>
              <a:gd name="adj" fmla="val 4711"/>
            </a:avLst>
          </a:prstGeom>
          <a:blipFill>
            <a:blip r:embed="rId1" cstate="screen"/>
            <a:stretch>
              <a:fillRect/>
            </a:stretch>
          </a:blipFill>
          <a:ln>
            <a:noFill/>
          </a:ln>
          <a:effectLst>
            <a:outerShdw blurRad="889000" dist="38100" dir="5400000" sx="96000" sy="96000" algn="t" rotWithShape="0">
              <a:srgbClr val="01DBD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800463" y="3556152"/>
            <a:ext cx="3577935" cy="1599910"/>
            <a:chOff x="10198670" y="5799456"/>
            <a:chExt cx="6191998" cy="2768815"/>
          </a:xfrm>
        </p:grpSpPr>
        <p:grpSp>
          <p:nvGrpSpPr>
            <p:cNvPr id="46" name="Group 1"/>
            <p:cNvGrpSpPr/>
            <p:nvPr/>
          </p:nvGrpSpPr>
          <p:grpSpPr>
            <a:xfrm>
              <a:off x="10198670" y="5799456"/>
              <a:ext cx="6191998" cy="1232113"/>
              <a:chOff x="10198670" y="5799456"/>
              <a:chExt cx="6191998" cy="1232113"/>
            </a:xfrm>
          </p:grpSpPr>
          <p:sp>
            <p:nvSpPr>
              <p:cNvPr id="47" name="Rounded Rectangle 130"/>
              <p:cNvSpPr/>
              <p:nvPr/>
            </p:nvSpPr>
            <p:spPr>
              <a:xfrm>
                <a:off x="10435918" y="6650569"/>
                <a:ext cx="5954750" cy="381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anchor="ctr"/>
              <a:lstStyle/>
              <a:p>
                <a:pPr algn="ctr">
                  <a:defRPr/>
                </a:pPr>
                <a:endParaRPr lang="en-US" sz="1100" dirty="0">
                  <a:solidFill>
                    <a:schemeClr val="bg1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48" name="Rounded Rectangle 131"/>
              <p:cNvSpPr/>
              <p:nvPr/>
            </p:nvSpPr>
            <p:spPr>
              <a:xfrm>
                <a:off x="10435916" y="6650569"/>
                <a:ext cx="4608901" cy="381000"/>
              </a:xfrm>
              <a:prstGeom prst="round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anchor="ctr"/>
              <a:lstStyle/>
              <a:p>
                <a:pPr algn="ctr">
                  <a:defRPr/>
                </a:pPr>
                <a:endParaRPr lang="en-US" sz="1100" dirty="0">
                  <a:solidFill>
                    <a:schemeClr val="bg1"/>
                  </a:solidFill>
                  <a:latin typeface="Calibri Light" panose="020F0302020204030204"/>
                </a:endParaRPr>
              </a:p>
            </p:txBody>
          </p:sp>
          <p:grpSp>
            <p:nvGrpSpPr>
              <p:cNvPr id="49" name="Group 138"/>
              <p:cNvGrpSpPr/>
              <p:nvPr/>
            </p:nvGrpSpPr>
            <p:grpSpPr bwMode="auto">
              <a:xfrm>
                <a:off x="14531116" y="5799456"/>
                <a:ext cx="964950" cy="736600"/>
                <a:chOff x="6383290" y="1395641"/>
                <a:chExt cx="361257" cy="276450"/>
              </a:xfrm>
            </p:grpSpPr>
            <p:sp>
              <p:nvSpPr>
                <p:cNvPr id="51" name="Rectangle 139"/>
                <p:cNvSpPr/>
                <p:nvPr/>
              </p:nvSpPr>
              <p:spPr>
                <a:xfrm>
                  <a:off x="6383290" y="1424239"/>
                  <a:ext cx="361257" cy="17317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00" dirty="0">
                    <a:solidFill>
                      <a:schemeClr val="bg1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52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6387254" y="1395641"/>
                  <a:ext cx="353329" cy="1999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MS PGothic" panose="020B060007020508020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MS PGothic" panose="020B060007020508020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MS PGothic" panose="020B060007020508020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MS PGothic" panose="020B060007020508020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MS PGothic" panose="020B0600070205080204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MS PGothic" panose="020B0600070205080204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MS PGothic" panose="020B0600070205080204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MS PGothic" panose="020B0600070205080204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MS PGothic" panose="020B0600070205080204" charset="-128"/>
                    </a:defRPr>
                  </a:lvl9pPr>
                </a:lstStyle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  <a:latin typeface="Lato Regular"/>
                    </a:rPr>
                    <a:t>68%</a:t>
                  </a:r>
                  <a:endParaRPr lang="en-US" sz="1400" b="1" dirty="0">
                    <a:solidFill>
                      <a:schemeClr val="bg1"/>
                    </a:solidFill>
                    <a:latin typeface="Lato Regular"/>
                  </a:endParaRPr>
                </a:p>
              </p:txBody>
            </p:sp>
            <p:sp>
              <p:nvSpPr>
                <p:cNvPr id="53" name="Isosceles Triangle 141"/>
                <p:cNvSpPr/>
                <p:nvPr/>
              </p:nvSpPr>
              <p:spPr>
                <a:xfrm flipV="1">
                  <a:off x="6500540" y="1597418"/>
                  <a:ext cx="126757" cy="74673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00" dirty="0">
                    <a:solidFill>
                      <a:schemeClr val="bg1"/>
                    </a:solidFill>
                    <a:latin typeface="Calibri Light" panose="020F0302020204030204"/>
                  </a:endParaRPr>
                </a:p>
              </p:txBody>
            </p:sp>
          </p:grpSp>
          <p:sp>
            <p:nvSpPr>
              <p:cNvPr id="50" name="Content Placeholder 2"/>
              <p:cNvSpPr txBox="1"/>
              <p:nvPr/>
            </p:nvSpPr>
            <p:spPr>
              <a:xfrm>
                <a:off x="10198670" y="6032503"/>
                <a:ext cx="2962561" cy="852151"/>
              </a:xfrm>
              <a:prstGeom prst="rect">
                <a:avLst/>
              </a:prstGeom>
            </p:spPr>
            <p:txBody>
              <a:bodyPr lIns="243797" tIns="121899" rIns="243797" bIns="121899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Calibri Light" panose="020F0302020204030204"/>
                    <a:cs typeface="Calibri Light" panose="020F0302020204030204"/>
                  </a:rPr>
                  <a:t>White People</a:t>
                </a:r>
                <a:endParaRPr lang="en-US" sz="1600" b="1" dirty="0">
                  <a:solidFill>
                    <a:schemeClr val="bg1"/>
                  </a:solidFill>
                  <a:latin typeface="Calibri Light" panose="020F0302020204030204"/>
                  <a:cs typeface="Calibri Light" panose="020F0302020204030204"/>
                </a:endParaRPr>
              </a:p>
            </p:txBody>
          </p:sp>
        </p:grpSp>
        <p:grpSp>
          <p:nvGrpSpPr>
            <p:cNvPr id="54" name="Group 2"/>
            <p:cNvGrpSpPr/>
            <p:nvPr/>
          </p:nvGrpSpPr>
          <p:grpSpPr>
            <a:xfrm>
              <a:off x="10198670" y="7332137"/>
              <a:ext cx="6191998" cy="1236134"/>
              <a:chOff x="10198670" y="7332137"/>
              <a:chExt cx="6191998" cy="1236134"/>
            </a:xfrm>
          </p:grpSpPr>
          <p:grpSp>
            <p:nvGrpSpPr>
              <p:cNvPr id="55" name="Group 126"/>
              <p:cNvGrpSpPr/>
              <p:nvPr/>
            </p:nvGrpSpPr>
            <p:grpSpPr bwMode="auto">
              <a:xfrm>
                <a:off x="13220731" y="7332137"/>
                <a:ext cx="960719" cy="736600"/>
                <a:chOff x="6383336" y="2052886"/>
                <a:chExt cx="361166" cy="276450"/>
              </a:xfrm>
            </p:grpSpPr>
            <p:sp>
              <p:nvSpPr>
                <p:cNvPr id="59" name="Rectangle 127"/>
                <p:cNvSpPr/>
                <p:nvPr/>
              </p:nvSpPr>
              <p:spPr>
                <a:xfrm>
                  <a:off x="6383336" y="2081484"/>
                  <a:ext cx="361166" cy="17317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00" dirty="0">
                    <a:solidFill>
                      <a:schemeClr val="bg1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60" name="Isosceles Triangle 128"/>
                <p:cNvSpPr/>
                <p:nvPr/>
              </p:nvSpPr>
              <p:spPr>
                <a:xfrm flipV="1">
                  <a:off x="6501072" y="2254662"/>
                  <a:ext cx="125692" cy="74674"/>
                </a:xfrm>
                <a:prstGeom prst="triangle">
                  <a:avLst/>
                </a:prstGeom>
                <a:solidFill>
                  <a:srgbClr val="0ECA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00" dirty="0">
                    <a:solidFill>
                      <a:schemeClr val="bg1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61" name="TextBox 128"/>
                <p:cNvSpPr txBox="1">
                  <a:spLocks noChangeArrowheads="1"/>
                </p:cNvSpPr>
                <p:nvPr/>
              </p:nvSpPr>
              <p:spPr bwMode="auto">
                <a:xfrm>
                  <a:off x="6386519" y="2052886"/>
                  <a:ext cx="354795" cy="199903"/>
                </a:xfrm>
                <a:prstGeom prst="rect">
                  <a:avLst/>
                </a:prstGeom>
                <a:solidFill>
                  <a:srgbClr val="0ECA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MS PGothic" panose="020B060007020508020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MS PGothic" panose="020B060007020508020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MS PGothic" panose="020B060007020508020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MS PGothic" panose="020B060007020508020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MS PGothic" panose="020B0600070205080204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MS PGothic" panose="020B0600070205080204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MS PGothic" panose="020B0600070205080204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MS PGothic" panose="020B0600070205080204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MS PGothic" panose="020B0600070205080204" charset="-128"/>
                    </a:defRPr>
                  </a:lvl9pPr>
                </a:lstStyle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  <a:latin typeface="Lato Regular"/>
                    </a:rPr>
                    <a:t>68%</a:t>
                  </a:r>
                  <a:endParaRPr lang="en-US" sz="1400" b="1" dirty="0">
                    <a:solidFill>
                      <a:schemeClr val="bg1"/>
                    </a:solidFill>
                    <a:latin typeface="Lato Regular"/>
                  </a:endParaRPr>
                </a:p>
              </p:txBody>
            </p:sp>
          </p:grpSp>
          <p:sp>
            <p:nvSpPr>
              <p:cNvPr id="56" name="Rounded Rectangle 132"/>
              <p:cNvSpPr/>
              <p:nvPr/>
            </p:nvSpPr>
            <p:spPr>
              <a:xfrm>
                <a:off x="10435918" y="8183036"/>
                <a:ext cx="5954750" cy="38523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anchor="ctr"/>
              <a:lstStyle/>
              <a:p>
                <a:pPr algn="ctr">
                  <a:defRPr/>
                </a:pPr>
                <a:endParaRPr lang="en-US" sz="1100" dirty="0">
                  <a:solidFill>
                    <a:schemeClr val="bg1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57" name="Rounded Rectangle 133"/>
              <p:cNvSpPr/>
              <p:nvPr/>
            </p:nvSpPr>
            <p:spPr>
              <a:xfrm>
                <a:off x="10435917" y="8183036"/>
                <a:ext cx="3267282" cy="385235"/>
              </a:xfrm>
              <a:prstGeom prst="roundRect">
                <a:avLst/>
              </a:prstGeom>
              <a:solidFill>
                <a:srgbClr val="0ECAC5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anchor="ctr"/>
              <a:lstStyle/>
              <a:p>
                <a:pPr algn="ctr">
                  <a:defRPr/>
                </a:pPr>
                <a:endParaRPr lang="en-US" sz="1100" dirty="0">
                  <a:solidFill>
                    <a:schemeClr val="bg1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58" name="Content Placeholder 2"/>
              <p:cNvSpPr txBox="1"/>
              <p:nvPr/>
            </p:nvSpPr>
            <p:spPr>
              <a:xfrm>
                <a:off x="10198670" y="7620003"/>
                <a:ext cx="2962561" cy="852151"/>
              </a:xfrm>
              <a:prstGeom prst="rect">
                <a:avLst/>
              </a:prstGeom>
            </p:spPr>
            <p:txBody>
              <a:bodyPr lIns="243797" tIns="121899" rIns="243797" bIns="121899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Calibri Light" panose="020F0302020204030204"/>
                    <a:cs typeface="Calibri Light" panose="020F0302020204030204"/>
                  </a:rPr>
                  <a:t>Black People</a:t>
                </a:r>
                <a:endParaRPr lang="en-US" sz="1600" b="1" dirty="0">
                  <a:solidFill>
                    <a:schemeClr val="bg1"/>
                  </a:solidFill>
                  <a:latin typeface="Calibri Light" panose="020F0302020204030204"/>
                  <a:cs typeface="Calibri Light" panose="020F030202020403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264973" y="225363"/>
            <a:ext cx="187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gradFill>
                  <a:gsLst>
                    <a:gs pos="0">
                      <a:srgbClr val="0070C0"/>
                    </a:gs>
                    <a:gs pos="100000">
                      <a:srgbClr val="01DBE0"/>
                    </a:gs>
                  </a:gsLst>
                  <a:lin ang="10800000" scaled="0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Busin</a:t>
            </a:r>
            <a:r>
              <a:rPr lang="en-US" altLang="zh-CN" dirty="0">
                <a:gradFill>
                  <a:gsLst>
                    <a:gs pos="0">
                      <a:srgbClr val="0070C0"/>
                    </a:gs>
                    <a:gs pos="100000">
                      <a:srgbClr val="01DBE0"/>
                    </a:gs>
                  </a:gsLst>
                  <a:lin ang="10800000" scaled="0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  ss Fashion</a:t>
            </a:r>
            <a:endParaRPr lang="zh-CN" altLang="en-US" dirty="0">
              <a:gradFill>
                <a:gsLst>
                  <a:gs pos="0">
                    <a:srgbClr val="0070C0"/>
                  </a:gs>
                  <a:gs pos="100000">
                    <a:srgbClr val="01DBE0"/>
                  </a:gs>
                </a:gsLst>
                <a:lin ang="10800000" scaled="0"/>
              </a:gradFill>
              <a:latin typeface="Forte" panose="03060902040502070203" pitchFamily="66" charset="0"/>
              <a:ea typeface="汉仪秦川飞影W" panose="00020600040101010101" pitchFamily="18" charset="-122"/>
            </a:endParaRPr>
          </a:p>
        </p:txBody>
      </p:sp>
      <p:sp>
        <p:nvSpPr>
          <p:cNvPr id="49" name="矩形: 圆角 48"/>
          <p:cNvSpPr/>
          <p:nvPr/>
        </p:nvSpPr>
        <p:spPr>
          <a:xfrm>
            <a:off x="1015999" y="1509486"/>
            <a:ext cx="10290630" cy="4194629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  <a:alpha val="2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744686" y="740229"/>
            <a:ext cx="2104571" cy="2960914"/>
          </a:xfrm>
          <a:prstGeom prst="rect">
            <a:avLst/>
          </a:prstGeom>
          <a:blipFill>
            <a:blip r:embed="rId1" cstate="screen"/>
            <a:stretch>
              <a:fillRect/>
            </a:stretch>
          </a:blipFill>
          <a:ln>
            <a:noFill/>
          </a:ln>
          <a:effectLst>
            <a:outerShdw blurRad="482600" dist="38100" dir="2700000" sx="97000" sy="97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5849257" y="3229365"/>
            <a:ext cx="2104571" cy="2960914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  <a:effectLst>
            <a:outerShdw blurRad="482600" dist="38100" dir="2700000" sx="112000" sy="11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3744685" y="740229"/>
            <a:ext cx="2104571" cy="2960914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89000">
                <a:srgbClr val="0ECAC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5849256" y="3229365"/>
            <a:ext cx="2104571" cy="2960914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89000">
                <a:srgbClr val="0ECAC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1443211" y="2490701"/>
            <a:ext cx="43404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00" b="1" dirty="0">
                <a:solidFill>
                  <a:schemeClr val="bg1"/>
                </a:solidFill>
              </a:rPr>
              <a:t>Please enter </a:t>
            </a:r>
            <a:endParaRPr lang="en-US" altLang="zh-CN" sz="4200" b="1" dirty="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161840" y="4450129"/>
            <a:ext cx="43404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00" b="1" dirty="0">
                <a:solidFill>
                  <a:schemeClr val="bg1"/>
                </a:solidFill>
              </a:rPr>
              <a:t>Please enter </a:t>
            </a:r>
            <a:endParaRPr lang="en-US" altLang="zh-CN" sz="4200" b="1" dirty="0">
              <a:solidFill>
                <a:schemeClr val="bg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587991" y="2061319"/>
            <a:ext cx="39493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Please enter the title </a:t>
            </a:r>
            <a:r>
              <a:rPr lang="en-US" altLang="zh-CN" sz="1400" dirty="0" err="1">
                <a:solidFill>
                  <a:schemeClr val="bg1"/>
                </a:solidFill>
              </a:rPr>
              <a:t>textYou</a:t>
            </a:r>
            <a:r>
              <a:rPr lang="en-US" altLang="zh-CN" sz="1400" dirty="0">
                <a:solidFill>
                  <a:schemeClr val="bg1"/>
                </a:solidFill>
              </a:rPr>
              <a:t> can copy and paste from the original text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Please enter the title </a:t>
            </a:r>
            <a:r>
              <a:rPr lang="en-US" altLang="zh-CN" sz="1400" dirty="0" err="1">
                <a:solidFill>
                  <a:schemeClr val="bg1"/>
                </a:solidFill>
              </a:rPr>
              <a:t>textYou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60" name="矩形: 圆角 59"/>
          <p:cNvSpPr/>
          <p:nvPr/>
        </p:nvSpPr>
        <p:spPr>
          <a:xfrm flipV="1">
            <a:off x="5655911" y="2018922"/>
            <a:ext cx="880178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1243585" y="4402239"/>
            <a:ext cx="39493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Please enter the title </a:t>
            </a:r>
            <a:r>
              <a:rPr lang="en-US" altLang="zh-CN" sz="1400" dirty="0" err="1">
                <a:solidFill>
                  <a:schemeClr val="bg1"/>
                </a:solidFill>
              </a:rPr>
              <a:t>textYou</a:t>
            </a:r>
            <a:r>
              <a:rPr lang="en-US" altLang="zh-CN" sz="1400" dirty="0">
                <a:solidFill>
                  <a:schemeClr val="bg1"/>
                </a:solidFill>
              </a:rPr>
              <a:t> can copy and paste from the original text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Please enter the title </a:t>
            </a:r>
            <a:r>
              <a:rPr lang="en-US" altLang="zh-CN" sz="1400" dirty="0" err="1">
                <a:solidFill>
                  <a:schemeClr val="bg1"/>
                </a:solidFill>
              </a:rPr>
              <a:t>textYou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62" name="矩形: 圆角 61"/>
          <p:cNvSpPr/>
          <p:nvPr/>
        </p:nvSpPr>
        <p:spPr>
          <a:xfrm>
            <a:off x="5216923" y="4446082"/>
            <a:ext cx="880178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1387735" y="1856108"/>
            <a:ext cx="9744722" cy="3990975"/>
          </a:xfrm>
          <a:prstGeom prst="roundRect">
            <a:avLst>
              <a:gd name="adj" fmla="val 0"/>
            </a:avLst>
          </a:prstGeom>
          <a:solidFill>
            <a:srgbClr val="00A0CC"/>
          </a:solidFill>
          <a:ln>
            <a:noFill/>
          </a:ln>
          <a:effectLst>
            <a:outerShdw blurRad="889000" dist="38100" dir="5400000" sx="96000" sy="96000" algn="t" rotWithShape="0">
              <a:srgbClr val="01DBD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673067" y="1262743"/>
            <a:ext cx="4953037" cy="328022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911436" y="2971460"/>
            <a:ext cx="4032335" cy="2308337"/>
            <a:chOff x="12146795" y="4142869"/>
            <a:chExt cx="10205117" cy="5841990"/>
          </a:xfrm>
        </p:grpSpPr>
        <p:sp>
          <p:nvSpPr>
            <p:cNvPr id="10" name="TextBox 49"/>
            <p:cNvSpPr txBox="1"/>
            <p:nvPr/>
          </p:nvSpPr>
          <p:spPr>
            <a:xfrm>
              <a:off x="12232200" y="4142869"/>
              <a:ext cx="10056052" cy="133966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just"/>
              <a:r>
                <a:rPr lang="en-US" sz="1000" dirty="0">
                  <a:solidFill>
                    <a:schemeClr val="bg1"/>
                  </a:solidFill>
                  <a:latin typeface="Calibri Light" panose="020F0302020204030204"/>
                  <a:ea typeface="Open Sans Light" panose="020B0306030504020204" pitchFamily="34" charset="0"/>
                  <a:cs typeface="Calibri Light" panose="020F0302020204030204"/>
                </a:rPr>
                <a:t>Lorem Ipsum has two main statistical methodologies are used in data analysis which summarizes data from a sample using indexes.</a:t>
              </a:r>
              <a:endParaRPr lang="en-US" sz="1000" dirty="0">
                <a:solidFill>
                  <a:schemeClr val="bg1"/>
                </a:solidFill>
                <a:latin typeface="Calibri Light" panose="020F0302020204030204"/>
                <a:ea typeface="Open Sans Light" panose="020B0306030504020204" pitchFamily="34" charset="0"/>
                <a:cs typeface="Calibri Light" panose="020F0302020204030204"/>
              </a:endParaRPr>
            </a:p>
          </p:txBody>
        </p:sp>
        <p:sp>
          <p:nvSpPr>
            <p:cNvPr id="11" name="TextBox 50"/>
            <p:cNvSpPr txBox="1"/>
            <p:nvPr/>
          </p:nvSpPr>
          <p:spPr>
            <a:xfrm>
              <a:off x="12232200" y="5381393"/>
              <a:ext cx="10056052" cy="133966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just"/>
              <a:r>
                <a:rPr lang="en-US" sz="1000" dirty="0">
                  <a:solidFill>
                    <a:schemeClr val="bg1"/>
                  </a:solidFill>
                  <a:latin typeface="Calibri Light" panose="020F0302020204030204"/>
                  <a:ea typeface="Open Sans Light" panose="020B0306030504020204" pitchFamily="34" charset="0"/>
                  <a:cs typeface="Calibri Light" panose="020F0302020204030204"/>
                </a:rPr>
                <a:t>Lorem Ipsum has two main statistical methodologies are used in data analysis which summarizes data from a sample using indexes.</a:t>
              </a:r>
              <a:endParaRPr lang="en-US" sz="1000" dirty="0">
                <a:solidFill>
                  <a:schemeClr val="bg1"/>
                </a:solidFill>
                <a:latin typeface="Calibri Light" panose="020F0302020204030204"/>
                <a:ea typeface="Open Sans Light" panose="020B0306030504020204" pitchFamily="34" charset="0"/>
                <a:cs typeface="Calibri Light" panose="020F0302020204030204"/>
              </a:endParaRPr>
            </a:p>
          </p:txBody>
        </p:sp>
        <p:sp>
          <p:nvSpPr>
            <p:cNvPr id="12" name="TextBox 51"/>
            <p:cNvSpPr txBox="1"/>
            <p:nvPr/>
          </p:nvSpPr>
          <p:spPr>
            <a:xfrm>
              <a:off x="12232200" y="6619916"/>
              <a:ext cx="10056052" cy="133966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just"/>
              <a:r>
                <a:rPr lang="en-US" sz="1000" dirty="0">
                  <a:solidFill>
                    <a:schemeClr val="bg1"/>
                  </a:solidFill>
                  <a:latin typeface="Calibri Light" panose="020F0302020204030204"/>
                  <a:ea typeface="Open Sans Light" panose="020B0306030504020204" pitchFamily="34" charset="0"/>
                  <a:cs typeface="Calibri Light" panose="020F0302020204030204"/>
                </a:rPr>
                <a:t>Lorem Ipsum has two main statistical methodologies are used in data analysis which summarizes data from a sample using indexes.</a:t>
              </a:r>
              <a:endParaRPr lang="en-US" sz="1000" dirty="0">
                <a:solidFill>
                  <a:schemeClr val="bg1"/>
                </a:solidFill>
                <a:latin typeface="Calibri Light" panose="020F0302020204030204"/>
                <a:ea typeface="Open Sans Light" panose="020B0306030504020204" pitchFamily="34" charset="0"/>
                <a:cs typeface="Calibri Light" panose="020F0302020204030204"/>
              </a:endParaRPr>
            </a:p>
          </p:txBody>
        </p:sp>
        <p:sp>
          <p:nvSpPr>
            <p:cNvPr id="13" name="TextBox 52"/>
            <p:cNvSpPr txBox="1"/>
            <p:nvPr/>
          </p:nvSpPr>
          <p:spPr>
            <a:xfrm>
              <a:off x="12232200" y="7858437"/>
              <a:ext cx="10056052" cy="133966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just"/>
              <a:r>
                <a:rPr lang="en-US" sz="1000" dirty="0">
                  <a:solidFill>
                    <a:schemeClr val="bg1"/>
                  </a:solidFill>
                  <a:latin typeface="Calibri Light" panose="020F0302020204030204"/>
                  <a:ea typeface="Open Sans Light" panose="020B0306030504020204" pitchFamily="34" charset="0"/>
                  <a:cs typeface="Calibri Light" panose="020F0302020204030204"/>
                </a:rPr>
                <a:t>Lorem Ipsum has two main statistical methodologies are used in data analysis which summarizes data from a sample using indexes.</a:t>
              </a:r>
              <a:endParaRPr lang="en-US" sz="1000" dirty="0">
                <a:solidFill>
                  <a:schemeClr val="bg1"/>
                </a:solidFill>
                <a:latin typeface="Calibri Light" panose="020F0302020204030204"/>
                <a:ea typeface="Open Sans Light" panose="020B0306030504020204" pitchFamily="34" charset="0"/>
                <a:cs typeface="Calibri Light" panose="020F0302020204030204"/>
              </a:endParaRPr>
            </a:p>
          </p:txBody>
        </p:sp>
        <p:sp>
          <p:nvSpPr>
            <p:cNvPr id="14" name="Round Same Side Corner Rectangle 55"/>
            <p:cNvSpPr/>
            <p:nvPr/>
          </p:nvSpPr>
          <p:spPr>
            <a:xfrm rot="10800000" flipH="1">
              <a:off x="12249456" y="4242172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sz="800" dirty="0">
                <a:solidFill>
                  <a:schemeClr val="bg1"/>
                </a:solidFill>
                <a:latin typeface="Calibri Light" panose="020F0302020204030204"/>
              </a:endParaRPr>
            </a:p>
          </p:txBody>
        </p:sp>
        <p:sp>
          <p:nvSpPr>
            <p:cNvPr id="15" name="Round Same Side Corner Rectangle 56"/>
            <p:cNvSpPr/>
            <p:nvPr/>
          </p:nvSpPr>
          <p:spPr>
            <a:xfrm rot="10800000" flipH="1">
              <a:off x="12249456" y="5472385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0ECA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sz="800" dirty="0">
                <a:solidFill>
                  <a:schemeClr val="bg1"/>
                </a:solidFill>
                <a:latin typeface="Calibri Light" panose="020F0302020204030204"/>
              </a:endParaRPr>
            </a:p>
          </p:txBody>
        </p:sp>
        <p:sp>
          <p:nvSpPr>
            <p:cNvPr id="16" name="Round Same Side Corner Rectangle 57"/>
            <p:cNvSpPr/>
            <p:nvPr/>
          </p:nvSpPr>
          <p:spPr>
            <a:xfrm rot="10800000" flipH="1">
              <a:off x="12249456" y="6702599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sz="800" dirty="0">
                <a:solidFill>
                  <a:schemeClr val="bg1"/>
                </a:solidFill>
                <a:latin typeface="Calibri Light" panose="020F0302020204030204"/>
              </a:endParaRPr>
            </a:p>
          </p:txBody>
        </p:sp>
        <p:sp>
          <p:nvSpPr>
            <p:cNvPr id="17" name="Round Same Side Corner Rectangle 58"/>
            <p:cNvSpPr/>
            <p:nvPr/>
          </p:nvSpPr>
          <p:spPr>
            <a:xfrm rot="10800000" flipH="1">
              <a:off x="12249456" y="7932813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00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sz="800" dirty="0">
                <a:solidFill>
                  <a:schemeClr val="bg1"/>
                </a:solidFill>
                <a:latin typeface="Calibri Light" panose="020F0302020204030204"/>
              </a:endParaRPr>
            </a:p>
          </p:txBody>
        </p:sp>
        <p:sp>
          <p:nvSpPr>
            <p:cNvPr id="18" name="Round Same Side Corner Rectangle 59"/>
            <p:cNvSpPr/>
            <p:nvPr/>
          </p:nvSpPr>
          <p:spPr>
            <a:xfrm rot="5400000">
              <a:off x="13425064" y="8016248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sz="800" dirty="0">
                <a:solidFill>
                  <a:schemeClr val="bg1"/>
                </a:solidFill>
                <a:latin typeface="Calibri Light" panose="020F0302020204030204"/>
              </a:endParaRPr>
            </a:p>
          </p:txBody>
        </p:sp>
        <p:sp>
          <p:nvSpPr>
            <p:cNvPr id="19" name="Round Same Side Corner Rectangle 65"/>
            <p:cNvSpPr/>
            <p:nvPr/>
          </p:nvSpPr>
          <p:spPr>
            <a:xfrm rot="5400000">
              <a:off x="16851117" y="7899338"/>
              <a:ext cx="779446" cy="3353638"/>
            </a:xfrm>
            <a:prstGeom prst="round2SameRect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chemeClr val="tx1">
                    <a:alpha val="27000"/>
                  </a:schemeClr>
                </a:gs>
                <a:gs pos="89000">
                  <a:srgbClr val="0ECAC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sz="800" dirty="0">
                <a:solidFill>
                  <a:schemeClr val="bg1"/>
                </a:solidFill>
                <a:latin typeface="Calibri Light" panose="020F0302020204030204"/>
              </a:endParaRPr>
            </a:p>
          </p:txBody>
        </p:sp>
        <p:sp>
          <p:nvSpPr>
            <p:cNvPr id="20" name="Round Same Side Corner Rectangle 77"/>
            <p:cNvSpPr/>
            <p:nvPr/>
          </p:nvSpPr>
          <p:spPr>
            <a:xfrm rot="10800000" flipH="1">
              <a:off x="12249456" y="4251644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chemeClr val="tx1">
                    <a:alpha val="27000"/>
                  </a:schemeClr>
                </a:gs>
                <a:gs pos="89000">
                  <a:srgbClr val="0ECAC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sz="800" dirty="0">
                <a:solidFill>
                  <a:schemeClr val="bg1"/>
                </a:solidFill>
                <a:latin typeface="Calibri Light" panose="020F0302020204030204"/>
              </a:endParaRPr>
            </a:p>
          </p:txBody>
        </p:sp>
        <p:sp>
          <p:nvSpPr>
            <p:cNvPr id="21" name="Round Same Side Corner Rectangle 36"/>
            <p:cNvSpPr/>
            <p:nvPr/>
          </p:nvSpPr>
          <p:spPr>
            <a:xfrm rot="5400000">
              <a:off x="20319638" y="7997548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sz="800" dirty="0">
                <a:solidFill>
                  <a:schemeClr val="bg1"/>
                </a:solidFill>
                <a:latin typeface="Calibri Light" panose="020F0302020204030204"/>
              </a:endParaRPr>
            </a:p>
          </p:txBody>
        </p:sp>
        <p:sp>
          <p:nvSpPr>
            <p:cNvPr id="22" name="TextBox 45"/>
            <p:cNvSpPr txBox="1"/>
            <p:nvPr/>
          </p:nvSpPr>
          <p:spPr>
            <a:xfrm>
              <a:off x="12146795" y="9231793"/>
              <a:ext cx="3293180" cy="5452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Finance</a:t>
              </a:r>
              <a:endParaRPr lang="en-US" sz="14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3" name="TextBox 46"/>
            <p:cNvSpPr txBox="1"/>
            <p:nvPr/>
          </p:nvSpPr>
          <p:spPr>
            <a:xfrm>
              <a:off x="15579117" y="9226617"/>
              <a:ext cx="3293180" cy="5452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Analysis</a:t>
              </a:r>
              <a:endParaRPr lang="en-US" sz="14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4" name="TextBox 47"/>
            <p:cNvSpPr txBox="1"/>
            <p:nvPr/>
          </p:nvSpPr>
          <p:spPr>
            <a:xfrm>
              <a:off x="19058732" y="9221442"/>
              <a:ext cx="3293180" cy="5452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Indexes</a:t>
              </a:r>
              <a:endParaRPr lang="en-US" sz="14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6775686" y="2244596"/>
            <a:ext cx="4285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ENTER TEXT CONTENT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33448" y="4841688"/>
            <a:ext cx="38769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Please enter the title </a:t>
            </a:r>
            <a:r>
              <a:rPr lang="en-US" altLang="zh-CN" sz="1400" dirty="0" err="1">
                <a:solidFill>
                  <a:schemeClr val="bg1"/>
                </a:solidFill>
              </a:rPr>
              <a:t>textYou</a:t>
            </a:r>
            <a:r>
              <a:rPr lang="en-US" altLang="zh-CN" sz="1400" dirty="0">
                <a:solidFill>
                  <a:schemeClr val="bg1"/>
                </a:solidFill>
              </a:rPr>
              <a:t> can copy and paste from the original text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Please enter the title </a:t>
            </a:r>
            <a:r>
              <a:rPr lang="en-US" altLang="zh-CN" sz="1400" dirty="0" err="1">
                <a:solidFill>
                  <a:schemeClr val="bg1"/>
                </a:solidFill>
              </a:rPr>
              <a:t>textYou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64973" y="225363"/>
            <a:ext cx="187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gradFill>
                  <a:gsLst>
                    <a:gs pos="0">
                      <a:srgbClr val="0070C0"/>
                    </a:gs>
                    <a:gs pos="100000">
                      <a:srgbClr val="01DBE0"/>
                    </a:gs>
                  </a:gsLst>
                  <a:lin ang="10800000" scaled="0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Busin</a:t>
            </a:r>
            <a:r>
              <a:rPr lang="en-US" altLang="zh-CN" dirty="0">
                <a:gradFill>
                  <a:gsLst>
                    <a:gs pos="0">
                      <a:srgbClr val="0070C0"/>
                    </a:gs>
                    <a:gs pos="100000">
                      <a:srgbClr val="01DBE0"/>
                    </a:gs>
                  </a:gsLst>
                  <a:lin ang="10800000" scaled="0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  ss Fashion</a:t>
            </a:r>
            <a:endParaRPr lang="zh-CN" altLang="en-US" dirty="0">
              <a:gradFill>
                <a:gsLst>
                  <a:gs pos="0">
                    <a:srgbClr val="0070C0"/>
                  </a:gs>
                  <a:gs pos="100000">
                    <a:srgbClr val="01DBE0"/>
                  </a:gs>
                </a:gsLst>
                <a:lin ang="10800000" scaled="0"/>
              </a:gradFill>
              <a:latin typeface="Forte" panose="03060902040502070203" pitchFamily="66" charset="0"/>
              <a:ea typeface="汉仪秦川飞影W" panose="00020600040101010101" pitchFamily="18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流程图: 终止 9"/>
          <p:cNvSpPr/>
          <p:nvPr/>
        </p:nvSpPr>
        <p:spPr>
          <a:xfrm rot="8709644" flipH="1" flipV="1">
            <a:off x="928360" y="1817233"/>
            <a:ext cx="2497688" cy="248666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4867 w 22992"/>
              <a:gd name="connsiteY0-2" fmla="*/ 0 h 21600"/>
              <a:gd name="connsiteX1-3" fmla="*/ 19517 w 22992"/>
              <a:gd name="connsiteY1-4" fmla="*/ 0 h 21600"/>
              <a:gd name="connsiteX2-5" fmla="*/ 22992 w 22992"/>
              <a:gd name="connsiteY2-6" fmla="*/ 10800 h 21600"/>
              <a:gd name="connsiteX3-7" fmla="*/ 19517 w 22992"/>
              <a:gd name="connsiteY3-8" fmla="*/ 21600 h 21600"/>
              <a:gd name="connsiteX4-9" fmla="*/ 4867 w 22992"/>
              <a:gd name="connsiteY4-10" fmla="*/ 21600 h 21600"/>
              <a:gd name="connsiteX5-11" fmla="*/ 0 w 22992"/>
              <a:gd name="connsiteY5-12" fmla="*/ 8343 h 21600"/>
              <a:gd name="connsiteX6-13" fmla="*/ 4867 w 22992"/>
              <a:gd name="connsiteY6-14" fmla="*/ 0 h 21600"/>
              <a:gd name="connsiteX0-15" fmla="*/ 3538 w 23010"/>
              <a:gd name="connsiteY0-16" fmla="*/ 0 h 26718"/>
              <a:gd name="connsiteX1-17" fmla="*/ 19535 w 23010"/>
              <a:gd name="connsiteY1-18" fmla="*/ 5118 h 26718"/>
              <a:gd name="connsiteX2-19" fmla="*/ 23010 w 23010"/>
              <a:gd name="connsiteY2-20" fmla="*/ 15918 h 26718"/>
              <a:gd name="connsiteX3-21" fmla="*/ 19535 w 23010"/>
              <a:gd name="connsiteY3-22" fmla="*/ 26718 h 26718"/>
              <a:gd name="connsiteX4-23" fmla="*/ 4885 w 23010"/>
              <a:gd name="connsiteY4-24" fmla="*/ 26718 h 26718"/>
              <a:gd name="connsiteX5-25" fmla="*/ 18 w 23010"/>
              <a:gd name="connsiteY5-26" fmla="*/ 13461 h 26718"/>
              <a:gd name="connsiteX6-27" fmla="*/ 3538 w 23010"/>
              <a:gd name="connsiteY6-28" fmla="*/ 0 h 26718"/>
              <a:gd name="connsiteX0-29" fmla="*/ 3538 w 23022"/>
              <a:gd name="connsiteY0-30" fmla="*/ 0 h 26718"/>
              <a:gd name="connsiteX1-31" fmla="*/ 18457 w 23022"/>
              <a:gd name="connsiteY1-32" fmla="*/ 2149 h 26718"/>
              <a:gd name="connsiteX2-33" fmla="*/ 23010 w 23022"/>
              <a:gd name="connsiteY2-34" fmla="*/ 15918 h 26718"/>
              <a:gd name="connsiteX3-35" fmla="*/ 19535 w 23022"/>
              <a:gd name="connsiteY3-36" fmla="*/ 26718 h 26718"/>
              <a:gd name="connsiteX4-37" fmla="*/ 4885 w 23022"/>
              <a:gd name="connsiteY4-38" fmla="*/ 26718 h 26718"/>
              <a:gd name="connsiteX5-39" fmla="*/ 18 w 23022"/>
              <a:gd name="connsiteY5-40" fmla="*/ 13461 h 26718"/>
              <a:gd name="connsiteX6-41" fmla="*/ 3538 w 23022"/>
              <a:gd name="connsiteY6-42" fmla="*/ 0 h 26718"/>
              <a:gd name="connsiteX0-43" fmla="*/ 3538 w 22047"/>
              <a:gd name="connsiteY0-44" fmla="*/ 0 h 26718"/>
              <a:gd name="connsiteX1-45" fmla="*/ 18457 w 22047"/>
              <a:gd name="connsiteY1-46" fmla="*/ 2149 h 26718"/>
              <a:gd name="connsiteX2-47" fmla="*/ 22022 w 22047"/>
              <a:gd name="connsiteY2-48" fmla="*/ 13666 h 26718"/>
              <a:gd name="connsiteX3-49" fmla="*/ 19535 w 22047"/>
              <a:gd name="connsiteY3-50" fmla="*/ 26718 h 26718"/>
              <a:gd name="connsiteX4-51" fmla="*/ 4885 w 22047"/>
              <a:gd name="connsiteY4-52" fmla="*/ 26718 h 26718"/>
              <a:gd name="connsiteX5-53" fmla="*/ 18 w 22047"/>
              <a:gd name="connsiteY5-54" fmla="*/ 13461 h 26718"/>
              <a:gd name="connsiteX6-55" fmla="*/ 3538 w 22047"/>
              <a:gd name="connsiteY6-56" fmla="*/ 0 h 26718"/>
              <a:gd name="connsiteX0-57" fmla="*/ 3538 w 22022"/>
              <a:gd name="connsiteY0-58" fmla="*/ 0 h 26718"/>
              <a:gd name="connsiteX1-59" fmla="*/ 18457 w 22022"/>
              <a:gd name="connsiteY1-60" fmla="*/ 2149 h 26718"/>
              <a:gd name="connsiteX2-61" fmla="*/ 22022 w 22022"/>
              <a:gd name="connsiteY2-62" fmla="*/ 13666 h 26718"/>
              <a:gd name="connsiteX3-63" fmla="*/ 18592 w 22022"/>
              <a:gd name="connsiteY3-64" fmla="*/ 25797 h 26718"/>
              <a:gd name="connsiteX4-65" fmla="*/ 4885 w 22022"/>
              <a:gd name="connsiteY4-66" fmla="*/ 26718 h 26718"/>
              <a:gd name="connsiteX5-67" fmla="*/ 18 w 22022"/>
              <a:gd name="connsiteY5-68" fmla="*/ 13461 h 26718"/>
              <a:gd name="connsiteX6-69" fmla="*/ 3538 w 22022"/>
              <a:gd name="connsiteY6-70" fmla="*/ 0 h 26718"/>
              <a:gd name="connsiteX0-71" fmla="*/ 3541 w 22025"/>
              <a:gd name="connsiteY0-72" fmla="*/ 0 h 28356"/>
              <a:gd name="connsiteX1-73" fmla="*/ 18460 w 22025"/>
              <a:gd name="connsiteY1-74" fmla="*/ 2149 h 28356"/>
              <a:gd name="connsiteX2-75" fmla="*/ 22025 w 22025"/>
              <a:gd name="connsiteY2-76" fmla="*/ 13666 h 28356"/>
              <a:gd name="connsiteX3-77" fmla="*/ 18595 w 22025"/>
              <a:gd name="connsiteY3-78" fmla="*/ 25797 h 28356"/>
              <a:gd name="connsiteX4-79" fmla="*/ 4978 w 22025"/>
              <a:gd name="connsiteY4-80" fmla="*/ 28356 h 28356"/>
              <a:gd name="connsiteX5-81" fmla="*/ 21 w 22025"/>
              <a:gd name="connsiteY5-82" fmla="*/ 13461 h 28356"/>
              <a:gd name="connsiteX6-83" fmla="*/ 3541 w 22025"/>
              <a:gd name="connsiteY6-84" fmla="*/ 0 h 28356"/>
              <a:gd name="connsiteX0-85" fmla="*/ 3546 w 22030"/>
              <a:gd name="connsiteY0-86" fmla="*/ 0 h 28356"/>
              <a:gd name="connsiteX1-87" fmla="*/ 18465 w 22030"/>
              <a:gd name="connsiteY1-88" fmla="*/ 2149 h 28356"/>
              <a:gd name="connsiteX2-89" fmla="*/ 22030 w 22030"/>
              <a:gd name="connsiteY2-90" fmla="*/ 13666 h 28356"/>
              <a:gd name="connsiteX3-91" fmla="*/ 18600 w 22030"/>
              <a:gd name="connsiteY3-92" fmla="*/ 25797 h 28356"/>
              <a:gd name="connsiteX4-93" fmla="*/ 4983 w 22030"/>
              <a:gd name="connsiteY4-94" fmla="*/ 28356 h 28356"/>
              <a:gd name="connsiteX5-95" fmla="*/ 26 w 22030"/>
              <a:gd name="connsiteY5-96" fmla="*/ 13461 h 28356"/>
              <a:gd name="connsiteX6-97" fmla="*/ 3546 w 22030"/>
              <a:gd name="connsiteY6-98" fmla="*/ 0 h 28356"/>
              <a:gd name="connsiteX0-99" fmla="*/ 1195 w 19679"/>
              <a:gd name="connsiteY0-100" fmla="*/ 0 h 28356"/>
              <a:gd name="connsiteX1-101" fmla="*/ 16114 w 19679"/>
              <a:gd name="connsiteY1-102" fmla="*/ 2149 h 28356"/>
              <a:gd name="connsiteX2-103" fmla="*/ 19679 w 19679"/>
              <a:gd name="connsiteY2-104" fmla="*/ 13666 h 28356"/>
              <a:gd name="connsiteX3-105" fmla="*/ 16249 w 19679"/>
              <a:gd name="connsiteY3-106" fmla="*/ 25797 h 28356"/>
              <a:gd name="connsiteX4-107" fmla="*/ 2632 w 19679"/>
              <a:gd name="connsiteY4-108" fmla="*/ 28356 h 28356"/>
              <a:gd name="connsiteX5-109" fmla="*/ 1195 w 19679"/>
              <a:gd name="connsiteY5-110" fmla="*/ 0 h 28356"/>
              <a:gd name="connsiteX0-111" fmla="*/ 3832 w 22316"/>
              <a:gd name="connsiteY0-112" fmla="*/ 0 h 28356"/>
              <a:gd name="connsiteX1-113" fmla="*/ 18751 w 22316"/>
              <a:gd name="connsiteY1-114" fmla="*/ 2149 h 28356"/>
              <a:gd name="connsiteX2-115" fmla="*/ 22316 w 22316"/>
              <a:gd name="connsiteY2-116" fmla="*/ 13666 h 28356"/>
              <a:gd name="connsiteX3-117" fmla="*/ 18886 w 22316"/>
              <a:gd name="connsiteY3-118" fmla="*/ 25797 h 28356"/>
              <a:gd name="connsiteX4-119" fmla="*/ 5269 w 22316"/>
              <a:gd name="connsiteY4-120" fmla="*/ 28356 h 28356"/>
              <a:gd name="connsiteX5-121" fmla="*/ 3832 w 22316"/>
              <a:gd name="connsiteY5-122" fmla="*/ 0 h 28356"/>
              <a:gd name="connsiteX0-123" fmla="*/ 1831 w 20315"/>
              <a:gd name="connsiteY0-124" fmla="*/ 0 h 28377"/>
              <a:gd name="connsiteX1-125" fmla="*/ 16750 w 20315"/>
              <a:gd name="connsiteY1-126" fmla="*/ 2149 h 28377"/>
              <a:gd name="connsiteX2-127" fmla="*/ 20315 w 20315"/>
              <a:gd name="connsiteY2-128" fmla="*/ 13666 h 28377"/>
              <a:gd name="connsiteX3-129" fmla="*/ 16885 w 20315"/>
              <a:gd name="connsiteY3-130" fmla="*/ 25797 h 28377"/>
              <a:gd name="connsiteX4-131" fmla="*/ 3268 w 20315"/>
              <a:gd name="connsiteY4-132" fmla="*/ 28356 h 28377"/>
              <a:gd name="connsiteX5-133" fmla="*/ 1831 w 20315"/>
              <a:gd name="connsiteY5-134" fmla="*/ 0 h 28377"/>
              <a:gd name="connsiteX0-135" fmla="*/ 3287 w 21771"/>
              <a:gd name="connsiteY0-136" fmla="*/ 0 h 28357"/>
              <a:gd name="connsiteX1-137" fmla="*/ 18206 w 21771"/>
              <a:gd name="connsiteY1-138" fmla="*/ 2149 h 28357"/>
              <a:gd name="connsiteX2-139" fmla="*/ 21771 w 21771"/>
              <a:gd name="connsiteY2-140" fmla="*/ 13666 h 28357"/>
              <a:gd name="connsiteX3-141" fmla="*/ 18341 w 21771"/>
              <a:gd name="connsiteY3-142" fmla="*/ 25797 h 28357"/>
              <a:gd name="connsiteX4-143" fmla="*/ 4724 w 21771"/>
              <a:gd name="connsiteY4-144" fmla="*/ 28356 h 28357"/>
              <a:gd name="connsiteX5-145" fmla="*/ 3287 w 21771"/>
              <a:gd name="connsiteY5-146" fmla="*/ 0 h 28357"/>
              <a:gd name="connsiteX0-147" fmla="*/ 4230 w 22714"/>
              <a:gd name="connsiteY0-148" fmla="*/ 12 h 28369"/>
              <a:gd name="connsiteX1-149" fmla="*/ 19149 w 22714"/>
              <a:gd name="connsiteY1-150" fmla="*/ 2161 h 28369"/>
              <a:gd name="connsiteX2-151" fmla="*/ 22714 w 22714"/>
              <a:gd name="connsiteY2-152" fmla="*/ 13678 h 28369"/>
              <a:gd name="connsiteX3-153" fmla="*/ 19284 w 22714"/>
              <a:gd name="connsiteY3-154" fmla="*/ 25809 h 28369"/>
              <a:gd name="connsiteX4-155" fmla="*/ 5667 w 22714"/>
              <a:gd name="connsiteY4-156" fmla="*/ 28368 h 28369"/>
              <a:gd name="connsiteX5-157" fmla="*/ 4230 w 22714"/>
              <a:gd name="connsiteY5-158" fmla="*/ 12 h 28369"/>
              <a:gd name="connsiteX0-159" fmla="*/ 4688 w 23172"/>
              <a:gd name="connsiteY0-160" fmla="*/ 354 h 28711"/>
              <a:gd name="connsiteX1-161" fmla="*/ 19607 w 23172"/>
              <a:gd name="connsiteY1-162" fmla="*/ 2503 h 28711"/>
              <a:gd name="connsiteX2-163" fmla="*/ 23172 w 23172"/>
              <a:gd name="connsiteY2-164" fmla="*/ 14020 h 28711"/>
              <a:gd name="connsiteX3-165" fmla="*/ 19742 w 23172"/>
              <a:gd name="connsiteY3-166" fmla="*/ 26151 h 28711"/>
              <a:gd name="connsiteX4-167" fmla="*/ 6125 w 23172"/>
              <a:gd name="connsiteY4-168" fmla="*/ 28710 h 28711"/>
              <a:gd name="connsiteX5-169" fmla="*/ 4688 w 23172"/>
              <a:gd name="connsiteY5-170" fmla="*/ 354 h 28711"/>
              <a:gd name="connsiteX0-171" fmla="*/ 5021 w 23505"/>
              <a:gd name="connsiteY0-172" fmla="*/ 324 h 28681"/>
              <a:gd name="connsiteX1-173" fmla="*/ 19940 w 23505"/>
              <a:gd name="connsiteY1-174" fmla="*/ 2473 h 28681"/>
              <a:gd name="connsiteX2-175" fmla="*/ 23505 w 23505"/>
              <a:gd name="connsiteY2-176" fmla="*/ 13990 h 28681"/>
              <a:gd name="connsiteX3-177" fmla="*/ 20075 w 23505"/>
              <a:gd name="connsiteY3-178" fmla="*/ 26121 h 28681"/>
              <a:gd name="connsiteX4-179" fmla="*/ 6458 w 23505"/>
              <a:gd name="connsiteY4-180" fmla="*/ 28680 h 28681"/>
              <a:gd name="connsiteX5-181" fmla="*/ 5021 w 23505"/>
              <a:gd name="connsiteY5-182" fmla="*/ 324 h 28681"/>
              <a:gd name="connsiteX0-183" fmla="*/ 3000 w 21484"/>
              <a:gd name="connsiteY0-184" fmla="*/ 1453 h 27658"/>
              <a:gd name="connsiteX1-185" fmla="*/ 17919 w 21484"/>
              <a:gd name="connsiteY1-186" fmla="*/ 3602 h 27658"/>
              <a:gd name="connsiteX2-187" fmla="*/ 21484 w 21484"/>
              <a:gd name="connsiteY2-188" fmla="*/ 15119 h 27658"/>
              <a:gd name="connsiteX3-189" fmla="*/ 18054 w 21484"/>
              <a:gd name="connsiteY3-190" fmla="*/ 27250 h 27658"/>
              <a:gd name="connsiteX4-191" fmla="*/ 4886 w 21484"/>
              <a:gd name="connsiteY4-192" fmla="*/ 27557 h 27658"/>
              <a:gd name="connsiteX5-193" fmla="*/ 3000 w 21484"/>
              <a:gd name="connsiteY5-194" fmla="*/ 1453 h 27658"/>
              <a:gd name="connsiteX0-195" fmla="*/ 749 w 20939"/>
              <a:gd name="connsiteY0-196" fmla="*/ 1509 h 29307"/>
              <a:gd name="connsiteX1-197" fmla="*/ 17374 w 20939"/>
              <a:gd name="connsiteY1-198" fmla="*/ 3351 h 29307"/>
              <a:gd name="connsiteX2-199" fmla="*/ 20939 w 20939"/>
              <a:gd name="connsiteY2-200" fmla="*/ 14868 h 29307"/>
              <a:gd name="connsiteX3-201" fmla="*/ 17509 w 20939"/>
              <a:gd name="connsiteY3-202" fmla="*/ 26999 h 29307"/>
              <a:gd name="connsiteX4-203" fmla="*/ 4341 w 20939"/>
              <a:gd name="connsiteY4-204" fmla="*/ 27306 h 29307"/>
              <a:gd name="connsiteX5-205" fmla="*/ 749 w 20939"/>
              <a:gd name="connsiteY5-206" fmla="*/ 1509 h 29307"/>
              <a:gd name="connsiteX0-207" fmla="*/ 1711 w 21901"/>
              <a:gd name="connsiteY0-208" fmla="*/ 1464 h 28837"/>
              <a:gd name="connsiteX1-209" fmla="*/ 18336 w 21901"/>
              <a:gd name="connsiteY1-210" fmla="*/ 3306 h 28837"/>
              <a:gd name="connsiteX2-211" fmla="*/ 21901 w 21901"/>
              <a:gd name="connsiteY2-212" fmla="*/ 14823 h 28837"/>
              <a:gd name="connsiteX3-213" fmla="*/ 18471 w 21901"/>
              <a:gd name="connsiteY3-214" fmla="*/ 26954 h 28837"/>
              <a:gd name="connsiteX4-215" fmla="*/ 2429 w 21901"/>
              <a:gd name="connsiteY4-216" fmla="*/ 26647 h 28837"/>
              <a:gd name="connsiteX5-217" fmla="*/ 1711 w 21901"/>
              <a:gd name="connsiteY5-218" fmla="*/ 1464 h 28837"/>
              <a:gd name="connsiteX0-219" fmla="*/ 1702 w 21892"/>
              <a:gd name="connsiteY0-220" fmla="*/ 1464 h 28054"/>
              <a:gd name="connsiteX1-221" fmla="*/ 18327 w 21892"/>
              <a:gd name="connsiteY1-222" fmla="*/ 3306 h 28054"/>
              <a:gd name="connsiteX2-223" fmla="*/ 21892 w 21892"/>
              <a:gd name="connsiteY2-224" fmla="*/ 14823 h 28054"/>
              <a:gd name="connsiteX3-225" fmla="*/ 18282 w 21892"/>
              <a:gd name="connsiteY3-226" fmla="*/ 24497 h 28054"/>
              <a:gd name="connsiteX4-227" fmla="*/ 2420 w 21892"/>
              <a:gd name="connsiteY4-228" fmla="*/ 26647 h 28054"/>
              <a:gd name="connsiteX5-229" fmla="*/ 1702 w 21892"/>
              <a:gd name="connsiteY5-230" fmla="*/ 1464 h 28054"/>
              <a:gd name="connsiteX0-231" fmla="*/ 1702 w 21892"/>
              <a:gd name="connsiteY0-232" fmla="*/ 1464 h 28054"/>
              <a:gd name="connsiteX1-233" fmla="*/ 18327 w 21892"/>
              <a:gd name="connsiteY1-234" fmla="*/ 3306 h 28054"/>
              <a:gd name="connsiteX2-235" fmla="*/ 21892 w 21892"/>
              <a:gd name="connsiteY2-236" fmla="*/ 14823 h 28054"/>
              <a:gd name="connsiteX3-237" fmla="*/ 18282 w 21892"/>
              <a:gd name="connsiteY3-238" fmla="*/ 24497 h 28054"/>
              <a:gd name="connsiteX4-239" fmla="*/ 2420 w 21892"/>
              <a:gd name="connsiteY4-240" fmla="*/ 26647 h 28054"/>
              <a:gd name="connsiteX5-241" fmla="*/ 1702 w 21892"/>
              <a:gd name="connsiteY5-242" fmla="*/ 1464 h 28054"/>
              <a:gd name="connsiteX0-243" fmla="*/ 1722 w 21913"/>
              <a:gd name="connsiteY0-244" fmla="*/ 2559 h 29149"/>
              <a:gd name="connsiteX1-245" fmla="*/ 18661 w 21913"/>
              <a:gd name="connsiteY1-246" fmla="*/ 1330 h 29149"/>
              <a:gd name="connsiteX2-247" fmla="*/ 21912 w 21913"/>
              <a:gd name="connsiteY2-248" fmla="*/ 15918 h 29149"/>
              <a:gd name="connsiteX3-249" fmla="*/ 18302 w 21913"/>
              <a:gd name="connsiteY3-250" fmla="*/ 25592 h 29149"/>
              <a:gd name="connsiteX4-251" fmla="*/ 2440 w 21913"/>
              <a:gd name="connsiteY4-252" fmla="*/ 27742 h 29149"/>
              <a:gd name="connsiteX5-253" fmla="*/ 1722 w 21913"/>
              <a:gd name="connsiteY5-254" fmla="*/ 2559 h 29149"/>
              <a:gd name="connsiteX0-255" fmla="*/ 1722 w 21913"/>
              <a:gd name="connsiteY0-256" fmla="*/ 2336 h 28926"/>
              <a:gd name="connsiteX1-257" fmla="*/ 18661 w 21913"/>
              <a:gd name="connsiteY1-258" fmla="*/ 1107 h 28926"/>
              <a:gd name="connsiteX2-259" fmla="*/ 21912 w 21913"/>
              <a:gd name="connsiteY2-260" fmla="*/ 15695 h 28926"/>
              <a:gd name="connsiteX3-261" fmla="*/ 18302 w 21913"/>
              <a:gd name="connsiteY3-262" fmla="*/ 25369 h 28926"/>
              <a:gd name="connsiteX4-263" fmla="*/ 2440 w 21913"/>
              <a:gd name="connsiteY4-264" fmla="*/ 27519 h 28926"/>
              <a:gd name="connsiteX5-265" fmla="*/ 1722 w 21913"/>
              <a:gd name="connsiteY5-266" fmla="*/ 2336 h 28926"/>
              <a:gd name="connsiteX0-267" fmla="*/ 1722 w 21991"/>
              <a:gd name="connsiteY0-268" fmla="*/ 1686 h 28276"/>
              <a:gd name="connsiteX1-269" fmla="*/ 18661 w 21991"/>
              <a:gd name="connsiteY1-270" fmla="*/ 457 h 28276"/>
              <a:gd name="connsiteX2-271" fmla="*/ 21912 w 21991"/>
              <a:gd name="connsiteY2-272" fmla="*/ 15045 h 28276"/>
              <a:gd name="connsiteX3-273" fmla="*/ 18302 w 21991"/>
              <a:gd name="connsiteY3-274" fmla="*/ 24719 h 28276"/>
              <a:gd name="connsiteX4-275" fmla="*/ 2440 w 21991"/>
              <a:gd name="connsiteY4-276" fmla="*/ 26869 h 28276"/>
              <a:gd name="connsiteX5-277" fmla="*/ 1722 w 21991"/>
              <a:gd name="connsiteY5-278" fmla="*/ 1686 h 28276"/>
              <a:gd name="connsiteX0-279" fmla="*/ 1722 w 22278"/>
              <a:gd name="connsiteY0-280" fmla="*/ 3240 h 29830"/>
              <a:gd name="connsiteX1-281" fmla="*/ 18661 w 22278"/>
              <a:gd name="connsiteY1-282" fmla="*/ 2011 h 29830"/>
              <a:gd name="connsiteX2-283" fmla="*/ 22271 w 22278"/>
              <a:gd name="connsiteY2-284" fmla="*/ 18749 h 29830"/>
              <a:gd name="connsiteX3-285" fmla="*/ 18302 w 22278"/>
              <a:gd name="connsiteY3-286" fmla="*/ 26273 h 29830"/>
              <a:gd name="connsiteX4-287" fmla="*/ 2440 w 22278"/>
              <a:gd name="connsiteY4-288" fmla="*/ 28423 h 29830"/>
              <a:gd name="connsiteX5-289" fmla="*/ 1722 w 22278"/>
              <a:gd name="connsiteY5-290" fmla="*/ 3240 h 29830"/>
              <a:gd name="connsiteX0-291" fmla="*/ 1708 w 22257"/>
              <a:gd name="connsiteY0-292" fmla="*/ 2212 h 28802"/>
              <a:gd name="connsiteX1-293" fmla="*/ 18422 w 22257"/>
              <a:gd name="connsiteY1-294" fmla="*/ 3030 h 28802"/>
              <a:gd name="connsiteX2-295" fmla="*/ 22257 w 22257"/>
              <a:gd name="connsiteY2-296" fmla="*/ 17721 h 28802"/>
              <a:gd name="connsiteX3-297" fmla="*/ 18288 w 22257"/>
              <a:gd name="connsiteY3-298" fmla="*/ 25245 h 28802"/>
              <a:gd name="connsiteX4-299" fmla="*/ 2426 w 22257"/>
              <a:gd name="connsiteY4-300" fmla="*/ 27395 h 28802"/>
              <a:gd name="connsiteX5-301" fmla="*/ 1708 w 22257"/>
              <a:gd name="connsiteY5-302" fmla="*/ 2212 h 28802"/>
              <a:gd name="connsiteX0-303" fmla="*/ 1708 w 22259"/>
              <a:gd name="connsiteY0-304" fmla="*/ 1530 h 28120"/>
              <a:gd name="connsiteX1-305" fmla="*/ 18422 w 22259"/>
              <a:gd name="connsiteY1-306" fmla="*/ 2348 h 28120"/>
              <a:gd name="connsiteX2-307" fmla="*/ 22257 w 22259"/>
              <a:gd name="connsiteY2-308" fmla="*/ 17039 h 28120"/>
              <a:gd name="connsiteX3-309" fmla="*/ 18288 w 22259"/>
              <a:gd name="connsiteY3-310" fmla="*/ 24563 h 28120"/>
              <a:gd name="connsiteX4-311" fmla="*/ 2426 w 22259"/>
              <a:gd name="connsiteY4-312" fmla="*/ 26713 h 28120"/>
              <a:gd name="connsiteX5-313" fmla="*/ 1708 w 22259"/>
              <a:gd name="connsiteY5-314" fmla="*/ 1530 h 28120"/>
              <a:gd name="connsiteX0-315" fmla="*/ 1708 w 23155"/>
              <a:gd name="connsiteY0-316" fmla="*/ 2050 h 28640"/>
              <a:gd name="connsiteX1-317" fmla="*/ 18422 w 23155"/>
              <a:gd name="connsiteY1-318" fmla="*/ 2868 h 28640"/>
              <a:gd name="connsiteX2-319" fmla="*/ 23155 w 23155"/>
              <a:gd name="connsiteY2-320" fmla="*/ 13976 h 28640"/>
              <a:gd name="connsiteX3-321" fmla="*/ 18288 w 23155"/>
              <a:gd name="connsiteY3-322" fmla="*/ 25083 h 28640"/>
              <a:gd name="connsiteX4-323" fmla="*/ 2426 w 23155"/>
              <a:gd name="connsiteY4-324" fmla="*/ 27233 h 28640"/>
              <a:gd name="connsiteX5-325" fmla="*/ 1708 w 23155"/>
              <a:gd name="connsiteY5-326" fmla="*/ 2050 h 28640"/>
              <a:gd name="connsiteX0-327" fmla="*/ 1708 w 23155"/>
              <a:gd name="connsiteY0-328" fmla="*/ 2050 h 28640"/>
              <a:gd name="connsiteX1-329" fmla="*/ 18422 w 23155"/>
              <a:gd name="connsiteY1-330" fmla="*/ 2868 h 28640"/>
              <a:gd name="connsiteX2-331" fmla="*/ 23155 w 23155"/>
              <a:gd name="connsiteY2-332" fmla="*/ 13976 h 28640"/>
              <a:gd name="connsiteX3-333" fmla="*/ 18288 w 23155"/>
              <a:gd name="connsiteY3-334" fmla="*/ 25083 h 28640"/>
              <a:gd name="connsiteX4-335" fmla="*/ 2426 w 23155"/>
              <a:gd name="connsiteY4-336" fmla="*/ 27233 h 28640"/>
              <a:gd name="connsiteX5-337" fmla="*/ 1708 w 23155"/>
              <a:gd name="connsiteY5-338" fmla="*/ 2050 h 28640"/>
              <a:gd name="connsiteX0-339" fmla="*/ 1863 w 23310"/>
              <a:gd name="connsiteY0-340" fmla="*/ 2185 h 30355"/>
              <a:gd name="connsiteX1-341" fmla="*/ 18577 w 23310"/>
              <a:gd name="connsiteY1-342" fmla="*/ 3003 h 30355"/>
              <a:gd name="connsiteX2-343" fmla="*/ 23310 w 23310"/>
              <a:gd name="connsiteY2-344" fmla="*/ 14111 h 30355"/>
              <a:gd name="connsiteX3-345" fmla="*/ 18443 w 23310"/>
              <a:gd name="connsiteY3-346" fmla="*/ 25218 h 30355"/>
              <a:gd name="connsiteX4-347" fmla="*/ 2267 w 23310"/>
              <a:gd name="connsiteY4-348" fmla="*/ 29211 h 30355"/>
              <a:gd name="connsiteX5-349" fmla="*/ 1863 w 23310"/>
              <a:gd name="connsiteY5-350" fmla="*/ 2185 h 30355"/>
              <a:gd name="connsiteX0-351" fmla="*/ 1859 w 23306"/>
              <a:gd name="connsiteY0-352" fmla="*/ 2185 h 30199"/>
              <a:gd name="connsiteX1-353" fmla="*/ 18573 w 23306"/>
              <a:gd name="connsiteY1-354" fmla="*/ 3003 h 30199"/>
              <a:gd name="connsiteX2-355" fmla="*/ 23306 w 23306"/>
              <a:gd name="connsiteY2-356" fmla="*/ 14111 h 30199"/>
              <a:gd name="connsiteX3-357" fmla="*/ 18349 w 23306"/>
              <a:gd name="connsiteY3-358" fmla="*/ 24297 h 30199"/>
              <a:gd name="connsiteX4-359" fmla="*/ 2263 w 23306"/>
              <a:gd name="connsiteY4-360" fmla="*/ 29211 h 30199"/>
              <a:gd name="connsiteX5-361" fmla="*/ 1859 w 23306"/>
              <a:gd name="connsiteY5-362" fmla="*/ 2185 h 30199"/>
              <a:gd name="connsiteX0-363" fmla="*/ 1859 w 23306"/>
              <a:gd name="connsiteY0-364" fmla="*/ 2185 h 30093"/>
              <a:gd name="connsiteX1-365" fmla="*/ 18573 w 23306"/>
              <a:gd name="connsiteY1-366" fmla="*/ 3003 h 30093"/>
              <a:gd name="connsiteX2-367" fmla="*/ 23306 w 23306"/>
              <a:gd name="connsiteY2-368" fmla="*/ 14111 h 30093"/>
              <a:gd name="connsiteX3-369" fmla="*/ 18349 w 23306"/>
              <a:gd name="connsiteY3-370" fmla="*/ 24297 h 30093"/>
              <a:gd name="connsiteX4-371" fmla="*/ 2263 w 23306"/>
              <a:gd name="connsiteY4-372" fmla="*/ 29211 h 30093"/>
              <a:gd name="connsiteX5-373" fmla="*/ 1859 w 23306"/>
              <a:gd name="connsiteY5-374" fmla="*/ 2185 h 30093"/>
              <a:gd name="connsiteX0-375" fmla="*/ 1870 w 23319"/>
              <a:gd name="connsiteY0-376" fmla="*/ 1625 h 29533"/>
              <a:gd name="connsiteX1-377" fmla="*/ 18764 w 23319"/>
              <a:gd name="connsiteY1-378" fmla="*/ 4183 h 29533"/>
              <a:gd name="connsiteX2-379" fmla="*/ 23317 w 23319"/>
              <a:gd name="connsiteY2-380" fmla="*/ 13551 h 29533"/>
              <a:gd name="connsiteX3-381" fmla="*/ 18360 w 23319"/>
              <a:gd name="connsiteY3-382" fmla="*/ 23737 h 29533"/>
              <a:gd name="connsiteX4-383" fmla="*/ 2274 w 23319"/>
              <a:gd name="connsiteY4-384" fmla="*/ 28651 h 29533"/>
              <a:gd name="connsiteX5-385" fmla="*/ 1870 w 23319"/>
              <a:gd name="connsiteY5-386" fmla="*/ 1625 h 29533"/>
              <a:gd name="connsiteX0-387" fmla="*/ 1852 w 23347"/>
              <a:gd name="connsiteY0-388" fmla="*/ 1451 h 30551"/>
              <a:gd name="connsiteX1-389" fmla="*/ 18791 w 23347"/>
              <a:gd name="connsiteY1-390" fmla="*/ 5135 h 30551"/>
              <a:gd name="connsiteX2-391" fmla="*/ 23344 w 23347"/>
              <a:gd name="connsiteY2-392" fmla="*/ 14503 h 30551"/>
              <a:gd name="connsiteX3-393" fmla="*/ 18387 w 23347"/>
              <a:gd name="connsiteY3-394" fmla="*/ 24689 h 30551"/>
              <a:gd name="connsiteX4-395" fmla="*/ 2301 w 23347"/>
              <a:gd name="connsiteY4-396" fmla="*/ 29603 h 30551"/>
              <a:gd name="connsiteX5-397" fmla="*/ 1852 w 23347"/>
              <a:gd name="connsiteY5-398" fmla="*/ 1451 h 30551"/>
              <a:gd name="connsiteX0-399" fmla="*/ 2079 w 24544"/>
              <a:gd name="connsiteY0-400" fmla="*/ 1399 h 30499"/>
              <a:gd name="connsiteX1-401" fmla="*/ 22352 w 24544"/>
              <a:gd name="connsiteY1-402" fmla="*/ 5313 h 30499"/>
              <a:gd name="connsiteX2-403" fmla="*/ 23571 w 24544"/>
              <a:gd name="connsiteY2-404" fmla="*/ 14451 h 30499"/>
              <a:gd name="connsiteX3-405" fmla="*/ 18614 w 24544"/>
              <a:gd name="connsiteY3-406" fmla="*/ 24637 h 30499"/>
              <a:gd name="connsiteX4-407" fmla="*/ 2528 w 24544"/>
              <a:gd name="connsiteY4-408" fmla="*/ 29551 h 30499"/>
              <a:gd name="connsiteX5-409" fmla="*/ 2079 w 24544"/>
              <a:gd name="connsiteY5-410" fmla="*/ 1399 h 30499"/>
              <a:gd name="connsiteX0-411" fmla="*/ 2362 w 25889"/>
              <a:gd name="connsiteY0-412" fmla="*/ 1399 h 29790"/>
              <a:gd name="connsiteX1-413" fmla="*/ 22635 w 25889"/>
              <a:gd name="connsiteY1-414" fmla="*/ 5313 h 29790"/>
              <a:gd name="connsiteX2-415" fmla="*/ 23854 w 25889"/>
              <a:gd name="connsiteY2-416" fmla="*/ 14451 h 29790"/>
              <a:gd name="connsiteX3-417" fmla="*/ 2811 w 25889"/>
              <a:gd name="connsiteY3-418" fmla="*/ 29551 h 29790"/>
              <a:gd name="connsiteX4-419" fmla="*/ 2362 w 25889"/>
              <a:gd name="connsiteY4-420" fmla="*/ 1399 h 29790"/>
              <a:gd name="connsiteX0-421" fmla="*/ 2329 w 25488"/>
              <a:gd name="connsiteY0-422" fmla="*/ 1688 h 31439"/>
              <a:gd name="connsiteX1-423" fmla="*/ 22602 w 25488"/>
              <a:gd name="connsiteY1-424" fmla="*/ 5602 h 31439"/>
              <a:gd name="connsiteX2-425" fmla="*/ 23248 w 25488"/>
              <a:gd name="connsiteY2-426" fmla="*/ 25566 h 31439"/>
              <a:gd name="connsiteX3-427" fmla="*/ 2778 w 25488"/>
              <a:gd name="connsiteY3-428" fmla="*/ 29840 h 31439"/>
              <a:gd name="connsiteX4-429" fmla="*/ 2329 w 25488"/>
              <a:gd name="connsiteY4-430" fmla="*/ 1688 h 31439"/>
              <a:gd name="connsiteX0-431" fmla="*/ 2379 w 25958"/>
              <a:gd name="connsiteY0-432" fmla="*/ 1543 h 31279"/>
              <a:gd name="connsiteX1-433" fmla="*/ 23427 w 25958"/>
              <a:gd name="connsiteY1-434" fmla="*/ 5994 h 31279"/>
              <a:gd name="connsiteX2-435" fmla="*/ 23298 w 25958"/>
              <a:gd name="connsiteY2-436" fmla="*/ 25421 h 31279"/>
              <a:gd name="connsiteX3-437" fmla="*/ 2828 w 25958"/>
              <a:gd name="connsiteY3-438" fmla="*/ 29695 h 31279"/>
              <a:gd name="connsiteX4-439" fmla="*/ 2379 w 25958"/>
              <a:gd name="connsiteY4-440" fmla="*/ 1543 h 31279"/>
              <a:gd name="connsiteX0-441" fmla="*/ 1607 w 25080"/>
              <a:gd name="connsiteY0-442" fmla="*/ 1681 h 33070"/>
              <a:gd name="connsiteX1-443" fmla="*/ 22655 w 25080"/>
              <a:gd name="connsiteY1-444" fmla="*/ 6132 h 33070"/>
              <a:gd name="connsiteX2-445" fmla="*/ 22526 w 25080"/>
              <a:gd name="connsiteY2-446" fmla="*/ 25559 h 33070"/>
              <a:gd name="connsiteX3-447" fmla="*/ 3807 w 25080"/>
              <a:gd name="connsiteY3-448" fmla="*/ 31752 h 33070"/>
              <a:gd name="connsiteX4-449" fmla="*/ 1607 w 25080"/>
              <a:gd name="connsiteY4-450" fmla="*/ 1681 h 33070"/>
              <a:gd name="connsiteX0-451" fmla="*/ 1683 w 25156"/>
              <a:gd name="connsiteY0-452" fmla="*/ 1681 h 33485"/>
              <a:gd name="connsiteX1-453" fmla="*/ 22731 w 25156"/>
              <a:gd name="connsiteY1-454" fmla="*/ 6132 h 33485"/>
              <a:gd name="connsiteX2-455" fmla="*/ 22602 w 25156"/>
              <a:gd name="connsiteY2-456" fmla="*/ 25559 h 33485"/>
              <a:gd name="connsiteX3-457" fmla="*/ 3883 w 25156"/>
              <a:gd name="connsiteY3-458" fmla="*/ 31752 h 33485"/>
              <a:gd name="connsiteX4-459" fmla="*/ 1683 w 25156"/>
              <a:gd name="connsiteY4-460" fmla="*/ 1681 h 33485"/>
              <a:gd name="connsiteX0-461" fmla="*/ 1545 w 24308"/>
              <a:gd name="connsiteY0-462" fmla="*/ 1764 h 33894"/>
              <a:gd name="connsiteX1-463" fmla="*/ 22593 w 24308"/>
              <a:gd name="connsiteY1-464" fmla="*/ 6215 h 33894"/>
              <a:gd name="connsiteX2-465" fmla="*/ 20915 w 24308"/>
              <a:gd name="connsiteY2-466" fmla="*/ 28483 h 33894"/>
              <a:gd name="connsiteX3-467" fmla="*/ 3745 w 24308"/>
              <a:gd name="connsiteY3-468" fmla="*/ 31835 h 33894"/>
              <a:gd name="connsiteX4-469" fmla="*/ 1545 w 24308"/>
              <a:gd name="connsiteY4-470" fmla="*/ 1764 h 33894"/>
              <a:gd name="connsiteX0-471" fmla="*/ 1545 w 24711"/>
              <a:gd name="connsiteY0-472" fmla="*/ 1764 h 34793"/>
              <a:gd name="connsiteX1-473" fmla="*/ 22593 w 24711"/>
              <a:gd name="connsiteY1-474" fmla="*/ 6215 h 34793"/>
              <a:gd name="connsiteX2-475" fmla="*/ 20915 w 24711"/>
              <a:gd name="connsiteY2-476" fmla="*/ 28483 h 34793"/>
              <a:gd name="connsiteX3-477" fmla="*/ 3745 w 24711"/>
              <a:gd name="connsiteY3-478" fmla="*/ 31835 h 34793"/>
              <a:gd name="connsiteX4-479" fmla="*/ 1545 w 24711"/>
              <a:gd name="connsiteY4-480" fmla="*/ 1764 h 34793"/>
              <a:gd name="connsiteX0-481" fmla="*/ 1556 w 24869"/>
              <a:gd name="connsiteY0-482" fmla="*/ 1726 h 34201"/>
              <a:gd name="connsiteX1-483" fmla="*/ 22604 w 24869"/>
              <a:gd name="connsiteY1-484" fmla="*/ 6177 h 34201"/>
              <a:gd name="connsiteX2-485" fmla="*/ 21229 w 24869"/>
              <a:gd name="connsiteY2-486" fmla="*/ 27140 h 34201"/>
              <a:gd name="connsiteX3-487" fmla="*/ 3756 w 24869"/>
              <a:gd name="connsiteY3-488" fmla="*/ 31797 h 34201"/>
              <a:gd name="connsiteX4-489" fmla="*/ 1556 w 24869"/>
              <a:gd name="connsiteY4-490" fmla="*/ 1726 h 34201"/>
              <a:gd name="connsiteX0-491" fmla="*/ 1563 w 24960"/>
              <a:gd name="connsiteY0-492" fmla="*/ 1734 h 34331"/>
              <a:gd name="connsiteX1-493" fmla="*/ 22611 w 24960"/>
              <a:gd name="connsiteY1-494" fmla="*/ 6185 h 34331"/>
              <a:gd name="connsiteX2-495" fmla="*/ 21404 w 24960"/>
              <a:gd name="connsiteY2-496" fmla="*/ 27455 h 34331"/>
              <a:gd name="connsiteX3-497" fmla="*/ 3763 w 24960"/>
              <a:gd name="connsiteY3-498" fmla="*/ 31805 h 34331"/>
              <a:gd name="connsiteX4-499" fmla="*/ 1563 w 24960"/>
              <a:gd name="connsiteY4-500" fmla="*/ 1734 h 34331"/>
              <a:gd name="connsiteX0-501" fmla="*/ 1612 w 24575"/>
              <a:gd name="connsiteY0-502" fmla="*/ 1724 h 33427"/>
              <a:gd name="connsiteX1-503" fmla="*/ 22660 w 24575"/>
              <a:gd name="connsiteY1-504" fmla="*/ 6175 h 33427"/>
              <a:gd name="connsiteX2-505" fmla="*/ 21453 w 24575"/>
              <a:gd name="connsiteY2-506" fmla="*/ 27445 h 33427"/>
              <a:gd name="connsiteX3-507" fmla="*/ 3677 w 24575"/>
              <a:gd name="connsiteY3-508" fmla="*/ 31641 h 33427"/>
              <a:gd name="connsiteX4-509" fmla="*/ 1612 w 24575"/>
              <a:gd name="connsiteY4-510" fmla="*/ 1724 h 33427"/>
              <a:gd name="connsiteX0-511" fmla="*/ 1647 w 24465"/>
              <a:gd name="connsiteY0-512" fmla="*/ 1865 h 32744"/>
              <a:gd name="connsiteX1-513" fmla="*/ 22560 w 24465"/>
              <a:gd name="connsiteY1-514" fmla="*/ 5548 h 32744"/>
              <a:gd name="connsiteX2-515" fmla="*/ 21353 w 24465"/>
              <a:gd name="connsiteY2-516" fmla="*/ 26818 h 32744"/>
              <a:gd name="connsiteX3-517" fmla="*/ 3577 w 24465"/>
              <a:gd name="connsiteY3-518" fmla="*/ 31014 h 32744"/>
              <a:gd name="connsiteX4-519" fmla="*/ 1647 w 24465"/>
              <a:gd name="connsiteY4-520" fmla="*/ 1865 h 32744"/>
              <a:gd name="connsiteX0-521" fmla="*/ 1604 w 24602"/>
              <a:gd name="connsiteY0-522" fmla="*/ 1736 h 33357"/>
              <a:gd name="connsiteX1-523" fmla="*/ 22685 w 24602"/>
              <a:gd name="connsiteY1-524" fmla="*/ 6110 h 33357"/>
              <a:gd name="connsiteX2-525" fmla="*/ 21478 w 24602"/>
              <a:gd name="connsiteY2-526" fmla="*/ 27380 h 33357"/>
              <a:gd name="connsiteX3-527" fmla="*/ 3702 w 24602"/>
              <a:gd name="connsiteY3-528" fmla="*/ 31576 h 33357"/>
              <a:gd name="connsiteX4-529" fmla="*/ 1604 w 24602"/>
              <a:gd name="connsiteY4-530" fmla="*/ 1736 h 33357"/>
              <a:gd name="connsiteX0-531" fmla="*/ 1589 w 24587"/>
              <a:gd name="connsiteY0-532" fmla="*/ 935 h 32556"/>
              <a:gd name="connsiteX1-533" fmla="*/ 22670 w 24587"/>
              <a:gd name="connsiteY1-534" fmla="*/ 5309 h 32556"/>
              <a:gd name="connsiteX2-535" fmla="*/ 21463 w 24587"/>
              <a:gd name="connsiteY2-536" fmla="*/ 26579 h 32556"/>
              <a:gd name="connsiteX3-537" fmla="*/ 3687 w 24587"/>
              <a:gd name="connsiteY3-538" fmla="*/ 30775 h 32556"/>
              <a:gd name="connsiteX4-539" fmla="*/ 1589 w 24587"/>
              <a:gd name="connsiteY4-540" fmla="*/ 935 h 32556"/>
              <a:gd name="connsiteX0-541" fmla="*/ 1351 w 24349"/>
              <a:gd name="connsiteY0-542" fmla="*/ 1300 h 32921"/>
              <a:gd name="connsiteX1-543" fmla="*/ 22432 w 24349"/>
              <a:gd name="connsiteY1-544" fmla="*/ 5674 h 32921"/>
              <a:gd name="connsiteX2-545" fmla="*/ 21225 w 24349"/>
              <a:gd name="connsiteY2-546" fmla="*/ 26944 h 32921"/>
              <a:gd name="connsiteX3-547" fmla="*/ 3449 w 24349"/>
              <a:gd name="connsiteY3-548" fmla="*/ 31140 h 32921"/>
              <a:gd name="connsiteX4-549" fmla="*/ 1351 w 24349"/>
              <a:gd name="connsiteY4-550" fmla="*/ 1300 h 32921"/>
              <a:gd name="connsiteX0-551" fmla="*/ 1573 w 24571"/>
              <a:gd name="connsiteY0-552" fmla="*/ 1702 h 33323"/>
              <a:gd name="connsiteX1-553" fmla="*/ 22654 w 24571"/>
              <a:gd name="connsiteY1-554" fmla="*/ 6076 h 33323"/>
              <a:gd name="connsiteX2-555" fmla="*/ 21447 w 24571"/>
              <a:gd name="connsiteY2-556" fmla="*/ 27346 h 33323"/>
              <a:gd name="connsiteX3-557" fmla="*/ 3671 w 24571"/>
              <a:gd name="connsiteY3-558" fmla="*/ 31542 h 33323"/>
              <a:gd name="connsiteX4-559" fmla="*/ 1573 w 24571"/>
              <a:gd name="connsiteY4-560" fmla="*/ 1702 h 33323"/>
              <a:gd name="connsiteX0-561" fmla="*/ 1586 w 24719"/>
              <a:gd name="connsiteY0-562" fmla="*/ 1721 h 33524"/>
              <a:gd name="connsiteX1-563" fmla="*/ 22667 w 24719"/>
              <a:gd name="connsiteY1-564" fmla="*/ 6095 h 33524"/>
              <a:gd name="connsiteX2-565" fmla="*/ 21763 w 24719"/>
              <a:gd name="connsiteY2-566" fmla="*/ 27979 h 33524"/>
              <a:gd name="connsiteX3-567" fmla="*/ 3684 w 24719"/>
              <a:gd name="connsiteY3-568" fmla="*/ 31561 h 33524"/>
              <a:gd name="connsiteX4-569" fmla="*/ 1586 w 24719"/>
              <a:gd name="connsiteY4-570" fmla="*/ 1721 h 33524"/>
              <a:gd name="connsiteX0-571" fmla="*/ 1586 w 24904"/>
              <a:gd name="connsiteY0-572" fmla="*/ 1721 h 34186"/>
              <a:gd name="connsiteX1-573" fmla="*/ 22667 w 24904"/>
              <a:gd name="connsiteY1-574" fmla="*/ 6095 h 34186"/>
              <a:gd name="connsiteX2-575" fmla="*/ 21763 w 24904"/>
              <a:gd name="connsiteY2-576" fmla="*/ 27979 h 34186"/>
              <a:gd name="connsiteX3-577" fmla="*/ 3684 w 24904"/>
              <a:gd name="connsiteY3-578" fmla="*/ 31561 h 34186"/>
              <a:gd name="connsiteX4-579" fmla="*/ 1586 w 24904"/>
              <a:gd name="connsiteY4-580" fmla="*/ 1721 h 34186"/>
              <a:gd name="connsiteX0-581" fmla="*/ 1586 w 24313"/>
              <a:gd name="connsiteY0-582" fmla="*/ 3002 h 35467"/>
              <a:gd name="connsiteX1-583" fmla="*/ 10607 w 24313"/>
              <a:gd name="connsiteY1-584" fmla="*/ 1529 h 35467"/>
              <a:gd name="connsiteX2-585" fmla="*/ 22667 w 24313"/>
              <a:gd name="connsiteY2-586" fmla="*/ 7376 h 35467"/>
              <a:gd name="connsiteX3-587" fmla="*/ 21763 w 24313"/>
              <a:gd name="connsiteY3-588" fmla="*/ 29260 h 35467"/>
              <a:gd name="connsiteX4-589" fmla="*/ 3684 w 24313"/>
              <a:gd name="connsiteY4-590" fmla="*/ 32842 h 35467"/>
              <a:gd name="connsiteX5-591" fmla="*/ 1586 w 24313"/>
              <a:gd name="connsiteY5-592" fmla="*/ 3002 h 35467"/>
              <a:gd name="connsiteX0-593" fmla="*/ 705 w 23454"/>
              <a:gd name="connsiteY0-594" fmla="*/ 1734 h 34199"/>
              <a:gd name="connsiteX1-595" fmla="*/ 9371 w 23454"/>
              <a:gd name="connsiteY1-596" fmla="*/ 3844 h 34199"/>
              <a:gd name="connsiteX2-597" fmla="*/ 21786 w 23454"/>
              <a:gd name="connsiteY2-598" fmla="*/ 6108 h 34199"/>
              <a:gd name="connsiteX3-599" fmla="*/ 20882 w 23454"/>
              <a:gd name="connsiteY3-600" fmla="*/ 27992 h 34199"/>
              <a:gd name="connsiteX4-601" fmla="*/ 2803 w 23454"/>
              <a:gd name="connsiteY4-602" fmla="*/ 31574 h 34199"/>
              <a:gd name="connsiteX5-603" fmla="*/ 705 w 23454"/>
              <a:gd name="connsiteY5-604" fmla="*/ 1734 h 34199"/>
              <a:gd name="connsiteX0-605" fmla="*/ 966 w 23715"/>
              <a:gd name="connsiteY0-606" fmla="*/ 1734 h 33042"/>
              <a:gd name="connsiteX1-607" fmla="*/ 9632 w 23715"/>
              <a:gd name="connsiteY1-608" fmla="*/ 3844 h 33042"/>
              <a:gd name="connsiteX2-609" fmla="*/ 22047 w 23715"/>
              <a:gd name="connsiteY2-610" fmla="*/ 6108 h 33042"/>
              <a:gd name="connsiteX3-611" fmla="*/ 21143 w 23715"/>
              <a:gd name="connsiteY3-612" fmla="*/ 27992 h 33042"/>
              <a:gd name="connsiteX4-613" fmla="*/ 3064 w 23715"/>
              <a:gd name="connsiteY4-614" fmla="*/ 31574 h 33042"/>
              <a:gd name="connsiteX5-615" fmla="*/ 445 w 23715"/>
              <a:gd name="connsiteY5-616" fmla="*/ 18074 h 33042"/>
              <a:gd name="connsiteX6-617" fmla="*/ 966 w 23715"/>
              <a:gd name="connsiteY6-618" fmla="*/ 1734 h 33042"/>
              <a:gd name="connsiteX0-619" fmla="*/ 966 w 23059"/>
              <a:gd name="connsiteY0-620" fmla="*/ 1734 h 33418"/>
              <a:gd name="connsiteX1-621" fmla="*/ 9632 w 23059"/>
              <a:gd name="connsiteY1-622" fmla="*/ 3844 h 33418"/>
              <a:gd name="connsiteX2-623" fmla="*/ 22047 w 23059"/>
              <a:gd name="connsiteY2-624" fmla="*/ 6108 h 33418"/>
              <a:gd name="connsiteX3-625" fmla="*/ 21143 w 23059"/>
              <a:gd name="connsiteY3-626" fmla="*/ 27992 h 33418"/>
              <a:gd name="connsiteX4-627" fmla="*/ 11673 w 23059"/>
              <a:gd name="connsiteY4-628" fmla="*/ 32917 h 33418"/>
              <a:gd name="connsiteX5-629" fmla="*/ 3064 w 23059"/>
              <a:gd name="connsiteY5-630" fmla="*/ 31574 h 33418"/>
              <a:gd name="connsiteX6-631" fmla="*/ 445 w 23059"/>
              <a:gd name="connsiteY6-632" fmla="*/ 18074 h 33418"/>
              <a:gd name="connsiteX7" fmla="*/ 966 w 23059"/>
              <a:gd name="connsiteY7" fmla="*/ 1734 h 33418"/>
              <a:gd name="connsiteX0-633" fmla="*/ 966 w 23059"/>
              <a:gd name="connsiteY0-634" fmla="*/ 1734 h 33418"/>
              <a:gd name="connsiteX1-635" fmla="*/ 9632 w 23059"/>
              <a:gd name="connsiteY1-636" fmla="*/ 3844 h 33418"/>
              <a:gd name="connsiteX2-637" fmla="*/ 22047 w 23059"/>
              <a:gd name="connsiteY2-638" fmla="*/ 6108 h 33418"/>
              <a:gd name="connsiteX3-639" fmla="*/ 21143 w 23059"/>
              <a:gd name="connsiteY3-640" fmla="*/ 27992 h 33418"/>
              <a:gd name="connsiteX4-641" fmla="*/ 11673 w 23059"/>
              <a:gd name="connsiteY4-642" fmla="*/ 32917 h 33418"/>
              <a:gd name="connsiteX5-643" fmla="*/ 3064 w 23059"/>
              <a:gd name="connsiteY5-644" fmla="*/ 31574 h 33418"/>
              <a:gd name="connsiteX6-645" fmla="*/ 445 w 23059"/>
              <a:gd name="connsiteY6-646" fmla="*/ 18074 h 33418"/>
              <a:gd name="connsiteX7-647" fmla="*/ 966 w 23059"/>
              <a:gd name="connsiteY7-648" fmla="*/ 1734 h 33418"/>
              <a:gd name="connsiteX0-649" fmla="*/ 966 w 22732"/>
              <a:gd name="connsiteY0-650" fmla="*/ 1734 h 33418"/>
              <a:gd name="connsiteX1-651" fmla="*/ 9632 w 22732"/>
              <a:gd name="connsiteY1-652" fmla="*/ 3844 h 33418"/>
              <a:gd name="connsiteX2-653" fmla="*/ 22047 w 22732"/>
              <a:gd name="connsiteY2-654" fmla="*/ 6108 h 33418"/>
              <a:gd name="connsiteX3-655" fmla="*/ 20122 w 22732"/>
              <a:gd name="connsiteY3-656" fmla="*/ 23283 h 33418"/>
              <a:gd name="connsiteX4-657" fmla="*/ 11673 w 22732"/>
              <a:gd name="connsiteY4-658" fmla="*/ 32917 h 33418"/>
              <a:gd name="connsiteX5-659" fmla="*/ 3064 w 22732"/>
              <a:gd name="connsiteY5-660" fmla="*/ 31574 h 33418"/>
              <a:gd name="connsiteX6-661" fmla="*/ 445 w 22732"/>
              <a:gd name="connsiteY6-662" fmla="*/ 18074 h 33418"/>
              <a:gd name="connsiteX7-663" fmla="*/ 966 w 22732"/>
              <a:gd name="connsiteY7-664" fmla="*/ 1734 h 33418"/>
              <a:gd name="connsiteX0-665" fmla="*/ 966 w 22695"/>
              <a:gd name="connsiteY0-666" fmla="*/ 3315 h 34999"/>
              <a:gd name="connsiteX1-667" fmla="*/ 9632 w 22695"/>
              <a:gd name="connsiteY1-668" fmla="*/ 5425 h 34999"/>
              <a:gd name="connsiteX2-669" fmla="*/ 22003 w 22695"/>
              <a:gd name="connsiteY2-670" fmla="*/ 728 h 34999"/>
              <a:gd name="connsiteX3-671" fmla="*/ 20122 w 22695"/>
              <a:gd name="connsiteY3-672" fmla="*/ 24864 h 34999"/>
              <a:gd name="connsiteX4-673" fmla="*/ 11673 w 22695"/>
              <a:gd name="connsiteY4-674" fmla="*/ 34498 h 34999"/>
              <a:gd name="connsiteX5-675" fmla="*/ 3064 w 22695"/>
              <a:gd name="connsiteY5-676" fmla="*/ 33155 h 34999"/>
              <a:gd name="connsiteX6-677" fmla="*/ 445 w 22695"/>
              <a:gd name="connsiteY6-678" fmla="*/ 19655 h 34999"/>
              <a:gd name="connsiteX7-679" fmla="*/ 966 w 22695"/>
              <a:gd name="connsiteY7-680" fmla="*/ 3315 h 34999"/>
              <a:gd name="connsiteX0-681" fmla="*/ 1099 w 22684"/>
              <a:gd name="connsiteY0-682" fmla="*/ 4110 h 35794"/>
              <a:gd name="connsiteX1-683" fmla="*/ 11762 w 22684"/>
              <a:gd name="connsiteY1-684" fmla="*/ 1920 h 35794"/>
              <a:gd name="connsiteX2-685" fmla="*/ 22136 w 22684"/>
              <a:gd name="connsiteY2-686" fmla="*/ 1523 h 35794"/>
              <a:gd name="connsiteX3-687" fmla="*/ 20255 w 22684"/>
              <a:gd name="connsiteY3-688" fmla="*/ 25659 h 35794"/>
              <a:gd name="connsiteX4-689" fmla="*/ 11806 w 22684"/>
              <a:gd name="connsiteY4-690" fmla="*/ 35293 h 35794"/>
              <a:gd name="connsiteX5-691" fmla="*/ 3197 w 22684"/>
              <a:gd name="connsiteY5-692" fmla="*/ 33950 h 35794"/>
              <a:gd name="connsiteX6-693" fmla="*/ 578 w 22684"/>
              <a:gd name="connsiteY6-694" fmla="*/ 20450 h 35794"/>
              <a:gd name="connsiteX7-695" fmla="*/ 1099 w 22684"/>
              <a:gd name="connsiteY7-696" fmla="*/ 4110 h 35794"/>
              <a:gd name="connsiteX0-697" fmla="*/ 935 w 22964"/>
              <a:gd name="connsiteY0-698" fmla="*/ 2165 h 35794"/>
              <a:gd name="connsiteX1-699" fmla="*/ 12042 w 22964"/>
              <a:gd name="connsiteY1-700" fmla="*/ 1920 h 35794"/>
              <a:gd name="connsiteX2-701" fmla="*/ 22416 w 22964"/>
              <a:gd name="connsiteY2-702" fmla="*/ 1523 h 35794"/>
              <a:gd name="connsiteX3-703" fmla="*/ 20535 w 22964"/>
              <a:gd name="connsiteY3-704" fmla="*/ 25659 h 35794"/>
              <a:gd name="connsiteX4-705" fmla="*/ 12086 w 22964"/>
              <a:gd name="connsiteY4-706" fmla="*/ 35293 h 35794"/>
              <a:gd name="connsiteX5-707" fmla="*/ 3477 w 22964"/>
              <a:gd name="connsiteY5-708" fmla="*/ 33950 h 35794"/>
              <a:gd name="connsiteX6-709" fmla="*/ 858 w 22964"/>
              <a:gd name="connsiteY6-710" fmla="*/ 20450 h 35794"/>
              <a:gd name="connsiteX7-711" fmla="*/ 935 w 22964"/>
              <a:gd name="connsiteY7-712" fmla="*/ 2165 h 35794"/>
              <a:gd name="connsiteX0-713" fmla="*/ 502 w 22531"/>
              <a:gd name="connsiteY0-714" fmla="*/ 2165 h 35815"/>
              <a:gd name="connsiteX1-715" fmla="*/ 11609 w 22531"/>
              <a:gd name="connsiteY1-716" fmla="*/ 1920 h 35815"/>
              <a:gd name="connsiteX2-717" fmla="*/ 21983 w 22531"/>
              <a:gd name="connsiteY2-718" fmla="*/ 1523 h 35815"/>
              <a:gd name="connsiteX3-719" fmla="*/ 20102 w 22531"/>
              <a:gd name="connsiteY3-720" fmla="*/ 25659 h 35815"/>
              <a:gd name="connsiteX4-721" fmla="*/ 11653 w 22531"/>
              <a:gd name="connsiteY4-722" fmla="*/ 35293 h 35815"/>
              <a:gd name="connsiteX5-723" fmla="*/ 3044 w 22531"/>
              <a:gd name="connsiteY5-724" fmla="*/ 33950 h 35815"/>
              <a:gd name="connsiteX6-725" fmla="*/ 1978 w 22531"/>
              <a:gd name="connsiteY6-726" fmla="*/ 20041 h 35815"/>
              <a:gd name="connsiteX7-727" fmla="*/ 502 w 22531"/>
              <a:gd name="connsiteY7-728" fmla="*/ 2165 h 35815"/>
              <a:gd name="connsiteX0-729" fmla="*/ 502 w 22531"/>
              <a:gd name="connsiteY0-730" fmla="*/ 2165 h 36702"/>
              <a:gd name="connsiteX1-731" fmla="*/ 11609 w 22531"/>
              <a:gd name="connsiteY1-732" fmla="*/ 1920 h 36702"/>
              <a:gd name="connsiteX2-733" fmla="*/ 21983 w 22531"/>
              <a:gd name="connsiteY2-734" fmla="*/ 1523 h 36702"/>
              <a:gd name="connsiteX3-735" fmla="*/ 20102 w 22531"/>
              <a:gd name="connsiteY3-736" fmla="*/ 25659 h 36702"/>
              <a:gd name="connsiteX4-737" fmla="*/ 11653 w 22531"/>
              <a:gd name="connsiteY4-738" fmla="*/ 35293 h 36702"/>
              <a:gd name="connsiteX5-739" fmla="*/ 2600 w 22531"/>
              <a:gd name="connsiteY5-740" fmla="*/ 35486 h 36702"/>
              <a:gd name="connsiteX6-741" fmla="*/ 1978 w 22531"/>
              <a:gd name="connsiteY6-742" fmla="*/ 20041 h 36702"/>
              <a:gd name="connsiteX7-743" fmla="*/ 502 w 22531"/>
              <a:gd name="connsiteY7-744" fmla="*/ 2165 h 36702"/>
              <a:gd name="connsiteX0-745" fmla="*/ 502 w 22518"/>
              <a:gd name="connsiteY0-746" fmla="*/ 2165 h 37257"/>
              <a:gd name="connsiteX1-747" fmla="*/ 11609 w 22518"/>
              <a:gd name="connsiteY1-748" fmla="*/ 1920 h 37257"/>
              <a:gd name="connsiteX2-749" fmla="*/ 21983 w 22518"/>
              <a:gd name="connsiteY2-750" fmla="*/ 1523 h 37257"/>
              <a:gd name="connsiteX3-751" fmla="*/ 20102 w 22518"/>
              <a:gd name="connsiteY3-752" fmla="*/ 25659 h 37257"/>
              <a:gd name="connsiteX4-753" fmla="*/ 12141 w 22518"/>
              <a:gd name="connsiteY4-754" fmla="*/ 36521 h 37257"/>
              <a:gd name="connsiteX5-755" fmla="*/ 2600 w 22518"/>
              <a:gd name="connsiteY5-756" fmla="*/ 35486 h 37257"/>
              <a:gd name="connsiteX6-757" fmla="*/ 1978 w 22518"/>
              <a:gd name="connsiteY6-758" fmla="*/ 20041 h 37257"/>
              <a:gd name="connsiteX7-759" fmla="*/ 502 w 22518"/>
              <a:gd name="connsiteY7-760" fmla="*/ 2165 h 37257"/>
              <a:gd name="connsiteX0-761" fmla="*/ 502 w 22518"/>
              <a:gd name="connsiteY0-762" fmla="*/ 2165 h 37257"/>
              <a:gd name="connsiteX1-763" fmla="*/ 11609 w 22518"/>
              <a:gd name="connsiteY1-764" fmla="*/ 1920 h 37257"/>
              <a:gd name="connsiteX2-765" fmla="*/ 21983 w 22518"/>
              <a:gd name="connsiteY2-766" fmla="*/ 1523 h 37257"/>
              <a:gd name="connsiteX3-767" fmla="*/ 20102 w 22518"/>
              <a:gd name="connsiteY3-768" fmla="*/ 25659 h 37257"/>
              <a:gd name="connsiteX4-769" fmla="*/ 12141 w 22518"/>
              <a:gd name="connsiteY4-770" fmla="*/ 36521 h 37257"/>
              <a:gd name="connsiteX5-771" fmla="*/ 2600 w 22518"/>
              <a:gd name="connsiteY5-772" fmla="*/ 35486 h 37257"/>
              <a:gd name="connsiteX6-773" fmla="*/ 1978 w 22518"/>
              <a:gd name="connsiteY6-774" fmla="*/ 20041 h 37257"/>
              <a:gd name="connsiteX7-775" fmla="*/ 502 w 22518"/>
              <a:gd name="connsiteY7-776" fmla="*/ 2165 h 37257"/>
              <a:gd name="connsiteX0-777" fmla="*/ 502 w 22528"/>
              <a:gd name="connsiteY0-778" fmla="*/ 2165 h 36264"/>
              <a:gd name="connsiteX1-779" fmla="*/ 11609 w 22528"/>
              <a:gd name="connsiteY1-780" fmla="*/ 1920 h 36264"/>
              <a:gd name="connsiteX2-781" fmla="*/ 21983 w 22528"/>
              <a:gd name="connsiteY2-782" fmla="*/ 1523 h 36264"/>
              <a:gd name="connsiteX3-783" fmla="*/ 20102 w 22528"/>
              <a:gd name="connsiteY3-784" fmla="*/ 25659 h 36264"/>
              <a:gd name="connsiteX4-785" fmla="*/ 11742 w 22528"/>
              <a:gd name="connsiteY4-786" fmla="*/ 33757 h 36264"/>
              <a:gd name="connsiteX5-787" fmla="*/ 2600 w 22528"/>
              <a:gd name="connsiteY5-788" fmla="*/ 35486 h 36264"/>
              <a:gd name="connsiteX6-789" fmla="*/ 1978 w 22528"/>
              <a:gd name="connsiteY6-790" fmla="*/ 20041 h 36264"/>
              <a:gd name="connsiteX7-791" fmla="*/ 502 w 22528"/>
              <a:gd name="connsiteY7-792" fmla="*/ 2165 h 36264"/>
              <a:gd name="connsiteX0-793" fmla="*/ 502 w 22528"/>
              <a:gd name="connsiteY0-794" fmla="*/ 2165 h 37082"/>
              <a:gd name="connsiteX1-795" fmla="*/ 11609 w 22528"/>
              <a:gd name="connsiteY1-796" fmla="*/ 1920 h 37082"/>
              <a:gd name="connsiteX2-797" fmla="*/ 21983 w 22528"/>
              <a:gd name="connsiteY2-798" fmla="*/ 1523 h 37082"/>
              <a:gd name="connsiteX3-799" fmla="*/ 20102 w 22528"/>
              <a:gd name="connsiteY3-800" fmla="*/ 25659 h 37082"/>
              <a:gd name="connsiteX4-801" fmla="*/ 11742 w 22528"/>
              <a:gd name="connsiteY4-802" fmla="*/ 33757 h 37082"/>
              <a:gd name="connsiteX5-803" fmla="*/ 2600 w 22528"/>
              <a:gd name="connsiteY5-804" fmla="*/ 35486 h 37082"/>
              <a:gd name="connsiteX6-805" fmla="*/ 1978 w 22528"/>
              <a:gd name="connsiteY6-806" fmla="*/ 20041 h 37082"/>
              <a:gd name="connsiteX7-807" fmla="*/ 502 w 22528"/>
              <a:gd name="connsiteY7-808" fmla="*/ 2165 h 37082"/>
              <a:gd name="connsiteX0-809" fmla="*/ 502 w 22528"/>
              <a:gd name="connsiteY0-810" fmla="*/ 2165 h 36573"/>
              <a:gd name="connsiteX1-811" fmla="*/ 11609 w 22528"/>
              <a:gd name="connsiteY1-812" fmla="*/ 1920 h 36573"/>
              <a:gd name="connsiteX2-813" fmla="*/ 21983 w 22528"/>
              <a:gd name="connsiteY2-814" fmla="*/ 1523 h 36573"/>
              <a:gd name="connsiteX3-815" fmla="*/ 20102 w 22528"/>
              <a:gd name="connsiteY3-816" fmla="*/ 25659 h 36573"/>
              <a:gd name="connsiteX4-817" fmla="*/ 11742 w 22528"/>
              <a:gd name="connsiteY4-818" fmla="*/ 33757 h 36573"/>
              <a:gd name="connsiteX5-819" fmla="*/ 2600 w 22528"/>
              <a:gd name="connsiteY5-820" fmla="*/ 35486 h 36573"/>
              <a:gd name="connsiteX6-821" fmla="*/ 1978 w 22528"/>
              <a:gd name="connsiteY6-822" fmla="*/ 20041 h 36573"/>
              <a:gd name="connsiteX7-823" fmla="*/ 502 w 22528"/>
              <a:gd name="connsiteY7-824" fmla="*/ 2165 h 36573"/>
              <a:gd name="connsiteX0-825" fmla="*/ 502 w 22741"/>
              <a:gd name="connsiteY0-826" fmla="*/ 2532 h 36660"/>
              <a:gd name="connsiteX1-827" fmla="*/ 11609 w 22741"/>
              <a:gd name="connsiteY1-828" fmla="*/ 2287 h 36660"/>
              <a:gd name="connsiteX2-829" fmla="*/ 21983 w 22741"/>
              <a:gd name="connsiteY2-830" fmla="*/ 1890 h 36660"/>
              <a:gd name="connsiteX3-831" fmla="*/ 20812 w 22741"/>
              <a:gd name="connsiteY3-832" fmla="*/ 31042 h 36660"/>
              <a:gd name="connsiteX4-833" fmla="*/ 11742 w 22741"/>
              <a:gd name="connsiteY4-834" fmla="*/ 34124 h 36660"/>
              <a:gd name="connsiteX5-835" fmla="*/ 2600 w 22741"/>
              <a:gd name="connsiteY5-836" fmla="*/ 35853 h 36660"/>
              <a:gd name="connsiteX6-837" fmla="*/ 1978 w 22741"/>
              <a:gd name="connsiteY6-838" fmla="*/ 20408 h 36660"/>
              <a:gd name="connsiteX7-839" fmla="*/ 502 w 22741"/>
              <a:gd name="connsiteY7-840" fmla="*/ 2532 h 36660"/>
              <a:gd name="connsiteX0-841" fmla="*/ 285 w 22524"/>
              <a:gd name="connsiteY0-842" fmla="*/ 2532 h 36783"/>
              <a:gd name="connsiteX1-843" fmla="*/ 11392 w 22524"/>
              <a:gd name="connsiteY1-844" fmla="*/ 2287 h 36783"/>
              <a:gd name="connsiteX2-845" fmla="*/ 21766 w 22524"/>
              <a:gd name="connsiteY2-846" fmla="*/ 1890 h 36783"/>
              <a:gd name="connsiteX3-847" fmla="*/ 20595 w 22524"/>
              <a:gd name="connsiteY3-848" fmla="*/ 31042 h 36783"/>
              <a:gd name="connsiteX4-849" fmla="*/ 11525 w 22524"/>
              <a:gd name="connsiteY4-850" fmla="*/ 34124 h 36783"/>
              <a:gd name="connsiteX5-851" fmla="*/ 2383 w 22524"/>
              <a:gd name="connsiteY5-852" fmla="*/ 35853 h 36783"/>
              <a:gd name="connsiteX6-853" fmla="*/ 3226 w 22524"/>
              <a:gd name="connsiteY6-854" fmla="*/ 18668 h 36783"/>
              <a:gd name="connsiteX7-855" fmla="*/ 285 w 22524"/>
              <a:gd name="connsiteY7-856" fmla="*/ 2532 h 36783"/>
              <a:gd name="connsiteX0-857" fmla="*/ 285 w 22524"/>
              <a:gd name="connsiteY0-858" fmla="*/ 2532 h 34643"/>
              <a:gd name="connsiteX1-859" fmla="*/ 11392 w 22524"/>
              <a:gd name="connsiteY1-860" fmla="*/ 2287 h 34643"/>
              <a:gd name="connsiteX2-861" fmla="*/ 21766 w 22524"/>
              <a:gd name="connsiteY2-862" fmla="*/ 1890 h 34643"/>
              <a:gd name="connsiteX3-863" fmla="*/ 20595 w 22524"/>
              <a:gd name="connsiteY3-864" fmla="*/ 31042 h 34643"/>
              <a:gd name="connsiteX4-865" fmla="*/ 11525 w 22524"/>
              <a:gd name="connsiteY4-866" fmla="*/ 34124 h 34643"/>
              <a:gd name="connsiteX5-867" fmla="*/ 1451 w 22524"/>
              <a:gd name="connsiteY5-868" fmla="*/ 32987 h 34643"/>
              <a:gd name="connsiteX6-869" fmla="*/ 3226 w 22524"/>
              <a:gd name="connsiteY6-870" fmla="*/ 18668 h 34643"/>
              <a:gd name="connsiteX7-871" fmla="*/ 285 w 22524"/>
              <a:gd name="connsiteY7-872" fmla="*/ 2532 h 34643"/>
              <a:gd name="connsiteX0-873" fmla="*/ 285 w 22524"/>
              <a:gd name="connsiteY0-874" fmla="*/ 2532 h 36589"/>
              <a:gd name="connsiteX1-875" fmla="*/ 11392 w 22524"/>
              <a:gd name="connsiteY1-876" fmla="*/ 2287 h 36589"/>
              <a:gd name="connsiteX2-877" fmla="*/ 21766 w 22524"/>
              <a:gd name="connsiteY2-878" fmla="*/ 1890 h 36589"/>
              <a:gd name="connsiteX3-879" fmla="*/ 20595 w 22524"/>
              <a:gd name="connsiteY3-880" fmla="*/ 31042 h 36589"/>
              <a:gd name="connsiteX4-881" fmla="*/ 11525 w 22524"/>
              <a:gd name="connsiteY4-882" fmla="*/ 34124 h 36589"/>
              <a:gd name="connsiteX5-883" fmla="*/ 1451 w 22524"/>
              <a:gd name="connsiteY5-884" fmla="*/ 32987 h 36589"/>
              <a:gd name="connsiteX6-885" fmla="*/ 3226 w 22524"/>
              <a:gd name="connsiteY6-886" fmla="*/ 18668 h 36589"/>
              <a:gd name="connsiteX7-887" fmla="*/ 285 w 22524"/>
              <a:gd name="connsiteY7-888" fmla="*/ 2532 h 36589"/>
              <a:gd name="connsiteX0-889" fmla="*/ 865 w 23104"/>
              <a:gd name="connsiteY0-890" fmla="*/ 4497 h 38554"/>
              <a:gd name="connsiteX1-891" fmla="*/ 11972 w 23104"/>
              <a:gd name="connsiteY1-892" fmla="*/ 4252 h 38554"/>
              <a:gd name="connsiteX2-893" fmla="*/ 22346 w 23104"/>
              <a:gd name="connsiteY2-894" fmla="*/ 3855 h 38554"/>
              <a:gd name="connsiteX3-895" fmla="*/ 21175 w 23104"/>
              <a:gd name="connsiteY3-896" fmla="*/ 33007 h 38554"/>
              <a:gd name="connsiteX4-897" fmla="*/ 12105 w 23104"/>
              <a:gd name="connsiteY4-898" fmla="*/ 36089 h 38554"/>
              <a:gd name="connsiteX5-899" fmla="*/ 2031 w 23104"/>
              <a:gd name="connsiteY5-900" fmla="*/ 34952 h 38554"/>
              <a:gd name="connsiteX6-901" fmla="*/ 3806 w 23104"/>
              <a:gd name="connsiteY6-902" fmla="*/ 20633 h 38554"/>
              <a:gd name="connsiteX7-903" fmla="*/ 865 w 23104"/>
              <a:gd name="connsiteY7-904" fmla="*/ 4497 h 38554"/>
              <a:gd name="connsiteX0-905" fmla="*/ 151 w 22590"/>
              <a:gd name="connsiteY0-906" fmla="*/ 3503 h 37560"/>
              <a:gd name="connsiteX1-907" fmla="*/ 8551 w 22590"/>
              <a:gd name="connsiteY1-908" fmla="*/ 596 h 37560"/>
              <a:gd name="connsiteX2-909" fmla="*/ 21632 w 22590"/>
              <a:gd name="connsiteY2-910" fmla="*/ 2861 h 37560"/>
              <a:gd name="connsiteX3-911" fmla="*/ 20461 w 22590"/>
              <a:gd name="connsiteY3-912" fmla="*/ 32013 h 37560"/>
              <a:gd name="connsiteX4-913" fmla="*/ 11391 w 22590"/>
              <a:gd name="connsiteY4-914" fmla="*/ 35095 h 37560"/>
              <a:gd name="connsiteX5-915" fmla="*/ 1317 w 22590"/>
              <a:gd name="connsiteY5-916" fmla="*/ 33958 h 37560"/>
              <a:gd name="connsiteX6-917" fmla="*/ 3092 w 22590"/>
              <a:gd name="connsiteY6-918" fmla="*/ 19639 h 37560"/>
              <a:gd name="connsiteX7-919" fmla="*/ 151 w 22590"/>
              <a:gd name="connsiteY7-920" fmla="*/ 3503 h 37560"/>
              <a:gd name="connsiteX0-921" fmla="*/ 151 w 22590"/>
              <a:gd name="connsiteY0-922" fmla="*/ 7144 h 41201"/>
              <a:gd name="connsiteX1-923" fmla="*/ 8551 w 22590"/>
              <a:gd name="connsiteY1-924" fmla="*/ 4237 h 41201"/>
              <a:gd name="connsiteX2-925" fmla="*/ 21632 w 22590"/>
              <a:gd name="connsiteY2-926" fmla="*/ 6502 h 41201"/>
              <a:gd name="connsiteX3-927" fmla="*/ 20461 w 22590"/>
              <a:gd name="connsiteY3-928" fmla="*/ 35654 h 41201"/>
              <a:gd name="connsiteX4-929" fmla="*/ 11391 w 22590"/>
              <a:gd name="connsiteY4-930" fmla="*/ 38736 h 41201"/>
              <a:gd name="connsiteX5-931" fmla="*/ 1317 w 22590"/>
              <a:gd name="connsiteY5-932" fmla="*/ 37599 h 41201"/>
              <a:gd name="connsiteX6-933" fmla="*/ 3092 w 22590"/>
              <a:gd name="connsiteY6-934" fmla="*/ 23280 h 41201"/>
              <a:gd name="connsiteX7-935" fmla="*/ 151 w 22590"/>
              <a:gd name="connsiteY7-936" fmla="*/ 7144 h 41201"/>
              <a:gd name="connsiteX0-937" fmla="*/ 151 w 22590"/>
              <a:gd name="connsiteY0-938" fmla="*/ 3503 h 37560"/>
              <a:gd name="connsiteX1-939" fmla="*/ 8551 w 22590"/>
              <a:gd name="connsiteY1-940" fmla="*/ 596 h 37560"/>
              <a:gd name="connsiteX2-941" fmla="*/ 21632 w 22590"/>
              <a:gd name="connsiteY2-942" fmla="*/ 2861 h 37560"/>
              <a:gd name="connsiteX3-943" fmla="*/ 20461 w 22590"/>
              <a:gd name="connsiteY3-944" fmla="*/ 32013 h 37560"/>
              <a:gd name="connsiteX4-945" fmla="*/ 11391 w 22590"/>
              <a:gd name="connsiteY4-946" fmla="*/ 35095 h 37560"/>
              <a:gd name="connsiteX5-947" fmla="*/ 1317 w 22590"/>
              <a:gd name="connsiteY5-948" fmla="*/ 33958 h 37560"/>
              <a:gd name="connsiteX6-949" fmla="*/ 3092 w 22590"/>
              <a:gd name="connsiteY6-950" fmla="*/ 19639 h 37560"/>
              <a:gd name="connsiteX7-951" fmla="*/ 151 w 22590"/>
              <a:gd name="connsiteY7-952" fmla="*/ 3503 h 37560"/>
              <a:gd name="connsiteX0-953" fmla="*/ 151 w 22590"/>
              <a:gd name="connsiteY0-954" fmla="*/ 5872 h 39929"/>
              <a:gd name="connsiteX1-955" fmla="*/ 8551 w 22590"/>
              <a:gd name="connsiteY1-956" fmla="*/ 2965 h 39929"/>
              <a:gd name="connsiteX2-957" fmla="*/ 21632 w 22590"/>
              <a:gd name="connsiteY2-958" fmla="*/ 5230 h 39929"/>
              <a:gd name="connsiteX3-959" fmla="*/ 20461 w 22590"/>
              <a:gd name="connsiteY3-960" fmla="*/ 34382 h 39929"/>
              <a:gd name="connsiteX4-961" fmla="*/ 11391 w 22590"/>
              <a:gd name="connsiteY4-962" fmla="*/ 37464 h 39929"/>
              <a:gd name="connsiteX5-963" fmla="*/ 1317 w 22590"/>
              <a:gd name="connsiteY5-964" fmla="*/ 36327 h 39929"/>
              <a:gd name="connsiteX6-965" fmla="*/ 3092 w 22590"/>
              <a:gd name="connsiteY6-966" fmla="*/ 22008 h 39929"/>
              <a:gd name="connsiteX7-967" fmla="*/ 151 w 22590"/>
              <a:gd name="connsiteY7-968" fmla="*/ 5872 h 39929"/>
              <a:gd name="connsiteX0-969" fmla="*/ 187 w 22626"/>
              <a:gd name="connsiteY0-970" fmla="*/ 7119 h 41176"/>
              <a:gd name="connsiteX1-971" fmla="*/ 8587 w 22626"/>
              <a:gd name="connsiteY1-972" fmla="*/ 4212 h 41176"/>
              <a:gd name="connsiteX2-973" fmla="*/ 21668 w 22626"/>
              <a:gd name="connsiteY2-974" fmla="*/ 6477 h 41176"/>
              <a:gd name="connsiteX3-975" fmla="*/ 20497 w 22626"/>
              <a:gd name="connsiteY3-976" fmla="*/ 35629 h 41176"/>
              <a:gd name="connsiteX4-977" fmla="*/ 11427 w 22626"/>
              <a:gd name="connsiteY4-978" fmla="*/ 38711 h 41176"/>
              <a:gd name="connsiteX5-979" fmla="*/ 1353 w 22626"/>
              <a:gd name="connsiteY5-980" fmla="*/ 37574 h 41176"/>
              <a:gd name="connsiteX6-981" fmla="*/ 3128 w 22626"/>
              <a:gd name="connsiteY6-982" fmla="*/ 23255 h 41176"/>
              <a:gd name="connsiteX7-983" fmla="*/ 187 w 22626"/>
              <a:gd name="connsiteY7-984" fmla="*/ 7119 h 41176"/>
              <a:gd name="connsiteX0-985" fmla="*/ 187 w 21524"/>
              <a:gd name="connsiteY0-986" fmla="*/ 4537 h 38594"/>
              <a:gd name="connsiteX1-987" fmla="*/ 8587 w 21524"/>
              <a:gd name="connsiteY1-988" fmla="*/ 1630 h 38594"/>
              <a:gd name="connsiteX2-989" fmla="*/ 19981 w 21524"/>
              <a:gd name="connsiteY2-990" fmla="*/ 5226 h 38594"/>
              <a:gd name="connsiteX3-991" fmla="*/ 20497 w 21524"/>
              <a:gd name="connsiteY3-992" fmla="*/ 33047 h 38594"/>
              <a:gd name="connsiteX4-993" fmla="*/ 11427 w 21524"/>
              <a:gd name="connsiteY4-994" fmla="*/ 36129 h 38594"/>
              <a:gd name="connsiteX5-995" fmla="*/ 1353 w 21524"/>
              <a:gd name="connsiteY5-996" fmla="*/ 34992 h 38594"/>
              <a:gd name="connsiteX6-997" fmla="*/ 3128 w 21524"/>
              <a:gd name="connsiteY6-998" fmla="*/ 20673 h 38594"/>
              <a:gd name="connsiteX7-999" fmla="*/ 187 w 21524"/>
              <a:gd name="connsiteY7-1000" fmla="*/ 4537 h 38594"/>
              <a:gd name="connsiteX0-1001" fmla="*/ 187 w 21570"/>
              <a:gd name="connsiteY0-1002" fmla="*/ 5007 h 39064"/>
              <a:gd name="connsiteX1-1003" fmla="*/ 8587 w 21570"/>
              <a:gd name="connsiteY1-1004" fmla="*/ 2100 h 39064"/>
              <a:gd name="connsiteX2-1005" fmla="*/ 20070 w 21570"/>
              <a:gd name="connsiteY2-1006" fmla="*/ 13886 h 39064"/>
              <a:gd name="connsiteX3-1007" fmla="*/ 20497 w 21570"/>
              <a:gd name="connsiteY3-1008" fmla="*/ 33517 h 39064"/>
              <a:gd name="connsiteX4-1009" fmla="*/ 11427 w 21570"/>
              <a:gd name="connsiteY4-1010" fmla="*/ 36599 h 39064"/>
              <a:gd name="connsiteX5-1011" fmla="*/ 1353 w 21570"/>
              <a:gd name="connsiteY5-1012" fmla="*/ 35462 h 39064"/>
              <a:gd name="connsiteX6-1013" fmla="*/ 3128 w 21570"/>
              <a:gd name="connsiteY6-1014" fmla="*/ 21143 h 39064"/>
              <a:gd name="connsiteX7-1015" fmla="*/ 187 w 21570"/>
              <a:gd name="connsiteY7-1016" fmla="*/ 5007 h 39064"/>
              <a:gd name="connsiteX0-1017" fmla="*/ 187 w 20775"/>
              <a:gd name="connsiteY0-1018" fmla="*/ 5007 h 39064"/>
              <a:gd name="connsiteX1-1019" fmla="*/ 8587 w 20775"/>
              <a:gd name="connsiteY1-1020" fmla="*/ 2100 h 39064"/>
              <a:gd name="connsiteX2-1021" fmla="*/ 20070 w 20775"/>
              <a:gd name="connsiteY2-1022" fmla="*/ 13886 h 39064"/>
              <a:gd name="connsiteX3-1023" fmla="*/ 20497 w 20775"/>
              <a:gd name="connsiteY3-1024" fmla="*/ 33517 h 39064"/>
              <a:gd name="connsiteX4-1025" fmla="*/ 11427 w 20775"/>
              <a:gd name="connsiteY4-1026" fmla="*/ 36599 h 39064"/>
              <a:gd name="connsiteX5-1027" fmla="*/ 1353 w 20775"/>
              <a:gd name="connsiteY5-1028" fmla="*/ 35462 h 39064"/>
              <a:gd name="connsiteX6-1029" fmla="*/ 3128 w 20775"/>
              <a:gd name="connsiteY6-1030" fmla="*/ 21143 h 39064"/>
              <a:gd name="connsiteX7-1031" fmla="*/ 187 w 20775"/>
              <a:gd name="connsiteY7-1032" fmla="*/ 5007 h 39064"/>
              <a:gd name="connsiteX0-1033" fmla="*/ 187 w 21596"/>
              <a:gd name="connsiteY0-1034" fmla="*/ 5007 h 38969"/>
              <a:gd name="connsiteX1-1035" fmla="*/ 8587 w 21596"/>
              <a:gd name="connsiteY1-1036" fmla="*/ 2100 h 38969"/>
              <a:gd name="connsiteX2-1037" fmla="*/ 20070 w 21596"/>
              <a:gd name="connsiteY2-1038" fmla="*/ 13886 h 38969"/>
              <a:gd name="connsiteX3-1039" fmla="*/ 20541 w 21596"/>
              <a:gd name="connsiteY3-1040" fmla="*/ 35667 h 38969"/>
              <a:gd name="connsiteX4-1041" fmla="*/ 11427 w 21596"/>
              <a:gd name="connsiteY4-1042" fmla="*/ 36599 h 38969"/>
              <a:gd name="connsiteX5-1043" fmla="*/ 1353 w 21596"/>
              <a:gd name="connsiteY5-1044" fmla="*/ 35462 h 38969"/>
              <a:gd name="connsiteX6-1045" fmla="*/ 3128 w 21596"/>
              <a:gd name="connsiteY6-1046" fmla="*/ 21143 h 38969"/>
              <a:gd name="connsiteX7-1047" fmla="*/ 187 w 21596"/>
              <a:gd name="connsiteY7-1048" fmla="*/ 5007 h 38969"/>
              <a:gd name="connsiteX0-1049" fmla="*/ 187 w 23674"/>
              <a:gd name="connsiteY0-1050" fmla="*/ 5007 h 38927"/>
              <a:gd name="connsiteX1-1051" fmla="*/ 8587 w 23674"/>
              <a:gd name="connsiteY1-1052" fmla="*/ 2100 h 38927"/>
              <a:gd name="connsiteX2-1053" fmla="*/ 20070 w 23674"/>
              <a:gd name="connsiteY2-1054" fmla="*/ 13886 h 38927"/>
              <a:gd name="connsiteX3-1055" fmla="*/ 23209 w 23674"/>
              <a:gd name="connsiteY3-1056" fmla="*/ 36635 h 38927"/>
              <a:gd name="connsiteX4-1057" fmla="*/ 11427 w 23674"/>
              <a:gd name="connsiteY4-1058" fmla="*/ 36599 h 38927"/>
              <a:gd name="connsiteX5-1059" fmla="*/ 1353 w 23674"/>
              <a:gd name="connsiteY5-1060" fmla="*/ 35462 h 38927"/>
              <a:gd name="connsiteX6-1061" fmla="*/ 3128 w 23674"/>
              <a:gd name="connsiteY6-1062" fmla="*/ 21143 h 38927"/>
              <a:gd name="connsiteX7-1063" fmla="*/ 187 w 23674"/>
              <a:gd name="connsiteY7-1064" fmla="*/ 5007 h 38927"/>
              <a:gd name="connsiteX0-1065" fmla="*/ 187 w 24099"/>
              <a:gd name="connsiteY0-1066" fmla="*/ 5260 h 39180"/>
              <a:gd name="connsiteX1-1067" fmla="*/ 8587 w 24099"/>
              <a:gd name="connsiteY1-1068" fmla="*/ 2353 h 39180"/>
              <a:gd name="connsiteX2-1069" fmla="*/ 21627 w 24099"/>
              <a:gd name="connsiteY2-1070" fmla="*/ 18254 h 39180"/>
              <a:gd name="connsiteX3-1071" fmla="*/ 23209 w 24099"/>
              <a:gd name="connsiteY3-1072" fmla="*/ 36888 h 39180"/>
              <a:gd name="connsiteX4-1073" fmla="*/ 11427 w 24099"/>
              <a:gd name="connsiteY4-1074" fmla="*/ 36852 h 39180"/>
              <a:gd name="connsiteX5-1075" fmla="*/ 1353 w 24099"/>
              <a:gd name="connsiteY5-1076" fmla="*/ 35715 h 39180"/>
              <a:gd name="connsiteX6-1077" fmla="*/ 3128 w 24099"/>
              <a:gd name="connsiteY6-1078" fmla="*/ 21396 h 39180"/>
              <a:gd name="connsiteX7-1079" fmla="*/ 187 w 24099"/>
              <a:gd name="connsiteY7-1080" fmla="*/ 5260 h 39180"/>
              <a:gd name="connsiteX0-1081" fmla="*/ 324 w 24107"/>
              <a:gd name="connsiteY0-1082" fmla="*/ 9833 h 43753"/>
              <a:gd name="connsiteX1-1083" fmla="*/ 12171 w 24107"/>
              <a:gd name="connsiteY1-1084" fmla="*/ 391 h 43753"/>
              <a:gd name="connsiteX2-1085" fmla="*/ 21764 w 24107"/>
              <a:gd name="connsiteY2-1086" fmla="*/ 22827 h 43753"/>
              <a:gd name="connsiteX3-1087" fmla="*/ 23346 w 24107"/>
              <a:gd name="connsiteY3-1088" fmla="*/ 41461 h 43753"/>
              <a:gd name="connsiteX4-1089" fmla="*/ 11564 w 24107"/>
              <a:gd name="connsiteY4-1090" fmla="*/ 41425 h 43753"/>
              <a:gd name="connsiteX5-1091" fmla="*/ 1490 w 24107"/>
              <a:gd name="connsiteY5-1092" fmla="*/ 40288 h 43753"/>
              <a:gd name="connsiteX6-1093" fmla="*/ 3265 w 24107"/>
              <a:gd name="connsiteY6-1094" fmla="*/ 25969 h 43753"/>
              <a:gd name="connsiteX7-1095" fmla="*/ 324 w 24107"/>
              <a:gd name="connsiteY7-1096" fmla="*/ 9833 h 43753"/>
              <a:gd name="connsiteX0-1097" fmla="*/ 3526 w 23306"/>
              <a:gd name="connsiteY0-1098" fmla="*/ 7901 h 43999"/>
              <a:gd name="connsiteX1-1099" fmla="*/ 11370 w 23306"/>
              <a:gd name="connsiteY1-1100" fmla="*/ 637 h 43999"/>
              <a:gd name="connsiteX2-1101" fmla="*/ 20963 w 23306"/>
              <a:gd name="connsiteY2-1102" fmla="*/ 23073 h 43999"/>
              <a:gd name="connsiteX3-1103" fmla="*/ 22545 w 23306"/>
              <a:gd name="connsiteY3-1104" fmla="*/ 41707 h 43999"/>
              <a:gd name="connsiteX4-1105" fmla="*/ 10763 w 23306"/>
              <a:gd name="connsiteY4-1106" fmla="*/ 41671 h 43999"/>
              <a:gd name="connsiteX5-1107" fmla="*/ 689 w 23306"/>
              <a:gd name="connsiteY5-1108" fmla="*/ 40534 h 43999"/>
              <a:gd name="connsiteX6-1109" fmla="*/ 2464 w 23306"/>
              <a:gd name="connsiteY6-1110" fmla="*/ 26215 h 43999"/>
              <a:gd name="connsiteX7-1111" fmla="*/ 3526 w 23306"/>
              <a:gd name="connsiteY7-1112" fmla="*/ 7901 h 43999"/>
              <a:gd name="connsiteX0-1113" fmla="*/ 6750 w 23306"/>
              <a:gd name="connsiteY0-1114" fmla="*/ 4550 h 45005"/>
              <a:gd name="connsiteX1-1115" fmla="*/ 11370 w 23306"/>
              <a:gd name="connsiteY1-1116" fmla="*/ 1643 h 45005"/>
              <a:gd name="connsiteX2-1117" fmla="*/ 20963 w 23306"/>
              <a:gd name="connsiteY2-1118" fmla="*/ 24079 h 45005"/>
              <a:gd name="connsiteX3-1119" fmla="*/ 22545 w 23306"/>
              <a:gd name="connsiteY3-1120" fmla="*/ 42713 h 45005"/>
              <a:gd name="connsiteX4-1121" fmla="*/ 10763 w 23306"/>
              <a:gd name="connsiteY4-1122" fmla="*/ 42677 h 45005"/>
              <a:gd name="connsiteX5-1123" fmla="*/ 689 w 23306"/>
              <a:gd name="connsiteY5-1124" fmla="*/ 41540 h 45005"/>
              <a:gd name="connsiteX6-1125" fmla="*/ 2464 w 23306"/>
              <a:gd name="connsiteY6-1126" fmla="*/ 27221 h 45005"/>
              <a:gd name="connsiteX7-1127" fmla="*/ 6750 w 23306"/>
              <a:gd name="connsiteY7-1128" fmla="*/ 4550 h 45005"/>
              <a:gd name="connsiteX0-1129" fmla="*/ 6750 w 23306"/>
              <a:gd name="connsiteY0-1130" fmla="*/ 3955 h 44410"/>
              <a:gd name="connsiteX1-1131" fmla="*/ 11370 w 23306"/>
              <a:gd name="connsiteY1-1132" fmla="*/ 1048 h 44410"/>
              <a:gd name="connsiteX2-1133" fmla="*/ 20963 w 23306"/>
              <a:gd name="connsiteY2-1134" fmla="*/ 23484 h 44410"/>
              <a:gd name="connsiteX3-1135" fmla="*/ 22545 w 23306"/>
              <a:gd name="connsiteY3-1136" fmla="*/ 42118 h 44410"/>
              <a:gd name="connsiteX4-1137" fmla="*/ 10763 w 23306"/>
              <a:gd name="connsiteY4-1138" fmla="*/ 42082 h 44410"/>
              <a:gd name="connsiteX5-1139" fmla="*/ 689 w 23306"/>
              <a:gd name="connsiteY5-1140" fmla="*/ 40945 h 44410"/>
              <a:gd name="connsiteX6-1141" fmla="*/ 2464 w 23306"/>
              <a:gd name="connsiteY6-1142" fmla="*/ 26626 h 44410"/>
              <a:gd name="connsiteX7-1143" fmla="*/ 6750 w 23306"/>
              <a:gd name="connsiteY7-1144" fmla="*/ 3955 h 44410"/>
              <a:gd name="connsiteX0-1145" fmla="*/ 6750 w 23485"/>
              <a:gd name="connsiteY0-1146" fmla="*/ 15 h 40470"/>
              <a:gd name="connsiteX1-1147" fmla="*/ 20963 w 23485"/>
              <a:gd name="connsiteY1-1148" fmla="*/ 19544 h 40470"/>
              <a:gd name="connsiteX2-1149" fmla="*/ 22545 w 23485"/>
              <a:gd name="connsiteY2-1150" fmla="*/ 38178 h 40470"/>
              <a:gd name="connsiteX3-1151" fmla="*/ 10763 w 23485"/>
              <a:gd name="connsiteY3-1152" fmla="*/ 38142 h 40470"/>
              <a:gd name="connsiteX4-1153" fmla="*/ 689 w 23485"/>
              <a:gd name="connsiteY4-1154" fmla="*/ 37005 h 40470"/>
              <a:gd name="connsiteX5-1155" fmla="*/ 2464 w 23485"/>
              <a:gd name="connsiteY5-1156" fmla="*/ 22686 h 40470"/>
              <a:gd name="connsiteX6-1157" fmla="*/ 6750 w 23485"/>
              <a:gd name="connsiteY6-1158" fmla="*/ 15 h 40470"/>
              <a:gd name="connsiteX0-1159" fmla="*/ 8307 w 23420"/>
              <a:gd name="connsiteY0-1160" fmla="*/ 12 h 42887"/>
              <a:gd name="connsiteX1-1161" fmla="*/ 20963 w 23420"/>
              <a:gd name="connsiteY1-1162" fmla="*/ 21961 h 42887"/>
              <a:gd name="connsiteX2-1163" fmla="*/ 22545 w 23420"/>
              <a:gd name="connsiteY2-1164" fmla="*/ 40595 h 42887"/>
              <a:gd name="connsiteX3-1165" fmla="*/ 10763 w 23420"/>
              <a:gd name="connsiteY3-1166" fmla="*/ 40559 h 42887"/>
              <a:gd name="connsiteX4-1167" fmla="*/ 689 w 23420"/>
              <a:gd name="connsiteY4-1168" fmla="*/ 39422 h 42887"/>
              <a:gd name="connsiteX5-1169" fmla="*/ 2464 w 23420"/>
              <a:gd name="connsiteY5-1170" fmla="*/ 25103 h 42887"/>
              <a:gd name="connsiteX6-1171" fmla="*/ 8307 w 23420"/>
              <a:gd name="connsiteY6-1172" fmla="*/ 12 h 42887"/>
              <a:gd name="connsiteX0-1173" fmla="*/ 8307 w 23897"/>
              <a:gd name="connsiteY0-1174" fmla="*/ 296 h 43171"/>
              <a:gd name="connsiteX1-1175" fmla="*/ 22049 w 23897"/>
              <a:gd name="connsiteY1-1176" fmla="*/ 13465 h 43171"/>
              <a:gd name="connsiteX2-1177" fmla="*/ 22545 w 23897"/>
              <a:gd name="connsiteY2-1178" fmla="*/ 40879 h 43171"/>
              <a:gd name="connsiteX3-1179" fmla="*/ 10763 w 23897"/>
              <a:gd name="connsiteY3-1180" fmla="*/ 40843 h 43171"/>
              <a:gd name="connsiteX4-1181" fmla="*/ 689 w 23897"/>
              <a:gd name="connsiteY4-1182" fmla="*/ 39706 h 43171"/>
              <a:gd name="connsiteX5-1183" fmla="*/ 2464 w 23897"/>
              <a:gd name="connsiteY5-1184" fmla="*/ 25387 h 43171"/>
              <a:gd name="connsiteX6-1185" fmla="*/ 8307 w 23897"/>
              <a:gd name="connsiteY6-1186" fmla="*/ 296 h 43171"/>
              <a:gd name="connsiteX0-1187" fmla="*/ 8307 w 23151"/>
              <a:gd name="connsiteY0-1188" fmla="*/ 313 h 45783"/>
              <a:gd name="connsiteX1-1189" fmla="*/ 22049 w 23151"/>
              <a:gd name="connsiteY1-1190" fmla="*/ 13482 h 45783"/>
              <a:gd name="connsiteX2-1191" fmla="*/ 21022 w 23151"/>
              <a:gd name="connsiteY2-1192" fmla="*/ 44283 h 45783"/>
              <a:gd name="connsiteX3-1193" fmla="*/ 10763 w 23151"/>
              <a:gd name="connsiteY3-1194" fmla="*/ 40860 h 45783"/>
              <a:gd name="connsiteX4-1195" fmla="*/ 689 w 23151"/>
              <a:gd name="connsiteY4-1196" fmla="*/ 39723 h 45783"/>
              <a:gd name="connsiteX5-1197" fmla="*/ 2464 w 23151"/>
              <a:gd name="connsiteY5-1198" fmla="*/ 25404 h 45783"/>
              <a:gd name="connsiteX6-1199" fmla="*/ 8307 w 23151"/>
              <a:gd name="connsiteY6-1200" fmla="*/ 313 h 45783"/>
              <a:gd name="connsiteX0-1201" fmla="*/ 5872 w 20716"/>
              <a:gd name="connsiteY0-1202" fmla="*/ 313 h 49046"/>
              <a:gd name="connsiteX1-1203" fmla="*/ 19614 w 20716"/>
              <a:gd name="connsiteY1-1204" fmla="*/ 13482 h 49046"/>
              <a:gd name="connsiteX2-1205" fmla="*/ 18587 w 20716"/>
              <a:gd name="connsiteY2-1206" fmla="*/ 44283 h 49046"/>
              <a:gd name="connsiteX3-1207" fmla="*/ 8328 w 20716"/>
              <a:gd name="connsiteY3-1208" fmla="*/ 40860 h 49046"/>
              <a:gd name="connsiteX4-1209" fmla="*/ 3325 w 20716"/>
              <a:gd name="connsiteY4-1210" fmla="*/ 46857 h 49046"/>
              <a:gd name="connsiteX5-1211" fmla="*/ 29 w 20716"/>
              <a:gd name="connsiteY5-1212" fmla="*/ 25404 h 49046"/>
              <a:gd name="connsiteX6-1213" fmla="*/ 5872 w 20716"/>
              <a:gd name="connsiteY6-1214" fmla="*/ 313 h 49046"/>
              <a:gd name="connsiteX0-1215" fmla="*/ 9893 w 24737"/>
              <a:gd name="connsiteY0-1216" fmla="*/ 751 h 47414"/>
              <a:gd name="connsiteX1-1217" fmla="*/ 23635 w 24737"/>
              <a:gd name="connsiteY1-1218" fmla="*/ 13920 h 47414"/>
              <a:gd name="connsiteX2-1219" fmla="*/ 22608 w 24737"/>
              <a:gd name="connsiteY2-1220" fmla="*/ 44721 h 47414"/>
              <a:gd name="connsiteX3-1221" fmla="*/ 12349 w 24737"/>
              <a:gd name="connsiteY3-1222" fmla="*/ 41298 h 47414"/>
              <a:gd name="connsiteX4-1223" fmla="*/ 7346 w 24737"/>
              <a:gd name="connsiteY4-1224" fmla="*/ 47295 h 47414"/>
              <a:gd name="connsiteX5-1225" fmla="*/ 13 w 24737"/>
              <a:gd name="connsiteY5-1226" fmla="*/ 34798 h 47414"/>
              <a:gd name="connsiteX6-1227" fmla="*/ 9893 w 24737"/>
              <a:gd name="connsiteY6-1228" fmla="*/ 751 h 47414"/>
              <a:gd name="connsiteX0-1229" fmla="*/ 9893 w 24600"/>
              <a:gd name="connsiteY0-1230" fmla="*/ 751 h 54073"/>
              <a:gd name="connsiteX1-1231" fmla="*/ 23635 w 24600"/>
              <a:gd name="connsiteY1-1232" fmla="*/ 13920 h 54073"/>
              <a:gd name="connsiteX2-1233" fmla="*/ 22608 w 24600"/>
              <a:gd name="connsiteY2-1234" fmla="*/ 44721 h 54073"/>
              <a:gd name="connsiteX3-1235" fmla="*/ 15807 w 24600"/>
              <a:gd name="connsiteY3-1236" fmla="*/ 54041 h 54073"/>
              <a:gd name="connsiteX4-1237" fmla="*/ 7346 w 24600"/>
              <a:gd name="connsiteY4-1238" fmla="*/ 47295 h 54073"/>
              <a:gd name="connsiteX5-1239" fmla="*/ 13 w 24600"/>
              <a:gd name="connsiteY5-1240" fmla="*/ 34798 h 54073"/>
              <a:gd name="connsiteX6-1241" fmla="*/ 9893 w 24600"/>
              <a:gd name="connsiteY6-1242" fmla="*/ 751 h 54073"/>
              <a:gd name="connsiteX0-1243" fmla="*/ 9893 w 24600"/>
              <a:gd name="connsiteY0-1244" fmla="*/ 751 h 54183"/>
              <a:gd name="connsiteX1-1245" fmla="*/ 23635 w 24600"/>
              <a:gd name="connsiteY1-1246" fmla="*/ 13920 h 54183"/>
              <a:gd name="connsiteX2-1247" fmla="*/ 22608 w 24600"/>
              <a:gd name="connsiteY2-1248" fmla="*/ 44721 h 54183"/>
              <a:gd name="connsiteX3-1249" fmla="*/ 15807 w 24600"/>
              <a:gd name="connsiteY3-1250" fmla="*/ 54041 h 54183"/>
              <a:gd name="connsiteX4-1251" fmla="*/ 6426 w 24600"/>
              <a:gd name="connsiteY4-1252" fmla="*/ 49250 h 54183"/>
              <a:gd name="connsiteX5-1253" fmla="*/ 13 w 24600"/>
              <a:gd name="connsiteY5-1254" fmla="*/ 34798 h 54183"/>
              <a:gd name="connsiteX6-1255" fmla="*/ 9893 w 24600"/>
              <a:gd name="connsiteY6-1256" fmla="*/ 751 h 541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4600" h="54183">
                <a:moveTo>
                  <a:pt x="9893" y="751"/>
                </a:moveTo>
                <a:cubicBezTo>
                  <a:pt x="13830" y="-2729"/>
                  <a:pt x="21516" y="6592"/>
                  <a:pt x="23635" y="13920"/>
                </a:cubicBezTo>
                <a:cubicBezTo>
                  <a:pt x="25754" y="21248"/>
                  <a:pt x="23913" y="38034"/>
                  <a:pt x="22608" y="44721"/>
                </a:cubicBezTo>
                <a:cubicBezTo>
                  <a:pt x="21303" y="51408"/>
                  <a:pt x="18504" y="53286"/>
                  <a:pt x="15807" y="54041"/>
                </a:cubicBezTo>
                <a:cubicBezTo>
                  <a:pt x="13110" y="54796"/>
                  <a:pt x="9058" y="52457"/>
                  <a:pt x="6426" y="49250"/>
                </a:cubicBezTo>
                <a:cubicBezTo>
                  <a:pt x="3794" y="46043"/>
                  <a:pt x="363" y="39771"/>
                  <a:pt x="13" y="34798"/>
                </a:cubicBezTo>
                <a:cubicBezTo>
                  <a:pt x="-337" y="29825"/>
                  <a:pt x="5956" y="4231"/>
                  <a:pt x="9893" y="751"/>
                </a:cubicBezTo>
                <a:close/>
              </a:path>
            </a:pathLst>
          </a:custGeom>
          <a:solidFill>
            <a:srgbClr val="001B50"/>
          </a:solidFill>
          <a:ln w="25400">
            <a:solidFill>
              <a:srgbClr val="0ECA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终止 9"/>
          <p:cNvSpPr/>
          <p:nvPr/>
        </p:nvSpPr>
        <p:spPr>
          <a:xfrm>
            <a:off x="1071698" y="1770291"/>
            <a:ext cx="2420801" cy="225027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4867 w 22992"/>
              <a:gd name="connsiteY0-2" fmla="*/ 0 h 21600"/>
              <a:gd name="connsiteX1-3" fmla="*/ 19517 w 22992"/>
              <a:gd name="connsiteY1-4" fmla="*/ 0 h 21600"/>
              <a:gd name="connsiteX2-5" fmla="*/ 22992 w 22992"/>
              <a:gd name="connsiteY2-6" fmla="*/ 10800 h 21600"/>
              <a:gd name="connsiteX3-7" fmla="*/ 19517 w 22992"/>
              <a:gd name="connsiteY3-8" fmla="*/ 21600 h 21600"/>
              <a:gd name="connsiteX4-9" fmla="*/ 4867 w 22992"/>
              <a:gd name="connsiteY4-10" fmla="*/ 21600 h 21600"/>
              <a:gd name="connsiteX5-11" fmla="*/ 0 w 22992"/>
              <a:gd name="connsiteY5-12" fmla="*/ 8343 h 21600"/>
              <a:gd name="connsiteX6-13" fmla="*/ 4867 w 22992"/>
              <a:gd name="connsiteY6-14" fmla="*/ 0 h 21600"/>
              <a:gd name="connsiteX0-15" fmla="*/ 3538 w 23010"/>
              <a:gd name="connsiteY0-16" fmla="*/ 0 h 26718"/>
              <a:gd name="connsiteX1-17" fmla="*/ 19535 w 23010"/>
              <a:gd name="connsiteY1-18" fmla="*/ 5118 h 26718"/>
              <a:gd name="connsiteX2-19" fmla="*/ 23010 w 23010"/>
              <a:gd name="connsiteY2-20" fmla="*/ 15918 h 26718"/>
              <a:gd name="connsiteX3-21" fmla="*/ 19535 w 23010"/>
              <a:gd name="connsiteY3-22" fmla="*/ 26718 h 26718"/>
              <a:gd name="connsiteX4-23" fmla="*/ 4885 w 23010"/>
              <a:gd name="connsiteY4-24" fmla="*/ 26718 h 26718"/>
              <a:gd name="connsiteX5-25" fmla="*/ 18 w 23010"/>
              <a:gd name="connsiteY5-26" fmla="*/ 13461 h 26718"/>
              <a:gd name="connsiteX6-27" fmla="*/ 3538 w 23010"/>
              <a:gd name="connsiteY6-28" fmla="*/ 0 h 26718"/>
              <a:gd name="connsiteX0-29" fmla="*/ 3538 w 23022"/>
              <a:gd name="connsiteY0-30" fmla="*/ 0 h 26718"/>
              <a:gd name="connsiteX1-31" fmla="*/ 18457 w 23022"/>
              <a:gd name="connsiteY1-32" fmla="*/ 2149 h 26718"/>
              <a:gd name="connsiteX2-33" fmla="*/ 23010 w 23022"/>
              <a:gd name="connsiteY2-34" fmla="*/ 15918 h 26718"/>
              <a:gd name="connsiteX3-35" fmla="*/ 19535 w 23022"/>
              <a:gd name="connsiteY3-36" fmla="*/ 26718 h 26718"/>
              <a:gd name="connsiteX4-37" fmla="*/ 4885 w 23022"/>
              <a:gd name="connsiteY4-38" fmla="*/ 26718 h 26718"/>
              <a:gd name="connsiteX5-39" fmla="*/ 18 w 23022"/>
              <a:gd name="connsiteY5-40" fmla="*/ 13461 h 26718"/>
              <a:gd name="connsiteX6-41" fmla="*/ 3538 w 23022"/>
              <a:gd name="connsiteY6-42" fmla="*/ 0 h 26718"/>
              <a:gd name="connsiteX0-43" fmla="*/ 3538 w 22047"/>
              <a:gd name="connsiteY0-44" fmla="*/ 0 h 26718"/>
              <a:gd name="connsiteX1-45" fmla="*/ 18457 w 22047"/>
              <a:gd name="connsiteY1-46" fmla="*/ 2149 h 26718"/>
              <a:gd name="connsiteX2-47" fmla="*/ 22022 w 22047"/>
              <a:gd name="connsiteY2-48" fmla="*/ 13666 h 26718"/>
              <a:gd name="connsiteX3-49" fmla="*/ 19535 w 22047"/>
              <a:gd name="connsiteY3-50" fmla="*/ 26718 h 26718"/>
              <a:gd name="connsiteX4-51" fmla="*/ 4885 w 22047"/>
              <a:gd name="connsiteY4-52" fmla="*/ 26718 h 26718"/>
              <a:gd name="connsiteX5-53" fmla="*/ 18 w 22047"/>
              <a:gd name="connsiteY5-54" fmla="*/ 13461 h 26718"/>
              <a:gd name="connsiteX6-55" fmla="*/ 3538 w 22047"/>
              <a:gd name="connsiteY6-56" fmla="*/ 0 h 26718"/>
              <a:gd name="connsiteX0-57" fmla="*/ 3538 w 22022"/>
              <a:gd name="connsiteY0-58" fmla="*/ 0 h 26718"/>
              <a:gd name="connsiteX1-59" fmla="*/ 18457 w 22022"/>
              <a:gd name="connsiteY1-60" fmla="*/ 2149 h 26718"/>
              <a:gd name="connsiteX2-61" fmla="*/ 22022 w 22022"/>
              <a:gd name="connsiteY2-62" fmla="*/ 13666 h 26718"/>
              <a:gd name="connsiteX3-63" fmla="*/ 18592 w 22022"/>
              <a:gd name="connsiteY3-64" fmla="*/ 25797 h 26718"/>
              <a:gd name="connsiteX4-65" fmla="*/ 4885 w 22022"/>
              <a:gd name="connsiteY4-66" fmla="*/ 26718 h 26718"/>
              <a:gd name="connsiteX5-67" fmla="*/ 18 w 22022"/>
              <a:gd name="connsiteY5-68" fmla="*/ 13461 h 26718"/>
              <a:gd name="connsiteX6-69" fmla="*/ 3538 w 22022"/>
              <a:gd name="connsiteY6-70" fmla="*/ 0 h 26718"/>
              <a:gd name="connsiteX0-71" fmla="*/ 3541 w 22025"/>
              <a:gd name="connsiteY0-72" fmla="*/ 0 h 28356"/>
              <a:gd name="connsiteX1-73" fmla="*/ 18460 w 22025"/>
              <a:gd name="connsiteY1-74" fmla="*/ 2149 h 28356"/>
              <a:gd name="connsiteX2-75" fmla="*/ 22025 w 22025"/>
              <a:gd name="connsiteY2-76" fmla="*/ 13666 h 28356"/>
              <a:gd name="connsiteX3-77" fmla="*/ 18595 w 22025"/>
              <a:gd name="connsiteY3-78" fmla="*/ 25797 h 28356"/>
              <a:gd name="connsiteX4-79" fmla="*/ 4978 w 22025"/>
              <a:gd name="connsiteY4-80" fmla="*/ 28356 h 28356"/>
              <a:gd name="connsiteX5-81" fmla="*/ 21 w 22025"/>
              <a:gd name="connsiteY5-82" fmla="*/ 13461 h 28356"/>
              <a:gd name="connsiteX6-83" fmla="*/ 3541 w 22025"/>
              <a:gd name="connsiteY6-84" fmla="*/ 0 h 28356"/>
              <a:gd name="connsiteX0-85" fmla="*/ 3546 w 22030"/>
              <a:gd name="connsiteY0-86" fmla="*/ 0 h 28356"/>
              <a:gd name="connsiteX1-87" fmla="*/ 18465 w 22030"/>
              <a:gd name="connsiteY1-88" fmla="*/ 2149 h 28356"/>
              <a:gd name="connsiteX2-89" fmla="*/ 22030 w 22030"/>
              <a:gd name="connsiteY2-90" fmla="*/ 13666 h 28356"/>
              <a:gd name="connsiteX3-91" fmla="*/ 18600 w 22030"/>
              <a:gd name="connsiteY3-92" fmla="*/ 25797 h 28356"/>
              <a:gd name="connsiteX4-93" fmla="*/ 4983 w 22030"/>
              <a:gd name="connsiteY4-94" fmla="*/ 28356 h 28356"/>
              <a:gd name="connsiteX5-95" fmla="*/ 26 w 22030"/>
              <a:gd name="connsiteY5-96" fmla="*/ 13461 h 28356"/>
              <a:gd name="connsiteX6-97" fmla="*/ 3546 w 22030"/>
              <a:gd name="connsiteY6-98" fmla="*/ 0 h 28356"/>
              <a:gd name="connsiteX0-99" fmla="*/ 1195 w 19679"/>
              <a:gd name="connsiteY0-100" fmla="*/ 0 h 28356"/>
              <a:gd name="connsiteX1-101" fmla="*/ 16114 w 19679"/>
              <a:gd name="connsiteY1-102" fmla="*/ 2149 h 28356"/>
              <a:gd name="connsiteX2-103" fmla="*/ 19679 w 19679"/>
              <a:gd name="connsiteY2-104" fmla="*/ 13666 h 28356"/>
              <a:gd name="connsiteX3-105" fmla="*/ 16249 w 19679"/>
              <a:gd name="connsiteY3-106" fmla="*/ 25797 h 28356"/>
              <a:gd name="connsiteX4-107" fmla="*/ 2632 w 19679"/>
              <a:gd name="connsiteY4-108" fmla="*/ 28356 h 28356"/>
              <a:gd name="connsiteX5-109" fmla="*/ 1195 w 19679"/>
              <a:gd name="connsiteY5-110" fmla="*/ 0 h 28356"/>
              <a:gd name="connsiteX0-111" fmla="*/ 3832 w 22316"/>
              <a:gd name="connsiteY0-112" fmla="*/ 0 h 28356"/>
              <a:gd name="connsiteX1-113" fmla="*/ 18751 w 22316"/>
              <a:gd name="connsiteY1-114" fmla="*/ 2149 h 28356"/>
              <a:gd name="connsiteX2-115" fmla="*/ 22316 w 22316"/>
              <a:gd name="connsiteY2-116" fmla="*/ 13666 h 28356"/>
              <a:gd name="connsiteX3-117" fmla="*/ 18886 w 22316"/>
              <a:gd name="connsiteY3-118" fmla="*/ 25797 h 28356"/>
              <a:gd name="connsiteX4-119" fmla="*/ 5269 w 22316"/>
              <a:gd name="connsiteY4-120" fmla="*/ 28356 h 28356"/>
              <a:gd name="connsiteX5-121" fmla="*/ 3832 w 22316"/>
              <a:gd name="connsiteY5-122" fmla="*/ 0 h 28356"/>
              <a:gd name="connsiteX0-123" fmla="*/ 1831 w 20315"/>
              <a:gd name="connsiteY0-124" fmla="*/ 0 h 28377"/>
              <a:gd name="connsiteX1-125" fmla="*/ 16750 w 20315"/>
              <a:gd name="connsiteY1-126" fmla="*/ 2149 h 28377"/>
              <a:gd name="connsiteX2-127" fmla="*/ 20315 w 20315"/>
              <a:gd name="connsiteY2-128" fmla="*/ 13666 h 28377"/>
              <a:gd name="connsiteX3-129" fmla="*/ 16885 w 20315"/>
              <a:gd name="connsiteY3-130" fmla="*/ 25797 h 28377"/>
              <a:gd name="connsiteX4-131" fmla="*/ 3268 w 20315"/>
              <a:gd name="connsiteY4-132" fmla="*/ 28356 h 28377"/>
              <a:gd name="connsiteX5-133" fmla="*/ 1831 w 20315"/>
              <a:gd name="connsiteY5-134" fmla="*/ 0 h 28377"/>
              <a:gd name="connsiteX0-135" fmla="*/ 3287 w 21771"/>
              <a:gd name="connsiteY0-136" fmla="*/ 0 h 28357"/>
              <a:gd name="connsiteX1-137" fmla="*/ 18206 w 21771"/>
              <a:gd name="connsiteY1-138" fmla="*/ 2149 h 28357"/>
              <a:gd name="connsiteX2-139" fmla="*/ 21771 w 21771"/>
              <a:gd name="connsiteY2-140" fmla="*/ 13666 h 28357"/>
              <a:gd name="connsiteX3-141" fmla="*/ 18341 w 21771"/>
              <a:gd name="connsiteY3-142" fmla="*/ 25797 h 28357"/>
              <a:gd name="connsiteX4-143" fmla="*/ 4724 w 21771"/>
              <a:gd name="connsiteY4-144" fmla="*/ 28356 h 28357"/>
              <a:gd name="connsiteX5-145" fmla="*/ 3287 w 21771"/>
              <a:gd name="connsiteY5-146" fmla="*/ 0 h 28357"/>
              <a:gd name="connsiteX0-147" fmla="*/ 4230 w 22714"/>
              <a:gd name="connsiteY0-148" fmla="*/ 12 h 28369"/>
              <a:gd name="connsiteX1-149" fmla="*/ 19149 w 22714"/>
              <a:gd name="connsiteY1-150" fmla="*/ 2161 h 28369"/>
              <a:gd name="connsiteX2-151" fmla="*/ 22714 w 22714"/>
              <a:gd name="connsiteY2-152" fmla="*/ 13678 h 28369"/>
              <a:gd name="connsiteX3-153" fmla="*/ 19284 w 22714"/>
              <a:gd name="connsiteY3-154" fmla="*/ 25809 h 28369"/>
              <a:gd name="connsiteX4-155" fmla="*/ 5667 w 22714"/>
              <a:gd name="connsiteY4-156" fmla="*/ 28368 h 28369"/>
              <a:gd name="connsiteX5-157" fmla="*/ 4230 w 22714"/>
              <a:gd name="connsiteY5-158" fmla="*/ 12 h 28369"/>
              <a:gd name="connsiteX0-159" fmla="*/ 4688 w 23172"/>
              <a:gd name="connsiteY0-160" fmla="*/ 354 h 28711"/>
              <a:gd name="connsiteX1-161" fmla="*/ 19607 w 23172"/>
              <a:gd name="connsiteY1-162" fmla="*/ 2503 h 28711"/>
              <a:gd name="connsiteX2-163" fmla="*/ 23172 w 23172"/>
              <a:gd name="connsiteY2-164" fmla="*/ 14020 h 28711"/>
              <a:gd name="connsiteX3-165" fmla="*/ 19742 w 23172"/>
              <a:gd name="connsiteY3-166" fmla="*/ 26151 h 28711"/>
              <a:gd name="connsiteX4-167" fmla="*/ 6125 w 23172"/>
              <a:gd name="connsiteY4-168" fmla="*/ 28710 h 28711"/>
              <a:gd name="connsiteX5-169" fmla="*/ 4688 w 23172"/>
              <a:gd name="connsiteY5-170" fmla="*/ 354 h 28711"/>
              <a:gd name="connsiteX0-171" fmla="*/ 5021 w 23505"/>
              <a:gd name="connsiteY0-172" fmla="*/ 324 h 28681"/>
              <a:gd name="connsiteX1-173" fmla="*/ 19940 w 23505"/>
              <a:gd name="connsiteY1-174" fmla="*/ 2473 h 28681"/>
              <a:gd name="connsiteX2-175" fmla="*/ 23505 w 23505"/>
              <a:gd name="connsiteY2-176" fmla="*/ 13990 h 28681"/>
              <a:gd name="connsiteX3-177" fmla="*/ 20075 w 23505"/>
              <a:gd name="connsiteY3-178" fmla="*/ 26121 h 28681"/>
              <a:gd name="connsiteX4-179" fmla="*/ 6458 w 23505"/>
              <a:gd name="connsiteY4-180" fmla="*/ 28680 h 28681"/>
              <a:gd name="connsiteX5-181" fmla="*/ 5021 w 23505"/>
              <a:gd name="connsiteY5-182" fmla="*/ 324 h 28681"/>
              <a:gd name="connsiteX0-183" fmla="*/ 3000 w 21484"/>
              <a:gd name="connsiteY0-184" fmla="*/ 1453 h 27658"/>
              <a:gd name="connsiteX1-185" fmla="*/ 17919 w 21484"/>
              <a:gd name="connsiteY1-186" fmla="*/ 3602 h 27658"/>
              <a:gd name="connsiteX2-187" fmla="*/ 21484 w 21484"/>
              <a:gd name="connsiteY2-188" fmla="*/ 15119 h 27658"/>
              <a:gd name="connsiteX3-189" fmla="*/ 18054 w 21484"/>
              <a:gd name="connsiteY3-190" fmla="*/ 27250 h 27658"/>
              <a:gd name="connsiteX4-191" fmla="*/ 4886 w 21484"/>
              <a:gd name="connsiteY4-192" fmla="*/ 27557 h 27658"/>
              <a:gd name="connsiteX5-193" fmla="*/ 3000 w 21484"/>
              <a:gd name="connsiteY5-194" fmla="*/ 1453 h 27658"/>
              <a:gd name="connsiteX0-195" fmla="*/ 749 w 20939"/>
              <a:gd name="connsiteY0-196" fmla="*/ 1509 h 29307"/>
              <a:gd name="connsiteX1-197" fmla="*/ 17374 w 20939"/>
              <a:gd name="connsiteY1-198" fmla="*/ 3351 h 29307"/>
              <a:gd name="connsiteX2-199" fmla="*/ 20939 w 20939"/>
              <a:gd name="connsiteY2-200" fmla="*/ 14868 h 29307"/>
              <a:gd name="connsiteX3-201" fmla="*/ 17509 w 20939"/>
              <a:gd name="connsiteY3-202" fmla="*/ 26999 h 29307"/>
              <a:gd name="connsiteX4-203" fmla="*/ 4341 w 20939"/>
              <a:gd name="connsiteY4-204" fmla="*/ 27306 h 29307"/>
              <a:gd name="connsiteX5-205" fmla="*/ 749 w 20939"/>
              <a:gd name="connsiteY5-206" fmla="*/ 1509 h 29307"/>
              <a:gd name="connsiteX0-207" fmla="*/ 1711 w 21901"/>
              <a:gd name="connsiteY0-208" fmla="*/ 1464 h 28837"/>
              <a:gd name="connsiteX1-209" fmla="*/ 18336 w 21901"/>
              <a:gd name="connsiteY1-210" fmla="*/ 3306 h 28837"/>
              <a:gd name="connsiteX2-211" fmla="*/ 21901 w 21901"/>
              <a:gd name="connsiteY2-212" fmla="*/ 14823 h 28837"/>
              <a:gd name="connsiteX3-213" fmla="*/ 18471 w 21901"/>
              <a:gd name="connsiteY3-214" fmla="*/ 26954 h 28837"/>
              <a:gd name="connsiteX4-215" fmla="*/ 2429 w 21901"/>
              <a:gd name="connsiteY4-216" fmla="*/ 26647 h 28837"/>
              <a:gd name="connsiteX5-217" fmla="*/ 1711 w 21901"/>
              <a:gd name="connsiteY5-218" fmla="*/ 1464 h 28837"/>
              <a:gd name="connsiteX0-219" fmla="*/ 1702 w 21892"/>
              <a:gd name="connsiteY0-220" fmla="*/ 1464 h 28054"/>
              <a:gd name="connsiteX1-221" fmla="*/ 18327 w 21892"/>
              <a:gd name="connsiteY1-222" fmla="*/ 3306 h 28054"/>
              <a:gd name="connsiteX2-223" fmla="*/ 21892 w 21892"/>
              <a:gd name="connsiteY2-224" fmla="*/ 14823 h 28054"/>
              <a:gd name="connsiteX3-225" fmla="*/ 18282 w 21892"/>
              <a:gd name="connsiteY3-226" fmla="*/ 24497 h 28054"/>
              <a:gd name="connsiteX4-227" fmla="*/ 2420 w 21892"/>
              <a:gd name="connsiteY4-228" fmla="*/ 26647 h 28054"/>
              <a:gd name="connsiteX5-229" fmla="*/ 1702 w 21892"/>
              <a:gd name="connsiteY5-230" fmla="*/ 1464 h 28054"/>
              <a:gd name="connsiteX0-231" fmla="*/ 1702 w 21892"/>
              <a:gd name="connsiteY0-232" fmla="*/ 1464 h 28054"/>
              <a:gd name="connsiteX1-233" fmla="*/ 18327 w 21892"/>
              <a:gd name="connsiteY1-234" fmla="*/ 3306 h 28054"/>
              <a:gd name="connsiteX2-235" fmla="*/ 21892 w 21892"/>
              <a:gd name="connsiteY2-236" fmla="*/ 14823 h 28054"/>
              <a:gd name="connsiteX3-237" fmla="*/ 18282 w 21892"/>
              <a:gd name="connsiteY3-238" fmla="*/ 24497 h 28054"/>
              <a:gd name="connsiteX4-239" fmla="*/ 2420 w 21892"/>
              <a:gd name="connsiteY4-240" fmla="*/ 26647 h 28054"/>
              <a:gd name="connsiteX5-241" fmla="*/ 1702 w 21892"/>
              <a:gd name="connsiteY5-242" fmla="*/ 1464 h 28054"/>
              <a:gd name="connsiteX0-243" fmla="*/ 1722 w 21913"/>
              <a:gd name="connsiteY0-244" fmla="*/ 2559 h 29149"/>
              <a:gd name="connsiteX1-245" fmla="*/ 18661 w 21913"/>
              <a:gd name="connsiteY1-246" fmla="*/ 1330 h 29149"/>
              <a:gd name="connsiteX2-247" fmla="*/ 21912 w 21913"/>
              <a:gd name="connsiteY2-248" fmla="*/ 15918 h 29149"/>
              <a:gd name="connsiteX3-249" fmla="*/ 18302 w 21913"/>
              <a:gd name="connsiteY3-250" fmla="*/ 25592 h 29149"/>
              <a:gd name="connsiteX4-251" fmla="*/ 2440 w 21913"/>
              <a:gd name="connsiteY4-252" fmla="*/ 27742 h 29149"/>
              <a:gd name="connsiteX5-253" fmla="*/ 1722 w 21913"/>
              <a:gd name="connsiteY5-254" fmla="*/ 2559 h 29149"/>
              <a:gd name="connsiteX0-255" fmla="*/ 1722 w 21913"/>
              <a:gd name="connsiteY0-256" fmla="*/ 2336 h 28926"/>
              <a:gd name="connsiteX1-257" fmla="*/ 18661 w 21913"/>
              <a:gd name="connsiteY1-258" fmla="*/ 1107 h 28926"/>
              <a:gd name="connsiteX2-259" fmla="*/ 21912 w 21913"/>
              <a:gd name="connsiteY2-260" fmla="*/ 15695 h 28926"/>
              <a:gd name="connsiteX3-261" fmla="*/ 18302 w 21913"/>
              <a:gd name="connsiteY3-262" fmla="*/ 25369 h 28926"/>
              <a:gd name="connsiteX4-263" fmla="*/ 2440 w 21913"/>
              <a:gd name="connsiteY4-264" fmla="*/ 27519 h 28926"/>
              <a:gd name="connsiteX5-265" fmla="*/ 1722 w 21913"/>
              <a:gd name="connsiteY5-266" fmla="*/ 2336 h 28926"/>
              <a:gd name="connsiteX0-267" fmla="*/ 1722 w 21991"/>
              <a:gd name="connsiteY0-268" fmla="*/ 1686 h 28276"/>
              <a:gd name="connsiteX1-269" fmla="*/ 18661 w 21991"/>
              <a:gd name="connsiteY1-270" fmla="*/ 457 h 28276"/>
              <a:gd name="connsiteX2-271" fmla="*/ 21912 w 21991"/>
              <a:gd name="connsiteY2-272" fmla="*/ 15045 h 28276"/>
              <a:gd name="connsiteX3-273" fmla="*/ 18302 w 21991"/>
              <a:gd name="connsiteY3-274" fmla="*/ 24719 h 28276"/>
              <a:gd name="connsiteX4-275" fmla="*/ 2440 w 21991"/>
              <a:gd name="connsiteY4-276" fmla="*/ 26869 h 28276"/>
              <a:gd name="connsiteX5-277" fmla="*/ 1722 w 21991"/>
              <a:gd name="connsiteY5-278" fmla="*/ 1686 h 28276"/>
              <a:gd name="connsiteX0-279" fmla="*/ 1722 w 22278"/>
              <a:gd name="connsiteY0-280" fmla="*/ 3240 h 29830"/>
              <a:gd name="connsiteX1-281" fmla="*/ 18661 w 22278"/>
              <a:gd name="connsiteY1-282" fmla="*/ 2011 h 29830"/>
              <a:gd name="connsiteX2-283" fmla="*/ 22271 w 22278"/>
              <a:gd name="connsiteY2-284" fmla="*/ 18749 h 29830"/>
              <a:gd name="connsiteX3-285" fmla="*/ 18302 w 22278"/>
              <a:gd name="connsiteY3-286" fmla="*/ 26273 h 29830"/>
              <a:gd name="connsiteX4-287" fmla="*/ 2440 w 22278"/>
              <a:gd name="connsiteY4-288" fmla="*/ 28423 h 29830"/>
              <a:gd name="connsiteX5-289" fmla="*/ 1722 w 22278"/>
              <a:gd name="connsiteY5-290" fmla="*/ 3240 h 29830"/>
              <a:gd name="connsiteX0-291" fmla="*/ 1708 w 22257"/>
              <a:gd name="connsiteY0-292" fmla="*/ 2212 h 28802"/>
              <a:gd name="connsiteX1-293" fmla="*/ 18422 w 22257"/>
              <a:gd name="connsiteY1-294" fmla="*/ 3030 h 28802"/>
              <a:gd name="connsiteX2-295" fmla="*/ 22257 w 22257"/>
              <a:gd name="connsiteY2-296" fmla="*/ 17721 h 28802"/>
              <a:gd name="connsiteX3-297" fmla="*/ 18288 w 22257"/>
              <a:gd name="connsiteY3-298" fmla="*/ 25245 h 28802"/>
              <a:gd name="connsiteX4-299" fmla="*/ 2426 w 22257"/>
              <a:gd name="connsiteY4-300" fmla="*/ 27395 h 28802"/>
              <a:gd name="connsiteX5-301" fmla="*/ 1708 w 22257"/>
              <a:gd name="connsiteY5-302" fmla="*/ 2212 h 28802"/>
              <a:gd name="connsiteX0-303" fmla="*/ 1708 w 22259"/>
              <a:gd name="connsiteY0-304" fmla="*/ 1530 h 28120"/>
              <a:gd name="connsiteX1-305" fmla="*/ 18422 w 22259"/>
              <a:gd name="connsiteY1-306" fmla="*/ 2348 h 28120"/>
              <a:gd name="connsiteX2-307" fmla="*/ 22257 w 22259"/>
              <a:gd name="connsiteY2-308" fmla="*/ 17039 h 28120"/>
              <a:gd name="connsiteX3-309" fmla="*/ 18288 w 22259"/>
              <a:gd name="connsiteY3-310" fmla="*/ 24563 h 28120"/>
              <a:gd name="connsiteX4-311" fmla="*/ 2426 w 22259"/>
              <a:gd name="connsiteY4-312" fmla="*/ 26713 h 28120"/>
              <a:gd name="connsiteX5-313" fmla="*/ 1708 w 22259"/>
              <a:gd name="connsiteY5-314" fmla="*/ 1530 h 28120"/>
              <a:gd name="connsiteX0-315" fmla="*/ 1708 w 23155"/>
              <a:gd name="connsiteY0-316" fmla="*/ 2050 h 28640"/>
              <a:gd name="connsiteX1-317" fmla="*/ 18422 w 23155"/>
              <a:gd name="connsiteY1-318" fmla="*/ 2868 h 28640"/>
              <a:gd name="connsiteX2-319" fmla="*/ 23155 w 23155"/>
              <a:gd name="connsiteY2-320" fmla="*/ 13976 h 28640"/>
              <a:gd name="connsiteX3-321" fmla="*/ 18288 w 23155"/>
              <a:gd name="connsiteY3-322" fmla="*/ 25083 h 28640"/>
              <a:gd name="connsiteX4-323" fmla="*/ 2426 w 23155"/>
              <a:gd name="connsiteY4-324" fmla="*/ 27233 h 28640"/>
              <a:gd name="connsiteX5-325" fmla="*/ 1708 w 23155"/>
              <a:gd name="connsiteY5-326" fmla="*/ 2050 h 28640"/>
              <a:gd name="connsiteX0-327" fmla="*/ 1708 w 23155"/>
              <a:gd name="connsiteY0-328" fmla="*/ 2050 h 28640"/>
              <a:gd name="connsiteX1-329" fmla="*/ 18422 w 23155"/>
              <a:gd name="connsiteY1-330" fmla="*/ 2868 h 28640"/>
              <a:gd name="connsiteX2-331" fmla="*/ 23155 w 23155"/>
              <a:gd name="connsiteY2-332" fmla="*/ 13976 h 28640"/>
              <a:gd name="connsiteX3-333" fmla="*/ 18288 w 23155"/>
              <a:gd name="connsiteY3-334" fmla="*/ 25083 h 28640"/>
              <a:gd name="connsiteX4-335" fmla="*/ 2426 w 23155"/>
              <a:gd name="connsiteY4-336" fmla="*/ 27233 h 28640"/>
              <a:gd name="connsiteX5-337" fmla="*/ 1708 w 23155"/>
              <a:gd name="connsiteY5-338" fmla="*/ 2050 h 28640"/>
              <a:gd name="connsiteX0-339" fmla="*/ 1863 w 23310"/>
              <a:gd name="connsiteY0-340" fmla="*/ 2185 h 30355"/>
              <a:gd name="connsiteX1-341" fmla="*/ 18577 w 23310"/>
              <a:gd name="connsiteY1-342" fmla="*/ 3003 h 30355"/>
              <a:gd name="connsiteX2-343" fmla="*/ 23310 w 23310"/>
              <a:gd name="connsiteY2-344" fmla="*/ 14111 h 30355"/>
              <a:gd name="connsiteX3-345" fmla="*/ 18443 w 23310"/>
              <a:gd name="connsiteY3-346" fmla="*/ 25218 h 30355"/>
              <a:gd name="connsiteX4-347" fmla="*/ 2267 w 23310"/>
              <a:gd name="connsiteY4-348" fmla="*/ 29211 h 30355"/>
              <a:gd name="connsiteX5-349" fmla="*/ 1863 w 23310"/>
              <a:gd name="connsiteY5-350" fmla="*/ 2185 h 30355"/>
              <a:gd name="connsiteX0-351" fmla="*/ 1859 w 23306"/>
              <a:gd name="connsiteY0-352" fmla="*/ 2185 h 30199"/>
              <a:gd name="connsiteX1-353" fmla="*/ 18573 w 23306"/>
              <a:gd name="connsiteY1-354" fmla="*/ 3003 h 30199"/>
              <a:gd name="connsiteX2-355" fmla="*/ 23306 w 23306"/>
              <a:gd name="connsiteY2-356" fmla="*/ 14111 h 30199"/>
              <a:gd name="connsiteX3-357" fmla="*/ 18349 w 23306"/>
              <a:gd name="connsiteY3-358" fmla="*/ 24297 h 30199"/>
              <a:gd name="connsiteX4-359" fmla="*/ 2263 w 23306"/>
              <a:gd name="connsiteY4-360" fmla="*/ 29211 h 30199"/>
              <a:gd name="connsiteX5-361" fmla="*/ 1859 w 23306"/>
              <a:gd name="connsiteY5-362" fmla="*/ 2185 h 30199"/>
              <a:gd name="connsiteX0-363" fmla="*/ 1859 w 23306"/>
              <a:gd name="connsiteY0-364" fmla="*/ 2185 h 30093"/>
              <a:gd name="connsiteX1-365" fmla="*/ 18573 w 23306"/>
              <a:gd name="connsiteY1-366" fmla="*/ 3003 h 30093"/>
              <a:gd name="connsiteX2-367" fmla="*/ 23306 w 23306"/>
              <a:gd name="connsiteY2-368" fmla="*/ 14111 h 30093"/>
              <a:gd name="connsiteX3-369" fmla="*/ 18349 w 23306"/>
              <a:gd name="connsiteY3-370" fmla="*/ 24297 h 30093"/>
              <a:gd name="connsiteX4-371" fmla="*/ 2263 w 23306"/>
              <a:gd name="connsiteY4-372" fmla="*/ 29211 h 30093"/>
              <a:gd name="connsiteX5-373" fmla="*/ 1859 w 23306"/>
              <a:gd name="connsiteY5-374" fmla="*/ 2185 h 30093"/>
              <a:gd name="connsiteX0-375" fmla="*/ 1870 w 23319"/>
              <a:gd name="connsiteY0-376" fmla="*/ 1625 h 29533"/>
              <a:gd name="connsiteX1-377" fmla="*/ 18764 w 23319"/>
              <a:gd name="connsiteY1-378" fmla="*/ 4183 h 29533"/>
              <a:gd name="connsiteX2-379" fmla="*/ 23317 w 23319"/>
              <a:gd name="connsiteY2-380" fmla="*/ 13551 h 29533"/>
              <a:gd name="connsiteX3-381" fmla="*/ 18360 w 23319"/>
              <a:gd name="connsiteY3-382" fmla="*/ 23737 h 29533"/>
              <a:gd name="connsiteX4-383" fmla="*/ 2274 w 23319"/>
              <a:gd name="connsiteY4-384" fmla="*/ 28651 h 29533"/>
              <a:gd name="connsiteX5-385" fmla="*/ 1870 w 23319"/>
              <a:gd name="connsiteY5-386" fmla="*/ 1625 h 29533"/>
              <a:gd name="connsiteX0-387" fmla="*/ 1852 w 23347"/>
              <a:gd name="connsiteY0-388" fmla="*/ 1451 h 30551"/>
              <a:gd name="connsiteX1-389" fmla="*/ 18791 w 23347"/>
              <a:gd name="connsiteY1-390" fmla="*/ 5135 h 30551"/>
              <a:gd name="connsiteX2-391" fmla="*/ 23344 w 23347"/>
              <a:gd name="connsiteY2-392" fmla="*/ 14503 h 30551"/>
              <a:gd name="connsiteX3-393" fmla="*/ 18387 w 23347"/>
              <a:gd name="connsiteY3-394" fmla="*/ 24689 h 30551"/>
              <a:gd name="connsiteX4-395" fmla="*/ 2301 w 23347"/>
              <a:gd name="connsiteY4-396" fmla="*/ 29603 h 30551"/>
              <a:gd name="connsiteX5-397" fmla="*/ 1852 w 23347"/>
              <a:gd name="connsiteY5-398" fmla="*/ 1451 h 30551"/>
              <a:gd name="connsiteX0-399" fmla="*/ 2079 w 24544"/>
              <a:gd name="connsiteY0-400" fmla="*/ 1399 h 30499"/>
              <a:gd name="connsiteX1-401" fmla="*/ 22352 w 24544"/>
              <a:gd name="connsiteY1-402" fmla="*/ 5313 h 30499"/>
              <a:gd name="connsiteX2-403" fmla="*/ 23571 w 24544"/>
              <a:gd name="connsiteY2-404" fmla="*/ 14451 h 30499"/>
              <a:gd name="connsiteX3-405" fmla="*/ 18614 w 24544"/>
              <a:gd name="connsiteY3-406" fmla="*/ 24637 h 30499"/>
              <a:gd name="connsiteX4-407" fmla="*/ 2528 w 24544"/>
              <a:gd name="connsiteY4-408" fmla="*/ 29551 h 30499"/>
              <a:gd name="connsiteX5-409" fmla="*/ 2079 w 24544"/>
              <a:gd name="connsiteY5-410" fmla="*/ 1399 h 30499"/>
              <a:gd name="connsiteX0-411" fmla="*/ 2362 w 25889"/>
              <a:gd name="connsiteY0-412" fmla="*/ 1399 h 29790"/>
              <a:gd name="connsiteX1-413" fmla="*/ 22635 w 25889"/>
              <a:gd name="connsiteY1-414" fmla="*/ 5313 h 29790"/>
              <a:gd name="connsiteX2-415" fmla="*/ 23854 w 25889"/>
              <a:gd name="connsiteY2-416" fmla="*/ 14451 h 29790"/>
              <a:gd name="connsiteX3-417" fmla="*/ 2811 w 25889"/>
              <a:gd name="connsiteY3-418" fmla="*/ 29551 h 29790"/>
              <a:gd name="connsiteX4-419" fmla="*/ 2362 w 25889"/>
              <a:gd name="connsiteY4-420" fmla="*/ 1399 h 29790"/>
              <a:gd name="connsiteX0-421" fmla="*/ 2329 w 25488"/>
              <a:gd name="connsiteY0-422" fmla="*/ 1688 h 31439"/>
              <a:gd name="connsiteX1-423" fmla="*/ 22602 w 25488"/>
              <a:gd name="connsiteY1-424" fmla="*/ 5602 h 31439"/>
              <a:gd name="connsiteX2-425" fmla="*/ 23248 w 25488"/>
              <a:gd name="connsiteY2-426" fmla="*/ 25566 h 31439"/>
              <a:gd name="connsiteX3-427" fmla="*/ 2778 w 25488"/>
              <a:gd name="connsiteY3-428" fmla="*/ 29840 h 31439"/>
              <a:gd name="connsiteX4-429" fmla="*/ 2329 w 25488"/>
              <a:gd name="connsiteY4-430" fmla="*/ 1688 h 31439"/>
              <a:gd name="connsiteX0-431" fmla="*/ 2379 w 25958"/>
              <a:gd name="connsiteY0-432" fmla="*/ 1543 h 31279"/>
              <a:gd name="connsiteX1-433" fmla="*/ 23427 w 25958"/>
              <a:gd name="connsiteY1-434" fmla="*/ 5994 h 31279"/>
              <a:gd name="connsiteX2-435" fmla="*/ 23298 w 25958"/>
              <a:gd name="connsiteY2-436" fmla="*/ 25421 h 31279"/>
              <a:gd name="connsiteX3-437" fmla="*/ 2828 w 25958"/>
              <a:gd name="connsiteY3-438" fmla="*/ 29695 h 31279"/>
              <a:gd name="connsiteX4-439" fmla="*/ 2379 w 25958"/>
              <a:gd name="connsiteY4-440" fmla="*/ 1543 h 31279"/>
              <a:gd name="connsiteX0-441" fmla="*/ 1607 w 25080"/>
              <a:gd name="connsiteY0-442" fmla="*/ 1681 h 33070"/>
              <a:gd name="connsiteX1-443" fmla="*/ 22655 w 25080"/>
              <a:gd name="connsiteY1-444" fmla="*/ 6132 h 33070"/>
              <a:gd name="connsiteX2-445" fmla="*/ 22526 w 25080"/>
              <a:gd name="connsiteY2-446" fmla="*/ 25559 h 33070"/>
              <a:gd name="connsiteX3-447" fmla="*/ 3807 w 25080"/>
              <a:gd name="connsiteY3-448" fmla="*/ 31752 h 33070"/>
              <a:gd name="connsiteX4-449" fmla="*/ 1607 w 25080"/>
              <a:gd name="connsiteY4-450" fmla="*/ 1681 h 33070"/>
              <a:gd name="connsiteX0-451" fmla="*/ 1683 w 25156"/>
              <a:gd name="connsiteY0-452" fmla="*/ 1681 h 33485"/>
              <a:gd name="connsiteX1-453" fmla="*/ 22731 w 25156"/>
              <a:gd name="connsiteY1-454" fmla="*/ 6132 h 33485"/>
              <a:gd name="connsiteX2-455" fmla="*/ 22602 w 25156"/>
              <a:gd name="connsiteY2-456" fmla="*/ 25559 h 33485"/>
              <a:gd name="connsiteX3-457" fmla="*/ 3883 w 25156"/>
              <a:gd name="connsiteY3-458" fmla="*/ 31752 h 33485"/>
              <a:gd name="connsiteX4-459" fmla="*/ 1683 w 25156"/>
              <a:gd name="connsiteY4-460" fmla="*/ 1681 h 33485"/>
              <a:gd name="connsiteX0-461" fmla="*/ 1545 w 24308"/>
              <a:gd name="connsiteY0-462" fmla="*/ 1764 h 33894"/>
              <a:gd name="connsiteX1-463" fmla="*/ 22593 w 24308"/>
              <a:gd name="connsiteY1-464" fmla="*/ 6215 h 33894"/>
              <a:gd name="connsiteX2-465" fmla="*/ 20915 w 24308"/>
              <a:gd name="connsiteY2-466" fmla="*/ 28483 h 33894"/>
              <a:gd name="connsiteX3-467" fmla="*/ 3745 w 24308"/>
              <a:gd name="connsiteY3-468" fmla="*/ 31835 h 33894"/>
              <a:gd name="connsiteX4-469" fmla="*/ 1545 w 24308"/>
              <a:gd name="connsiteY4-470" fmla="*/ 1764 h 33894"/>
              <a:gd name="connsiteX0-471" fmla="*/ 1545 w 24711"/>
              <a:gd name="connsiteY0-472" fmla="*/ 1764 h 34793"/>
              <a:gd name="connsiteX1-473" fmla="*/ 22593 w 24711"/>
              <a:gd name="connsiteY1-474" fmla="*/ 6215 h 34793"/>
              <a:gd name="connsiteX2-475" fmla="*/ 20915 w 24711"/>
              <a:gd name="connsiteY2-476" fmla="*/ 28483 h 34793"/>
              <a:gd name="connsiteX3-477" fmla="*/ 3745 w 24711"/>
              <a:gd name="connsiteY3-478" fmla="*/ 31835 h 34793"/>
              <a:gd name="connsiteX4-479" fmla="*/ 1545 w 24711"/>
              <a:gd name="connsiteY4-480" fmla="*/ 1764 h 34793"/>
              <a:gd name="connsiteX0-481" fmla="*/ 1556 w 24869"/>
              <a:gd name="connsiteY0-482" fmla="*/ 1726 h 34201"/>
              <a:gd name="connsiteX1-483" fmla="*/ 22604 w 24869"/>
              <a:gd name="connsiteY1-484" fmla="*/ 6177 h 34201"/>
              <a:gd name="connsiteX2-485" fmla="*/ 21229 w 24869"/>
              <a:gd name="connsiteY2-486" fmla="*/ 27140 h 34201"/>
              <a:gd name="connsiteX3-487" fmla="*/ 3756 w 24869"/>
              <a:gd name="connsiteY3-488" fmla="*/ 31797 h 34201"/>
              <a:gd name="connsiteX4-489" fmla="*/ 1556 w 24869"/>
              <a:gd name="connsiteY4-490" fmla="*/ 1726 h 34201"/>
              <a:gd name="connsiteX0-491" fmla="*/ 1563 w 24960"/>
              <a:gd name="connsiteY0-492" fmla="*/ 1734 h 34331"/>
              <a:gd name="connsiteX1-493" fmla="*/ 22611 w 24960"/>
              <a:gd name="connsiteY1-494" fmla="*/ 6185 h 34331"/>
              <a:gd name="connsiteX2-495" fmla="*/ 21404 w 24960"/>
              <a:gd name="connsiteY2-496" fmla="*/ 27455 h 34331"/>
              <a:gd name="connsiteX3-497" fmla="*/ 3763 w 24960"/>
              <a:gd name="connsiteY3-498" fmla="*/ 31805 h 34331"/>
              <a:gd name="connsiteX4-499" fmla="*/ 1563 w 24960"/>
              <a:gd name="connsiteY4-500" fmla="*/ 1734 h 34331"/>
              <a:gd name="connsiteX0-501" fmla="*/ 1612 w 24575"/>
              <a:gd name="connsiteY0-502" fmla="*/ 1724 h 33427"/>
              <a:gd name="connsiteX1-503" fmla="*/ 22660 w 24575"/>
              <a:gd name="connsiteY1-504" fmla="*/ 6175 h 33427"/>
              <a:gd name="connsiteX2-505" fmla="*/ 21453 w 24575"/>
              <a:gd name="connsiteY2-506" fmla="*/ 27445 h 33427"/>
              <a:gd name="connsiteX3-507" fmla="*/ 3677 w 24575"/>
              <a:gd name="connsiteY3-508" fmla="*/ 31641 h 33427"/>
              <a:gd name="connsiteX4-509" fmla="*/ 1612 w 24575"/>
              <a:gd name="connsiteY4-510" fmla="*/ 1724 h 33427"/>
              <a:gd name="connsiteX0-511" fmla="*/ 1647 w 24465"/>
              <a:gd name="connsiteY0-512" fmla="*/ 1865 h 32744"/>
              <a:gd name="connsiteX1-513" fmla="*/ 22560 w 24465"/>
              <a:gd name="connsiteY1-514" fmla="*/ 5548 h 32744"/>
              <a:gd name="connsiteX2-515" fmla="*/ 21353 w 24465"/>
              <a:gd name="connsiteY2-516" fmla="*/ 26818 h 32744"/>
              <a:gd name="connsiteX3-517" fmla="*/ 3577 w 24465"/>
              <a:gd name="connsiteY3-518" fmla="*/ 31014 h 32744"/>
              <a:gd name="connsiteX4-519" fmla="*/ 1647 w 24465"/>
              <a:gd name="connsiteY4-520" fmla="*/ 1865 h 32744"/>
              <a:gd name="connsiteX0-521" fmla="*/ 1604 w 24602"/>
              <a:gd name="connsiteY0-522" fmla="*/ 1736 h 33357"/>
              <a:gd name="connsiteX1-523" fmla="*/ 22685 w 24602"/>
              <a:gd name="connsiteY1-524" fmla="*/ 6110 h 33357"/>
              <a:gd name="connsiteX2-525" fmla="*/ 21478 w 24602"/>
              <a:gd name="connsiteY2-526" fmla="*/ 27380 h 33357"/>
              <a:gd name="connsiteX3-527" fmla="*/ 3702 w 24602"/>
              <a:gd name="connsiteY3-528" fmla="*/ 31576 h 33357"/>
              <a:gd name="connsiteX4-529" fmla="*/ 1604 w 24602"/>
              <a:gd name="connsiteY4-530" fmla="*/ 1736 h 33357"/>
              <a:gd name="connsiteX0-531" fmla="*/ 1589 w 24587"/>
              <a:gd name="connsiteY0-532" fmla="*/ 935 h 32556"/>
              <a:gd name="connsiteX1-533" fmla="*/ 22670 w 24587"/>
              <a:gd name="connsiteY1-534" fmla="*/ 5309 h 32556"/>
              <a:gd name="connsiteX2-535" fmla="*/ 21463 w 24587"/>
              <a:gd name="connsiteY2-536" fmla="*/ 26579 h 32556"/>
              <a:gd name="connsiteX3-537" fmla="*/ 3687 w 24587"/>
              <a:gd name="connsiteY3-538" fmla="*/ 30775 h 32556"/>
              <a:gd name="connsiteX4-539" fmla="*/ 1589 w 24587"/>
              <a:gd name="connsiteY4-540" fmla="*/ 935 h 32556"/>
              <a:gd name="connsiteX0-541" fmla="*/ 1351 w 24349"/>
              <a:gd name="connsiteY0-542" fmla="*/ 1300 h 32921"/>
              <a:gd name="connsiteX1-543" fmla="*/ 22432 w 24349"/>
              <a:gd name="connsiteY1-544" fmla="*/ 5674 h 32921"/>
              <a:gd name="connsiteX2-545" fmla="*/ 21225 w 24349"/>
              <a:gd name="connsiteY2-546" fmla="*/ 26944 h 32921"/>
              <a:gd name="connsiteX3-547" fmla="*/ 3449 w 24349"/>
              <a:gd name="connsiteY3-548" fmla="*/ 31140 h 32921"/>
              <a:gd name="connsiteX4-549" fmla="*/ 1351 w 24349"/>
              <a:gd name="connsiteY4-550" fmla="*/ 1300 h 32921"/>
              <a:gd name="connsiteX0-551" fmla="*/ 1573 w 24571"/>
              <a:gd name="connsiteY0-552" fmla="*/ 1702 h 33323"/>
              <a:gd name="connsiteX1-553" fmla="*/ 22654 w 24571"/>
              <a:gd name="connsiteY1-554" fmla="*/ 6076 h 33323"/>
              <a:gd name="connsiteX2-555" fmla="*/ 21447 w 24571"/>
              <a:gd name="connsiteY2-556" fmla="*/ 27346 h 33323"/>
              <a:gd name="connsiteX3-557" fmla="*/ 3671 w 24571"/>
              <a:gd name="connsiteY3-558" fmla="*/ 31542 h 33323"/>
              <a:gd name="connsiteX4-559" fmla="*/ 1573 w 24571"/>
              <a:gd name="connsiteY4-560" fmla="*/ 1702 h 33323"/>
              <a:gd name="connsiteX0-561" fmla="*/ 1586 w 24719"/>
              <a:gd name="connsiteY0-562" fmla="*/ 1721 h 33524"/>
              <a:gd name="connsiteX1-563" fmla="*/ 22667 w 24719"/>
              <a:gd name="connsiteY1-564" fmla="*/ 6095 h 33524"/>
              <a:gd name="connsiteX2-565" fmla="*/ 21763 w 24719"/>
              <a:gd name="connsiteY2-566" fmla="*/ 27979 h 33524"/>
              <a:gd name="connsiteX3-567" fmla="*/ 3684 w 24719"/>
              <a:gd name="connsiteY3-568" fmla="*/ 31561 h 33524"/>
              <a:gd name="connsiteX4-569" fmla="*/ 1586 w 24719"/>
              <a:gd name="connsiteY4-570" fmla="*/ 1721 h 33524"/>
              <a:gd name="connsiteX0-571" fmla="*/ 1586 w 24904"/>
              <a:gd name="connsiteY0-572" fmla="*/ 1721 h 34186"/>
              <a:gd name="connsiteX1-573" fmla="*/ 22667 w 24904"/>
              <a:gd name="connsiteY1-574" fmla="*/ 6095 h 34186"/>
              <a:gd name="connsiteX2-575" fmla="*/ 21763 w 24904"/>
              <a:gd name="connsiteY2-576" fmla="*/ 27979 h 34186"/>
              <a:gd name="connsiteX3-577" fmla="*/ 3684 w 24904"/>
              <a:gd name="connsiteY3-578" fmla="*/ 31561 h 34186"/>
              <a:gd name="connsiteX4-579" fmla="*/ 1586 w 24904"/>
              <a:gd name="connsiteY4-580" fmla="*/ 1721 h 34186"/>
              <a:gd name="connsiteX0-581" fmla="*/ 1586 w 24313"/>
              <a:gd name="connsiteY0-582" fmla="*/ 3002 h 35467"/>
              <a:gd name="connsiteX1-583" fmla="*/ 10607 w 24313"/>
              <a:gd name="connsiteY1-584" fmla="*/ 1529 h 35467"/>
              <a:gd name="connsiteX2-585" fmla="*/ 22667 w 24313"/>
              <a:gd name="connsiteY2-586" fmla="*/ 7376 h 35467"/>
              <a:gd name="connsiteX3-587" fmla="*/ 21763 w 24313"/>
              <a:gd name="connsiteY3-588" fmla="*/ 29260 h 35467"/>
              <a:gd name="connsiteX4-589" fmla="*/ 3684 w 24313"/>
              <a:gd name="connsiteY4-590" fmla="*/ 32842 h 35467"/>
              <a:gd name="connsiteX5-591" fmla="*/ 1586 w 24313"/>
              <a:gd name="connsiteY5-592" fmla="*/ 3002 h 35467"/>
              <a:gd name="connsiteX0-593" fmla="*/ 705 w 23454"/>
              <a:gd name="connsiteY0-594" fmla="*/ 1734 h 34199"/>
              <a:gd name="connsiteX1-595" fmla="*/ 9371 w 23454"/>
              <a:gd name="connsiteY1-596" fmla="*/ 3844 h 34199"/>
              <a:gd name="connsiteX2-597" fmla="*/ 21786 w 23454"/>
              <a:gd name="connsiteY2-598" fmla="*/ 6108 h 34199"/>
              <a:gd name="connsiteX3-599" fmla="*/ 20882 w 23454"/>
              <a:gd name="connsiteY3-600" fmla="*/ 27992 h 34199"/>
              <a:gd name="connsiteX4-601" fmla="*/ 2803 w 23454"/>
              <a:gd name="connsiteY4-602" fmla="*/ 31574 h 34199"/>
              <a:gd name="connsiteX5-603" fmla="*/ 705 w 23454"/>
              <a:gd name="connsiteY5-604" fmla="*/ 1734 h 34199"/>
              <a:gd name="connsiteX0-605" fmla="*/ 966 w 23715"/>
              <a:gd name="connsiteY0-606" fmla="*/ 1734 h 33042"/>
              <a:gd name="connsiteX1-607" fmla="*/ 9632 w 23715"/>
              <a:gd name="connsiteY1-608" fmla="*/ 3844 h 33042"/>
              <a:gd name="connsiteX2-609" fmla="*/ 22047 w 23715"/>
              <a:gd name="connsiteY2-610" fmla="*/ 6108 h 33042"/>
              <a:gd name="connsiteX3-611" fmla="*/ 21143 w 23715"/>
              <a:gd name="connsiteY3-612" fmla="*/ 27992 h 33042"/>
              <a:gd name="connsiteX4-613" fmla="*/ 3064 w 23715"/>
              <a:gd name="connsiteY4-614" fmla="*/ 31574 h 33042"/>
              <a:gd name="connsiteX5-615" fmla="*/ 445 w 23715"/>
              <a:gd name="connsiteY5-616" fmla="*/ 18074 h 33042"/>
              <a:gd name="connsiteX6-617" fmla="*/ 966 w 23715"/>
              <a:gd name="connsiteY6-618" fmla="*/ 1734 h 33042"/>
              <a:gd name="connsiteX0-619" fmla="*/ 966 w 23059"/>
              <a:gd name="connsiteY0-620" fmla="*/ 1734 h 33418"/>
              <a:gd name="connsiteX1-621" fmla="*/ 9632 w 23059"/>
              <a:gd name="connsiteY1-622" fmla="*/ 3844 h 33418"/>
              <a:gd name="connsiteX2-623" fmla="*/ 22047 w 23059"/>
              <a:gd name="connsiteY2-624" fmla="*/ 6108 h 33418"/>
              <a:gd name="connsiteX3-625" fmla="*/ 21143 w 23059"/>
              <a:gd name="connsiteY3-626" fmla="*/ 27992 h 33418"/>
              <a:gd name="connsiteX4-627" fmla="*/ 11673 w 23059"/>
              <a:gd name="connsiteY4-628" fmla="*/ 32917 h 33418"/>
              <a:gd name="connsiteX5-629" fmla="*/ 3064 w 23059"/>
              <a:gd name="connsiteY5-630" fmla="*/ 31574 h 33418"/>
              <a:gd name="connsiteX6-631" fmla="*/ 445 w 23059"/>
              <a:gd name="connsiteY6-632" fmla="*/ 18074 h 33418"/>
              <a:gd name="connsiteX7" fmla="*/ 966 w 23059"/>
              <a:gd name="connsiteY7" fmla="*/ 1734 h 33418"/>
              <a:gd name="connsiteX0-633" fmla="*/ 966 w 23059"/>
              <a:gd name="connsiteY0-634" fmla="*/ 1734 h 33418"/>
              <a:gd name="connsiteX1-635" fmla="*/ 9632 w 23059"/>
              <a:gd name="connsiteY1-636" fmla="*/ 3844 h 33418"/>
              <a:gd name="connsiteX2-637" fmla="*/ 22047 w 23059"/>
              <a:gd name="connsiteY2-638" fmla="*/ 6108 h 33418"/>
              <a:gd name="connsiteX3-639" fmla="*/ 21143 w 23059"/>
              <a:gd name="connsiteY3-640" fmla="*/ 27992 h 33418"/>
              <a:gd name="connsiteX4-641" fmla="*/ 11673 w 23059"/>
              <a:gd name="connsiteY4-642" fmla="*/ 32917 h 33418"/>
              <a:gd name="connsiteX5-643" fmla="*/ 3064 w 23059"/>
              <a:gd name="connsiteY5-644" fmla="*/ 31574 h 33418"/>
              <a:gd name="connsiteX6-645" fmla="*/ 445 w 23059"/>
              <a:gd name="connsiteY6-646" fmla="*/ 18074 h 33418"/>
              <a:gd name="connsiteX7-647" fmla="*/ 966 w 23059"/>
              <a:gd name="connsiteY7-648" fmla="*/ 1734 h 33418"/>
              <a:gd name="connsiteX0-649" fmla="*/ 966 w 22732"/>
              <a:gd name="connsiteY0-650" fmla="*/ 1734 h 33418"/>
              <a:gd name="connsiteX1-651" fmla="*/ 9632 w 22732"/>
              <a:gd name="connsiteY1-652" fmla="*/ 3844 h 33418"/>
              <a:gd name="connsiteX2-653" fmla="*/ 22047 w 22732"/>
              <a:gd name="connsiteY2-654" fmla="*/ 6108 h 33418"/>
              <a:gd name="connsiteX3-655" fmla="*/ 20122 w 22732"/>
              <a:gd name="connsiteY3-656" fmla="*/ 23283 h 33418"/>
              <a:gd name="connsiteX4-657" fmla="*/ 11673 w 22732"/>
              <a:gd name="connsiteY4-658" fmla="*/ 32917 h 33418"/>
              <a:gd name="connsiteX5-659" fmla="*/ 3064 w 22732"/>
              <a:gd name="connsiteY5-660" fmla="*/ 31574 h 33418"/>
              <a:gd name="connsiteX6-661" fmla="*/ 445 w 22732"/>
              <a:gd name="connsiteY6-662" fmla="*/ 18074 h 33418"/>
              <a:gd name="connsiteX7-663" fmla="*/ 966 w 22732"/>
              <a:gd name="connsiteY7-664" fmla="*/ 1734 h 33418"/>
              <a:gd name="connsiteX0-665" fmla="*/ 966 w 22695"/>
              <a:gd name="connsiteY0-666" fmla="*/ 3315 h 34999"/>
              <a:gd name="connsiteX1-667" fmla="*/ 9632 w 22695"/>
              <a:gd name="connsiteY1-668" fmla="*/ 5425 h 34999"/>
              <a:gd name="connsiteX2-669" fmla="*/ 22003 w 22695"/>
              <a:gd name="connsiteY2-670" fmla="*/ 728 h 34999"/>
              <a:gd name="connsiteX3-671" fmla="*/ 20122 w 22695"/>
              <a:gd name="connsiteY3-672" fmla="*/ 24864 h 34999"/>
              <a:gd name="connsiteX4-673" fmla="*/ 11673 w 22695"/>
              <a:gd name="connsiteY4-674" fmla="*/ 34498 h 34999"/>
              <a:gd name="connsiteX5-675" fmla="*/ 3064 w 22695"/>
              <a:gd name="connsiteY5-676" fmla="*/ 33155 h 34999"/>
              <a:gd name="connsiteX6-677" fmla="*/ 445 w 22695"/>
              <a:gd name="connsiteY6-678" fmla="*/ 19655 h 34999"/>
              <a:gd name="connsiteX7-679" fmla="*/ 966 w 22695"/>
              <a:gd name="connsiteY7-680" fmla="*/ 3315 h 34999"/>
              <a:gd name="connsiteX0-681" fmla="*/ 1099 w 22684"/>
              <a:gd name="connsiteY0-682" fmla="*/ 4110 h 35794"/>
              <a:gd name="connsiteX1-683" fmla="*/ 11762 w 22684"/>
              <a:gd name="connsiteY1-684" fmla="*/ 1920 h 35794"/>
              <a:gd name="connsiteX2-685" fmla="*/ 22136 w 22684"/>
              <a:gd name="connsiteY2-686" fmla="*/ 1523 h 35794"/>
              <a:gd name="connsiteX3-687" fmla="*/ 20255 w 22684"/>
              <a:gd name="connsiteY3-688" fmla="*/ 25659 h 35794"/>
              <a:gd name="connsiteX4-689" fmla="*/ 11806 w 22684"/>
              <a:gd name="connsiteY4-690" fmla="*/ 35293 h 35794"/>
              <a:gd name="connsiteX5-691" fmla="*/ 3197 w 22684"/>
              <a:gd name="connsiteY5-692" fmla="*/ 33950 h 35794"/>
              <a:gd name="connsiteX6-693" fmla="*/ 578 w 22684"/>
              <a:gd name="connsiteY6-694" fmla="*/ 20450 h 35794"/>
              <a:gd name="connsiteX7-695" fmla="*/ 1099 w 22684"/>
              <a:gd name="connsiteY7-696" fmla="*/ 4110 h 35794"/>
              <a:gd name="connsiteX0-697" fmla="*/ 935 w 22964"/>
              <a:gd name="connsiteY0-698" fmla="*/ 2165 h 35794"/>
              <a:gd name="connsiteX1-699" fmla="*/ 12042 w 22964"/>
              <a:gd name="connsiteY1-700" fmla="*/ 1920 h 35794"/>
              <a:gd name="connsiteX2-701" fmla="*/ 22416 w 22964"/>
              <a:gd name="connsiteY2-702" fmla="*/ 1523 h 35794"/>
              <a:gd name="connsiteX3-703" fmla="*/ 20535 w 22964"/>
              <a:gd name="connsiteY3-704" fmla="*/ 25659 h 35794"/>
              <a:gd name="connsiteX4-705" fmla="*/ 12086 w 22964"/>
              <a:gd name="connsiteY4-706" fmla="*/ 35293 h 35794"/>
              <a:gd name="connsiteX5-707" fmla="*/ 3477 w 22964"/>
              <a:gd name="connsiteY5-708" fmla="*/ 33950 h 35794"/>
              <a:gd name="connsiteX6-709" fmla="*/ 858 w 22964"/>
              <a:gd name="connsiteY6-710" fmla="*/ 20450 h 35794"/>
              <a:gd name="connsiteX7-711" fmla="*/ 935 w 22964"/>
              <a:gd name="connsiteY7-712" fmla="*/ 2165 h 35794"/>
              <a:gd name="connsiteX0-713" fmla="*/ 502 w 22531"/>
              <a:gd name="connsiteY0-714" fmla="*/ 2165 h 35815"/>
              <a:gd name="connsiteX1-715" fmla="*/ 11609 w 22531"/>
              <a:gd name="connsiteY1-716" fmla="*/ 1920 h 35815"/>
              <a:gd name="connsiteX2-717" fmla="*/ 21983 w 22531"/>
              <a:gd name="connsiteY2-718" fmla="*/ 1523 h 35815"/>
              <a:gd name="connsiteX3-719" fmla="*/ 20102 w 22531"/>
              <a:gd name="connsiteY3-720" fmla="*/ 25659 h 35815"/>
              <a:gd name="connsiteX4-721" fmla="*/ 11653 w 22531"/>
              <a:gd name="connsiteY4-722" fmla="*/ 35293 h 35815"/>
              <a:gd name="connsiteX5-723" fmla="*/ 3044 w 22531"/>
              <a:gd name="connsiteY5-724" fmla="*/ 33950 h 35815"/>
              <a:gd name="connsiteX6-725" fmla="*/ 1978 w 22531"/>
              <a:gd name="connsiteY6-726" fmla="*/ 20041 h 35815"/>
              <a:gd name="connsiteX7-727" fmla="*/ 502 w 22531"/>
              <a:gd name="connsiteY7-728" fmla="*/ 2165 h 35815"/>
              <a:gd name="connsiteX0-729" fmla="*/ 502 w 22531"/>
              <a:gd name="connsiteY0-730" fmla="*/ 2165 h 36702"/>
              <a:gd name="connsiteX1-731" fmla="*/ 11609 w 22531"/>
              <a:gd name="connsiteY1-732" fmla="*/ 1920 h 36702"/>
              <a:gd name="connsiteX2-733" fmla="*/ 21983 w 22531"/>
              <a:gd name="connsiteY2-734" fmla="*/ 1523 h 36702"/>
              <a:gd name="connsiteX3-735" fmla="*/ 20102 w 22531"/>
              <a:gd name="connsiteY3-736" fmla="*/ 25659 h 36702"/>
              <a:gd name="connsiteX4-737" fmla="*/ 11653 w 22531"/>
              <a:gd name="connsiteY4-738" fmla="*/ 35293 h 36702"/>
              <a:gd name="connsiteX5-739" fmla="*/ 2600 w 22531"/>
              <a:gd name="connsiteY5-740" fmla="*/ 35486 h 36702"/>
              <a:gd name="connsiteX6-741" fmla="*/ 1978 w 22531"/>
              <a:gd name="connsiteY6-742" fmla="*/ 20041 h 36702"/>
              <a:gd name="connsiteX7-743" fmla="*/ 502 w 22531"/>
              <a:gd name="connsiteY7-744" fmla="*/ 2165 h 36702"/>
              <a:gd name="connsiteX0-745" fmla="*/ 502 w 22518"/>
              <a:gd name="connsiteY0-746" fmla="*/ 2165 h 37257"/>
              <a:gd name="connsiteX1-747" fmla="*/ 11609 w 22518"/>
              <a:gd name="connsiteY1-748" fmla="*/ 1920 h 37257"/>
              <a:gd name="connsiteX2-749" fmla="*/ 21983 w 22518"/>
              <a:gd name="connsiteY2-750" fmla="*/ 1523 h 37257"/>
              <a:gd name="connsiteX3-751" fmla="*/ 20102 w 22518"/>
              <a:gd name="connsiteY3-752" fmla="*/ 25659 h 37257"/>
              <a:gd name="connsiteX4-753" fmla="*/ 12141 w 22518"/>
              <a:gd name="connsiteY4-754" fmla="*/ 36521 h 37257"/>
              <a:gd name="connsiteX5-755" fmla="*/ 2600 w 22518"/>
              <a:gd name="connsiteY5-756" fmla="*/ 35486 h 37257"/>
              <a:gd name="connsiteX6-757" fmla="*/ 1978 w 22518"/>
              <a:gd name="connsiteY6-758" fmla="*/ 20041 h 37257"/>
              <a:gd name="connsiteX7-759" fmla="*/ 502 w 22518"/>
              <a:gd name="connsiteY7-760" fmla="*/ 2165 h 37257"/>
              <a:gd name="connsiteX0-761" fmla="*/ 502 w 22518"/>
              <a:gd name="connsiteY0-762" fmla="*/ 2165 h 37257"/>
              <a:gd name="connsiteX1-763" fmla="*/ 11609 w 22518"/>
              <a:gd name="connsiteY1-764" fmla="*/ 1920 h 37257"/>
              <a:gd name="connsiteX2-765" fmla="*/ 21983 w 22518"/>
              <a:gd name="connsiteY2-766" fmla="*/ 1523 h 37257"/>
              <a:gd name="connsiteX3-767" fmla="*/ 20102 w 22518"/>
              <a:gd name="connsiteY3-768" fmla="*/ 25659 h 37257"/>
              <a:gd name="connsiteX4-769" fmla="*/ 12141 w 22518"/>
              <a:gd name="connsiteY4-770" fmla="*/ 36521 h 37257"/>
              <a:gd name="connsiteX5-771" fmla="*/ 2600 w 22518"/>
              <a:gd name="connsiteY5-772" fmla="*/ 35486 h 37257"/>
              <a:gd name="connsiteX6-773" fmla="*/ 1978 w 22518"/>
              <a:gd name="connsiteY6-774" fmla="*/ 20041 h 37257"/>
              <a:gd name="connsiteX7-775" fmla="*/ 502 w 22518"/>
              <a:gd name="connsiteY7-776" fmla="*/ 2165 h 37257"/>
              <a:gd name="connsiteX0-777" fmla="*/ 502 w 22528"/>
              <a:gd name="connsiteY0-778" fmla="*/ 2165 h 36264"/>
              <a:gd name="connsiteX1-779" fmla="*/ 11609 w 22528"/>
              <a:gd name="connsiteY1-780" fmla="*/ 1920 h 36264"/>
              <a:gd name="connsiteX2-781" fmla="*/ 21983 w 22528"/>
              <a:gd name="connsiteY2-782" fmla="*/ 1523 h 36264"/>
              <a:gd name="connsiteX3-783" fmla="*/ 20102 w 22528"/>
              <a:gd name="connsiteY3-784" fmla="*/ 25659 h 36264"/>
              <a:gd name="connsiteX4-785" fmla="*/ 11742 w 22528"/>
              <a:gd name="connsiteY4-786" fmla="*/ 33757 h 36264"/>
              <a:gd name="connsiteX5-787" fmla="*/ 2600 w 22528"/>
              <a:gd name="connsiteY5-788" fmla="*/ 35486 h 36264"/>
              <a:gd name="connsiteX6-789" fmla="*/ 1978 w 22528"/>
              <a:gd name="connsiteY6-790" fmla="*/ 20041 h 36264"/>
              <a:gd name="connsiteX7-791" fmla="*/ 502 w 22528"/>
              <a:gd name="connsiteY7-792" fmla="*/ 2165 h 36264"/>
              <a:gd name="connsiteX0-793" fmla="*/ 502 w 22528"/>
              <a:gd name="connsiteY0-794" fmla="*/ 2165 h 37082"/>
              <a:gd name="connsiteX1-795" fmla="*/ 11609 w 22528"/>
              <a:gd name="connsiteY1-796" fmla="*/ 1920 h 37082"/>
              <a:gd name="connsiteX2-797" fmla="*/ 21983 w 22528"/>
              <a:gd name="connsiteY2-798" fmla="*/ 1523 h 37082"/>
              <a:gd name="connsiteX3-799" fmla="*/ 20102 w 22528"/>
              <a:gd name="connsiteY3-800" fmla="*/ 25659 h 37082"/>
              <a:gd name="connsiteX4-801" fmla="*/ 11742 w 22528"/>
              <a:gd name="connsiteY4-802" fmla="*/ 33757 h 37082"/>
              <a:gd name="connsiteX5-803" fmla="*/ 2600 w 22528"/>
              <a:gd name="connsiteY5-804" fmla="*/ 35486 h 37082"/>
              <a:gd name="connsiteX6-805" fmla="*/ 1978 w 22528"/>
              <a:gd name="connsiteY6-806" fmla="*/ 20041 h 37082"/>
              <a:gd name="connsiteX7-807" fmla="*/ 502 w 22528"/>
              <a:gd name="connsiteY7-808" fmla="*/ 2165 h 37082"/>
              <a:gd name="connsiteX0-809" fmla="*/ 502 w 22528"/>
              <a:gd name="connsiteY0-810" fmla="*/ 2165 h 36573"/>
              <a:gd name="connsiteX1-811" fmla="*/ 11609 w 22528"/>
              <a:gd name="connsiteY1-812" fmla="*/ 1920 h 36573"/>
              <a:gd name="connsiteX2-813" fmla="*/ 21983 w 22528"/>
              <a:gd name="connsiteY2-814" fmla="*/ 1523 h 36573"/>
              <a:gd name="connsiteX3-815" fmla="*/ 20102 w 22528"/>
              <a:gd name="connsiteY3-816" fmla="*/ 25659 h 36573"/>
              <a:gd name="connsiteX4-817" fmla="*/ 11742 w 22528"/>
              <a:gd name="connsiteY4-818" fmla="*/ 33757 h 36573"/>
              <a:gd name="connsiteX5-819" fmla="*/ 2600 w 22528"/>
              <a:gd name="connsiteY5-820" fmla="*/ 35486 h 36573"/>
              <a:gd name="connsiteX6-821" fmla="*/ 1978 w 22528"/>
              <a:gd name="connsiteY6-822" fmla="*/ 20041 h 36573"/>
              <a:gd name="connsiteX7-823" fmla="*/ 502 w 22528"/>
              <a:gd name="connsiteY7-824" fmla="*/ 2165 h 36573"/>
              <a:gd name="connsiteX0-825" fmla="*/ 502 w 22741"/>
              <a:gd name="connsiteY0-826" fmla="*/ 2532 h 36660"/>
              <a:gd name="connsiteX1-827" fmla="*/ 11609 w 22741"/>
              <a:gd name="connsiteY1-828" fmla="*/ 2287 h 36660"/>
              <a:gd name="connsiteX2-829" fmla="*/ 21983 w 22741"/>
              <a:gd name="connsiteY2-830" fmla="*/ 1890 h 36660"/>
              <a:gd name="connsiteX3-831" fmla="*/ 20812 w 22741"/>
              <a:gd name="connsiteY3-832" fmla="*/ 31042 h 36660"/>
              <a:gd name="connsiteX4-833" fmla="*/ 11742 w 22741"/>
              <a:gd name="connsiteY4-834" fmla="*/ 34124 h 36660"/>
              <a:gd name="connsiteX5-835" fmla="*/ 2600 w 22741"/>
              <a:gd name="connsiteY5-836" fmla="*/ 35853 h 36660"/>
              <a:gd name="connsiteX6-837" fmla="*/ 1978 w 22741"/>
              <a:gd name="connsiteY6-838" fmla="*/ 20408 h 36660"/>
              <a:gd name="connsiteX7-839" fmla="*/ 502 w 22741"/>
              <a:gd name="connsiteY7-840" fmla="*/ 2532 h 36660"/>
              <a:gd name="connsiteX0-841" fmla="*/ 285 w 22524"/>
              <a:gd name="connsiteY0-842" fmla="*/ 2532 h 36783"/>
              <a:gd name="connsiteX1-843" fmla="*/ 11392 w 22524"/>
              <a:gd name="connsiteY1-844" fmla="*/ 2287 h 36783"/>
              <a:gd name="connsiteX2-845" fmla="*/ 21766 w 22524"/>
              <a:gd name="connsiteY2-846" fmla="*/ 1890 h 36783"/>
              <a:gd name="connsiteX3-847" fmla="*/ 20595 w 22524"/>
              <a:gd name="connsiteY3-848" fmla="*/ 31042 h 36783"/>
              <a:gd name="connsiteX4-849" fmla="*/ 11525 w 22524"/>
              <a:gd name="connsiteY4-850" fmla="*/ 34124 h 36783"/>
              <a:gd name="connsiteX5-851" fmla="*/ 2383 w 22524"/>
              <a:gd name="connsiteY5-852" fmla="*/ 35853 h 36783"/>
              <a:gd name="connsiteX6-853" fmla="*/ 3226 w 22524"/>
              <a:gd name="connsiteY6-854" fmla="*/ 18668 h 36783"/>
              <a:gd name="connsiteX7-855" fmla="*/ 285 w 22524"/>
              <a:gd name="connsiteY7-856" fmla="*/ 2532 h 36783"/>
              <a:gd name="connsiteX0-857" fmla="*/ 285 w 22524"/>
              <a:gd name="connsiteY0-858" fmla="*/ 2532 h 34643"/>
              <a:gd name="connsiteX1-859" fmla="*/ 11392 w 22524"/>
              <a:gd name="connsiteY1-860" fmla="*/ 2287 h 34643"/>
              <a:gd name="connsiteX2-861" fmla="*/ 21766 w 22524"/>
              <a:gd name="connsiteY2-862" fmla="*/ 1890 h 34643"/>
              <a:gd name="connsiteX3-863" fmla="*/ 20595 w 22524"/>
              <a:gd name="connsiteY3-864" fmla="*/ 31042 h 34643"/>
              <a:gd name="connsiteX4-865" fmla="*/ 11525 w 22524"/>
              <a:gd name="connsiteY4-866" fmla="*/ 34124 h 34643"/>
              <a:gd name="connsiteX5-867" fmla="*/ 1451 w 22524"/>
              <a:gd name="connsiteY5-868" fmla="*/ 32987 h 34643"/>
              <a:gd name="connsiteX6-869" fmla="*/ 3226 w 22524"/>
              <a:gd name="connsiteY6-870" fmla="*/ 18668 h 34643"/>
              <a:gd name="connsiteX7-871" fmla="*/ 285 w 22524"/>
              <a:gd name="connsiteY7-872" fmla="*/ 2532 h 34643"/>
              <a:gd name="connsiteX0-873" fmla="*/ 285 w 22524"/>
              <a:gd name="connsiteY0-874" fmla="*/ 2532 h 36589"/>
              <a:gd name="connsiteX1-875" fmla="*/ 11392 w 22524"/>
              <a:gd name="connsiteY1-876" fmla="*/ 2287 h 36589"/>
              <a:gd name="connsiteX2-877" fmla="*/ 21766 w 22524"/>
              <a:gd name="connsiteY2-878" fmla="*/ 1890 h 36589"/>
              <a:gd name="connsiteX3-879" fmla="*/ 20595 w 22524"/>
              <a:gd name="connsiteY3-880" fmla="*/ 31042 h 36589"/>
              <a:gd name="connsiteX4-881" fmla="*/ 11525 w 22524"/>
              <a:gd name="connsiteY4-882" fmla="*/ 34124 h 36589"/>
              <a:gd name="connsiteX5-883" fmla="*/ 1451 w 22524"/>
              <a:gd name="connsiteY5-884" fmla="*/ 32987 h 36589"/>
              <a:gd name="connsiteX6-885" fmla="*/ 3226 w 22524"/>
              <a:gd name="connsiteY6-886" fmla="*/ 18668 h 36589"/>
              <a:gd name="connsiteX7-887" fmla="*/ 285 w 22524"/>
              <a:gd name="connsiteY7-888" fmla="*/ 2532 h 36589"/>
              <a:gd name="connsiteX0-889" fmla="*/ 865 w 23104"/>
              <a:gd name="connsiteY0-890" fmla="*/ 4497 h 38554"/>
              <a:gd name="connsiteX1-891" fmla="*/ 11972 w 23104"/>
              <a:gd name="connsiteY1-892" fmla="*/ 4252 h 38554"/>
              <a:gd name="connsiteX2-893" fmla="*/ 22346 w 23104"/>
              <a:gd name="connsiteY2-894" fmla="*/ 3855 h 38554"/>
              <a:gd name="connsiteX3-895" fmla="*/ 21175 w 23104"/>
              <a:gd name="connsiteY3-896" fmla="*/ 33007 h 38554"/>
              <a:gd name="connsiteX4-897" fmla="*/ 12105 w 23104"/>
              <a:gd name="connsiteY4-898" fmla="*/ 36089 h 38554"/>
              <a:gd name="connsiteX5-899" fmla="*/ 2031 w 23104"/>
              <a:gd name="connsiteY5-900" fmla="*/ 34952 h 38554"/>
              <a:gd name="connsiteX6-901" fmla="*/ 3806 w 23104"/>
              <a:gd name="connsiteY6-902" fmla="*/ 20633 h 38554"/>
              <a:gd name="connsiteX7-903" fmla="*/ 865 w 23104"/>
              <a:gd name="connsiteY7-904" fmla="*/ 4497 h 38554"/>
              <a:gd name="connsiteX0-905" fmla="*/ 151 w 22590"/>
              <a:gd name="connsiteY0-906" fmla="*/ 3503 h 37560"/>
              <a:gd name="connsiteX1-907" fmla="*/ 8551 w 22590"/>
              <a:gd name="connsiteY1-908" fmla="*/ 596 h 37560"/>
              <a:gd name="connsiteX2-909" fmla="*/ 21632 w 22590"/>
              <a:gd name="connsiteY2-910" fmla="*/ 2861 h 37560"/>
              <a:gd name="connsiteX3-911" fmla="*/ 20461 w 22590"/>
              <a:gd name="connsiteY3-912" fmla="*/ 32013 h 37560"/>
              <a:gd name="connsiteX4-913" fmla="*/ 11391 w 22590"/>
              <a:gd name="connsiteY4-914" fmla="*/ 35095 h 37560"/>
              <a:gd name="connsiteX5-915" fmla="*/ 1317 w 22590"/>
              <a:gd name="connsiteY5-916" fmla="*/ 33958 h 37560"/>
              <a:gd name="connsiteX6-917" fmla="*/ 3092 w 22590"/>
              <a:gd name="connsiteY6-918" fmla="*/ 19639 h 37560"/>
              <a:gd name="connsiteX7-919" fmla="*/ 151 w 22590"/>
              <a:gd name="connsiteY7-920" fmla="*/ 3503 h 37560"/>
              <a:gd name="connsiteX0-921" fmla="*/ 151 w 22590"/>
              <a:gd name="connsiteY0-922" fmla="*/ 7144 h 41201"/>
              <a:gd name="connsiteX1-923" fmla="*/ 8551 w 22590"/>
              <a:gd name="connsiteY1-924" fmla="*/ 4237 h 41201"/>
              <a:gd name="connsiteX2-925" fmla="*/ 21632 w 22590"/>
              <a:gd name="connsiteY2-926" fmla="*/ 6502 h 41201"/>
              <a:gd name="connsiteX3-927" fmla="*/ 20461 w 22590"/>
              <a:gd name="connsiteY3-928" fmla="*/ 35654 h 41201"/>
              <a:gd name="connsiteX4-929" fmla="*/ 11391 w 22590"/>
              <a:gd name="connsiteY4-930" fmla="*/ 38736 h 41201"/>
              <a:gd name="connsiteX5-931" fmla="*/ 1317 w 22590"/>
              <a:gd name="connsiteY5-932" fmla="*/ 37599 h 41201"/>
              <a:gd name="connsiteX6-933" fmla="*/ 3092 w 22590"/>
              <a:gd name="connsiteY6-934" fmla="*/ 23280 h 41201"/>
              <a:gd name="connsiteX7-935" fmla="*/ 151 w 22590"/>
              <a:gd name="connsiteY7-936" fmla="*/ 7144 h 41201"/>
              <a:gd name="connsiteX0-937" fmla="*/ 151 w 22590"/>
              <a:gd name="connsiteY0-938" fmla="*/ 3503 h 37560"/>
              <a:gd name="connsiteX1-939" fmla="*/ 8551 w 22590"/>
              <a:gd name="connsiteY1-940" fmla="*/ 596 h 37560"/>
              <a:gd name="connsiteX2-941" fmla="*/ 21632 w 22590"/>
              <a:gd name="connsiteY2-942" fmla="*/ 2861 h 37560"/>
              <a:gd name="connsiteX3-943" fmla="*/ 20461 w 22590"/>
              <a:gd name="connsiteY3-944" fmla="*/ 32013 h 37560"/>
              <a:gd name="connsiteX4-945" fmla="*/ 11391 w 22590"/>
              <a:gd name="connsiteY4-946" fmla="*/ 35095 h 37560"/>
              <a:gd name="connsiteX5-947" fmla="*/ 1317 w 22590"/>
              <a:gd name="connsiteY5-948" fmla="*/ 33958 h 37560"/>
              <a:gd name="connsiteX6-949" fmla="*/ 3092 w 22590"/>
              <a:gd name="connsiteY6-950" fmla="*/ 19639 h 37560"/>
              <a:gd name="connsiteX7-951" fmla="*/ 151 w 22590"/>
              <a:gd name="connsiteY7-952" fmla="*/ 3503 h 37560"/>
              <a:gd name="connsiteX0-953" fmla="*/ 151 w 22590"/>
              <a:gd name="connsiteY0-954" fmla="*/ 5872 h 39929"/>
              <a:gd name="connsiteX1-955" fmla="*/ 8551 w 22590"/>
              <a:gd name="connsiteY1-956" fmla="*/ 2965 h 39929"/>
              <a:gd name="connsiteX2-957" fmla="*/ 21632 w 22590"/>
              <a:gd name="connsiteY2-958" fmla="*/ 5230 h 39929"/>
              <a:gd name="connsiteX3-959" fmla="*/ 20461 w 22590"/>
              <a:gd name="connsiteY3-960" fmla="*/ 34382 h 39929"/>
              <a:gd name="connsiteX4-961" fmla="*/ 11391 w 22590"/>
              <a:gd name="connsiteY4-962" fmla="*/ 37464 h 39929"/>
              <a:gd name="connsiteX5-963" fmla="*/ 1317 w 22590"/>
              <a:gd name="connsiteY5-964" fmla="*/ 36327 h 39929"/>
              <a:gd name="connsiteX6-965" fmla="*/ 3092 w 22590"/>
              <a:gd name="connsiteY6-966" fmla="*/ 22008 h 39929"/>
              <a:gd name="connsiteX7-967" fmla="*/ 151 w 22590"/>
              <a:gd name="connsiteY7-968" fmla="*/ 5872 h 39929"/>
              <a:gd name="connsiteX0-969" fmla="*/ 187 w 22626"/>
              <a:gd name="connsiteY0-970" fmla="*/ 7119 h 41176"/>
              <a:gd name="connsiteX1-971" fmla="*/ 8587 w 22626"/>
              <a:gd name="connsiteY1-972" fmla="*/ 4212 h 41176"/>
              <a:gd name="connsiteX2-973" fmla="*/ 21668 w 22626"/>
              <a:gd name="connsiteY2-974" fmla="*/ 6477 h 41176"/>
              <a:gd name="connsiteX3-975" fmla="*/ 20497 w 22626"/>
              <a:gd name="connsiteY3-976" fmla="*/ 35629 h 41176"/>
              <a:gd name="connsiteX4-977" fmla="*/ 11427 w 22626"/>
              <a:gd name="connsiteY4-978" fmla="*/ 38711 h 41176"/>
              <a:gd name="connsiteX5-979" fmla="*/ 1353 w 22626"/>
              <a:gd name="connsiteY5-980" fmla="*/ 37574 h 41176"/>
              <a:gd name="connsiteX6-981" fmla="*/ 3128 w 22626"/>
              <a:gd name="connsiteY6-982" fmla="*/ 23255 h 41176"/>
              <a:gd name="connsiteX7-983" fmla="*/ 187 w 22626"/>
              <a:gd name="connsiteY7-984" fmla="*/ 7119 h 41176"/>
              <a:gd name="connsiteX0-985" fmla="*/ 187 w 21524"/>
              <a:gd name="connsiteY0-986" fmla="*/ 4537 h 38594"/>
              <a:gd name="connsiteX1-987" fmla="*/ 8587 w 21524"/>
              <a:gd name="connsiteY1-988" fmla="*/ 1630 h 38594"/>
              <a:gd name="connsiteX2-989" fmla="*/ 19981 w 21524"/>
              <a:gd name="connsiteY2-990" fmla="*/ 5226 h 38594"/>
              <a:gd name="connsiteX3-991" fmla="*/ 20497 w 21524"/>
              <a:gd name="connsiteY3-992" fmla="*/ 33047 h 38594"/>
              <a:gd name="connsiteX4-993" fmla="*/ 11427 w 21524"/>
              <a:gd name="connsiteY4-994" fmla="*/ 36129 h 38594"/>
              <a:gd name="connsiteX5-995" fmla="*/ 1353 w 21524"/>
              <a:gd name="connsiteY5-996" fmla="*/ 34992 h 38594"/>
              <a:gd name="connsiteX6-997" fmla="*/ 3128 w 21524"/>
              <a:gd name="connsiteY6-998" fmla="*/ 20673 h 38594"/>
              <a:gd name="connsiteX7-999" fmla="*/ 187 w 21524"/>
              <a:gd name="connsiteY7-1000" fmla="*/ 4537 h 38594"/>
              <a:gd name="connsiteX0-1001" fmla="*/ 187 w 21570"/>
              <a:gd name="connsiteY0-1002" fmla="*/ 5007 h 39064"/>
              <a:gd name="connsiteX1-1003" fmla="*/ 8587 w 21570"/>
              <a:gd name="connsiteY1-1004" fmla="*/ 2100 h 39064"/>
              <a:gd name="connsiteX2-1005" fmla="*/ 20070 w 21570"/>
              <a:gd name="connsiteY2-1006" fmla="*/ 13886 h 39064"/>
              <a:gd name="connsiteX3-1007" fmla="*/ 20497 w 21570"/>
              <a:gd name="connsiteY3-1008" fmla="*/ 33517 h 39064"/>
              <a:gd name="connsiteX4-1009" fmla="*/ 11427 w 21570"/>
              <a:gd name="connsiteY4-1010" fmla="*/ 36599 h 39064"/>
              <a:gd name="connsiteX5-1011" fmla="*/ 1353 w 21570"/>
              <a:gd name="connsiteY5-1012" fmla="*/ 35462 h 39064"/>
              <a:gd name="connsiteX6-1013" fmla="*/ 3128 w 21570"/>
              <a:gd name="connsiteY6-1014" fmla="*/ 21143 h 39064"/>
              <a:gd name="connsiteX7-1015" fmla="*/ 187 w 21570"/>
              <a:gd name="connsiteY7-1016" fmla="*/ 5007 h 39064"/>
              <a:gd name="connsiteX0-1017" fmla="*/ 187 w 20775"/>
              <a:gd name="connsiteY0-1018" fmla="*/ 5007 h 39064"/>
              <a:gd name="connsiteX1-1019" fmla="*/ 8587 w 20775"/>
              <a:gd name="connsiteY1-1020" fmla="*/ 2100 h 39064"/>
              <a:gd name="connsiteX2-1021" fmla="*/ 20070 w 20775"/>
              <a:gd name="connsiteY2-1022" fmla="*/ 13886 h 39064"/>
              <a:gd name="connsiteX3-1023" fmla="*/ 20497 w 20775"/>
              <a:gd name="connsiteY3-1024" fmla="*/ 33517 h 39064"/>
              <a:gd name="connsiteX4-1025" fmla="*/ 11427 w 20775"/>
              <a:gd name="connsiteY4-1026" fmla="*/ 36599 h 39064"/>
              <a:gd name="connsiteX5-1027" fmla="*/ 1353 w 20775"/>
              <a:gd name="connsiteY5-1028" fmla="*/ 35462 h 39064"/>
              <a:gd name="connsiteX6-1029" fmla="*/ 3128 w 20775"/>
              <a:gd name="connsiteY6-1030" fmla="*/ 21143 h 39064"/>
              <a:gd name="connsiteX7-1031" fmla="*/ 187 w 20775"/>
              <a:gd name="connsiteY7-1032" fmla="*/ 5007 h 39064"/>
              <a:gd name="connsiteX0-1033" fmla="*/ 187 w 21596"/>
              <a:gd name="connsiteY0-1034" fmla="*/ 5007 h 38969"/>
              <a:gd name="connsiteX1-1035" fmla="*/ 8587 w 21596"/>
              <a:gd name="connsiteY1-1036" fmla="*/ 2100 h 38969"/>
              <a:gd name="connsiteX2-1037" fmla="*/ 20070 w 21596"/>
              <a:gd name="connsiteY2-1038" fmla="*/ 13886 h 38969"/>
              <a:gd name="connsiteX3-1039" fmla="*/ 20541 w 21596"/>
              <a:gd name="connsiteY3-1040" fmla="*/ 35667 h 38969"/>
              <a:gd name="connsiteX4-1041" fmla="*/ 11427 w 21596"/>
              <a:gd name="connsiteY4-1042" fmla="*/ 36599 h 38969"/>
              <a:gd name="connsiteX5-1043" fmla="*/ 1353 w 21596"/>
              <a:gd name="connsiteY5-1044" fmla="*/ 35462 h 38969"/>
              <a:gd name="connsiteX6-1045" fmla="*/ 3128 w 21596"/>
              <a:gd name="connsiteY6-1046" fmla="*/ 21143 h 38969"/>
              <a:gd name="connsiteX7-1047" fmla="*/ 187 w 21596"/>
              <a:gd name="connsiteY7-1048" fmla="*/ 5007 h 38969"/>
              <a:gd name="connsiteX0-1049" fmla="*/ 187 w 23674"/>
              <a:gd name="connsiteY0-1050" fmla="*/ 5007 h 38927"/>
              <a:gd name="connsiteX1-1051" fmla="*/ 8587 w 23674"/>
              <a:gd name="connsiteY1-1052" fmla="*/ 2100 h 38927"/>
              <a:gd name="connsiteX2-1053" fmla="*/ 20070 w 23674"/>
              <a:gd name="connsiteY2-1054" fmla="*/ 13886 h 38927"/>
              <a:gd name="connsiteX3-1055" fmla="*/ 23209 w 23674"/>
              <a:gd name="connsiteY3-1056" fmla="*/ 36635 h 38927"/>
              <a:gd name="connsiteX4-1057" fmla="*/ 11427 w 23674"/>
              <a:gd name="connsiteY4-1058" fmla="*/ 36599 h 38927"/>
              <a:gd name="connsiteX5-1059" fmla="*/ 1353 w 23674"/>
              <a:gd name="connsiteY5-1060" fmla="*/ 35462 h 38927"/>
              <a:gd name="connsiteX6-1061" fmla="*/ 3128 w 23674"/>
              <a:gd name="connsiteY6-1062" fmla="*/ 21143 h 38927"/>
              <a:gd name="connsiteX7-1063" fmla="*/ 187 w 23674"/>
              <a:gd name="connsiteY7-1064" fmla="*/ 5007 h 38927"/>
              <a:gd name="connsiteX0-1065" fmla="*/ 187 w 24099"/>
              <a:gd name="connsiteY0-1066" fmla="*/ 5260 h 39180"/>
              <a:gd name="connsiteX1-1067" fmla="*/ 8587 w 24099"/>
              <a:gd name="connsiteY1-1068" fmla="*/ 2353 h 39180"/>
              <a:gd name="connsiteX2-1069" fmla="*/ 21627 w 24099"/>
              <a:gd name="connsiteY2-1070" fmla="*/ 18254 h 39180"/>
              <a:gd name="connsiteX3-1071" fmla="*/ 23209 w 24099"/>
              <a:gd name="connsiteY3-1072" fmla="*/ 36888 h 39180"/>
              <a:gd name="connsiteX4-1073" fmla="*/ 11427 w 24099"/>
              <a:gd name="connsiteY4-1074" fmla="*/ 36852 h 39180"/>
              <a:gd name="connsiteX5-1075" fmla="*/ 1353 w 24099"/>
              <a:gd name="connsiteY5-1076" fmla="*/ 35715 h 39180"/>
              <a:gd name="connsiteX6-1077" fmla="*/ 3128 w 24099"/>
              <a:gd name="connsiteY6-1078" fmla="*/ 21396 h 39180"/>
              <a:gd name="connsiteX7-1079" fmla="*/ 187 w 24099"/>
              <a:gd name="connsiteY7-1080" fmla="*/ 5260 h 39180"/>
              <a:gd name="connsiteX0-1081" fmla="*/ 324 w 24107"/>
              <a:gd name="connsiteY0-1082" fmla="*/ 9833 h 43753"/>
              <a:gd name="connsiteX1-1083" fmla="*/ 12171 w 24107"/>
              <a:gd name="connsiteY1-1084" fmla="*/ 391 h 43753"/>
              <a:gd name="connsiteX2-1085" fmla="*/ 21764 w 24107"/>
              <a:gd name="connsiteY2-1086" fmla="*/ 22827 h 43753"/>
              <a:gd name="connsiteX3-1087" fmla="*/ 23346 w 24107"/>
              <a:gd name="connsiteY3-1088" fmla="*/ 41461 h 43753"/>
              <a:gd name="connsiteX4-1089" fmla="*/ 11564 w 24107"/>
              <a:gd name="connsiteY4-1090" fmla="*/ 41425 h 43753"/>
              <a:gd name="connsiteX5-1091" fmla="*/ 1490 w 24107"/>
              <a:gd name="connsiteY5-1092" fmla="*/ 40288 h 43753"/>
              <a:gd name="connsiteX6-1093" fmla="*/ 3265 w 24107"/>
              <a:gd name="connsiteY6-1094" fmla="*/ 25969 h 43753"/>
              <a:gd name="connsiteX7-1095" fmla="*/ 324 w 24107"/>
              <a:gd name="connsiteY7-1096" fmla="*/ 9833 h 43753"/>
              <a:gd name="connsiteX0-1097" fmla="*/ 3526 w 23306"/>
              <a:gd name="connsiteY0-1098" fmla="*/ 7901 h 43999"/>
              <a:gd name="connsiteX1-1099" fmla="*/ 11370 w 23306"/>
              <a:gd name="connsiteY1-1100" fmla="*/ 637 h 43999"/>
              <a:gd name="connsiteX2-1101" fmla="*/ 20963 w 23306"/>
              <a:gd name="connsiteY2-1102" fmla="*/ 23073 h 43999"/>
              <a:gd name="connsiteX3-1103" fmla="*/ 22545 w 23306"/>
              <a:gd name="connsiteY3-1104" fmla="*/ 41707 h 43999"/>
              <a:gd name="connsiteX4-1105" fmla="*/ 10763 w 23306"/>
              <a:gd name="connsiteY4-1106" fmla="*/ 41671 h 43999"/>
              <a:gd name="connsiteX5-1107" fmla="*/ 689 w 23306"/>
              <a:gd name="connsiteY5-1108" fmla="*/ 40534 h 43999"/>
              <a:gd name="connsiteX6-1109" fmla="*/ 2464 w 23306"/>
              <a:gd name="connsiteY6-1110" fmla="*/ 26215 h 43999"/>
              <a:gd name="connsiteX7-1111" fmla="*/ 3526 w 23306"/>
              <a:gd name="connsiteY7-1112" fmla="*/ 7901 h 43999"/>
              <a:gd name="connsiteX0-1113" fmla="*/ 6750 w 23306"/>
              <a:gd name="connsiteY0-1114" fmla="*/ 4550 h 45005"/>
              <a:gd name="connsiteX1-1115" fmla="*/ 11370 w 23306"/>
              <a:gd name="connsiteY1-1116" fmla="*/ 1643 h 45005"/>
              <a:gd name="connsiteX2-1117" fmla="*/ 20963 w 23306"/>
              <a:gd name="connsiteY2-1118" fmla="*/ 24079 h 45005"/>
              <a:gd name="connsiteX3-1119" fmla="*/ 22545 w 23306"/>
              <a:gd name="connsiteY3-1120" fmla="*/ 42713 h 45005"/>
              <a:gd name="connsiteX4-1121" fmla="*/ 10763 w 23306"/>
              <a:gd name="connsiteY4-1122" fmla="*/ 42677 h 45005"/>
              <a:gd name="connsiteX5-1123" fmla="*/ 689 w 23306"/>
              <a:gd name="connsiteY5-1124" fmla="*/ 41540 h 45005"/>
              <a:gd name="connsiteX6-1125" fmla="*/ 2464 w 23306"/>
              <a:gd name="connsiteY6-1126" fmla="*/ 27221 h 45005"/>
              <a:gd name="connsiteX7-1127" fmla="*/ 6750 w 23306"/>
              <a:gd name="connsiteY7-1128" fmla="*/ 4550 h 45005"/>
              <a:gd name="connsiteX0-1129" fmla="*/ 6750 w 23306"/>
              <a:gd name="connsiteY0-1130" fmla="*/ 3955 h 44410"/>
              <a:gd name="connsiteX1-1131" fmla="*/ 11370 w 23306"/>
              <a:gd name="connsiteY1-1132" fmla="*/ 1048 h 44410"/>
              <a:gd name="connsiteX2-1133" fmla="*/ 20963 w 23306"/>
              <a:gd name="connsiteY2-1134" fmla="*/ 23484 h 44410"/>
              <a:gd name="connsiteX3-1135" fmla="*/ 22545 w 23306"/>
              <a:gd name="connsiteY3-1136" fmla="*/ 42118 h 44410"/>
              <a:gd name="connsiteX4-1137" fmla="*/ 10763 w 23306"/>
              <a:gd name="connsiteY4-1138" fmla="*/ 42082 h 44410"/>
              <a:gd name="connsiteX5-1139" fmla="*/ 689 w 23306"/>
              <a:gd name="connsiteY5-1140" fmla="*/ 40945 h 44410"/>
              <a:gd name="connsiteX6-1141" fmla="*/ 2464 w 23306"/>
              <a:gd name="connsiteY6-1142" fmla="*/ 26626 h 44410"/>
              <a:gd name="connsiteX7-1143" fmla="*/ 6750 w 23306"/>
              <a:gd name="connsiteY7-1144" fmla="*/ 3955 h 44410"/>
              <a:gd name="connsiteX0-1145" fmla="*/ 6750 w 23485"/>
              <a:gd name="connsiteY0-1146" fmla="*/ 15 h 40470"/>
              <a:gd name="connsiteX1-1147" fmla="*/ 20963 w 23485"/>
              <a:gd name="connsiteY1-1148" fmla="*/ 19544 h 40470"/>
              <a:gd name="connsiteX2-1149" fmla="*/ 22545 w 23485"/>
              <a:gd name="connsiteY2-1150" fmla="*/ 38178 h 40470"/>
              <a:gd name="connsiteX3-1151" fmla="*/ 10763 w 23485"/>
              <a:gd name="connsiteY3-1152" fmla="*/ 38142 h 40470"/>
              <a:gd name="connsiteX4-1153" fmla="*/ 689 w 23485"/>
              <a:gd name="connsiteY4-1154" fmla="*/ 37005 h 40470"/>
              <a:gd name="connsiteX5-1155" fmla="*/ 2464 w 23485"/>
              <a:gd name="connsiteY5-1156" fmla="*/ 22686 h 40470"/>
              <a:gd name="connsiteX6-1157" fmla="*/ 6750 w 23485"/>
              <a:gd name="connsiteY6-1158" fmla="*/ 15 h 40470"/>
              <a:gd name="connsiteX0-1159" fmla="*/ 8307 w 23420"/>
              <a:gd name="connsiteY0-1160" fmla="*/ 12 h 42887"/>
              <a:gd name="connsiteX1-1161" fmla="*/ 20963 w 23420"/>
              <a:gd name="connsiteY1-1162" fmla="*/ 21961 h 42887"/>
              <a:gd name="connsiteX2-1163" fmla="*/ 22545 w 23420"/>
              <a:gd name="connsiteY2-1164" fmla="*/ 40595 h 42887"/>
              <a:gd name="connsiteX3-1165" fmla="*/ 10763 w 23420"/>
              <a:gd name="connsiteY3-1166" fmla="*/ 40559 h 42887"/>
              <a:gd name="connsiteX4-1167" fmla="*/ 689 w 23420"/>
              <a:gd name="connsiteY4-1168" fmla="*/ 39422 h 42887"/>
              <a:gd name="connsiteX5-1169" fmla="*/ 2464 w 23420"/>
              <a:gd name="connsiteY5-1170" fmla="*/ 25103 h 42887"/>
              <a:gd name="connsiteX6-1171" fmla="*/ 8307 w 23420"/>
              <a:gd name="connsiteY6-1172" fmla="*/ 12 h 428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3420" h="42887">
                <a:moveTo>
                  <a:pt x="8307" y="12"/>
                </a:moveTo>
                <a:cubicBezTo>
                  <a:pt x="11390" y="-512"/>
                  <a:pt x="18590" y="15197"/>
                  <a:pt x="20963" y="21961"/>
                </a:cubicBezTo>
                <a:cubicBezTo>
                  <a:pt x="23336" y="28725"/>
                  <a:pt x="24245" y="37495"/>
                  <a:pt x="22545" y="40595"/>
                </a:cubicBezTo>
                <a:cubicBezTo>
                  <a:pt x="20845" y="43695"/>
                  <a:pt x="14406" y="40754"/>
                  <a:pt x="10763" y="40559"/>
                </a:cubicBezTo>
                <a:cubicBezTo>
                  <a:pt x="7120" y="40364"/>
                  <a:pt x="3048" y="46605"/>
                  <a:pt x="689" y="39422"/>
                </a:cubicBezTo>
                <a:cubicBezTo>
                  <a:pt x="-1670" y="32239"/>
                  <a:pt x="2814" y="30076"/>
                  <a:pt x="2464" y="25103"/>
                </a:cubicBezTo>
                <a:cubicBezTo>
                  <a:pt x="2114" y="20130"/>
                  <a:pt x="1820" y="886"/>
                  <a:pt x="8307" y="12"/>
                </a:cubicBezTo>
                <a:close/>
              </a:path>
            </a:pathLst>
          </a:custGeom>
          <a:solidFill>
            <a:srgbClr val="001B50"/>
          </a:solidFill>
          <a:ln w="25400">
            <a:solidFill>
              <a:srgbClr val="0ECA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64973" y="225363"/>
            <a:ext cx="187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gradFill>
                  <a:gsLst>
                    <a:gs pos="0">
                      <a:srgbClr val="0070C0"/>
                    </a:gs>
                    <a:gs pos="100000">
                      <a:srgbClr val="01DBE0"/>
                    </a:gs>
                  </a:gsLst>
                  <a:lin ang="10800000" scaled="0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Busin</a:t>
            </a:r>
            <a:r>
              <a:rPr lang="en-US" altLang="zh-CN" dirty="0">
                <a:gradFill>
                  <a:gsLst>
                    <a:gs pos="0">
                      <a:srgbClr val="0070C0"/>
                    </a:gs>
                    <a:gs pos="100000">
                      <a:srgbClr val="01DBE0"/>
                    </a:gs>
                  </a:gsLst>
                  <a:lin ang="10800000" scaled="0"/>
                </a:gradFill>
                <a:latin typeface="Forte" panose="03060902040502070203" pitchFamily="66" charset="0"/>
                <a:ea typeface="汉仪秦川飞影W" panose="00020600040101010101" pitchFamily="18" charset="-122"/>
              </a:rPr>
              <a:t>  ss Fashion</a:t>
            </a:r>
            <a:endParaRPr lang="zh-CN" altLang="en-US" dirty="0">
              <a:gradFill>
                <a:gsLst>
                  <a:gs pos="0">
                    <a:srgbClr val="0070C0"/>
                  </a:gs>
                  <a:gs pos="100000">
                    <a:srgbClr val="01DBE0"/>
                  </a:gs>
                </a:gsLst>
                <a:lin ang="10800000" scaled="0"/>
              </a:gradFill>
              <a:latin typeface="Forte" panose="03060902040502070203" pitchFamily="66" charset="0"/>
              <a:ea typeface="汉仪秦川飞影W" panose="00020600040101010101" pitchFamily="18" charset="-122"/>
            </a:endParaRPr>
          </a:p>
        </p:txBody>
      </p:sp>
      <p:sp>
        <p:nvSpPr>
          <p:cNvPr id="14" name="Rectangle 249"/>
          <p:cNvSpPr/>
          <p:nvPr/>
        </p:nvSpPr>
        <p:spPr>
          <a:xfrm>
            <a:off x="611443" y="4683998"/>
            <a:ext cx="3058095" cy="885078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Calibri Light" panose="020F0302020204030204"/>
                <a:cs typeface="Calibri Light" panose="020F0302020204030204"/>
              </a:rPr>
              <a:t>Lorem ipsum dolor sit amet, consectetur</a:t>
            </a:r>
            <a:endParaRPr lang="en-US" sz="1600" dirty="0">
              <a:solidFill>
                <a:schemeClr val="bg1"/>
              </a:solidFill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15" name="TextBox 250"/>
          <p:cNvSpPr txBox="1"/>
          <p:nvPr/>
        </p:nvSpPr>
        <p:spPr>
          <a:xfrm>
            <a:off x="901787" y="4264995"/>
            <a:ext cx="2485221" cy="49240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  <a:latin typeface="Lato Regular"/>
                <a:cs typeface="Lato Regular"/>
              </a:rPr>
              <a:t>Drink Coffee</a:t>
            </a:r>
            <a:endParaRPr lang="id-ID" sz="20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6" name="Rectangle 249"/>
          <p:cNvSpPr/>
          <p:nvPr/>
        </p:nvSpPr>
        <p:spPr>
          <a:xfrm>
            <a:off x="4418258" y="4683998"/>
            <a:ext cx="3058095" cy="885078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Calibri Light" panose="020F0302020204030204"/>
                <a:cs typeface="Calibri Light" panose="020F0302020204030204"/>
              </a:rPr>
              <a:t>Lorem ipsum dolor sit amet, consectetur</a:t>
            </a:r>
            <a:endParaRPr lang="en-US" sz="1600" dirty="0">
              <a:solidFill>
                <a:schemeClr val="bg1"/>
              </a:solidFill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17" name="TextBox 250"/>
          <p:cNvSpPr txBox="1"/>
          <p:nvPr/>
        </p:nvSpPr>
        <p:spPr>
          <a:xfrm>
            <a:off x="4708602" y="4264995"/>
            <a:ext cx="2485221" cy="49240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  <a:latin typeface="Lato Regular"/>
                <a:cs typeface="Lato Regular"/>
              </a:rPr>
              <a:t>Drink Coffee</a:t>
            </a:r>
            <a:endParaRPr lang="id-ID" sz="20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8" name="Rectangle 249"/>
          <p:cNvSpPr/>
          <p:nvPr/>
        </p:nvSpPr>
        <p:spPr>
          <a:xfrm>
            <a:off x="8112007" y="4683998"/>
            <a:ext cx="3058095" cy="885078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Calibri Light" panose="020F0302020204030204"/>
                <a:cs typeface="Calibri Light" panose="020F0302020204030204"/>
              </a:rPr>
              <a:t>Lorem ipsum dolor sit amet, consectetur</a:t>
            </a:r>
            <a:endParaRPr lang="en-US" sz="1600" dirty="0">
              <a:solidFill>
                <a:schemeClr val="bg1"/>
              </a:solidFill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19" name="TextBox 250"/>
          <p:cNvSpPr txBox="1"/>
          <p:nvPr/>
        </p:nvSpPr>
        <p:spPr>
          <a:xfrm>
            <a:off x="8402351" y="4264995"/>
            <a:ext cx="2485221" cy="49240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  <a:latin typeface="Lato Regular"/>
                <a:cs typeface="Lato Regular"/>
              </a:rPr>
              <a:t>Drink Coffee</a:t>
            </a:r>
            <a:endParaRPr lang="id-ID" sz="20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071698" y="1879835"/>
            <a:ext cx="2315310" cy="2315310"/>
          </a:xfrm>
          <a:prstGeom prst="ellipse">
            <a:avLst/>
          </a:prstGeom>
          <a:blipFill>
            <a:blip r:embed="rId1" cstate="screen"/>
            <a:stretch>
              <a:fillRect/>
            </a:stretch>
          </a:blipFill>
          <a:ln w="25400">
            <a:solidFill>
              <a:srgbClr val="0EC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流程图: 终止 9"/>
          <p:cNvSpPr/>
          <p:nvPr/>
        </p:nvSpPr>
        <p:spPr>
          <a:xfrm rot="8709644" flipH="1" flipV="1">
            <a:off x="4689276" y="1817233"/>
            <a:ext cx="2497688" cy="248666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4867 w 22992"/>
              <a:gd name="connsiteY0-2" fmla="*/ 0 h 21600"/>
              <a:gd name="connsiteX1-3" fmla="*/ 19517 w 22992"/>
              <a:gd name="connsiteY1-4" fmla="*/ 0 h 21600"/>
              <a:gd name="connsiteX2-5" fmla="*/ 22992 w 22992"/>
              <a:gd name="connsiteY2-6" fmla="*/ 10800 h 21600"/>
              <a:gd name="connsiteX3-7" fmla="*/ 19517 w 22992"/>
              <a:gd name="connsiteY3-8" fmla="*/ 21600 h 21600"/>
              <a:gd name="connsiteX4-9" fmla="*/ 4867 w 22992"/>
              <a:gd name="connsiteY4-10" fmla="*/ 21600 h 21600"/>
              <a:gd name="connsiteX5-11" fmla="*/ 0 w 22992"/>
              <a:gd name="connsiteY5-12" fmla="*/ 8343 h 21600"/>
              <a:gd name="connsiteX6-13" fmla="*/ 4867 w 22992"/>
              <a:gd name="connsiteY6-14" fmla="*/ 0 h 21600"/>
              <a:gd name="connsiteX0-15" fmla="*/ 3538 w 23010"/>
              <a:gd name="connsiteY0-16" fmla="*/ 0 h 26718"/>
              <a:gd name="connsiteX1-17" fmla="*/ 19535 w 23010"/>
              <a:gd name="connsiteY1-18" fmla="*/ 5118 h 26718"/>
              <a:gd name="connsiteX2-19" fmla="*/ 23010 w 23010"/>
              <a:gd name="connsiteY2-20" fmla="*/ 15918 h 26718"/>
              <a:gd name="connsiteX3-21" fmla="*/ 19535 w 23010"/>
              <a:gd name="connsiteY3-22" fmla="*/ 26718 h 26718"/>
              <a:gd name="connsiteX4-23" fmla="*/ 4885 w 23010"/>
              <a:gd name="connsiteY4-24" fmla="*/ 26718 h 26718"/>
              <a:gd name="connsiteX5-25" fmla="*/ 18 w 23010"/>
              <a:gd name="connsiteY5-26" fmla="*/ 13461 h 26718"/>
              <a:gd name="connsiteX6-27" fmla="*/ 3538 w 23010"/>
              <a:gd name="connsiteY6-28" fmla="*/ 0 h 26718"/>
              <a:gd name="connsiteX0-29" fmla="*/ 3538 w 23022"/>
              <a:gd name="connsiteY0-30" fmla="*/ 0 h 26718"/>
              <a:gd name="connsiteX1-31" fmla="*/ 18457 w 23022"/>
              <a:gd name="connsiteY1-32" fmla="*/ 2149 h 26718"/>
              <a:gd name="connsiteX2-33" fmla="*/ 23010 w 23022"/>
              <a:gd name="connsiteY2-34" fmla="*/ 15918 h 26718"/>
              <a:gd name="connsiteX3-35" fmla="*/ 19535 w 23022"/>
              <a:gd name="connsiteY3-36" fmla="*/ 26718 h 26718"/>
              <a:gd name="connsiteX4-37" fmla="*/ 4885 w 23022"/>
              <a:gd name="connsiteY4-38" fmla="*/ 26718 h 26718"/>
              <a:gd name="connsiteX5-39" fmla="*/ 18 w 23022"/>
              <a:gd name="connsiteY5-40" fmla="*/ 13461 h 26718"/>
              <a:gd name="connsiteX6-41" fmla="*/ 3538 w 23022"/>
              <a:gd name="connsiteY6-42" fmla="*/ 0 h 26718"/>
              <a:gd name="connsiteX0-43" fmla="*/ 3538 w 22047"/>
              <a:gd name="connsiteY0-44" fmla="*/ 0 h 26718"/>
              <a:gd name="connsiteX1-45" fmla="*/ 18457 w 22047"/>
              <a:gd name="connsiteY1-46" fmla="*/ 2149 h 26718"/>
              <a:gd name="connsiteX2-47" fmla="*/ 22022 w 22047"/>
              <a:gd name="connsiteY2-48" fmla="*/ 13666 h 26718"/>
              <a:gd name="connsiteX3-49" fmla="*/ 19535 w 22047"/>
              <a:gd name="connsiteY3-50" fmla="*/ 26718 h 26718"/>
              <a:gd name="connsiteX4-51" fmla="*/ 4885 w 22047"/>
              <a:gd name="connsiteY4-52" fmla="*/ 26718 h 26718"/>
              <a:gd name="connsiteX5-53" fmla="*/ 18 w 22047"/>
              <a:gd name="connsiteY5-54" fmla="*/ 13461 h 26718"/>
              <a:gd name="connsiteX6-55" fmla="*/ 3538 w 22047"/>
              <a:gd name="connsiteY6-56" fmla="*/ 0 h 26718"/>
              <a:gd name="connsiteX0-57" fmla="*/ 3538 w 22022"/>
              <a:gd name="connsiteY0-58" fmla="*/ 0 h 26718"/>
              <a:gd name="connsiteX1-59" fmla="*/ 18457 w 22022"/>
              <a:gd name="connsiteY1-60" fmla="*/ 2149 h 26718"/>
              <a:gd name="connsiteX2-61" fmla="*/ 22022 w 22022"/>
              <a:gd name="connsiteY2-62" fmla="*/ 13666 h 26718"/>
              <a:gd name="connsiteX3-63" fmla="*/ 18592 w 22022"/>
              <a:gd name="connsiteY3-64" fmla="*/ 25797 h 26718"/>
              <a:gd name="connsiteX4-65" fmla="*/ 4885 w 22022"/>
              <a:gd name="connsiteY4-66" fmla="*/ 26718 h 26718"/>
              <a:gd name="connsiteX5-67" fmla="*/ 18 w 22022"/>
              <a:gd name="connsiteY5-68" fmla="*/ 13461 h 26718"/>
              <a:gd name="connsiteX6-69" fmla="*/ 3538 w 22022"/>
              <a:gd name="connsiteY6-70" fmla="*/ 0 h 26718"/>
              <a:gd name="connsiteX0-71" fmla="*/ 3541 w 22025"/>
              <a:gd name="connsiteY0-72" fmla="*/ 0 h 28356"/>
              <a:gd name="connsiteX1-73" fmla="*/ 18460 w 22025"/>
              <a:gd name="connsiteY1-74" fmla="*/ 2149 h 28356"/>
              <a:gd name="connsiteX2-75" fmla="*/ 22025 w 22025"/>
              <a:gd name="connsiteY2-76" fmla="*/ 13666 h 28356"/>
              <a:gd name="connsiteX3-77" fmla="*/ 18595 w 22025"/>
              <a:gd name="connsiteY3-78" fmla="*/ 25797 h 28356"/>
              <a:gd name="connsiteX4-79" fmla="*/ 4978 w 22025"/>
              <a:gd name="connsiteY4-80" fmla="*/ 28356 h 28356"/>
              <a:gd name="connsiteX5-81" fmla="*/ 21 w 22025"/>
              <a:gd name="connsiteY5-82" fmla="*/ 13461 h 28356"/>
              <a:gd name="connsiteX6-83" fmla="*/ 3541 w 22025"/>
              <a:gd name="connsiteY6-84" fmla="*/ 0 h 28356"/>
              <a:gd name="connsiteX0-85" fmla="*/ 3546 w 22030"/>
              <a:gd name="connsiteY0-86" fmla="*/ 0 h 28356"/>
              <a:gd name="connsiteX1-87" fmla="*/ 18465 w 22030"/>
              <a:gd name="connsiteY1-88" fmla="*/ 2149 h 28356"/>
              <a:gd name="connsiteX2-89" fmla="*/ 22030 w 22030"/>
              <a:gd name="connsiteY2-90" fmla="*/ 13666 h 28356"/>
              <a:gd name="connsiteX3-91" fmla="*/ 18600 w 22030"/>
              <a:gd name="connsiteY3-92" fmla="*/ 25797 h 28356"/>
              <a:gd name="connsiteX4-93" fmla="*/ 4983 w 22030"/>
              <a:gd name="connsiteY4-94" fmla="*/ 28356 h 28356"/>
              <a:gd name="connsiteX5-95" fmla="*/ 26 w 22030"/>
              <a:gd name="connsiteY5-96" fmla="*/ 13461 h 28356"/>
              <a:gd name="connsiteX6-97" fmla="*/ 3546 w 22030"/>
              <a:gd name="connsiteY6-98" fmla="*/ 0 h 28356"/>
              <a:gd name="connsiteX0-99" fmla="*/ 1195 w 19679"/>
              <a:gd name="connsiteY0-100" fmla="*/ 0 h 28356"/>
              <a:gd name="connsiteX1-101" fmla="*/ 16114 w 19679"/>
              <a:gd name="connsiteY1-102" fmla="*/ 2149 h 28356"/>
              <a:gd name="connsiteX2-103" fmla="*/ 19679 w 19679"/>
              <a:gd name="connsiteY2-104" fmla="*/ 13666 h 28356"/>
              <a:gd name="connsiteX3-105" fmla="*/ 16249 w 19679"/>
              <a:gd name="connsiteY3-106" fmla="*/ 25797 h 28356"/>
              <a:gd name="connsiteX4-107" fmla="*/ 2632 w 19679"/>
              <a:gd name="connsiteY4-108" fmla="*/ 28356 h 28356"/>
              <a:gd name="connsiteX5-109" fmla="*/ 1195 w 19679"/>
              <a:gd name="connsiteY5-110" fmla="*/ 0 h 28356"/>
              <a:gd name="connsiteX0-111" fmla="*/ 3832 w 22316"/>
              <a:gd name="connsiteY0-112" fmla="*/ 0 h 28356"/>
              <a:gd name="connsiteX1-113" fmla="*/ 18751 w 22316"/>
              <a:gd name="connsiteY1-114" fmla="*/ 2149 h 28356"/>
              <a:gd name="connsiteX2-115" fmla="*/ 22316 w 22316"/>
              <a:gd name="connsiteY2-116" fmla="*/ 13666 h 28356"/>
              <a:gd name="connsiteX3-117" fmla="*/ 18886 w 22316"/>
              <a:gd name="connsiteY3-118" fmla="*/ 25797 h 28356"/>
              <a:gd name="connsiteX4-119" fmla="*/ 5269 w 22316"/>
              <a:gd name="connsiteY4-120" fmla="*/ 28356 h 28356"/>
              <a:gd name="connsiteX5-121" fmla="*/ 3832 w 22316"/>
              <a:gd name="connsiteY5-122" fmla="*/ 0 h 28356"/>
              <a:gd name="connsiteX0-123" fmla="*/ 1831 w 20315"/>
              <a:gd name="connsiteY0-124" fmla="*/ 0 h 28377"/>
              <a:gd name="connsiteX1-125" fmla="*/ 16750 w 20315"/>
              <a:gd name="connsiteY1-126" fmla="*/ 2149 h 28377"/>
              <a:gd name="connsiteX2-127" fmla="*/ 20315 w 20315"/>
              <a:gd name="connsiteY2-128" fmla="*/ 13666 h 28377"/>
              <a:gd name="connsiteX3-129" fmla="*/ 16885 w 20315"/>
              <a:gd name="connsiteY3-130" fmla="*/ 25797 h 28377"/>
              <a:gd name="connsiteX4-131" fmla="*/ 3268 w 20315"/>
              <a:gd name="connsiteY4-132" fmla="*/ 28356 h 28377"/>
              <a:gd name="connsiteX5-133" fmla="*/ 1831 w 20315"/>
              <a:gd name="connsiteY5-134" fmla="*/ 0 h 28377"/>
              <a:gd name="connsiteX0-135" fmla="*/ 3287 w 21771"/>
              <a:gd name="connsiteY0-136" fmla="*/ 0 h 28357"/>
              <a:gd name="connsiteX1-137" fmla="*/ 18206 w 21771"/>
              <a:gd name="connsiteY1-138" fmla="*/ 2149 h 28357"/>
              <a:gd name="connsiteX2-139" fmla="*/ 21771 w 21771"/>
              <a:gd name="connsiteY2-140" fmla="*/ 13666 h 28357"/>
              <a:gd name="connsiteX3-141" fmla="*/ 18341 w 21771"/>
              <a:gd name="connsiteY3-142" fmla="*/ 25797 h 28357"/>
              <a:gd name="connsiteX4-143" fmla="*/ 4724 w 21771"/>
              <a:gd name="connsiteY4-144" fmla="*/ 28356 h 28357"/>
              <a:gd name="connsiteX5-145" fmla="*/ 3287 w 21771"/>
              <a:gd name="connsiteY5-146" fmla="*/ 0 h 28357"/>
              <a:gd name="connsiteX0-147" fmla="*/ 4230 w 22714"/>
              <a:gd name="connsiteY0-148" fmla="*/ 12 h 28369"/>
              <a:gd name="connsiteX1-149" fmla="*/ 19149 w 22714"/>
              <a:gd name="connsiteY1-150" fmla="*/ 2161 h 28369"/>
              <a:gd name="connsiteX2-151" fmla="*/ 22714 w 22714"/>
              <a:gd name="connsiteY2-152" fmla="*/ 13678 h 28369"/>
              <a:gd name="connsiteX3-153" fmla="*/ 19284 w 22714"/>
              <a:gd name="connsiteY3-154" fmla="*/ 25809 h 28369"/>
              <a:gd name="connsiteX4-155" fmla="*/ 5667 w 22714"/>
              <a:gd name="connsiteY4-156" fmla="*/ 28368 h 28369"/>
              <a:gd name="connsiteX5-157" fmla="*/ 4230 w 22714"/>
              <a:gd name="connsiteY5-158" fmla="*/ 12 h 28369"/>
              <a:gd name="connsiteX0-159" fmla="*/ 4688 w 23172"/>
              <a:gd name="connsiteY0-160" fmla="*/ 354 h 28711"/>
              <a:gd name="connsiteX1-161" fmla="*/ 19607 w 23172"/>
              <a:gd name="connsiteY1-162" fmla="*/ 2503 h 28711"/>
              <a:gd name="connsiteX2-163" fmla="*/ 23172 w 23172"/>
              <a:gd name="connsiteY2-164" fmla="*/ 14020 h 28711"/>
              <a:gd name="connsiteX3-165" fmla="*/ 19742 w 23172"/>
              <a:gd name="connsiteY3-166" fmla="*/ 26151 h 28711"/>
              <a:gd name="connsiteX4-167" fmla="*/ 6125 w 23172"/>
              <a:gd name="connsiteY4-168" fmla="*/ 28710 h 28711"/>
              <a:gd name="connsiteX5-169" fmla="*/ 4688 w 23172"/>
              <a:gd name="connsiteY5-170" fmla="*/ 354 h 28711"/>
              <a:gd name="connsiteX0-171" fmla="*/ 5021 w 23505"/>
              <a:gd name="connsiteY0-172" fmla="*/ 324 h 28681"/>
              <a:gd name="connsiteX1-173" fmla="*/ 19940 w 23505"/>
              <a:gd name="connsiteY1-174" fmla="*/ 2473 h 28681"/>
              <a:gd name="connsiteX2-175" fmla="*/ 23505 w 23505"/>
              <a:gd name="connsiteY2-176" fmla="*/ 13990 h 28681"/>
              <a:gd name="connsiteX3-177" fmla="*/ 20075 w 23505"/>
              <a:gd name="connsiteY3-178" fmla="*/ 26121 h 28681"/>
              <a:gd name="connsiteX4-179" fmla="*/ 6458 w 23505"/>
              <a:gd name="connsiteY4-180" fmla="*/ 28680 h 28681"/>
              <a:gd name="connsiteX5-181" fmla="*/ 5021 w 23505"/>
              <a:gd name="connsiteY5-182" fmla="*/ 324 h 28681"/>
              <a:gd name="connsiteX0-183" fmla="*/ 3000 w 21484"/>
              <a:gd name="connsiteY0-184" fmla="*/ 1453 h 27658"/>
              <a:gd name="connsiteX1-185" fmla="*/ 17919 w 21484"/>
              <a:gd name="connsiteY1-186" fmla="*/ 3602 h 27658"/>
              <a:gd name="connsiteX2-187" fmla="*/ 21484 w 21484"/>
              <a:gd name="connsiteY2-188" fmla="*/ 15119 h 27658"/>
              <a:gd name="connsiteX3-189" fmla="*/ 18054 w 21484"/>
              <a:gd name="connsiteY3-190" fmla="*/ 27250 h 27658"/>
              <a:gd name="connsiteX4-191" fmla="*/ 4886 w 21484"/>
              <a:gd name="connsiteY4-192" fmla="*/ 27557 h 27658"/>
              <a:gd name="connsiteX5-193" fmla="*/ 3000 w 21484"/>
              <a:gd name="connsiteY5-194" fmla="*/ 1453 h 27658"/>
              <a:gd name="connsiteX0-195" fmla="*/ 749 w 20939"/>
              <a:gd name="connsiteY0-196" fmla="*/ 1509 h 29307"/>
              <a:gd name="connsiteX1-197" fmla="*/ 17374 w 20939"/>
              <a:gd name="connsiteY1-198" fmla="*/ 3351 h 29307"/>
              <a:gd name="connsiteX2-199" fmla="*/ 20939 w 20939"/>
              <a:gd name="connsiteY2-200" fmla="*/ 14868 h 29307"/>
              <a:gd name="connsiteX3-201" fmla="*/ 17509 w 20939"/>
              <a:gd name="connsiteY3-202" fmla="*/ 26999 h 29307"/>
              <a:gd name="connsiteX4-203" fmla="*/ 4341 w 20939"/>
              <a:gd name="connsiteY4-204" fmla="*/ 27306 h 29307"/>
              <a:gd name="connsiteX5-205" fmla="*/ 749 w 20939"/>
              <a:gd name="connsiteY5-206" fmla="*/ 1509 h 29307"/>
              <a:gd name="connsiteX0-207" fmla="*/ 1711 w 21901"/>
              <a:gd name="connsiteY0-208" fmla="*/ 1464 h 28837"/>
              <a:gd name="connsiteX1-209" fmla="*/ 18336 w 21901"/>
              <a:gd name="connsiteY1-210" fmla="*/ 3306 h 28837"/>
              <a:gd name="connsiteX2-211" fmla="*/ 21901 w 21901"/>
              <a:gd name="connsiteY2-212" fmla="*/ 14823 h 28837"/>
              <a:gd name="connsiteX3-213" fmla="*/ 18471 w 21901"/>
              <a:gd name="connsiteY3-214" fmla="*/ 26954 h 28837"/>
              <a:gd name="connsiteX4-215" fmla="*/ 2429 w 21901"/>
              <a:gd name="connsiteY4-216" fmla="*/ 26647 h 28837"/>
              <a:gd name="connsiteX5-217" fmla="*/ 1711 w 21901"/>
              <a:gd name="connsiteY5-218" fmla="*/ 1464 h 28837"/>
              <a:gd name="connsiteX0-219" fmla="*/ 1702 w 21892"/>
              <a:gd name="connsiteY0-220" fmla="*/ 1464 h 28054"/>
              <a:gd name="connsiteX1-221" fmla="*/ 18327 w 21892"/>
              <a:gd name="connsiteY1-222" fmla="*/ 3306 h 28054"/>
              <a:gd name="connsiteX2-223" fmla="*/ 21892 w 21892"/>
              <a:gd name="connsiteY2-224" fmla="*/ 14823 h 28054"/>
              <a:gd name="connsiteX3-225" fmla="*/ 18282 w 21892"/>
              <a:gd name="connsiteY3-226" fmla="*/ 24497 h 28054"/>
              <a:gd name="connsiteX4-227" fmla="*/ 2420 w 21892"/>
              <a:gd name="connsiteY4-228" fmla="*/ 26647 h 28054"/>
              <a:gd name="connsiteX5-229" fmla="*/ 1702 w 21892"/>
              <a:gd name="connsiteY5-230" fmla="*/ 1464 h 28054"/>
              <a:gd name="connsiteX0-231" fmla="*/ 1702 w 21892"/>
              <a:gd name="connsiteY0-232" fmla="*/ 1464 h 28054"/>
              <a:gd name="connsiteX1-233" fmla="*/ 18327 w 21892"/>
              <a:gd name="connsiteY1-234" fmla="*/ 3306 h 28054"/>
              <a:gd name="connsiteX2-235" fmla="*/ 21892 w 21892"/>
              <a:gd name="connsiteY2-236" fmla="*/ 14823 h 28054"/>
              <a:gd name="connsiteX3-237" fmla="*/ 18282 w 21892"/>
              <a:gd name="connsiteY3-238" fmla="*/ 24497 h 28054"/>
              <a:gd name="connsiteX4-239" fmla="*/ 2420 w 21892"/>
              <a:gd name="connsiteY4-240" fmla="*/ 26647 h 28054"/>
              <a:gd name="connsiteX5-241" fmla="*/ 1702 w 21892"/>
              <a:gd name="connsiteY5-242" fmla="*/ 1464 h 28054"/>
              <a:gd name="connsiteX0-243" fmla="*/ 1722 w 21913"/>
              <a:gd name="connsiteY0-244" fmla="*/ 2559 h 29149"/>
              <a:gd name="connsiteX1-245" fmla="*/ 18661 w 21913"/>
              <a:gd name="connsiteY1-246" fmla="*/ 1330 h 29149"/>
              <a:gd name="connsiteX2-247" fmla="*/ 21912 w 21913"/>
              <a:gd name="connsiteY2-248" fmla="*/ 15918 h 29149"/>
              <a:gd name="connsiteX3-249" fmla="*/ 18302 w 21913"/>
              <a:gd name="connsiteY3-250" fmla="*/ 25592 h 29149"/>
              <a:gd name="connsiteX4-251" fmla="*/ 2440 w 21913"/>
              <a:gd name="connsiteY4-252" fmla="*/ 27742 h 29149"/>
              <a:gd name="connsiteX5-253" fmla="*/ 1722 w 21913"/>
              <a:gd name="connsiteY5-254" fmla="*/ 2559 h 29149"/>
              <a:gd name="connsiteX0-255" fmla="*/ 1722 w 21913"/>
              <a:gd name="connsiteY0-256" fmla="*/ 2336 h 28926"/>
              <a:gd name="connsiteX1-257" fmla="*/ 18661 w 21913"/>
              <a:gd name="connsiteY1-258" fmla="*/ 1107 h 28926"/>
              <a:gd name="connsiteX2-259" fmla="*/ 21912 w 21913"/>
              <a:gd name="connsiteY2-260" fmla="*/ 15695 h 28926"/>
              <a:gd name="connsiteX3-261" fmla="*/ 18302 w 21913"/>
              <a:gd name="connsiteY3-262" fmla="*/ 25369 h 28926"/>
              <a:gd name="connsiteX4-263" fmla="*/ 2440 w 21913"/>
              <a:gd name="connsiteY4-264" fmla="*/ 27519 h 28926"/>
              <a:gd name="connsiteX5-265" fmla="*/ 1722 w 21913"/>
              <a:gd name="connsiteY5-266" fmla="*/ 2336 h 28926"/>
              <a:gd name="connsiteX0-267" fmla="*/ 1722 w 21991"/>
              <a:gd name="connsiteY0-268" fmla="*/ 1686 h 28276"/>
              <a:gd name="connsiteX1-269" fmla="*/ 18661 w 21991"/>
              <a:gd name="connsiteY1-270" fmla="*/ 457 h 28276"/>
              <a:gd name="connsiteX2-271" fmla="*/ 21912 w 21991"/>
              <a:gd name="connsiteY2-272" fmla="*/ 15045 h 28276"/>
              <a:gd name="connsiteX3-273" fmla="*/ 18302 w 21991"/>
              <a:gd name="connsiteY3-274" fmla="*/ 24719 h 28276"/>
              <a:gd name="connsiteX4-275" fmla="*/ 2440 w 21991"/>
              <a:gd name="connsiteY4-276" fmla="*/ 26869 h 28276"/>
              <a:gd name="connsiteX5-277" fmla="*/ 1722 w 21991"/>
              <a:gd name="connsiteY5-278" fmla="*/ 1686 h 28276"/>
              <a:gd name="connsiteX0-279" fmla="*/ 1722 w 22278"/>
              <a:gd name="connsiteY0-280" fmla="*/ 3240 h 29830"/>
              <a:gd name="connsiteX1-281" fmla="*/ 18661 w 22278"/>
              <a:gd name="connsiteY1-282" fmla="*/ 2011 h 29830"/>
              <a:gd name="connsiteX2-283" fmla="*/ 22271 w 22278"/>
              <a:gd name="connsiteY2-284" fmla="*/ 18749 h 29830"/>
              <a:gd name="connsiteX3-285" fmla="*/ 18302 w 22278"/>
              <a:gd name="connsiteY3-286" fmla="*/ 26273 h 29830"/>
              <a:gd name="connsiteX4-287" fmla="*/ 2440 w 22278"/>
              <a:gd name="connsiteY4-288" fmla="*/ 28423 h 29830"/>
              <a:gd name="connsiteX5-289" fmla="*/ 1722 w 22278"/>
              <a:gd name="connsiteY5-290" fmla="*/ 3240 h 29830"/>
              <a:gd name="connsiteX0-291" fmla="*/ 1708 w 22257"/>
              <a:gd name="connsiteY0-292" fmla="*/ 2212 h 28802"/>
              <a:gd name="connsiteX1-293" fmla="*/ 18422 w 22257"/>
              <a:gd name="connsiteY1-294" fmla="*/ 3030 h 28802"/>
              <a:gd name="connsiteX2-295" fmla="*/ 22257 w 22257"/>
              <a:gd name="connsiteY2-296" fmla="*/ 17721 h 28802"/>
              <a:gd name="connsiteX3-297" fmla="*/ 18288 w 22257"/>
              <a:gd name="connsiteY3-298" fmla="*/ 25245 h 28802"/>
              <a:gd name="connsiteX4-299" fmla="*/ 2426 w 22257"/>
              <a:gd name="connsiteY4-300" fmla="*/ 27395 h 28802"/>
              <a:gd name="connsiteX5-301" fmla="*/ 1708 w 22257"/>
              <a:gd name="connsiteY5-302" fmla="*/ 2212 h 28802"/>
              <a:gd name="connsiteX0-303" fmla="*/ 1708 w 22259"/>
              <a:gd name="connsiteY0-304" fmla="*/ 1530 h 28120"/>
              <a:gd name="connsiteX1-305" fmla="*/ 18422 w 22259"/>
              <a:gd name="connsiteY1-306" fmla="*/ 2348 h 28120"/>
              <a:gd name="connsiteX2-307" fmla="*/ 22257 w 22259"/>
              <a:gd name="connsiteY2-308" fmla="*/ 17039 h 28120"/>
              <a:gd name="connsiteX3-309" fmla="*/ 18288 w 22259"/>
              <a:gd name="connsiteY3-310" fmla="*/ 24563 h 28120"/>
              <a:gd name="connsiteX4-311" fmla="*/ 2426 w 22259"/>
              <a:gd name="connsiteY4-312" fmla="*/ 26713 h 28120"/>
              <a:gd name="connsiteX5-313" fmla="*/ 1708 w 22259"/>
              <a:gd name="connsiteY5-314" fmla="*/ 1530 h 28120"/>
              <a:gd name="connsiteX0-315" fmla="*/ 1708 w 23155"/>
              <a:gd name="connsiteY0-316" fmla="*/ 2050 h 28640"/>
              <a:gd name="connsiteX1-317" fmla="*/ 18422 w 23155"/>
              <a:gd name="connsiteY1-318" fmla="*/ 2868 h 28640"/>
              <a:gd name="connsiteX2-319" fmla="*/ 23155 w 23155"/>
              <a:gd name="connsiteY2-320" fmla="*/ 13976 h 28640"/>
              <a:gd name="connsiteX3-321" fmla="*/ 18288 w 23155"/>
              <a:gd name="connsiteY3-322" fmla="*/ 25083 h 28640"/>
              <a:gd name="connsiteX4-323" fmla="*/ 2426 w 23155"/>
              <a:gd name="connsiteY4-324" fmla="*/ 27233 h 28640"/>
              <a:gd name="connsiteX5-325" fmla="*/ 1708 w 23155"/>
              <a:gd name="connsiteY5-326" fmla="*/ 2050 h 28640"/>
              <a:gd name="connsiteX0-327" fmla="*/ 1708 w 23155"/>
              <a:gd name="connsiteY0-328" fmla="*/ 2050 h 28640"/>
              <a:gd name="connsiteX1-329" fmla="*/ 18422 w 23155"/>
              <a:gd name="connsiteY1-330" fmla="*/ 2868 h 28640"/>
              <a:gd name="connsiteX2-331" fmla="*/ 23155 w 23155"/>
              <a:gd name="connsiteY2-332" fmla="*/ 13976 h 28640"/>
              <a:gd name="connsiteX3-333" fmla="*/ 18288 w 23155"/>
              <a:gd name="connsiteY3-334" fmla="*/ 25083 h 28640"/>
              <a:gd name="connsiteX4-335" fmla="*/ 2426 w 23155"/>
              <a:gd name="connsiteY4-336" fmla="*/ 27233 h 28640"/>
              <a:gd name="connsiteX5-337" fmla="*/ 1708 w 23155"/>
              <a:gd name="connsiteY5-338" fmla="*/ 2050 h 28640"/>
              <a:gd name="connsiteX0-339" fmla="*/ 1863 w 23310"/>
              <a:gd name="connsiteY0-340" fmla="*/ 2185 h 30355"/>
              <a:gd name="connsiteX1-341" fmla="*/ 18577 w 23310"/>
              <a:gd name="connsiteY1-342" fmla="*/ 3003 h 30355"/>
              <a:gd name="connsiteX2-343" fmla="*/ 23310 w 23310"/>
              <a:gd name="connsiteY2-344" fmla="*/ 14111 h 30355"/>
              <a:gd name="connsiteX3-345" fmla="*/ 18443 w 23310"/>
              <a:gd name="connsiteY3-346" fmla="*/ 25218 h 30355"/>
              <a:gd name="connsiteX4-347" fmla="*/ 2267 w 23310"/>
              <a:gd name="connsiteY4-348" fmla="*/ 29211 h 30355"/>
              <a:gd name="connsiteX5-349" fmla="*/ 1863 w 23310"/>
              <a:gd name="connsiteY5-350" fmla="*/ 2185 h 30355"/>
              <a:gd name="connsiteX0-351" fmla="*/ 1859 w 23306"/>
              <a:gd name="connsiteY0-352" fmla="*/ 2185 h 30199"/>
              <a:gd name="connsiteX1-353" fmla="*/ 18573 w 23306"/>
              <a:gd name="connsiteY1-354" fmla="*/ 3003 h 30199"/>
              <a:gd name="connsiteX2-355" fmla="*/ 23306 w 23306"/>
              <a:gd name="connsiteY2-356" fmla="*/ 14111 h 30199"/>
              <a:gd name="connsiteX3-357" fmla="*/ 18349 w 23306"/>
              <a:gd name="connsiteY3-358" fmla="*/ 24297 h 30199"/>
              <a:gd name="connsiteX4-359" fmla="*/ 2263 w 23306"/>
              <a:gd name="connsiteY4-360" fmla="*/ 29211 h 30199"/>
              <a:gd name="connsiteX5-361" fmla="*/ 1859 w 23306"/>
              <a:gd name="connsiteY5-362" fmla="*/ 2185 h 30199"/>
              <a:gd name="connsiteX0-363" fmla="*/ 1859 w 23306"/>
              <a:gd name="connsiteY0-364" fmla="*/ 2185 h 30093"/>
              <a:gd name="connsiteX1-365" fmla="*/ 18573 w 23306"/>
              <a:gd name="connsiteY1-366" fmla="*/ 3003 h 30093"/>
              <a:gd name="connsiteX2-367" fmla="*/ 23306 w 23306"/>
              <a:gd name="connsiteY2-368" fmla="*/ 14111 h 30093"/>
              <a:gd name="connsiteX3-369" fmla="*/ 18349 w 23306"/>
              <a:gd name="connsiteY3-370" fmla="*/ 24297 h 30093"/>
              <a:gd name="connsiteX4-371" fmla="*/ 2263 w 23306"/>
              <a:gd name="connsiteY4-372" fmla="*/ 29211 h 30093"/>
              <a:gd name="connsiteX5-373" fmla="*/ 1859 w 23306"/>
              <a:gd name="connsiteY5-374" fmla="*/ 2185 h 30093"/>
              <a:gd name="connsiteX0-375" fmla="*/ 1870 w 23319"/>
              <a:gd name="connsiteY0-376" fmla="*/ 1625 h 29533"/>
              <a:gd name="connsiteX1-377" fmla="*/ 18764 w 23319"/>
              <a:gd name="connsiteY1-378" fmla="*/ 4183 h 29533"/>
              <a:gd name="connsiteX2-379" fmla="*/ 23317 w 23319"/>
              <a:gd name="connsiteY2-380" fmla="*/ 13551 h 29533"/>
              <a:gd name="connsiteX3-381" fmla="*/ 18360 w 23319"/>
              <a:gd name="connsiteY3-382" fmla="*/ 23737 h 29533"/>
              <a:gd name="connsiteX4-383" fmla="*/ 2274 w 23319"/>
              <a:gd name="connsiteY4-384" fmla="*/ 28651 h 29533"/>
              <a:gd name="connsiteX5-385" fmla="*/ 1870 w 23319"/>
              <a:gd name="connsiteY5-386" fmla="*/ 1625 h 29533"/>
              <a:gd name="connsiteX0-387" fmla="*/ 1852 w 23347"/>
              <a:gd name="connsiteY0-388" fmla="*/ 1451 h 30551"/>
              <a:gd name="connsiteX1-389" fmla="*/ 18791 w 23347"/>
              <a:gd name="connsiteY1-390" fmla="*/ 5135 h 30551"/>
              <a:gd name="connsiteX2-391" fmla="*/ 23344 w 23347"/>
              <a:gd name="connsiteY2-392" fmla="*/ 14503 h 30551"/>
              <a:gd name="connsiteX3-393" fmla="*/ 18387 w 23347"/>
              <a:gd name="connsiteY3-394" fmla="*/ 24689 h 30551"/>
              <a:gd name="connsiteX4-395" fmla="*/ 2301 w 23347"/>
              <a:gd name="connsiteY4-396" fmla="*/ 29603 h 30551"/>
              <a:gd name="connsiteX5-397" fmla="*/ 1852 w 23347"/>
              <a:gd name="connsiteY5-398" fmla="*/ 1451 h 30551"/>
              <a:gd name="connsiteX0-399" fmla="*/ 2079 w 24544"/>
              <a:gd name="connsiteY0-400" fmla="*/ 1399 h 30499"/>
              <a:gd name="connsiteX1-401" fmla="*/ 22352 w 24544"/>
              <a:gd name="connsiteY1-402" fmla="*/ 5313 h 30499"/>
              <a:gd name="connsiteX2-403" fmla="*/ 23571 w 24544"/>
              <a:gd name="connsiteY2-404" fmla="*/ 14451 h 30499"/>
              <a:gd name="connsiteX3-405" fmla="*/ 18614 w 24544"/>
              <a:gd name="connsiteY3-406" fmla="*/ 24637 h 30499"/>
              <a:gd name="connsiteX4-407" fmla="*/ 2528 w 24544"/>
              <a:gd name="connsiteY4-408" fmla="*/ 29551 h 30499"/>
              <a:gd name="connsiteX5-409" fmla="*/ 2079 w 24544"/>
              <a:gd name="connsiteY5-410" fmla="*/ 1399 h 30499"/>
              <a:gd name="connsiteX0-411" fmla="*/ 2362 w 25889"/>
              <a:gd name="connsiteY0-412" fmla="*/ 1399 h 29790"/>
              <a:gd name="connsiteX1-413" fmla="*/ 22635 w 25889"/>
              <a:gd name="connsiteY1-414" fmla="*/ 5313 h 29790"/>
              <a:gd name="connsiteX2-415" fmla="*/ 23854 w 25889"/>
              <a:gd name="connsiteY2-416" fmla="*/ 14451 h 29790"/>
              <a:gd name="connsiteX3-417" fmla="*/ 2811 w 25889"/>
              <a:gd name="connsiteY3-418" fmla="*/ 29551 h 29790"/>
              <a:gd name="connsiteX4-419" fmla="*/ 2362 w 25889"/>
              <a:gd name="connsiteY4-420" fmla="*/ 1399 h 29790"/>
              <a:gd name="connsiteX0-421" fmla="*/ 2329 w 25488"/>
              <a:gd name="connsiteY0-422" fmla="*/ 1688 h 31439"/>
              <a:gd name="connsiteX1-423" fmla="*/ 22602 w 25488"/>
              <a:gd name="connsiteY1-424" fmla="*/ 5602 h 31439"/>
              <a:gd name="connsiteX2-425" fmla="*/ 23248 w 25488"/>
              <a:gd name="connsiteY2-426" fmla="*/ 25566 h 31439"/>
              <a:gd name="connsiteX3-427" fmla="*/ 2778 w 25488"/>
              <a:gd name="connsiteY3-428" fmla="*/ 29840 h 31439"/>
              <a:gd name="connsiteX4-429" fmla="*/ 2329 w 25488"/>
              <a:gd name="connsiteY4-430" fmla="*/ 1688 h 31439"/>
              <a:gd name="connsiteX0-431" fmla="*/ 2379 w 25958"/>
              <a:gd name="connsiteY0-432" fmla="*/ 1543 h 31279"/>
              <a:gd name="connsiteX1-433" fmla="*/ 23427 w 25958"/>
              <a:gd name="connsiteY1-434" fmla="*/ 5994 h 31279"/>
              <a:gd name="connsiteX2-435" fmla="*/ 23298 w 25958"/>
              <a:gd name="connsiteY2-436" fmla="*/ 25421 h 31279"/>
              <a:gd name="connsiteX3-437" fmla="*/ 2828 w 25958"/>
              <a:gd name="connsiteY3-438" fmla="*/ 29695 h 31279"/>
              <a:gd name="connsiteX4-439" fmla="*/ 2379 w 25958"/>
              <a:gd name="connsiteY4-440" fmla="*/ 1543 h 31279"/>
              <a:gd name="connsiteX0-441" fmla="*/ 1607 w 25080"/>
              <a:gd name="connsiteY0-442" fmla="*/ 1681 h 33070"/>
              <a:gd name="connsiteX1-443" fmla="*/ 22655 w 25080"/>
              <a:gd name="connsiteY1-444" fmla="*/ 6132 h 33070"/>
              <a:gd name="connsiteX2-445" fmla="*/ 22526 w 25080"/>
              <a:gd name="connsiteY2-446" fmla="*/ 25559 h 33070"/>
              <a:gd name="connsiteX3-447" fmla="*/ 3807 w 25080"/>
              <a:gd name="connsiteY3-448" fmla="*/ 31752 h 33070"/>
              <a:gd name="connsiteX4-449" fmla="*/ 1607 w 25080"/>
              <a:gd name="connsiteY4-450" fmla="*/ 1681 h 33070"/>
              <a:gd name="connsiteX0-451" fmla="*/ 1683 w 25156"/>
              <a:gd name="connsiteY0-452" fmla="*/ 1681 h 33485"/>
              <a:gd name="connsiteX1-453" fmla="*/ 22731 w 25156"/>
              <a:gd name="connsiteY1-454" fmla="*/ 6132 h 33485"/>
              <a:gd name="connsiteX2-455" fmla="*/ 22602 w 25156"/>
              <a:gd name="connsiteY2-456" fmla="*/ 25559 h 33485"/>
              <a:gd name="connsiteX3-457" fmla="*/ 3883 w 25156"/>
              <a:gd name="connsiteY3-458" fmla="*/ 31752 h 33485"/>
              <a:gd name="connsiteX4-459" fmla="*/ 1683 w 25156"/>
              <a:gd name="connsiteY4-460" fmla="*/ 1681 h 33485"/>
              <a:gd name="connsiteX0-461" fmla="*/ 1545 w 24308"/>
              <a:gd name="connsiteY0-462" fmla="*/ 1764 h 33894"/>
              <a:gd name="connsiteX1-463" fmla="*/ 22593 w 24308"/>
              <a:gd name="connsiteY1-464" fmla="*/ 6215 h 33894"/>
              <a:gd name="connsiteX2-465" fmla="*/ 20915 w 24308"/>
              <a:gd name="connsiteY2-466" fmla="*/ 28483 h 33894"/>
              <a:gd name="connsiteX3-467" fmla="*/ 3745 w 24308"/>
              <a:gd name="connsiteY3-468" fmla="*/ 31835 h 33894"/>
              <a:gd name="connsiteX4-469" fmla="*/ 1545 w 24308"/>
              <a:gd name="connsiteY4-470" fmla="*/ 1764 h 33894"/>
              <a:gd name="connsiteX0-471" fmla="*/ 1545 w 24711"/>
              <a:gd name="connsiteY0-472" fmla="*/ 1764 h 34793"/>
              <a:gd name="connsiteX1-473" fmla="*/ 22593 w 24711"/>
              <a:gd name="connsiteY1-474" fmla="*/ 6215 h 34793"/>
              <a:gd name="connsiteX2-475" fmla="*/ 20915 w 24711"/>
              <a:gd name="connsiteY2-476" fmla="*/ 28483 h 34793"/>
              <a:gd name="connsiteX3-477" fmla="*/ 3745 w 24711"/>
              <a:gd name="connsiteY3-478" fmla="*/ 31835 h 34793"/>
              <a:gd name="connsiteX4-479" fmla="*/ 1545 w 24711"/>
              <a:gd name="connsiteY4-480" fmla="*/ 1764 h 34793"/>
              <a:gd name="connsiteX0-481" fmla="*/ 1556 w 24869"/>
              <a:gd name="connsiteY0-482" fmla="*/ 1726 h 34201"/>
              <a:gd name="connsiteX1-483" fmla="*/ 22604 w 24869"/>
              <a:gd name="connsiteY1-484" fmla="*/ 6177 h 34201"/>
              <a:gd name="connsiteX2-485" fmla="*/ 21229 w 24869"/>
              <a:gd name="connsiteY2-486" fmla="*/ 27140 h 34201"/>
              <a:gd name="connsiteX3-487" fmla="*/ 3756 w 24869"/>
              <a:gd name="connsiteY3-488" fmla="*/ 31797 h 34201"/>
              <a:gd name="connsiteX4-489" fmla="*/ 1556 w 24869"/>
              <a:gd name="connsiteY4-490" fmla="*/ 1726 h 34201"/>
              <a:gd name="connsiteX0-491" fmla="*/ 1563 w 24960"/>
              <a:gd name="connsiteY0-492" fmla="*/ 1734 h 34331"/>
              <a:gd name="connsiteX1-493" fmla="*/ 22611 w 24960"/>
              <a:gd name="connsiteY1-494" fmla="*/ 6185 h 34331"/>
              <a:gd name="connsiteX2-495" fmla="*/ 21404 w 24960"/>
              <a:gd name="connsiteY2-496" fmla="*/ 27455 h 34331"/>
              <a:gd name="connsiteX3-497" fmla="*/ 3763 w 24960"/>
              <a:gd name="connsiteY3-498" fmla="*/ 31805 h 34331"/>
              <a:gd name="connsiteX4-499" fmla="*/ 1563 w 24960"/>
              <a:gd name="connsiteY4-500" fmla="*/ 1734 h 34331"/>
              <a:gd name="connsiteX0-501" fmla="*/ 1612 w 24575"/>
              <a:gd name="connsiteY0-502" fmla="*/ 1724 h 33427"/>
              <a:gd name="connsiteX1-503" fmla="*/ 22660 w 24575"/>
              <a:gd name="connsiteY1-504" fmla="*/ 6175 h 33427"/>
              <a:gd name="connsiteX2-505" fmla="*/ 21453 w 24575"/>
              <a:gd name="connsiteY2-506" fmla="*/ 27445 h 33427"/>
              <a:gd name="connsiteX3-507" fmla="*/ 3677 w 24575"/>
              <a:gd name="connsiteY3-508" fmla="*/ 31641 h 33427"/>
              <a:gd name="connsiteX4-509" fmla="*/ 1612 w 24575"/>
              <a:gd name="connsiteY4-510" fmla="*/ 1724 h 33427"/>
              <a:gd name="connsiteX0-511" fmla="*/ 1647 w 24465"/>
              <a:gd name="connsiteY0-512" fmla="*/ 1865 h 32744"/>
              <a:gd name="connsiteX1-513" fmla="*/ 22560 w 24465"/>
              <a:gd name="connsiteY1-514" fmla="*/ 5548 h 32744"/>
              <a:gd name="connsiteX2-515" fmla="*/ 21353 w 24465"/>
              <a:gd name="connsiteY2-516" fmla="*/ 26818 h 32744"/>
              <a:gd name="connsiteX3-517" fmla="*/ 3577 w 24465"/>
              <a:gd name="connsiteY3-518" fmla="*/ 31014 h 32744"/>
              <a:gd name="connsiteX4-519" fmla="*/ 1647 w 24465"/>
              <a:gd name="connsiteY4-520" fmla="*/ 1865 h 32744"/>
              <a:gd name="connsiteX0-521" fmla="*/ 1604 w 24602"/>
              <a:gd name="connsiteY0-522" fmla="*/ 1736 h 33357"/>
              <a:gd name="connsiteX1-523" fmla="*/ 22685 w 24602"/>
              <a:gd name="connsiteY1-524" fmla="*/ 6110 h 33357"/>
              <a:gd name="connsiteX2-525" fmla="*/ 21478 w 24602"/>
              <a:gd name="connsiteY2-526" fmla="*/ 27380 h 33357"/>
              <a:gd name="connsiteX3-527" fmla="*/ 3702 w 24602"/>
              <a:gd name="connsiteY3-528" fmla="*/ 31576 h 33357"/>
              <a:gd name="connsiteX4-529" fmla="*/ 1604 w 24602"/>
              <a:gd name="connsiteY4-530" fmla="*/ 1736 h 33357"/>
              <a:gd name="connsiteX0-531" fmla="*/ 1589 w 24587"/>
              <a:gd name="connsiteY0-532" fmla="*/ 935 h 32556"/>
              <a:gd name="connsiteX1-533" fmla="*/ 22670 w 24587"/>
              <a:gd name="connsiteY1-534" fmla="*/ 5309 h 32556"/>
              <a:gd name="connsiteX2-535" fmla="*/ 21463 w 24587"/>
              <a:gd name="connsiteY2-536" fmla="*/ 26579 h 32556"/>
              <a:gd name="connsiteX3-537" fmla="*/ 3687 w 24587"/>
              <a:gd name="connsiteY3-538" fmla="*/ 30775 h 32556"/>
              <a:gd name="connsiteX4-539" fmla="*/ 1589 w 24587"/>
              <a:gd name="connsiteY4-540" fmla="*/ 935 h 32556"/>
              <a:gd name="connsiteX0-541" fmla="*/ 1351 w 24349"/>
              <a:gd name="connsiteY0-542" fmla="*/ 1300 h 32921"/>
              <a:gd name="connsiteX1-543" fmla="*/ 22432 w 24349"/>
              <a:gd name="connsiteY1-544" fmla="*/ 5674 h 32921"/>
              <a:gd name="connsiteX2-545" fmla="*/ 21225 w 24349"/>
              <a:gd name="connsiteY2-546" fmla="*/ 26944 h 32921"/>
              <a:gd name="connsiteX3-547" fmla="*/ 3449 w 24349"/>
              <a:gd name="connsiteY3-548" fmla="*/ 31140 h 32921"/>
              <a:gd name="connsiteX4-549" fmla="*/ 1351 w 24349"/>
              <a:gd name="connsiteY4-550" fmla="*/ 1300 h 32921"/>
              <a:gd name="connsiteX0-551" fmla="*/ 1573 w 24571"/>
              <a:gd name="connsiteY0-552" fmla="*/ 1702 h 33323"/>
              <a:gd name="connsiteX1-553" fmla="*/ 22654 w 24571"/>
              <a:gd name="connsiteY1-554" fmla="*/ 6076 h 33323"/>
              <a:gd name="connsiteX2-555" fmla="*/ 21447 w 24571"/>
              <a:gd name="connsiteY2-556" fmla="*/ 27346 h 33323"/>
              <a:gd name="connsiteX3-557" fmla="*/ 3671 w 24571"/>
              <a:gd name="connsiteY3-558" fmla="*/ 31542 h 33323"/>
              <a:gd name="connsiteX4-559" fmla="*/ 1573 w 24571"/>
              <a:gd name="connsiteY4-560" fmla="*/ 1702 h 33323"/>
              <a:gd name="connsiteX0-561" fmla="*/ 1586 w 24719"/>
              <a:gd name="connsiteY0-562" fmla="*/ 1721 h 33524"/>
              <a:gd name="connsiteX1-563" fmla="*/ 22667 w 24719"/>
              <a:gd name="connsiteY1-564" fmla="*/ 6095 h 33524"/>
              <a:gd name="connsiteX2-565" fmla="*/ 21763 w 24719"/>
              <a:gd name="connsiteY2-566" fmla="*/ 27979 h 33524"/>
              <a:gd name="connsiteX3-567" fmla="*/ 3684 w 24719"/>
              <a:gd name="connsiteY3-568" fmla="*/ 31561 h 33524"/>
              <a:gd name="connsiteX4-569" fmla="*/ 1586 w 24719"/>
              <a:gd name="connsiteY4-570" fmla="*/ 1721 h 33524"/>
              <a:gd name="connsiteX0-571" fmla="*/ 1586 w 24904"/>
              <a:gd name="connsiteY0-572" fmla="*/ 1721 h 34186"/>
              <a:gd name="connsiteX1-573" fmla="*/ 22667 w 24904"/>
              <a:gd name="connsiteY1-574" fmla="*/ 6095 h 34186"/>
              <a:gd name="connsiteX2-575" fmla="*/ 21763 w 24904"/>
              <a:gd name="connsiteY2-576" fmla="*/ 27979 h 34186"/>
              <a:gd name="connsiteX3-577" fmla="*/ 3684 w 24904"/>
              <a:gd name="connsiteY3-578" fmla="*/ 31561 h 34186"/>
              <a:gd name="connsiteX4-579" fmla="*/ 1586 w 24904"/>
              <a:gd name="connsiteY4-580" fmla="*/ 1721 h 34186"/>
              <a:gd name="connsiteX0-581" fmla="*/ 1586 w 24313"/>
              <a:gd name="connsiteY0-582" fmla="*/ 3002 h 35467"/>
              <a:gd name="connsiteX1-583" fmla="*/ 10607 w 24313"/>
              <a:gd name="connsiteY1-584" fmla="*/ 1529 h 35467"/>
              <a:gd name="connsiteX2-585" fmla="*/ 22667 w 24313"/>
              <a:gd name="connsiteY2-586" fmla="*/ 7376 h 35467"/>
              <a:gd name="connsiteX3-587" fmla="*/ 21763 w 24313"/>
              <a:gd name="connsiteY3-588" fmla="*/ 29260 h 35467"/>
              <a:gd name="connsiteX4-589" fmla="*/ 3684 w 24313"/>
              <a:gd name="connsiteY4-590" fmla="*/ 32842 h 35467"/>
              <a:gd name="connsiteX5-591" fmla="*/ 1586 w 24313"/>
              <a:gd name="connsiteY5-592" fmla="*/ 3002 h 35467"/>
              <a:gd name="connsiteX0-593" fmla="*/ 705 w 23454"/>
              <a:gd name="connsiteY0-594" fmla="*/ 1734 h 34199"/>
              <a:gd name="connsiteX1-595" fmla="*/ 9371 w 23454"/>
              <a:gd name="connsiteY1-596" fmla="*/ 3844 h 34199"/>
              <a:gd name="connsiteX2-597" fmla="*/ 21786 w 23454"/>
              <a:gd name="connsiteY2-598" fmla="*/ 6108 h 34199"/>
              <a:gd name="connsiteX3-599" fmla="*/ 20882 w 23454"/>
              <a:gd name="connsiteY3-600" fmla="*/ 27992 h 34199"/>
              <a:gd name="connsiteX4-601" fmla="*/ 2803 w 23454"/>
              <a:gd name="connsiteY4-602" fmla="*/ 31574 h 34199"/>
              <a:gd name="connsiteX5-603" fmla="*/ 705 w 23454"/>
              <a:gd name="connsiteY5-604" fmla="*/ 1734 h 34199"/>
              <a:gd name="connsiteX0-605" fmla="*/ 966 w 23715"/>
              <a:gd name="connsiteY0-606" fmla="*/ 1734 h 33042"/>
              <a:gd name="connsiteX1-607" fmla="*/ 9632 w 23715"/>
              <a:gd name="connsiteY1-608" fmla="*/ 3844 h 33042"/>
              <a:gd name="connsiteX2-609" fmla="*/ 22047 w 23715"/>
              <a:gd name="connsiteY2-610" fmla="*/ 6108 h 33042"/>
              <a:gd name="connsiteX3-611" fmla="*/ 21143 w 23715"/>
              <a:gd name="connsiteY3-612" fmla="*/ 27992 h 33042"/>
              <a:gd name="connsiteX4-613" fmla="*/ 3064 w 23715"/>
              <a:gd name="connsiteY4-614" fmla="*/ 31574 h 33042"/>
              <a:gd name="connsiteX5-615" fmla="*/ 445 w 23715"/>
              <a:gd name="connsiteY5-616" fmla="*/ 18074 h 33042"/>
              <a:gd name="connsiteX6-617" fmla="*/ 966 w 23715"/>
              <a:gd name="connsiteY6-618" fmla="*/ 1734 h 33042"/>
              <a:gd name="connsiteX0-619" fmla="*/ 966 w 23059"/>
              <a:gd name="connsiteY0-620" fmla="*/ 1734 h 33418"/>
              <a:gd name="connsiteX1-621" fmla="*/ 9632 w 23059"/>
              <a:gd name="connsiteY1-622" fmla="*/ 3844 h 33418"/>
              <a:gd name="connsiteX2-623" fmla="*/ 22047 w 23059"/>
              <a:gd name="connsiteY2-624" fmla="*/ 6108 h 33418"/>
              <a:gd name="connsiteX3-625" fmla="*/ 21143 w 23059"/>
              <a:gd name="connsiteY3-626" fmla="*/ 27992 h 33418"/>
              <a:gd name="connsiteX4-627" fmla="*/ 11673 w 23059"/>
              <a:gd name="connsiteY4-628" fmla="*/ 32917 h 33418"/>
              <a:gd name="connsiteX5-629" fmla="*/ 3064 w 23059"/>
              <a:gd name="connsiteY5-630" fmla="*/ 31574 h 33418"/>
              <a:gd name="connsiteX6-631" fmla="*/ 445 w 23059"/>
              <a:gd name="connsiteY6-632" fmla="*/ 18074 h 33418"/>
              <a:gd name="connsiteX7" fmla="*/ 966 w 23059"/>
              <a:gd name="connsiteY7" fmla="*/ 1734 h 33418"/>
              <a:gd name="connsiteX0-633" fmla="*/ 966 w 23059"/>
              <a:gd name="connsiteY0-634" fmla="*/ 1734 h 33418"/>
              <a:gd name="connsiteX1-635" fmla="*/ 9632 w 23059"/>
              <a:gd name="connsiteY1-636" fmla="*/ 3844 h 33418"/>
              <a:gd name="connsiteX2-637" fmla="*/ 22047 w 23059"/>
              <a:gd name="connsiteY2-638" fmla="*/ 6108 h 33418"/>
              <a:gd name="connsiteX3-639" fmla="*/ 21143 w 23059"/>
              <a:gd name="connsiteY3-640" fmla="*/ 27992 h 33418"/>
              <a:gd name="connsiteX4-641" fmla="*/ 11673 w 23059"/>
              <a:gd name="connsiteY4-642" fmla="*/ 32917 h 33418"/>
              <a:gd name="connsiteX5-643" fmla="*/ 3064 w 23059"/>
              <a:gd name="connsiteY5-644" fmla="*/ 31574 h 33418"/>
              <a:gd name="connsiteX6-645" fmla="*/ 445 w 23059"/>
              <a:gd name="connsiteY6-646" fmla="*/ 18074 h 33418"/>
              <a:gd name="connsiteX7-647" fmla="*/ 966 w 23059"/>
              <a:gd name="connsiteY7-648" fmla="*/ 1734 h 33418"/>
              <a:gd name="connsiteX0-649" fmla="*/ 966 w 22732"/>
              <a:gd name="connsiteY0-650" fmla="*/ 1734 h 33418"/>
              <a:gd name="connsiteX1-651" fmla="*/ 9632 w 22732"/>
              <a:gd name="connsiteY1-652" fmla="*/ 3844 h 33418"/>
              <a:gd name="connsiteX2-653" fmla="*/ 22047 w 22732"/>
              <a:gd name="connsiteY2-654" fmla="*/ 6108 h 33418"/>
              <a:gd name="connsiteX3-655" fmla="*/ 20122 w 22732"/>
              <a:gd name="connsiteY3-656" fmla="*/ 23283 h 33418"/>
              <a:gd name="connsiteX4-657" fmla="*/ 11673 w 22732"/>
              <a:gd name="connsiteY4-658" fmla="*/ 32917 h 33418"/>
              <a:gd name="connsiteX5-659" fmla="*/ 3064 w 22732"/>
              <a:gd name="connsiteY5-660" fmla="*/ 31574 h 33418"/>
              <a:gd name="connsiteX6-661" fmla="*/ 445 w 22732"/>
              <a:gd name="connsiteY6-662" fmla="*/ 18074 h 33418"/>
              <a:gd name="connsiteX7-663" fmla="*/ 966 w 22732"/>
              <a:gd name="connsiteY7-664" fmla="*/ 1734 h 33418"/>
              <a:gd name="connsiteX0-665" fmla="*/ 966 w 22695"/>
              <a:gd name="connsiteY0-666" fmla="*/ 3315 h 34999"/>
              <a:gd name="connsiteX1-667" fmla="*/ 9632 w 22695"/>
              <a:gd name="connsiteY1-668" fmla="*/ 5425 h 34999"/>
              <a:gd name="connsiteX2-669" fmla="*/ 22003 w 22695"/>
              <a:gd name="connsiteY2-670" fmla="*/ 728 h 34999"/>
              <a:gd name="connsiteX3-671" fmla="*/ 20122 w 22695"/>
              <a:gd name="connsiteY3-672" fmla="*/ 24864 h 34999"/>
              <a:gd name="connsiteX4-673" fmla="*/ 11673 w 22695"/>
              <a:gd name="connsiteY4-674" fmla="*/ 34498 h 34999"/>
              <a:gd name="connsiteX5-675" fmla="*/ 3064 w 22695"/>
              <a:gd name="connsiteY5-676" fmla="*/ 33155 h 34999"/>
              <a:gd name="connsiteX6-677" fmla="*/ 445 w 22695"/>
              <a:gd name="connsiteY6-678" fmla="*/ 19655 h 34999"/>
              <a:gd name="connsiteX7-679" fmla="*/ 966 w 22695"/>
              <a:gd name="connsiteY7-680" fmla="*/ 3315 h 34999"/>
              <a:gd name="connsiteX0-681" fmla="*/ 1099 w 22684"/>
              <a:gd name="connsiteY0-682" fmla="*/ 4110 h 35794"/>
              <a:gd name="connsiteX1-683" fmla="*/ 11762 w 22684"/>
              <a:gd name="connsiteY1-684" fmla="*/ 1920 h 35794"/>
              <a:gd name="connsiteX2-685" fmla="*/ 22136 w 22684"/>
              <a:gd name="connsiteY2-686" fmla="*/ 1523 h 35794"/>
              <a:gd name="connsiteX3-687" fmla="*/ 20255 w 22684"/>
              <a:gd name="connsiteY3-688" fmla="*/ 25659 h 35794"/>
              <a:gd name="connsiteX4-689" fmla="*/ 11806 w 22684"/>
              <a:gd name="connsiteY4-690" fmla="*/ 35293 h 35794"/>
              <a:gd name="connsiteX5-691" fmla="*/ 3197 w 22684"/>
              <a:gd name="connsiteY5-692" fmla="*/ 33950 h 35794"/>
              <a:gd name="connsiteX6-693" fmla="*/ 578 w 22684"/>
              <a:gd name="connsiteY6-694" fmla="*/ 20450 h 35794"/>
              <a:gd name="connsiteX7-695" fmla="*/ 1099 w 22684"/>
              <a:gd name="connsiteY7-696" fmla="*/ 4110 h 35794"/>
              <a:gd name="connsiteX0-697" fmla="*/ 935 w 22964"/>
              <a:gd name="connsiteY0-698" fmla="*/ 2165 h 35794"/>
              <a:gd name="connsiteX1-699" fmla="*/ 12042 w 22964"/>
              <a:gd name="connsiteY1-700" fmla="*/ 1920 h 35794"/>
              <a:gd name="connsiteX2-701" fmla="*/ 22416 w 22964"/>
              <a:gd name="connsiteY2-702" fmla="*/ 1523 h 35794"/>
              <a:gd name="connsiteX3-703" fmla="*/ 20535 w 22964"/>
              <a:gd name="connsiteY3-704" fmla="*/ 25659 h 35794"/>
              <a:gd name="connsiteX4-705" fmla="*/ 12086 w 22964"/>
              <a:gd name="connsiteY4-706" fmla="*/ 35293 h 35794"/>
              <a:gd name="connsiteX5-707" fmla="*/ 3477 w 22964"/>
              <a:gd name="connsiteY5-708" fmla="*/ 33950 h 35794"/>
              <a:gd name="connsiteX6-709" fmla="*/ 858 w 22964"/>
              <a:gd name="connsiteY6-710" fmla="*/ 20450 h 35794"/>
              <a:gd name="connsiteX7-711" fmla="*/ 935 w 22964"/>
              <a:gd name="connsiteY7-712" fmla="*/ 2165 h 35794"/>
              <a:gd name="connsiteX0-713" fmla="*/ 502 w 22531"/>
              <a:gd name="connsiteY0-714" fmla="*/ 2165 h 35815"/>
              <a:gd name="connsiteX1-715" fmla="*/ 11609 w 22531"/>
              <a:gd name="connsiteY1-716" fmla="*/ 1920 h 35815"/>
              <a:gd name="connsiteX2-717" fmla="*/ 21983 w 22531"/>
              <a:gd name="connsiteY2-718" fmla="*/ 1523 h 35815"/>
              <a:gd name="connsiteX3-719" fmla="*/ 20102 w 22531"/>
              <a:gd name="connsiteY3-720" fmla="*/ 25659 h 35815"/>
              <a:gd name="connsiteX4-721" fmla="*/ 11653 w 22531"/>
              <a:gd name="connsiteY4-722" fmla="*/ 35293 h 35815"/>
              <a:gd name="connsiteX5-723" fmla="*/ 3044 w 22531"/>
              <a:gd name="connsiteY5-724" fmla="*/ 33950 h 35815"/>
              <a:gd name="connsiteX6-725" fmla="*/ 1978 w 22531"/>
              <a:gd name="connsiteY6-726" fmla="*/ 20041 h 35815"/>
              <a:gd name="connsiteX7-727" fmla="*/ 502 w 22531"/>
              <a:gd name="connsiteY7-728" fmla="*/ 2165 h 35815"/>
              <a:gd name="connsiteX0-729" fmla="*/ 502 w 22531"/>
              <a:gd name="connsiteY0-730" fmla="*/ 2165 h 36702"/>
              <a:gd name="connsiteX1-731" fmla="*/ 11609 w 22531"/>
              <a:gd name="connsiteY1-732" fmla="*/ 1920 h 36702"/>
              <a:gd name="connsiteX2-733" fmla="*/ 21983 w 22531"/>
              <a:gd name="connsiteY2-734" fmla="*/ 1523 h 36702"/>
              <a:gd name="connsiteX3-735" fmla="*/ 20102 w 22531"/>
              <a:gd name="connsiteY3-736" fmla="*/ 25659 h 36702"/>
              <a:gd name="connsiteX4-737" fmla="*/ 11653 w 22531"/>
              <a:gd name="connsiteY4-738" fmla="*/ 35293 h 36702"/>
              <a:gd name="connsiteX5-739" fmla="*/ 2600 w 22531"/>
              <a:gd name="connsiteY5-740" fmla="*/ 35486 h 36702"/>
              <a:gd name="connsiteX6-741" fmla="*/ 1978 w 22531"/>
              <a:gd name="connsiteY6-742" fmla="*/ 20041 h 36702"/>
              <a:gd name="connsiteX7-743" fmla="*/ 502 w 22531"/>
              <a:gd name="connsiteY7-744" fmla="*/ 2165 h 36702"/>
              <a:gd name="connsiteX0-745" fmla="*/ 502 w 22518"/>
              <a:gd name="connsiteY0-746" fmla="*/ 2165 h 37257"/>
              <a:gd name="connsiteX1-747" fmla="*/ 11609 w 22518"/>
              <a:gd name="connsiteY1-748" fmla="*/ 1920 h 37257"/>
              <a:gd name="connsiteX2-749" fmla="*/ 21983 w 22518"/>
              <a:gd name="connsiteY2-750" fmla="*/ 1523 h 37257"/>
              <a:gd name="connsiteX3-751" fmla="*/ 20102 w 22518"/>
              <a:gd name="connsiteY3-752" fmla="*/ 25659 h 37257"/>
              <a:gd name="connsiteX4-753" fmla="*/ 12141 w 22518"/>
              <a:gd name="connsiteY4-754" fmla="*/ 36521 h 37257"/>
              <a:gd name="connsiteX5-755" fmla="*/ 2600 w 22518"/>
              <a:gd name="connsiteY5-756" fmla="*/ 35486 h 37257"/>
              <a:gd name="connsiteX6-757" fmla="*/ 1978 w 22518"/>
              <a:gd name="connsiteY6-758" fmla="*/ 20041 h 37257"/>
              <a:gd name="connsiteX7-759" fmla="*/ 502 w 22518"/>
              <a:gd name="connsiteY7-760" fmla="*/ 2165 h 37257"/>
              <a:gd name="connsiteX0-761" fmla="*/ 502 w 22518"/>
              <a:gd name="connsiteY0-762" fmla="*/ 2165 h 37257"/>
              <a:gd name="connsiteX1-763" fmla="*/ 11609 w 22518"/>
              <a:gd name="connsiteY1-764" fmla="*/ 1920 h 37257"/>
              <a:gd name="connsiteX2-765" fmla="*/ 21983 w 22518"/>
              <a:gd name="connsiteY2-766" fmla="*/ 1523 h 37257"/>
              <a:gd name="connsiteX3-767" fmla="*/ 20102 w 22518"/>
              <a:gd name="connsiteY3-768" fmla="*/ 25659 h 37257"/>
              <a:gd name="connsiteX4-769" fmla="*/ 12141 w 22518"/>
              <a:gd name="connsiteY4-770" fmla="*/ 36521 h 37257"/>
              <a:gd name="connsiteX5-771" fmla="*/ 2600 w 22518"/>
              <a:gd name="connsiteY5-772" fmla="*/ 35486 h 37257"/>
              <a:gd name="connsiteX6-773" fmla="*/ 1978 w 22518"/>
              <a:gd name="connsiteY6-774" fmla="*/ 20041 h 37257"/>
              <a:gd name="connsiteX7-775" fmla="*/ 502 w 22518"/>
              <a:gd name="connsiteY7-776" fmla="*/ 2165 h 37257"/>
              <a:gd name="connsiteX0-777" fmla="*/ 502 w 22528"/>
              <a:gd name="connsiteY0-778" fmla="*/ 2165 h 36264"/>
              <a:gd name="connsiteX1-779" fmla="*/ 11609 w 22528"/>
              <a:gd name="connsiteY1-780" fmla="*/ 1920 h 36264"/>
              <a:gd name="connsiteX2-781" fmla="*/ 21983 w 22528"/>
              <a:gd name="connsiteY2-782" fmla="*/ 1523 h 36264"/>
              <a:gd name="connsiteX3-783" fmla="*/ 20102 w 22528"/>
              <a:gd name="connsiteY3-784" fmla="*/ 25659 h 36264"/>
              <a:gd name="connsiteX4-785" fmla="*/ 11742 w 22528"/>
              <a:gd name="connsiteY4-786" fmla="*/ 33757 h 36264"/>
              <a:gd name="connsiteX5-787" fmla="*/ 2600 w 22528"/>
              <a:gd name="connsiteY5-788" fmla="*/ 35486 h 36264"/>
              <a:gd name="connsiteX6-789" fmla="*/ 1978 w 22528"/>
              <a:gd name="connsiteY6-790" fmla="*/ 20041 h 36264"/>
              <a:gd name="connsiteX7-791" fmla="*/ 502 w 22528"/>
              <a:gd name="connsiteY7-792" fmla="*/ 2165 h 36264"/>
              <a:gd name="connsiteX0-793" fmla="*/ 502 w 22528"/>
              <a:gd name="connsiteY0-794" fmla="*/ 2165 h 37082"/>
              <a:gd name="connsiteX1-795" fmla="*/ 11609 w 22528"/>
              <a:gd name="connsiteY1-796" fmla="*/ 1920 h 37082"/>
              <a:gd name="connsiteX2-797" fmla="*/ 21983 w 22528"/>
              <a:gd name="connsiteY2-798" fmla="*/ 1523 h 37082"/>
              <a:gd name="connsiteX3-799" fmla="*/ 20102 w 22528"/>
              <a:gd name="connsiteY3-800" fmla="*/ 25659 h 37082"/>
              <a:gd name="connsiteX4-801" fmla="*/ 11742 w 22528"/>
              <a:gd name="connsiteY4-802" fmla="*/ 33757 h 37082"/>
              <a:gd name="connsiteX5-803" fmla="*/ 2600 w 22528"/>
              <a:gd name="connsiteY5-804" fmla="*/ 35486 h 37082"/>
              <a:gd name="connsiteX6-805" fmla="*/ 1978 w 22528"/>
              <a:gd name="connsiteY6-806" fmla="*/ 20041 h 37082"/>
              <a:gd name="connsiteX7-807" fmla="*/ 502 w 22528"/>
              <a:gd name="connsiteY7-808" fmla="*/ 2165 h 37082"/>
              <a:gd name="connsiteX0-809" fmla="*/ 502 w 22528"/>
              <a:gd name="connsiteY0-810" fmla="*/ 2165 h 36573"/>
              <a:gd name="connsiteX1-811" fmla="*/ 11609 w 22528"/>
              <a:gd name="connsiteY1-812" fmla="*/ 1920 h 36573"/>
              <a:gd name="connsiteX2-813" fmla="*/ 21983 w 22528"/>
              <a:gd name="connsiteY2-814" fmla="*/ 1523 h 36573"/>
              <a:gd name="connsiteX3-815" fmla="*/ 20102 w 22528"/>
              <a:gd name="connsiteY3-816" fmla="*/ 25659 h 36573"/>
              <a:gd name="connsiteX4-817" fmla="*/ 11742 w 22528"/>
              <a:gd name="connsiteY4-818" fmla="*/ 33757 h 36573"/>
              <a:gd name="connsiteX5-819" fmla="*/ 2600 w 22528"/>
              <a:gd name="connsiteY5-820" fmla="*/ 35486 h 36573"/>
              <a:gd name="connsiteX6-821" fmla="*/ 1978 w 22528"/>
              <a:gd name="connsiteY6-822" fmla="*/ 20041 h 36573"/>
              <a:gd name="connsiteX7-823" fmla="*/ 502 w 22528"/>
              <a:gd name="connsiteY7-824" fmla="*/ 2165 h 36573"/>
              <a:gd name="connsiteX0-825" fmla="*/ 502 w 22741"/>
              <a:gd name="connsiteY0-826" fmla="*/ 2532 h 36660"/>
              <a:gd name="connsiteX1-827" fmla="*/ 11609 w 22741"/>
              <a:gd name="connsiteY1-828" fmla="*/ 2287 h 36660"/>
              <a:gd name="connsiteX2-829" fmla="*/ 21983 w 22741"/>
              <a:gd name="connsiteY2-830" fmla="*/ 1890 h 36660"/>
              <a:gd name="connsiteX3-831" fmla="*/ 20812 w 22741"/>
              <a:gd name="connsiteY3-832" fmla="*/ 31042 h 36660"/>
              <a:gd name="connsiteX4-833" fmla="*/ 11742 w 22741"/>
              <a:gd name="connsiteY4-834" fmla="*/ 34124 h 36660"/>
              <a:gd name="connsiteX5-835" fmla="*/ 2600 w 22741"/>
              <a:gd name="connsiteY5-836" fmla="*/ 35853 h 36660"/>
              <a:gd name="connsiteX6-837" fmla="*/ 1978 w 22741"/>
              <a:gd name="connsiteY6-838" fmla="*/ 20408 h 36660"/>
              <a:gd name="connsiteX7-839" fmla="*/ 502 w 22741"/>
              <a:gd name="connsiteY7-840" fmla="*/ 2532 h 36660"/>
              <a:gd name="connsiteX0-841" fmla="*/ 285 w 22524"/>
              <a:gd name="connsiteY0-842" fmla="*/ 2532 h 36783"/>
              <a:gd name="connsiteX1-843" fmla="*/ 11392 w 22524"/>
              <a:gd name="connsiteY1-844" fmla="*/ 2287 h 36783"/>
              <a:gd name="connsiteX2-845" fmla="*/ 21766 w 22524"/>
              <a:gd name="connsiteY2-846" fmla="*/ 1890 h 36783"/>
              <a:gd name="connsiteX3-847" fmla="*/ 20595 w 22524"/>
              <a:gd name="connsiteY3-848" fmla="*/ 31042 h 36783"/>
              <a:gd name="connsiteX4-849" fmla="*/ 11525 w 22524"/>
              <a:gd name="connsiteY4-850" fmla="*/ 34124 h 36783"/>
              <a:gd name="connsiteX5-851" fmla="*/ 2383 w 22524"/>
              <a:gd name="connsiteY5-852" fmla="*/ 35853 h 36783"/>
              <a:gd name="connsiteX6-853" fmla="*/ 3226 w 22524"/>
              <a:gd name="connsiteY6-854" fmla="*/ 18668 h 36783"/>
              <a:gd name="connsiteX7-855" fmla="*/ 285 w 22524"/>
              <a:gd name="connsiteY7-856" fmla="*/ 2532 h 36783"/>
              <a:gd name="connsiteX0-857" fmla="*/ 285 w 22524"/>
              <a:gd name="connsiteY0-858" fmla="*/ 2532 h 34643"/>
              <a:gd name="connsiteX1-859" fmla="*/ 11392 w 22524"/>
              <a:gd name="connsiteY1-860" fmla="*/ 2287 h 34643"/>
              <a:gd name="connsiteX2-861" fmla="*/ 21766 w 22524"/>
              <a:gd name="connsiteY2-862" fmla="*/ 1890 h 34643"/>
              <a:gd name="connsiteX3-863" fmla="*/ 20595 w 22524"/>
              <a:gd name="connsiteY3-864" fmla="*/ 31042 h 34643"/>
              <a:gd name="connsiteX4-865" fmla="*/ 11525 w 22524"/>
              <a:gd name="connsiteY4-866" fmla="*/ 34124 h 34643"/>
              <a:gd name="connsiteX5-867" fmla="*/ 1451 w 22524"/>
              <a:gd name="connsiteY5-868" fmla="*/ 32987 h 34643"/>
              <a:gd name="connsiteX6-869" fmla="*/ 3226 w 22524"/>
              <a:gd name="connsiteY6-870" fmla="*/ 18668 h 34643"/>
              <a:gd name="connsiteX7-871" fmla="*/ 285 w 22524"/>
              <a:gd name="connsiteY7-872" fmla="*/ 2532 h 34643"/>
              <a:gd name="connsiteX0-873" fmla="*/ 285 w 22524"/>
              <a:gd name="connsiteY0-874" fmla="*/ 2532 h 36589"/>
              <a:gd name="connsiteX1-875" fmla="*/ 11392 w 22524"/>
              <a:gd name="connsiteY1-876" fmla="*/ 2287 h 36589"/>
              <a:gd name="connsiteX2-877" fmla="*/ 21766 w 22524"/>
              <a:gd name="connsiteY2-878" fmla="*/ 1890 h 36589"/>
              <a:gd name="connsiteX3-879" fmla="*/ 20595 w 22524"/>
              <a:gd name="connsiteY3-880" fmla="*/ 31042 h 36589"/>
              <a:gd name="connsiteX4-881" fmla="*/ 11525 w 22524"/>
              <a:gd name="connsiteY4-882" fmla="*/ 34124 h 36589"/>
              <a:gd name="connsiteX5-883" fmla="*/ 1451 w 22524"/>
              <a:gd name="connsiteY5-884" fmla="*/ 32987 h 36589"/>
              <a:gd name="connsiteX6-885" fmla="*/ 3226 w 22524"/>
              <a:gd name="connsiteY6-886" fmla="*/ 18668 h 36589"/>
              <a:gd name="connsiteX7-887" fmla="*/ 285 w 22524"/>
              <a:gd name="connsiteY7-888" fmla="*/ 2532 h 36589"/>
              <a:gd name="connsiteX0-889" fmla="*/ 865 w 23104"/>
              <a:gd name="connsiteY0-890" fmla="*/ 4497 h 38554"/>
              <a:gd name="connsiteX1-891" fmla="*/ 11972 w 23104"/>
              <a:gd name="connsiteY1-892" fmla="*/ 4252 h 38554"/>
              <a:gd name="connsiteX2-893" fmla="*/ 22346 w 23104"/>
              <a:gd name="connsiteY2-894" fmla="*/ 3855 h 38554"/>
              <a:gd name="connsiteX3-895" fmla="*/ 21175 w 23104"/>
              <a:gd name="connsiteY3-896" fmla="*/ 33007 h 38554"/>
              <a:gd name="connsiteX4-897" fmla="*/ 12105 w 23104"/>
              <a:gd name="connsiteY4-898" fmla="*/ 36089 h 38554"/>
              <a:gd name="connsiteX5-899" fmla="*/ 2031 w 23104"/>
              <a:gd name="connsiteY5-900" fmla="*/ 34952 h 38554"/>
              <a:gd name="connsiteX6-901" fmla="*/ 3806 w 23104"/>
              <a:gd name="connsiteY6-902" fmla="*/ 20633 h 38554"/>
              <a:gd name="connsiteX7-903" fmla="*/ 865 w 23104"/>
              <a:gd name="connsiteY7-904" fmla="*/ 4497 h 38554"/>
              <a:gd name="connsiteX0-905" fmla="*/ 151 w 22590"/>
              <a:gd name="connsiteY0-906" fmla="*/ 3503 h 37560"/>
              <a:gd name="connsiteX1-907" fmla="*/ 8551 w 22590"/>
              <a:gd name="connsiteY1-908" fmla="*/ 596 h 37560"/>
              <a:gd name="connsiteX2-909" fmla="*/ 21632 w 22590"/>
              <a:gd name="connsiteY2-910" fmla="*/ 2861 h 37560"/>
              <a:gd name="connsiteX3-911" fmla="*/ 20461 w 22590"/>
              <a:gd name="connsiteY3-912" fmla="*/ 32013 h 37560"/>
              <a:gd name="connsiteX4-913" fmla="*/ 11391 w 22590"/>
              <a:gd name="connsiteY4-914" fmla="*/ 35095 h 37560"/>
              <a:gd name="connsiteX5-915" fmla="*/ 1317 w 22590"/>
              <a:gd name="connsiteY5-916" fmla="*/ 33958 h 37560"/>
              <a:gd name="connsiteX6-917" fmla="*/ 3092 w 22590"/>
              <a:gd name="connsiteY6-918" fmla="*/ 19639 h 37560"/>
              <a:gd name="connsiteX7-919" fmla="*/ 151 w 22590"/>
              <a:gd name="connsiteY7-920" fmla="*/ 3503 h 37560"/>
              <a:gd name="connsiteX0-921" fmla="*/ 151 w 22590"/>
              <a:gd name="connsiteY0-922" fmla="*/ 7144 h 41201"/>
              <a:gd name="connsiteX1-923" fmla="*/ 8551 w 22590"/>
              <a:gd name="connsiteY1-924" fmla="*/ 4237 h 41201"/>
              <a:gd name="connsiteX2-925" fmla="*/ 21632 w 22590"/>
              <a:gd name="connsiteY2-926" fmla="*/ 6502 h 41201"/>
              <a:gd name="connsiteX3-927" fmla="*/ 20461 w 22590"/>
              <a:gd name="connsiteY3-928" fmla="*/ 35654 h 41201"/>
              <a:gd name="connsiteX4-929" fmla="*/ 11391 w 22590"/>
              <a:gd name="connsiteY4-930" fmla="*/ 38736 h 41201"/>
              <a:gd name="connsiteX5-931" fmla="*/ 1317 w 22590"/>
              <a:gd name="connsiteY5-932" fmla="*/ 37599 h 41201"/>
              <a:gd name="connsiteX6-933" fmla="*/ 3092 w 22590"/>
              <a:gd name="connsiteY6-934" fmla="*/ 23280 h 41201"/>
              <a:gd name="connsiteX7-935" fmla="*/ 151 w 22590"/>
              <a:gd name="connsiteY7-936" fmla="*/ 7144 h 41201"/>
              <a:gd name="connsiteX0-937" fmla="*/ 151 w 22590"/>
              <a:gd name="connsiteY0-938" fmla="*/ 3503 h 37560"/>
              <a:gd name="connsiteX1-939" fmla="*/ 8551 w 22590"/>
              <a:gd name="connsiteY1-940" fmla="*/ 596 h 37560"/>
              <a:gd name="connsiteX2-941" fmla="*/ 21632 w 22590"/>
              <a:gd name="connsiteY2-942" fmla="*/ 2861 h 37560"/>
              <a:gd name="connsiteX3-943" fmla="*/ 20461 w 22590"/>
              <a:gd name="connsiteY3-944" fmla="*/ 32013 h 37560"/>
              <a:gd name="connsiteX4-945" fmla="*/ 11391 w 22590"/>
              <a:gd name="connsiteY4-946" fmla="*/ 35095 h 37560"/>
              <a:gd name="connsiteX5-947" fmla="*/ 1317 w 22590"/>
              <a:gd name="connsiteY5-948" fmla="*/ 33958 h 37560"/>
              <a:gd name="connsiteX6-949" fmla="*/ 3092 w 22590"/>
              <a:gd name="connsiteY6-950" fmla="*/ 19639 h 37560"/>
              <a:gd name="connsiteX7-951" fmla="*/ 151 w 22590"/>
              <a:gd name="connsiteY7-952" fmla="*/ 3503 h 37560"/>
              <a:gd name="connsiteX0-953" fmla="*/ 151 w 22590"/>
              <a:gd name="connsiteY0-954" fmla="*/ 5872 h 39929"/>
              <a:gd name="connsiteX1-955" fmla="*/ 8551 w 22590"/>
              <a:gd name="connsiteY1-956" fmla="*/ 2965 h 39929"/>
              <a:gd name="connsiteX2-957" fmla="*/ 21632 w 22590"/>
              <a:gd name="connsiteY2-958" fmla="*/ 5230 h 39929"/>
              <a:gd name="connsiteX3-959" fmla="*/ 20461 w 22590"/>
              <a:gd name="connsiteY3-960" fmla="*/ 34382 h 39929"/>
              <a:gd name="connsiteX4-961" fmla="*/ 11391 w 22590"/>
              <a:gd name="connsiteY4-962" fmla="*/ 37464 h 39929"/>
              <a:gd name="connsiteX5-963" fmla="*/ 1317 w 22590"/>
              <a:gd name="connsiteY5-964" fmla="*/ 36327 h 39929"/>
              <a:gd name="connsiteX6-965" fmla="*/ 3092 w 22590"/>
              <a:gd name="connsiteY6-966" fmla="*/ 22008 h 39929"/>
              <a:gd name="connsiteX7-967" fmla="*/ 151 w 22590"/>
              <a:gd name="connsiteY7-968" fmla="*/ 5872 h 39929"/>
              <a:gd name="connsiteX0-969" fmla="*/ 187 w 22626"/>
              <a:gd name="connsiteY0-970" fmla="*/ 7119 h 41176"/>
              <a:gd name="connsiteX1-971" fmla="*/ 8587 w 22626"/>
              <a:gd name="connsiteY1-972" fmla="*/ 4212 h 41176"/>
              <a:gd name="connsiteX2-973" fmla="*/ 21668 w 22626"/>
              <a:gd name="connsiteY2-974" fmla="*/ 6477 h 41176"/>
              <a:gd name="connsiteX3-975" fmla="*/ 20497 w 22626"/>
              <a:gd name="connsiteY3-976" fmla="*/ 35629 h 41176"/>
              <a:gd name="connsiteX4-977" fmla="*/ 11427 w 22626"/>
              <a:gd name="connsiteY4-978" fmla="*/ 38711 h 41176"/>
              <a:gd name="connsiteX5-979" fmla="*/ 1353 w 22626"/>
              <a:gd name="connsiteY5-980" fmla="*/ 37574 h 41176"/>
              <a:gd name="connsiteX6-981" fmla="*/ 3128 w 22626"/>
              <a:gd name="connsiteY6-982" fmla="*/ 23255 h 41176"/>
              <a:gd name="connsiteX7-983" fmla="*/ 187 w 22626"/>
              <a:gd name="connsiteY7-984" fmla="*/ 7119 h 41176"/>
              <a:gd name="connsiteX0-985" fmla="*/ 187 w 21524"/>
              <a:gd name="connsiteY0-986" fmla="*/ 4537 h 38594"/>
              <a:gd name="connsiteX1-987" fmla="*/ 8587 w 21524"/>
              <a:gd name="connsiteY1-988" fmla="*/ 1630 h 38594"/>
              <a:gd name="connsiteX2-989" fmla="*/ 19981 w 21524"/>
              <a:gd name="connsiteY2-990" fmla="*/ 5226 h 38594"/>
              <a:gd name="connsiteX3-991" fmla="*/ 20497 w 21524"/>
              <a:gd name="connsiteY3-992" fmla="*/ 33047 h 38594"/>
              <a:gd name="connsiteX4-993" fmla="*/ 11427 w 21524"/>
              <a:gd name="connsiteY4-994" fmla="*/ 36129 h 38594"/>
              <a:gd name="connsiteX5-995" fmla="*/ 1353 w 21524"/>
              <a:gd name="connsiteY5-996" fmla="*/ 34992 h 38594"/>
              <a:gd name="connsiteX6-997" fmla="*/ 3128 w 21524"/>
              <a:gd name="connsiteY6-998" fmla="*/ 20673 h 38594"/>
              <a:gd name="connsiteX7-999" fmla="*/ 187 w 21524"/>
              <a:gd name="connsiteY7-1000" fmla="*/ 4537 h 38594"/>
              <a:gd name="connsiteX0-1001" fmla="*/ 187 w 21570"/>
              <a:gd name="connsiteY0-1002" fmla="*/ 5007 h 39064"/>
              <a:gd name="connsiteX1-1003" fmla="*/ 8587 w 21570"/>
              <a:gd name="connsiteY1-1004" fmla="*/ 2100 h 39064"/>
              <a:gd name="connsiteX2-1005" fmla="*/ 20070 w 21570"/>
              <a:gd name="connsiteY2-1006" fmla="*/ 13886 h 39064"/>
              <a:gd name="connsiteX3-1007" fmla="*/ 20497 w 21570"/>
              <a:gd name="connsiteY3-1008" fmla="*/ 33517 h 39064"/>
              <a:gd name="connsiteX4-1009" fmla="*/ 11427 w 21570"/>
              <a:gd name="connsiteY4-1010" fmla="*/ 36599 h 39064"/>
              <a:gd name="connsiteX5-1011" fmla="*/ 1353 w 21570"/>
              <a:gd name="connsiteY5-1012" fmla="*/ 35462 h 39064"/>
              <a:gd name="connsiteX6-1013" fmla="*/ 3128 w 21570"/>
              <a:gd name="connsiteY6-1014" fmla="*/ 21143 h 39064"/>
              <a:gd name="connsiteX7-1015" fmla="*/ 187 w 21570"/>
              <a:gd name="connsiteY7-1016" fmla="*/ 5007 h 39064"/>
              <a:gd name="connsiteX0-1017" fmla="*/ 187 w 20775"/>
              <a:gd name="connsiteY0-1018" fmla="*/ 5007 h 39064"/>
              <a:gd name="connsiteX1-1019" fmla="*/ 8587 w 20775"/>
              <a:gd name="connsiteY1-1020" fmla="*/ 2100 h 39064"/>
              <a:gd name="connsiteX2-1021" fmla="*/ 20070 w 20775"/>
              <a:gd name="connsiteY2-1022" fmla="*/ 13886 h 39064"/>
              <a:gd name="connsiteX3-1023" fmla="*/ 20497 w 20775"/>
              <a:gd name="connsiteY3-1024" fmla="*/ 33517 h 39064"/>
              <a:gd name="connsiteX4-1025" fmla="*/ 11427 w 20775"/>
              <a:gd name="connsiteY4-1026" fmla="*/ 36599 h 39064"/>
              <a:gd name="connsiteX5-1027" fmla="*/ 1353 w 20775"/>
              <a:gd name="connsiteY5-1028" fmla="*/ 35462 h 39064"/>
              <a:gd name="connsiteX6-1029" fmla="*/ 3128 w 20775"/>
              <a:gd name="connsiteY6-1030" fmla="*/ 21143 h 39064"/>
              <a:gd name="connsiteX7-1031" fmla="*/ 187 w 20775"/>
              <a:gd name="connsiteY7-1032" fmla="*/ 5007 h 39064"/>
              <a:gd name="connsiteX0-1033" fmla="*/ 187 w 21596"/>
              <a:gd name="connsiteY0-1034" fmla="*/ 5007 h 38969"/>
              <a:gd name="connsiteX1-1035" fmla="*/ 8587 w 21596"/>
              <a:gd name="connsiteY1-1036" fmla="*/ 2100 h 38969"/>
              <a:gd name="connsiteX2-1037" fmla="*/ 20070 w 21596"/>
              <a:gd name="connsiteY2-1038" fmla="*/ 13886 h 38969"/>
              <a:gd name="connsiteX3-1039" fmla="*/ 20541 w 21596"/>
              <a:gd name="connsiteY3-1040" fmla="*/ 35667 h 38969"/>
              <a:gd name="connsiteX4-1041" fmla="*/ 11427 w 21596"/>
              <a:gd name="connsiteY4-1042" fmla="*/ 36599 h 38969"/>
              <a:gd name="connsiteX5-1043" fmla="*/ 1353 w 21596"/>
              <a:gd name="connsiteY5-1044" fmla="*/ 35462 h 38969"/>
              <a:gd name="connsiteX6-1045" fmla="*/ 3128 w 21596"/>
              <a:gd name="connsiteY6-1046" fmla="*/ 21143 h 38969"/>
              <a:gd name="connsiteX7-1047" fmla="*/ 187 w 21596"/>
              <a:gd name="connsiteY7-1048" fmla="*/ 5007 h 38969"/>
              <a:gd name="connsiteX0-1049" fmla="*/ 187 w 23674"/>
              <a:gd name="connsiteY0-1050" fmla="*/ 5007 h 38927"/>
              <a:gd name="connsiteX1-1051" fmla="*/ 8587 w 23674"/>
              <a:gd name="connsiteY1-1052" fmla="*/ 2100 h 38927"/>
              <a:gd name="connsiteX2-1053" fmla="*/ 20070 w 23674"/>
              <a:gd name="connsiteY2-1054" fmla="*/ 13886 h 38927"/>
              <a:gd name="connsiteX3-1055" fmla="*/ 23209 w 23674"/>
              <a:gd name="connsiteY3-1056" fmla="*/ 36635 h 38927"/>
              <a:gd name="connsiteX4-1057" fmla="*/ 11427 w 23674"/>
              <a:gd name="connsiteY4-1058" fmla="*/ 36599 h 38927"/>
              <a:gd name="connsiteX5-1059" fmla="*/ 1353 w 23674"/>
              <a:gd name="connsiteY5-1060" fmla="*/ 35462 h 38927"/>
              <a:gd name="connsiteX6-1061" fmla="*/ 3128 w 23674"/>
              <a:gd name="connsiteY6-1062" fmla="*/ 21143 h 38927"/>
              <a:gd name="connsiteX7-1063" fmla="*/ 187 w 23674"/>
              <a:gd name="connsiteY7-1064" fmla="*/ 5007 h 38927"/>
              <a:gd name="connsiteX0-1065" fmla="*/ 187 w 24099"/>
              <a:gd name="connsiteY0-1066" fmla="*/ 5260 h 39180"/>
              <a:gd name="connsiteX1-1067" fmla="*/ 8587 w 24099"/>
              <a:gd name="connsiteY1-1068" fmla="*/ 2353 h 39180"/>
              <a:gd name="connsiteX2-1069" fmla="*/ 21627 w 24099"/>
              <a:gd name="connsiteY2-1070" fmla="*/ 18254 h 39180"/>
              <a:gd name="connsiteX3-1071" fmla="*/ 23209 w 24099"/>
              <a:gd name="connsiteY3-1072" fmla="*/ 36888 h 39180"/>
              <a:gd name="connsiteX4-1073" fmla="*/ 11427 w 24099"/>
              <a:gd name="connsiteY4-1074" fmla="*/ 36852 h 39180"/>
              <a:gd name="connsiteX5-1075" fmla="*/ 1353 w 24099"/>
              <a:gd name="connsiteY5-1076" fmla="*/ 35715 h 39180"/>
              <a:gd name="connsiteX6-1077" fmla="*/ 3128 w 24099"/>
              <a:gd name="connsiteY6-1078" fmla="*/ 21396 h 39180"/>
              <a:gd name="connsiteX7-1079" fmla="*/ 187 w 24099"/>
              <a:gd name="connsiteY7-1080" fmla="*/ 5260 h 39180"/>
              <a:gd name="connsiteX0-1081" fmla="*/ 324 w 24107"/>
              <a:gd name="connsiteY0-1082" fmla="*/ 9833 h 43753"/>
              <a:gd name="connsiteX1-1083" fmla="*/ 12171 w 24107"/>
              <a:gd name="connsiteY1-1084" fmla="*/ 391 h 43753"/>
              <a:gd name="connsiteX2-1085" fmla="*/ 21764 w 24107"/>
              <a:gd name="connsiteY2-1086" fmla="*/ 22827 h 43753"/>
              <a:gd name="connsiteX3-1087" fmla="*/ 23346 w 24107"/>
              <a:gd name="connsiteY3-1088" fmla="*/ 41461 h 43753"/>
              <a:gd name="connsiteX4-1089" fmla="*/ 11564 w 24107"/>
              <a:gd name="connsiteY4-1090" fmla="*/ 41425 h 43753"/>
              <a:gd name="connsiteX5-1091" fmla="*/ 1490 w 24107"/>
              <a:gd name="connsiteY5-1092" fmla="*/ 40288 h 43753"/>
              <a:gd name="connsiteX6-1093" fmla="*/ 3265 w 24107"/>
              <a:gd name="connsiteY6-1094" fmla="*/ 25969 h 43753"/>
              <a:gd name="connsiteX7-1095" fmla="*/ 324 w 24107"/>
              <a:gd name="connsiteY7-1096" fmla="*/ 9833 h 43753"/>
              <a:gd name="connsiteX0-1097" fmla="*/ 3526 w 23306"/>
              <a:gd name="connsiteY0-1098" fmla="*/ 7901 h 43999"/>
              <a:gd name="connsiteX1-1099" fmla="*/ 11370 w 23306"/>
              <a:gd name="connsiteY1-1100" fmla="*/ 637 h 43999"/>
              <a:gd name="connsiteX2-1101" fmla="*/ 20963 w 23306"/>
              <a:gd name="connsiteY2-1102" fmla="*/ 23073 h 43999"/>
              <a:gd name="connsiteX3-1103" fmla="*/ 22545 w 23306"/>
              <a:gd name="connsiteY3-1104" fmla="*/ 41707 h 43999"/>
              <a:gd name="connsiteX4-1105" fmla="*/ 10763 w 23306"/>
              <a:gd name="connsiteY4-1106" fmla="*/ 41671 h 43999"/>
              <a:gd name="connsiteX5-1107" fmla="*/ 689 w 23306"/>
              <a:gd name="connsiteY5-1108" fmla="*/ 40534 h 43999"/>
              <a:gd name="connsiteX6-1109" fmla="*/ 2464 w 23306"/>
              <a:gd name="connsiteY6-1110" fmla="*/ 26215 h 43999"/>
              <a:gd name="connsiteX7-1111" fmla="*/ 3526 w 23306"/>
              <a:gd name="connsiteY7-1112" fmla="*/ 7901 h 43999"/>
              <a:gd name="connsiteX0-1113" fmla="*/ 6750 w 23306"/>
              <a:gd name="connsiteY0-1114" fmla="*/ 4550 h 45005"/>
              <a:gd name="connsiteX1-1115" fmla="*/ 11370 w 23306"/>
              <a:gd name="connsiteY1-1116" fmla="*/ 1643 h 45005"/>
              <a:gd name="connsiteX2-1117" fmla="*/ 20963 w 23306"/>
              <a:gd name="connsiteY2-1118" fmla="*/ 24079 h 45005"/>
              <a:gd name="connsiteX3-1119" fmla="*/ 22545 w 23306"/>
              <a:gd name="connsiteY3-1120" fmla="*/ 42713 h 45005"/>
              <a:gd name="connsiteX4-1121" fmla="*/ 10763 w 23306"/>
              <a:gd name="connsiteY4-1122" fmla="*/ 42677 h 45005"/>
              <a:gd name="connsiteX5-1123" fmla="*/ 689 w 23306"/>
              <a:gd name="connsiteY5-1124" fmla="*/ 41540 h 45005"/>
              <a:gd name="connsiteX6-1125" fmla="*/ 2464 w 23306"/>
              <a:gd name="connsiteY6-1126" fmla="*/ 27221 h 45005"/>
              <a:gd name="connsiteX7-1127" fmla="*/ 6750 w 23306"/>
              <a:gd name="connsiteY7-1128" fmla="*/ 4550 h 45005"/>
              <a:gd name="connsiteX0-1129" fmla="*/ 6750 w 23306"/>
              <a:gd name="connsiteY0-1130" fmla="*/ 3955 h 44410"/>
              <a:gd name="connsiteX1-1131" fmla="*/ 11370 w 23306"/>
              <a:gd name="connsiteY1-1132" fmla="*/ 1048 h 44410"/>
              <a:gd name="connsiteX2-1133" fmla="*/ 20963 w 23306"/>
              <a:gd name="connsiteY2-1134" fmla="*/ 23484 h 44410"/>
              <a:gd name="connsiteX3-1135" fmla="*/ 22545 w 23306"/>
              <a:gd name="connsiteY3-1136" fmla="*/ 42118 h 44410"/>
              <a:gd name="connsiteX4-1137" fmla="*/ 10763 w 23306"/>
              <a:gd name="connsiteY4-1138" fmla="*/ 42082 h 44410"/>
              <a:gd name="connsiteX5-1139" fmla="*/ 689 w 23306"/>
              <a:gd name="connsiteY5-1140" fmla="*/ 40945 h 44410"/>
              <a:gd name="connsiteX6-1141" fmla="*/ 2464 w 23306"/>
              <a:gd name="connsiteY6-1142" fmla="*/ 26626 h 44410"/>
              <a:gd name="connsiteX7-1143" fmla="*/ 6750 w 23306"/>
              <a:gd name="connsiteY7-1144" fmla="*/ 3955 h 44410"/>
              <a:gd name="connsiteX0-1145" fmla="*/ 6750 w 23485"/>
              <a:gd name="connsiteY0-1146" fmla="*/ 15 h 40470"/>
              <a:gd name="connsiteX1-1147" fmla="*/ 20963 w 23485"/>
              <a:gd name="connsiteY1-1148" fmla="*/ 19544 h 40470"/>
              <a:gd name="connsiteX2-1149" fmla="*/ 22545 w 23485"/>
              <a:gd name="connsiteY2-1150" fmla="*/ 38178 h 40470"/>
              <a:gd name="connsiteX3-1151" fmla="*/ 10763 w 23485"/>
              <a:gd name="connsiteY3-1152" fmla="*/ 38142 h 40470"/>
              <a:gd name="connsiteX4-1153" fmla="*/ 689 w 23485"/>
              <a:gd name="connsiteY4-1154" fmla="*/ 37005 h 40470"/>
              <a:gd name="connsiteX5-1155" fmla="*/ 2464 w 23485"/>
              <a:gd name="connsiteY5-1156" fmla="*/ 22686 h 40470"/>
              <a:gd name="connsiteX6-1157" fmla="*/ 6750 w 23485"/>
              <a:gd name="connsiteY6-1158" fmla="*/ 15 h 40470"/>
              <a:gd name="connsiteX0-1159" fmla="*/ 8307 w 23420"/>
              <a:gd name="connsiteY0-1160" fmla="*/ 12 h 42887"/>
              <a:gd name="connsiteX1-1161" fmla="*/ 20963 w 23420"/>
              <a:gd name="connsiteY1-1162" fmla="*/ 21961 h 42887"/>
              <a:gd name="connsiteX2-1163" fmla="*/ 22545 w 23420"/>
              <a:gd name="connsiteY2-1164" fmla="*/ 40595 h 42887"/>
              <a:gd name="connsiteX3-1165" fmla="*/ 10763 w 23420"/>
              <a:gd name="connsiteY3-1166" fmla="*/ 40559 h 42887"/>
              <a:gd name="connsiteX4-1167" fmla="*/ 689 w 23420"/>
              <a:gd name="connsiteY4-1168" fmla="*/ 39422 h 42887"/>
              <a:gd name="connsiteX5-1169" fmla="*/ 2464 w 23420"/>
              <a:gd name="connsiteY5-1170" fmla="*/ 25103 h 42887"/>
              <a:gd name="connsiteX6-1171" fmla="*/ 8307 w 23420"/>
              <a:gd name="connsiteY6-1172" fmla="*/ 12 h 42887"/>
              <a:gd name="connsiteX0-1173" fmla="*/ 8307 w 23897"/>
              <a:gd name="connsiteY0-1174" fmla="*/ 296 h 43171"/>
              <a:gd name="connsiteX1-1175" fmla="*/ 22049 w 23897"/>
              <a:gd name="connsiteY1-1176" fmla="*/ 13465 h 43171"/>
              <a:gd name="connsiteX2-1177" fmla="*/ 22545 w 23897"/>
              <a:gd name="connsiteY2-1178" fmla="*/ 40879 h 43171"/>
              <a:gd name="connsiteX3-1179" fmla="*/ 10763 w 23897"/>
              <a:gd name="connsiteY3-1180" fmla="*/ 40843 h 43171"/>
              <a:gd name="connsiteX4-1181" fmla="*/ 689 w 23897"/>
              <a:gd name="connsiteY4-1182" fmla="*/ 39706 h 43171"/>
              <a:gd name="connsiteX5-1183" fmla="*/ 2464 w 23897"/>
              <a:gd name="connsiteY5-1184" fmla="*/ 25387 h 43171"/>
              <a:gd name="connsiteX6-1185" fmla="*/ 8307 w 23897"/>
              <a:gd name="connsiteY6-1186" fmla="*/ 296 h 43171"/>
              <a:gd name="connsiteX0-1187" fmla="*/ 8307 w 23151"/>
              <a:gd name="connsiteY0-1188" fmla="*/ 313 h 45783"/>
              <a:gd name="connsiteX1-1189" fmla="*/ 22049 w 23151"/>
              <a:gd name="connsiteY1-1190" fmla="*/ 13482 h 45783"/>
              <a:gd name="connsiteX2-1191" fmla="*/ 21022 w 23151"/>
              <a:gd name="connsiteY2-1192" fmla="*/ 44283 h 45783"/>
              <a:gd name="connsiteX3-1193" fmla="*/ 10763 w 23151"/>
              <a:gd name="connsiteY3-1194" fmla="*/ 40860 h 45783"/>
              <a:gd name="connsiteX4-1195" fmla="*/ 689 w 23151"/>
              <a:gd name="connsiteY4-1196" fmla="*/ 39723 h 45783"/>
              <a:gd name="connsiteX5-1197" fmla="*/ 2464 w 23151"/>
              <a:gd name="connsiteY5-1198" fmla="*/ 25404 h 45783"/>
              <a:gd name="connsiteX6-1199" fmla="*/ 8307 w 23151"/>
              <a:gd name="connsiteY6-1200" fmla="*/ 313 h 45783"/>
              <a:gd name="connsiteX0-1201" fmla="*/ 5872 w 20716"/>
              <a:gd name="connsiteY0-1202" fmla="*/ 313 h 49046"/>
              <a:gd name="connsiteX1-1203" fmla="*/ 19614 w 20716"/>
              <a:gd name="connsiteY1-1204" fmla="*/ 13482 h 49046"/>
              <a:gd name="connsiteX2-1205" fmla="*/ 18587 w 20716"/>
              <a:gd name="connsiteY2-1206" fmla="*/ 44283 h 49046"/>
              <a:gd name="connsiteX3-1207" fmla="*/ 8328 w 20716"/>
              <a:gd name="connsiteY3-1208" fmla="*/ 40860 h 49046"/>
              <a:gd name="connsiteX4-1209" fmla="*/ 3325 w 20716"/>
              <a:gd name="connsiteY4-1210" fmla="*/ 46857 h 49046"/>
              <a:gd name="connsiteX5-1211" fmla="*/ 29 w 20716"/>
              <a:gd name="connsiteY5-1212" fmla="*/ 25404 h 49046"/>
              <a:gd name="connsiteX6-1213" fmla="*/ 5872 w 20716"/>
              <a:gd name="connsiteY6-1214" fmla="*/ 313 h 49046"/>
              <a:gd name="connsiteX0-1215" fmla="*/ 9893 w 24737"/>
              <a:gd name="connsiteY0-1216" fmla="*/ 751 h 47414"/>
              <a:gd name="connsiteX1-1217" fmla="*/ 23635 w 24737"/>
              <a:gd name="connsiteY1-1218" fmla="*/ 13920 h 47414"/>
              <a:gd name="connsiteX2-1219" fmla="*/ 22608 w 24737"/>
              <a:gd name="connsiteY2-1220" fmla="*/ 44721 h 47414"/>
              <a:gd name="connsiteX3-1221" fmla="*/ 12349 w 24737"/>
              <a:gd name="connsiteY3-1222" fmla="*/ 41298 h 47414"/>
              <a:gd name="connsiteX4-1223" fmla="*/ 7346 w 24737"/>
              <a:gd name="connsiteY4-1224" fmla="*/ 47295 h 47414"/>
              <a:gd name="connsiteX5-1225" fmla="*/ 13 w 24737"/>
              <a:gd name="connsiteY5-1226" fmla="*/ 34798 h 47414"/>
              <a:gd name="connsiteX6-1227" fmla="*/ 9893 w 24737"/>
              <a:gd name="connsiteY6-1228" fmla="*/ 751 h 47414"/>
              <a:gd name="connsiteX0-1229" fmla="*/ 9893 w 24600"/>
              <a:gd name="connsiteY0-1230" fmla="*/ 751 h 54073"/>
              <a:gd name="connsiteX1-1231" fmla="*/ 23635 w 24600"/>
              <a:gd name="connsiteY1-1232" fmla="*/ 13920 h 54073"/>
              <a:gd name="connsiteX2-1233" fmla="*/ 22608 w 24600"/>
              <a:gd name="connsiteY2-1234" fmla="*/ 44721 h 54073"/>
              <a:gd name="connsiteX3-1235" fmla="*/ 15807 w 24600"/>
              <a:gd name="connsiteY3-1236" fmla="*/ 54041 h 54073"/>
              <a:gd name="connsiteX4-1237" fmla="*/ 7346 w 24600"/>
              <a:gd name="connsiteY4-1238" fmla="*/ 47295 h 54073"/>
              <a:gd name="connsiteX5-1239" fmla="*/ 13 w 24600"/>
              <a:gd name="connsiteY5-1240" fmla="*/ 34798 h 54073"/>
              <a:gd name="connsiteX6-1241" fmla="*/ 9893 w 24600"/>
              <a:gd name="connsiteY6-1242" fmla="*/ 751 h 54073"/>
              <a:gd name="connsiteX0-1243" fmla="*/ 9893 w 24600"/>
              <a:gd name="connsiteY0-1244" fmla="*/ 751 h 54183"/>
              <a:gd name="connsiteX1-1245" fmla="*/ 23635 w 24600"/>
              <a:gd name="connsiteY1-1246" fmla="*/ 13920 h 54183"/>
              <a:gd name="connsiteX2-1247" fmla="*/ 22608 w 24600"/>
              <a:gd name="connsiteY2-1248" fmla="*/ 44721 h 54183"/>
              <a:gd name="connsiteX3-1249" fmla="*/ 15807 w 24600"/>
              <a:gd name="connsiteY3-1250" fmla="*/ 54041 h 54183"/>
              <a:gd name="connsiteX4-1251" fmla="*/ 6426 w 24600"/>
              <a:gd name="connsiteY4-1252" fmla="*/ 49250 h 54183"/>
              <a:gd name="connsiteX5-1253" fmla="*/ 13 w 24600"/>
              <a:gd name="connsiteY5-1254" fmla="*/ 34798 h 54183"/>
              <a:gd name="connsiteX6-1255" fmla="*/ 9893 w 24600"/>
              <a:gd name="connsiteY6-1256" fmla="*/ 751 h 541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4600" h="54183">
                <a:moveTo>
                  <a:pt x="9893" y="751"/>
                </a:moveTo>
                <a:cubicBezTo>
                  <a:pt x="13830" y="-2729"/>
                  <a:pt x="21516" y="6592"/>
                  <a:pt x="23635" y="13920"/>
                </a:cubicBezTo>
                <a:cubicBezTo>
                  <a:pt x="25754" y="21248"/>
                  <a:pt x="23913" y="38034"/>
                  <a:pt x="22608" y="44721"/>
                </a:cubicBezTo>
                <a:cubicBezTo>
                  <a:pt x="21303" y="51408"/>
                  <a:pt x="18504" y="53286"/>
                  <a:pt x="15807" y="54041"/>
                </a:cubicBezTo>
                <a:cubicBezTo>
                  <a:pt x="13110" y="54796"/>
                  <a:pt x="9058" y="52457"/>
                  <a:pt x="6426" y="49250"/>
                </a:cubicBezTo>
                <a:cubicBezTo>
                  <a:pt x="3794" y="46043"/>
                  <a:pt x="363" y="39771"/>
                  <a:pt x="13" y="34798"/>
                </a:cubicBezTo>
                <a:cubicBezTo>
                  <a:pt x="-337" y="29825"/>
                  <a:pt x="5956" y="4231"/>
                  <a:pt x="9893" y="751"/>
                </a:cubicBezTo>
                <a:close/>
              </a:path>
            </a:pathLst>
          </a:custGeom>
          <a:solidFill>
            <a:srgbClr val="001B50"/>
          </a:solidFill>
          <a:ln w="25400">
            <a:solidFill>
              <a:srgbClr val="0ECA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流程图: 终止 9"/>
          <p:cNvSpPr/>
          <p:nvPr/>
        </p:nvSpPr>
        <p:spPr>
          <a:xfrm>
            <a:off x="4832614" y="1770291"/>
            <a:ext cx="2420801" cy="225027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4867 w 22992"/>
              <a:gd name="connsiteY0-2" fmla="*/ 0 h 21600"/>
              <a:gd name="connsiteX1-3" fmla="*/ 19517 w 22992"/>
              <a:gd name="connsiteY1-4" fmla="*/ 0 h 21600"/>
              <a:gd name="connsiteX2-5" fmla="*/ 22992 w 22992"/>
              <a:gd name="connsiteY2-6" fmla="*/ 10800 h 21600"/>
              <a:gd name="connsiteX3-7" fmla="*/ 19517 w 22992"/>
              <a:gd name="connsiteY3-8" fmla="*/ 21600 h 21600"/>
              <a:gd name="connsiteX4-9" fmla="*/ 4867 w 22992"/>
              <a:gd name="connsiteY4-10" fmla="*/ 21600 h 21600"/>
              <a:gd name="connsiteX5-11" fmla="*/ 0 w 22992"/>
              <a:gd name="connsiteY5-12" fmla="*/ 8343 h 21600"/>
              <a:gd name="connsiteX6-13" fmla="*/ 4867 w 22992"/>
              <a:gd name="connsiteY6-14" fmla="*/ 0 h 21600"/>
              <a:gd name="connsiteX0-15" fmla="*/ 3538 w 23010"/>
              <a:gd name="connsiteY0-16" fmla="*/ 0 h 26718"/>
              <a:gd name="connsiteX1-17" fmla="*/ 19535 w 23010"/>
              <a:gd name="connsiteY1-18" fmla="*/ 5118 h 26718"/>
              <a:gd name="connsiteX2-19" fmla="*/ 23010 w 23010"/>
              <a:gd name="connsiteY2-20" fmla="*/ 15918 h 26718"/>
              <a:gd name="connsiteX3-21" fmla="*/ 19535 w 23010"/>
              <a:gd name="connsiteY3-22" fmla="*/ 26718 h 26718"/>
              <a:gd name="connsiteX4-23" fmla="*/ 4885 w 23010"/>
              <a:gd name="connsiteY4-24" fmla="*/ 26718 h 26718"/>
              <a:gd name="connsiteX5-25" fmla="*/ 18 w 23010"/>
              <a:gd name="connsiteY5-26" fmla="*/ 13461 h 26718"/>
              <a:gd name="connsiteX6-27" fmla="*/ 3538 w 23010"/>
              <a:gd name="connsiteY6-28" fmla="*/ 0 h 26718"/>
              <a:gd name="connsiteX0-29" fmla="*/ 3538 w 23022"/>
              <a:gd name="connsiteY0-30" fmla="*/ 0 h 26718"/>
              <a:gd name="connsiteX1-31" fmla="*/ 18457 w 23022"/>
              <a:gd name="connsiteY1-32" fmla="*/ 2149 h 26718"/>
              <a:gd name="connsiteX2-33" fmla="*/ 23010 w 23022"/>
              <a:gd name="connsiteY2-34" fmla="*/ 15918 h 26718"/>
              <a:gd name="connsiteX3-35" fmla="*/ 19535 w 23022"/>
              <a:gd name="connsiteY3-36" fmla="*/ 26718 h 26718"/>
              <a:gd name="connsiteX4-37" fmla="*/ 4885 w 23022"/>
              <a:gd name="connsiteY4-38" fmla="*/ 26718 h 26718"/>
              <a:gd name="connsiteX5-39" fmla="*/ 18 w 23022"/>
              <a:gd name="connsiteY5-40" fmla="*/ 13461 h 26718"/>
              <a:gd name="connsiteX6-41" fmla="*/ 3538 w 23022"/>
              <a:gd name="connsiteY6-42" fmla="*/ 0 h 26718"/>
              <a:gd name="connsiteX0-43" fmla="*/ 3538 w 22047"/>
              <a:gd name="connsiteY0-44" fmla="*/ 0 h 26718"/>
              <a:gd name="connsiteX1-45" fmla="*/ 18457 w 22047"/>
              <a:gd name="connsiteY1-46" fmla="*/ 2149 h 26718"/>
              <a:gd name="connsiteX2-47" fmla="*/ 22022 w 22047"/>
              <a:gd name="connsiteY2-48" fmla="*/ 13666 h 26718"/>
              <a:gd name="connsiteX3-49" fmla="*/ 19535 w 22047"/>
              <a:gd name="connsiteY3-50" fmla="*/ 26718 h 26718"/>
              <a:gd name="connsiteX4-51" fmla="*/ 4885 w 22047"/>
              <a:gd name="connsiteY4-52" fmla="*/ 26718 h 26718"/>
              <a:gd name="connsiteX5-53" fmla="*/ 18 w 22047"/>
              <a:gd name="connsiteY5-54" fmla="*/ 13461 h 26718"/>
              <a:gd name="connsiteX6-55" fmla="*/ 3538 w 22047"/>
              <a:gd name="connsiteY6-56" fmla="*/ 0 h 26718"/>
              <a:gd name="connsiteX0-57" fmla="*/ 3538 w 22022"/>
              <a:gd name="connsiteY0-58" fmla="*/ 0 h 26718"/>
              <a:gd name="connsiteX1-59" fmla="*/ 18457 w 22022"/>
              <a:gd name="connsiteY1-60" fmla="*/ 2149 h 26718"/>
              <a:gd name="connsiteX2-61" fmla="*/ 22022 w 22022"/>
              <a:gd name="connsiteY2-62" fmla="*/ 13666 h 26718"/>
              <a:gd name="connsiteX3-63" fmla="*/ 18592 w 22022"/>
              <a:gd name="connsiteY3-64" fmla="*/ 25797 h 26718"/>
              <a:gd name="connsiteX4-65" fmla="*/ 4885 w 22022"/>
              <a:gd name="connsiteY4-66" fmla="*/ 26718 h 26718"/>
              <a:gd name="connsiteX5-67" fmla="*/ 18 w 22022"/>
              <a:gd name="connsiteY5-68" fmla="*/ 13461 h 26718"/>
              <a:gd name="connsiteX6-69" fmla="*/ 3538 w 22022"/>
              <a:gd name="connsiteY6-70" fmla="*/ 0 h 26718"/>
              <a:gd name="connsiteX0-71" fmla="*/ 3541 w 22025"/>
              <a:gd name="connsiteY0-72" fmla="*/ 0 h 28356"/>
              <a:gd name="connsiteX1-73" fmla="*/ 18460 w 22025"/>
              <a:gd name="connsiteY1-74" fmla="*/ 2149 h 28356"/>
              <a:gd name="connsiteX2-75" fmla="*/ 22025 w 22025"/>
              <a:gd name="connsiteY2-76" fmla="*/ 13666 h 28356"/>
              <a:gd name="connsiteX3-77" fmla="*/ 18595 w 22025"/>
              <a:gd name="connsiteY3-78" fmla="*/ 25797 h 28356"/>
              <a:gd name="connsiteX4-79" fmla="*/ 4978 w 22025"/>
              <a:gd name="connsiteY4-80" fmla="*/ 28356 h 28356"/>
              <a:gd name="connsiteX5-81" fmla="*/ 21 w 22025"/>
              <a:gd name="connsiteY5-82" fmla="*/ 13461 h 28356"/>
              <a:gd name="connsiteX6-83" fmla="*/ 3541 w 22025"/>
              <a:gd name="connsiteY6-84" fmla="*/ 0 h 28356"/>
              <a:gd name="connsiteX0-85" fmla="*/ 3546 w 22030"/>
              <a:gd name="connsiteY0-86" fmla="*/ 0 h 28356"/>
              <a:gd name="connsiteX1-87" fmla="*/ 18465 w 22030"/>
              <a:gd name="connsiteY1-88" fmla="*/ 2149 h 28356"/>
              <a:gd name="connsiteX2-89" fmla="*/ 22030 w 22030"/>
              <a:gd name="connsiteY2-90" fmla="*/ 13666 h 28356"/>
              <a:gd name="connsiteX3-91" fmla="*/ 18600 w 22030"/>
              <a:gd name="connsiteY3-92" fmla="*/ 25797 h 28356"/>
              <a:gd name="connsiteX4-93" fmla="*/ 4983 w 22030"/>
              <a:gd name="connsiteY4-94" fmla="*/ 28356 h 28356"/>
              <a:gd name="connsiteX5-95" fmla="*/ 26 w 22030"/>
              <a:gd name="connsiteY5-96" fmla="*/ 13461 h 28356"/>
              <a:gd name="connsiteX6-97" fmla="*/ 3546 w 22030"/>
              <a:gd name="connsiteY6-98" fmla="*/ 0 h 28356"/>
              <a:gd name="connsiteX0-99" fmla="*/ 1195 w 19679"/>
              <a:gd name="connsiteY0-100" fmla="*/ 0 h 28356"/>
              <a:gd name="connsiteX1-101" fmla="*/ 16114 w 19679"/>
              <a:gd name="connsiteY1-102" fmla="*/ 2149 h 28356"/>
              <a:gd name="connsiteX2-103" fmla="*/ 19679 w 19679"/>
              <a:gd name="connsiteY2-104" fmla="*/ 13666 h 28356"/>
              <a:gd name="connsiteX3-105" fmla="*/ 16249 w 19679"/>
              <a:gd name="connsiteY3-106" fmla="*/ 25797 h 28356"/>
              <a:gd name="connsiteX4-107" fmla="*/ 2632 w 19679"/>
              <a:gd name="connsiteY4-108" fmla="*/ 28356 h 28356"/>
              <a:gd name="connsiteX5-109" fmla="*/ 1195 w 19679"/>
              <a:gd name="connsiteY5-110" fmla="*/ 0 h 28356"/>
              <a:gd name="connsiteX0-111" fmla="*/ 3832 w 22316"/>
              <a:gd name="connsiteY0-112" fmla="*/ 0 h 28356"/>
              <a:gd name="connsiteX1-113" fmla="*/ 18751 w 22316"/>
              <a:gd name="connsiteY1-114" fmla="*/ 2149 h 28356"/>
              <a:gd name="connsiteX2-115" fmla="*/ 22316 w 22316"/>
              <a:gd name="connsiteY2-116" fmla="*/ 13666 h 28356"/>
              <a:gd name="connsiteX3-117" fmla="*/ 18886 w 22316"/>
              <a:gd name="connsiteY3-118" fmla="*/ 25797 h 28356"/>
              <a:gd name="connsiteX4-119" fmla="*/ 5269 w 22316"/>
              <a:gd name="connsiteY4-120" fmla="*/ 28356 h 28356"/>
              <a:gd name="connsiteX5-121" fmla="*/ 3832 w 22316"/>
              <a:gd name="connsiteY5-122" fmla="*/ 0 h 28356"/>
              <a:gd name="connsiteX0-123" fmla="*/ 1831 w 20315"/>
              <a:gd name="connsiteY0-124" fmla="*/ 0 h 28377"/>
              <a:gd name="connsiteX1-125" fmla="*/ 16750 w 20315"/>
              <a:gd name="connsiteY1-126" fmla="*/ 2149 h 28377"/>
              <a:gd name="connsiteX2-127" fmla="*/ 20315 w 20315"/>
              <a:gd name="connsiteY2-128" fmla="*/ 13666 h 28377"/>
              <a:gd name="connsiteX3-129" fmla="*/ 16885 w 20315"/>
              <a:gd name="connsiteY3-130" fmla="*/ 25797 h 28377"/>
              <a:gd name="connsiteX4-131" fmla="*/ 3268 w 20315"/>
              <a:gd name="connsiteY4-132" fmla="*/ 28356 h 28377"/>
              <a:gd name="connsiteX5-133" fmla="*/ 1831 w 20315"/>
              <a:gd name="connsiteY5-134" fmla="*/ 0 h 28377"/>
              <a:gd name="connsiteX0-135" fmla="*/ 3287 w 21771"/>
              <a:gd name="connsiteY0-136" fmla="*/ 0 h 28357"/>
              <a:gd name="connsiteX1-137" fmla="*/ 18206 w 21771"/>
              <a:gd name="connsiteY1-138" fmla="*/ 2149 h 28357"/>
              <a:gd name="connsiteX2-139" fmla="*/ 21771 w 21771"/>
              <a:gd name="connsiteY2-140" fmla="*/ 13666 h 28357"/>
              <a:gd name="connsiteX3-141" fmla="*/ 18341 w 21771"/>
              <a:gd name="connsiteY3-142" fmla="*/ 25797 h 28357"/>
              <a:gd name="connsiteX4-143" fmla="*/ 4724 w 21771"/>
              <a:gd name="connsiteY4-144" fmla="*/ 28356 h 28357"/>
              <a:gd name="connsiteX5-145" fmla="*/ 3287 w 21771"/>
              <a:gd name="connsiteY5-146" fmla="*/ 0 h 28357"/>
              <a:gd name="connsiteX0-147" fmla="*/ 4230 w 22714"/>
              <a:gd name="connsiteY0-148" fmla="*/ 12 h 28369"/>
              <a:gd name="connsiteX1-149" fmla="*/ 19149 w 22714"/>
              <a:gd name="connsiteY1-150" fmla="*/ 2161 h 28369"/>
              <a:gd name="connsiteX2-151" fmla="*/ 22714 w 22714"/>
              <a:gd name="connsiteY2-152" fmla="*/ 13678 h 28369"/>
              <a:gd name="connsiteX3-153" fmla="*/ 19284 w 22714"/>
              <a:gd name="connsiteY3-154" fmla="*/ 25809 h 28369"/>
              <a:gd name="connsiteX4-155" fmla="*/ 5667 w 22714"/>
              <a:gd name="connsiteY4-156" fmla="*/ 28368 h 28369"/>
              <a:gd name="connsiteX5-157" fmla="*/ 4230 w 22714"/>
              <a:gd name="connsiteY5-158" fmla="*/ 12 h 28369"/>
              <a:gd name="connsiteX0-159" fmla="*/ 4688 w 23172"/>
              <a:gd name="connsiteY0-160" fmla="*/ 354 h 28711"/>
              <a:gd name="connsiteX1-161" fmla="*/ 19607 w 23172"/>
              <a:gd name="connsiteY1-162" fmla="*/ 2503 h 28711"/>
              <a:gd name="connsiteX2-163" fmla="*/ 23172 w 23172"/>
              <a:gd name="connsiteY2-164" fmla="*/ 14020 h 28711"/>
              <a:gd name="connsiteX3-165" fmla="*/ 19742 w 23172"/>
              <a:gd name="connsiteY3-166" fmla="*/ 26151 h 28711"/>
              <a:gd name="connsiteX4-167" fmla="*/ 6125 w 23172"/>
              <a:gd name="connsiteY4-168" fmla="*/ 28710 h 28711"/>
              <a:gd name="connsiteX5-169" fmla="*/ 4688 w 23172"/>
              <a:gd name="connsiteY5-170" fmla="*/ 354 h 28711"/>
              <a:gd name="connsiteX0-171" fmla="*/ 5021 w 23505"/>
              <a:gd name="connsiteY0-172" fmla="*/ 324 h 28681"/>
              <a:gd name="connsiteX1-173" fmla="*/ 19940 w 23505"/>
              <a:gd name="connsiteY1-174" fmla="*/ 2473 h 28681"/>
              <a:gd name="connsiteX2-175" fmla="*/ 23505 w 23505"/>
              <a:gd name="connsiteY2-176" fmla="*/ 13990 h 28681"/>
              <a:gd name="connsiteX3-177" fmla="*/ 20075 w 23505"/>
              <a:gd name="connsiteY3-178" fmla="*/ 26121 h 28681"/>
              <a:gd name="connsiteX4-179" fmla="*/ 6458 w 23505"/>
              <a:gd name="connsiteY4-180" fmla="*/ 28680 h 28681"/>
              <a:gd name="connsiteX5-181" fmla="*/ 5021 w 23505"/>
              <a:gd name="connsiteY5-182" fmla="*/ 324 h 28681"/>
              <a:gd name="connsiteX0-183" fmla="*/ 3000 w 21484"/>
              <a:gd name="connsiteY0-184" fmla="*/ 1453 h 27658"/>
              <a:gd name="connsiteX1-185" fmla="*/ 17919 w 21484"/>
              <a:gd name="connsiteY1-186" fmla="*/ 3602 h 27658"/>
              <a:gd name="connsiteX2-187" fmla="*/ 21484 w 21484"/>
              <a:gd name="connsiteY2-188" fmla="*/ 15119 h 27658"/>
              <a:gd name="connsiteX3-189" fmla="*/ 18054 w 21484"/>
              <a:gd name="connsiteY3-190" fmla="*/ 27250 h 27658"/>
              <a:gd name="connsiteX4-191" fmla="*/ 4886 w 21484"/>
              <a:gd name="connsiteY4-192" fmla="*/ 27557 h 27658"/>
              <a:gd name="connsiteX5-193" fmla="*/ 3000 w 21484"/>
              <a:gd name="connsiteY5-194" fmla="*/ 1453 h 27658"/>
              <a:gd name="connsiteX0-195" fmla="*/ 749 w 20939"/>
              <a:gd name="connsiteY0-196" fmla="*/ 1509 h 29307"/>
              <a:gd name="connsiteX1-197" fmla="*/ 17374 w 20939"/>
              <a:gd name="connsiteY1-198" fmla="*/ 3351 h 29307"/>
              <a:gd name="connsiteX2-199" fmla="*/ 20939 w 20939"/>
              <a:gd name="connsiteY2-200" fmla="*/ 14868 h 29307"/>
              <a:gd name="connsiteX3-201" fmla="*/ 17509 w 20939"/>
              <a:gd name="connsiteY3-202" fmla="*/ 26999 h 29307"/>
              <a:gd name="connsiteX4-203" fmla="*/ 4341 w 20939"/>
              <a:gd name="connsiteY4-204" fmla="*/ 27306 h 29307"/>
              <a:gd name="connsiteX5-205" fmla="*/ 749 w 20939"/>
              <a:gd name="connsiteY5-206" fmla="*/ 1509 h 29307"/>
              <a:gd name="connsiteX0-207" fmla="*/ 1711 w 21901"/>
              <a:gd name="connsiteY0-208" fmla="*/ 1464 h 28837"/>
              <a:gd name="connsiteX1-209" fmla="*/ 18336 w 21901"/>
              <a:gd name="connsiteY1-210" fmla="*/ 3306 h 28837"/>
              <a:gd name="connsiteX2-211" fmla="*/ 21901 w 21901"/>
              <a:gd name="connsiteY2-212" fmla="*/ 14823 h 28837"/>
              <a:gd name="connsiteX3-213" fmla="*/ 18471 w 21901"/>
              <a:gd name="connsiteY3-214" fmla="*/ 26954 h 28837"/>
              <a:gd name="connsiteX4-215" fmla="*/ 2429 w 21901"/>
              <a:gd name="connsiteY4-216" fmla="*/ 26647 h 28837"/>
              <a:gd name="connsiteX5-217" fmla="*/ 1711 w 21901"/>
              <a:gd name="connsiteY5-218" fmla="*/ 1464 h 28837"/>
              <a:gd name="connsiteX0-219" fmla="*/ 1702 w 21892"/>
              <a:gd name="connsiteY0-220" fmla="*/ 1464 h 28054"/>
              <a:gd name="connsiteX1-221" fmla="*/ 18327 w 21892"/>
              <a:gd name="connsiteY1-222" fmla="*/ 3306 h 28054"/>
              <a:gd name="connsiteX2-223" fmla="*/ 21892 w 21892"/>
              <a:gd name="connsiteY2-224" fmla="*/ 14823 h 28054"/>
              <a:gd name="connsiteX3-225" fmla="*/ 18282 w 21892"/>
              <a:gd name="connsiteY3-226" fmla="*/ 24497 h 28054"/>
              <a:gd name="connsiteX4-227" fmla="*/ 2420 w 21892"/>
              <a:gd name="connsiteY4-228" fmla="*/ 26647 h 28054"/>
              <a:gd name="connsiteX5-229" fmla="*/ 1702 w 21892"/>
              <a:gd name="connsiteY5-230" fmla="*/ 1464 h 28054"/>
              <a:gd name="connsiteX0-231" fmla="*/ 1702 w 21892"/>
              <a:gd name="connsiteY0-232" fmla="*/ 1464 h 28054"/>
              <a:gd name="connsiteX1-233" fmla="*/ 18327 w 21892"/>
              <a:gd name="connsiteY1-234" fmla="*/ 3306 h 28054"/>
              <a:gd name="connsiteX2-235" fmla="*/ 21892 w 21892"/>
              <a:gd name="connsiteY2-236" fmla="*/ 14823 h 28054"/>
              <a:gd name="connsiteX3-237" fmla="*/ 18282 w 21892"/>
              <a:gd name="connsiteY3-238" fmla="*/ 24497 h 28054"/>
              <a:gd name="connsiteX4-239" fmla="*/ 2420 w 21892"/>
              <a:gd name="connsiteY4-240" fmla="*/ 26647 h 28054"/>
              <a:gd name="connsiteX5-241" fmla="*/ 1702 w 21892"/>
              <a:gd name="connsiteY5-242" fmla="*/ 1464 h 28054"/>
              <a:gd name="connsiteX0-243" fmla="*/ 1722 w 21913"/>
              <a:gd name="connsiteY0-244" fmla="*/ 2559 h 29149"/>
              <a:gd name="connsiteX1-245" fmla="*/ 18661 w 21913"/>
              <a:gd name="connsiteY1-246" fmla="*/ 1330 h 29149"/>
              <a:gd name="connsiteX2-247" fmla="*/ 21912 w 21913"/>
              <a:gd name="connsiteY2-248" fmla="*/ 15918 h 29149"/>
              <a:gd name="connsiteX3-249" fmla="*/ 18302 w 21913"/>
              <a:gd name="connsiteY3-250" fmla="*/ 25592 h 29149"/>
              <a:gd name="connsiteX4-251" fmla="*/ 2440 w 21913"/>
              <a:gd name="connsiteY4-252" fmla="*/ 27742 h 29149"/>
              <a:gd name="connsiteX5-253" fmla="*/ 1722 w 21913"/>
              <a:gd name="connsiteY5-254" fmla="*/ 2559 h 29149"/>
              <a:gd name="connsiteX0-255" fmla="*/ 1722 w 21913"/>
              <a:gd name="connsiteY0-256" fmla="*/ 2336 h 28926"/>
              <a:gd name="connsiteX1-257" fmla="*/ 18661 w 21913"/>
              <a:gd name="connsiteY1-258" fmla="*/ 1107 h 28926"/>
              <a:gd name="connsiteX2-259" fmla="*/ 21912 w 21913"/>
              <a:gd name="connsiteY2-260" fmla="*/ 15695 h 28926"/>
              <a:gd name="connsiteX3-261" fmla="*/ 18302 w 21913"/>
              <a:gd name="connsiteY3-262" fmla="*/ 25369 h 28926"/>
              <a:gd name="connsiteX4-263" fmla="*/ 2440 w 21913"/>
              <a:gd name="connsiteY4-264" fmla="*/ 27519 h 28926"/>
              <a:gd name="connsiteX5-265" fmla="*/ 1722 w 21913"/>
              <a:gd name="connsiteY5-266" fmla="*/ 2336 h 28926"/>
              <a:gd name="connsiteX0-267" fmla="*/ 1722 w 21991"/>
              <a:gd name="connsiteY0-268" fmla="*/ 1686 h 28276"/>
              <a:gd name="connsiteX1-269" fmla="*/ 18661 w 21991"/>
              <a:gd name="connsiteY1-270" fmla="*/ 457 h 28276"/>
              <a:gd name="connsiteX2-271" fmla="*/ 21912 w 21991"/>
              <a:gd name="connsiteY2-272" fmla="*/ 15045 h 28276"/>
              <a:gd name="connsiteX3-273" fmla="*/ 18302 w 21991"/>
              <a:gd name="connsiteY3-274" fmla="*/ 24719 h 28276"/>
              <a:gd name="connsiteX4-275" fmla="*/ 2440 w 21991"/>
              <a:gd name="connsiteY4-276" fmla="*/ 26869 h 28276"/>
              <a:gd name="connsiteX5-277" fmla="*/ 1722 w 21991"/>
              <a:gd name="connsiteY5-278" fmla="*/ 1686 h 28276"/>
              <a:gd name="connsiteX0-279" fmla="*/ 1722 w 22278"/>
              <a:gd name="connsiteY0-280" fmla="*/ 3240 h 29830"/>
              <a:gd name="connsiteX1-281" fmla="*/ 18661 w 22278"/>
              <a:gd name="connsiteY1-282" fmla="*/ 2011 h 29830"/>
              <a:gd name="connsiteX2-283" fmla="*/ 22271 w 22278"/>
              <a:gd name="connsiteY2-284" fmla="*/ 18749 h 29830"/>
              <a:gd name="connsiteX3-285" fmla="*/ 18302 w 22278"/>
              <a:gd name="connsiteY3-286" fmla="*/ 26273 h 29830"/>
              <a:gd name="connsiteX4-287" fmla="*/ 2440 w 22278"/>
              <a:gd name="connsiteY4-288" fmla="*/ 28423 h 29830"/>
              <a:gd name="connsiteX5-289" fmla="*/ 1722 w 22278"/>
              <a:gd name="connsiteY5-290" fmla="*/ 3240 h 29830"/>
              <a:gd name="connsiteX0-291" fmla="*/ 1708 w 22257"/>
              <a:gd name="connsiteY0-292" fmla="*/ 2212 h 28802"/>
              <a:gd name="connsiteX1-293" fmla="*/ 18422 w 22257"/>
              <a:gd name="connsiteY1-294" fmla="*/ 3030 h 28802"/>
              <a:gd name="connsiteX2-295" fmla="*/ 22257 w 22257"/>
              <a:gd name="connsiteY2-296" fmla="*/ 17721 h 28802"/>
              <a:gd name="connsiteX3-297" fmla="*/ 18288 w 22257"/>
              <a:gd name="connsiteY3-298" fmla="*/ 25245 h 28802"/>
              <a:gd name="connsiteX4-299" fmla="*/ 2426 w 22257"/>
              <a:gd name="connsiteY4-300" fmla="*/ 27395 h 28802"/>
              <a:gd name="connsiteX5-301" fmla="*/ 1708 w 22257"/>
              <a:gd name="connsiteY5-302" fmla="*/ 2212 h 28802"/>
              <a:gd name="connsiteX0-303" fmla="*/ 1708 w 22259"/>
              <a:gd name="connsiteY0-304" fmla="*/ 1530 h 28120"/>
              <a:gd name="connsiteX1-305" fmla="*/ 18422 w 22259"/>
              <a:gd name="connsiteY1-306" fmla="*/ 2348 h 28120"/>
              <a:gd name="connsiteX2-307" fmla="*/ 22257 w 22259"/>
              <a:gd name="connsiteY2-308" fmla="*/ 17039 h 28120"/>
              <a:gd name="connsiteX3-309" fmla="*/ 18288 w 22259"/>
              <a:gd name="connsiteY3-310" fmla="*/ 24563 h 28120"/>
              <a:gd name="connsiteX4-311" fmla="*/ 2426 w 22259"/>
              <a:gd name="connsiteY4-312" fmla="*/ 26713 h 28120"/>
              <a:gd name="connsiteX5-313" fmla="*/ 1708 w 22259"/>
              <a:gd name="connsiteY5-314" fmla="*/ 1530 h 28120"/>
              <a:gd name="connsiteX0-315" fmla="*/ 1708 w 23155"/>
              <a:gd name="connsiteY0-316" fmla="*/ 2050 h 28640"/>
              <a:gd name="connsiteX1-317" fmla="*/ 18422 w 23155"/>
              <a:gd name="connsiteY1-318" fmla="*/ 2868 h 28640"/>
              <a:gd name="connsiteX2-319" fmla="*/ 23155 w 23155"/>
              <a:gd name="connsiteY2-320" fmla="*/ 13976 h 28640"/>
              <a:gd name="connsiteX3-321" fmla="*/ 18288 w 23155"/>
              <a:gd name="connsiteY3-322" fmla="*/ 25083 h 28640"/>
              <a:gd name="connsiteX4-323" fmla="*/ 2426 w 23155"/>
              <a:gd name="connsiteY4-324" fmla="*/ 27233 h 28640"/>
              <a:gd name="connsiteX5-325" fmla="*/ 1708 w 23155"/>
              <a:gd name="connsiteY5-326" fmla="*/ 2050 h 28640"/>
              <a:gd name="connsiteX0-327" fmla="*/ 1708 w 23155"/>
              <a:gd name="connsiteY0-328" fmla="*/ 2050 h 28640"/>
              <a:gd name="connsiteX1-329" fmla="*/ 18422 w 23155"/>
              <a:gd name="connsiteY1-330" fmla="*/ 2868 h 28640"/>
              <a:gd name="connsiteX2-331" fmla="*/ 23155 w 23155"/>
              <a:gd name="connsiteY2-332" fmla="*/ 13976 h 28640"/>
              <a:gd name="connsiteX3-333" fmla="*/ 18288 w 23155"/>
              <a:gd name="connsiteY3-334" fmla="*/ 25083 h 28640"/>
              <a:gd name="connsiteX4-335" fmla="*/ 2426 w 23155"/>
              <a:gd name="connsiteY4-336" fmla="*/ 27233 h 28640"/>
              <a:gd name="connsiteX5-337" fmla="*/ 1708 w 23155"/>
              <a:gd name="connsiteY5-338" fmla="*/ 2050 h 28640"/>
              <a:gd name="connsiteX0-339" fmla="*/ 1863 w 23310"/>
              <a:gd name="connsiteY0-340" fmla="*/ 2185 h 30355"/>
              <a:gd name="connsiteX1-341" fmla="*/ 18577 w 23310"/>
              <a:gd name="connsiteY1-342" fmla="*/ 3003 h 30355"/>
              <a:gd name="connsiteX2-343" fmla="*/ 23310 w 23310"/>
              <a:gd name="connsiteY2-344" fmla="*/ 14111 h 30355"/>
              <a:gd name="connsiteX3-345" fmla="*/ 18443 w 23310"/>
              <a:gd name="connsiteY3-346" fmla="*/ 25218 h 30355"/>
              <a:gd name="connsiteX4-347" fmla="*/ 2267 w 23310"/>
              <a:gd name="connsiteY4-348" fmla="*/ 29211 h 30355"/>
              <a:gd name="connsiteX5-349" fmla="*/ 1863 w 23310"/>
              <a:gd name="connsiteY5-350" fmla="*/ 2185 h 30355"/>
              <a:gd name="connsiteX0-351" fmla="*/ 1859 w 23306"/>
              <a:gd name="connsiteY0-352" fmla="*/ 2185 h 30199"/>
              <a:gd name="connsiteX1-353" fmla="*/ 18573 w 23306"/>
              <a:gd name="connsiteY1-354" fmla="*/ 3003 h 30199"/>
              <a:gd name="connsiteX2-355" fmla="*/ 23306 w 23306"/>
              <a:gd name="connsiteY2-356" fmla="*/ 14111 h 30199"/>
              <a:gd name="connsiteX3-357" fmla="*/ 18349 w 23306"/>
              <a:gd name="connsiteY3-358" fmla="*/ 24297 h 30199"/>
              <a:gd name="connsiteX4-359" fmla="*/ 2263 w 23306"/>
              <a:gd name="connsiteY4-360" fmla="*/ 29211 h 30199"/>
              <a:gd name="connsiteX5-361" fmla="*/ 1859 w 23306"/>
              <a:gd name="connsiteY5-362" fmla="*/ 2185 h 30199"/>
              <a:gd name="connsiteX0-363" fmla="*/ 1859 w 23306"/>
              <a:gd name="connsiteY0-364" fmla="*/ 2185 h 30093"/>
              <a:gd name="connsiteX1-365" fmla="*/ 18573 w 23306"/>
              <a:gd name="connsiteY1-366" fmla="*/ 3003 h 30093"/>
              <a:gd name="connsiteX2-367" fmla="*/ 23306 w 23306"/>
              <a:gd name="connsiteY2-368" fmla="*/ 14111 h 30093"/>
              <a:gd name="connsiteX3-369" fmla="*/ 18349 w 23306"/>
              <a:gd name="connsiteY3-370" fmla="*/ 24297 h 30093"/>
              <a:gd name="connsiteX4-371" fmla="*/ 2263 w 23306"/>
              <a:gd name="connsiteY4-372" fmla="*/ 29211 h 30093"/>
              <a:gd name="connsiteX5-373" fmla="*/ 1859 w 23306"/>
              <a:gd name="connsiteY5-374" fmla="*/ 2185 h 30093"/>
              <a:gd name="connsiteX0-375" fmla="*/ 1870 w 23319"/>
              <a:gd name="connsiteY0-376" fmla="*/ 1625 h 29533"/>
              <a:gd name="connsiteX1-377" fmla="*/ 18764 w 23319"/>
              <a:gd name="connsiteY1-378" fmla="*/ 4183 h 29533"/>
              <a:gd name="connsiteX2-379" fmla="*/ 23317 w 23319"/>
              <a:gd name="connsiteY2-380" fmla="*/ 13551 h 29533"/>
              <a:gd name="connsiteX3-381" fmla="*/ 18360 w 23319"/>
              <a:gd name="connsiteY3-382" fmla="*/ 23737 h 29533"/>
              <a:gd name="connsiteX4-383" fmla="*/ 2274 w 23319"/>
              <a:gd name="connsiteY4-384" fmla="*/ 28651 h 29533"/>
              <a:gd name="connsiteX5-385" fmla="*/ 1870 w 23319"/>
              <a:gd name="connsiteY5-386" fmla="*/ 1625 h 29533"/>
              <a:gd name="connsiteX0-387" fmla="*/ 1852 w 23347"/>
              <a:gd name="connsiteY0-388" fmla="*/ 1451 h 30551"/>
              <a:gd name="connsiteX1-389" fmla="*/ 18791 w 23347"/>
              <a:gd name="connsiteY1-390" fmla="*/ 5135 h 30551"/>
              <a:gd name="connsiteX2-391" fmla="*/ 23344 w 23347"/>
              <a:gd name="connsiteY2-392" fmla="*/ 14503 h 30551"/>
              <a:gd name="connsiteX3-393" fmla="*/ 18387 w 23347"/>
              <a:gd name="connsiteY3-394" fmla="*/ 24689 h 30551"/>
              <a:gd name="connsiteX4-395" fmla="*/ 2301 w 23347"/>
              <a:gd name="connsiteY4-396" fmla="*/ 29603 h 30551"/>
              <a:gd name="connsiteX5-397" fmla="*/ 1852 w 23347"/>
              <a:gd name="connsiteY5-398" fmla="*/ 1451 h 30551"/>
              <a:gd name="connsiteX0-399" fmla="*/ 2079 w 24544"/>
              <a:gd name="connsiteY0-400" fmla="*/ 1399 h 30499"/>
              <a:gd name="connsiteX1-401" fmla="*/ 22352 w 24544"/>
              <a:gd name="connsiteY1-402" fmla="*/ 5313 h 30499"/>
              <a:gd name="connsiteX2-403" fmla="*/ 23571 w 24544"/>
              <a:gd name="connsiteY2-404" fmla="*/ 14451 h 30499"/>
              <a:gd name="connsiteX3-405" fmla="*/ 18614 w 24544"/>
              <a:gd name="connsiteY3-406" fmla="*/ 24637 h 30499"/>
              <a:gd name="connsiteX4-407" fmla="*/ 2528 w 24544"/>
              <a:gd name="connsiteY4-408" fmla="*/ 29551 h 30499"/>
              <a:gd name="connsiteX5-409" fmla="*/ 2079 w 24544"/>
              <a:gd name="connsiteY5-410" fmla="*/ 1399 h 30499"/>
              <a:gd name="connsiteX0-411" fmla="*/ 2362 w 25889"/>
              <a:gd name="connsiteY0-412" fmla="*/ 1399 h 29790"/>
              <a:gd name="connsiteX1-413" fmla="*/ 22635 w 25889"/>
              <a:gd name="connsiteY1-414" fmla="*/ 5313 h 29790"/>
              <a:gd name="connsiteX2-415" fmla="*/ 23854 w 25889"/>
              <a:gd name="connsiteY2-416" fmla="*/ 14451 h 29790"/>
              <a:gd name="connsiteX3-417" fmla="*/ 2811 w 25889"/>
              <a:gd name="connsiteY3-418" fmla="*/ 29551 h 29790"/>
              <a:gd name="connsiteX4-419" fmla="*/ 2362 w 25889"/>
              <a:gd name="connsiteY4-420" fmla="*/ 1399 h 29790"/>
              <a:gd name="connsiteX0-421" fmla="*/ 2329 w 25488"/>
              <a:gd name="connsiteY0-422" fmla="*/ 1688 h 31439"/>
              <a:gd name="connsiteX1-423" fmla="*/ 22602 w 25488"/>
              <a:gd name="connsiteY1-424" fmla="*/ 5602 h 31439"/>
              <a:gd name="connsiteX2-425" fmla="*/ 23248 w 25488"/>
              <a:gd name="connsiteY2-426" fmla="*/ 25566 h 31439"/>
              <a:gd name="connsiteX3-427" fmla="*/ 2778 w 25488"/>
              <a:gd name="connsiteY3-428" fmla="*/ 29840 h 31439"/>
              <a:gd name="connsiteX4-429" fmla="*/ 2329 w 25488"/>
              <a:gd name="connsiteY4-430" fmla="*/ 1688 h 31439"/>
              <a:gd name="connsiteX0-431" fmla="*/ 2379 w 25958"/>
              <a:gd name="connsiteY0-432" fmla="*/ 1543 h 31279"/>
              <a:gd name="connsiteX1-433" fmla="*/ 23427 w 25958"/>
              <a:gd name="connsiteY1-434" fmla="*/ 5994 h 31279"/>
              <a:gd name="connsiteX2-435" fmla="*/ 23298 w 25958"/>
              <a:gd name="connsiteY2-436" fmla="*/ 25421 h 31279"/>
              <a:gd name="connsiteX3-437" fmla="*/ 2828 w 25958"/>
              <a:gd name="connsiteY3-438" fmla="*/ 29695 h 31279"/>
              <a:gd name="connsiteX4-439" fmla="*/ 2379 w 25958"/>
              <a:gd name="connsiteY4-440" fmla="*/ 1543 h 31279"/>
              <a:gd name="connsiteX0-441" fmla="*/ 1607 w 25080"/>
              <a:gd name="connsiteY0-442" fmla="*/ 1681 h 33070"/>
              <a:gd name="connsiteX1-443" fmla="*/ 22655 w 25080"/>
              <a:gd name="connsiteY1-444" fmla="*/ 6132 h 33070"/>
              <a:gd name="connsiteX2-445" fmla="*/ 22526 w 25080"/>
              <a:gd name="connsiteY2-446" fmla="*/ 25559 h 33070"/>
              <a:gd name="connsiteX3-447" fmla="*/ 3807 w 25080"/>
              <a:gd name="connsiteY3-448" fmla="*/ 31752 h 33070"/>
              <a:gd name="connsiteX4-449" fmla="*/ 1607 w 25080"/>
              <a:gd name="connsiteY4-450" fmla="*/ 1681 h 33070"/>
              <a:gd name="connsiteX0-451" fmla="*/ 1683 w 25156"/>
              <a:gd name="connsiteY0-452" fmla="*/ 1681 h 33485"/>
              <a:gd name="connsiteX1-453" fmla="*/ 22731 w 25156"/>
              <a:gd name="connsiteY1-454" fmla="*/ 6132 h 33485"/>
              <a:gd name="connsiteX2-455" fmla="*/ 22602 w 25156"/>
              <a:gd name="connsiteY2-456" fmla="*/ 25559 h 33485"/>
              <a:gd name="connsiteX3-457" fmla="*/ 3883 w 25156"/>
              <a:gd name="connsiteY3-458" fmla="*/ 31752 h 33485"/>
              <a:gd name="connsiteX4-459" fmla="*/ 1683 w 25156"/>
              <a:gd name="connsiteY4-460" fmla="*/ 1681 h 33485"/>
              <a:gd name="connsiteX0-461" fmla="*/ 1545 w 24308"/>
              <a:gd name="connsiteY0-462" fmla="*/ 1764 h 33894"/>
              <a:gd name="connsiteX1-463" fmla="*/ 22593 w 24308"/>
              <a:gd name="connsiteY1-464" fmla="*/ 6215 h 33894"/>
              <a:gd name="connsiteX2-465" fmla="*/ 20915 w 24308"/>
              <a:gd name="connsiteY2-466" fmla="*/ 28483 h 33894"/>
              <a:gd name="connsiteX3-467" fmla="*/ 3745 w 24308"/>
              <a:gd name="connsiteY3-468" fmla="*/ 31835 h 33894"/>
              <a:gd name="connsiteX4-469" fmla="*/ 1545 w 24308"/>
              <a:gd name="connsiteY4-470" fmla="*/ 1764 h 33894"/>
              <a:gd name="connsiteX0-471" fmla="*/ 1545 w 24711"/>
              <a:gd name="connsiteY0-472" fmla="*/ 1764 h 34793"/>
              <a:gd name="connsiteX1-473" fmla="*/ 22593 w 24711"/>
              <a:gd name="connsiteY1-474" fmla="*/ 6215 h 34793"/>
              <a:gd name="connsiteX2-475" fmla="*/ 20915 w 24711"/>
              <a:gd name="connsiteY2-476" fmla="*/ 28483 h 34793"/>
              <a:gd name="connsiteX3-477" fmla="*/ 3745 w 24711"/>
              <a:gd name="connsiteY3-478" fmla="*/ 31835 h 34793"/>
              <a:gd name="connsiteX4-479" fmla="*/ 1545 w 24711"/>
              <a:gd name="connsiteY4-480" fmla="*/ 1764 h 34793"/>
              <a:gd name="connsiteX0-481" fmla="*/ 1556 w 24869"/>
              <a:gd name="connsiteY0-482" fmla="*/ 1726 h 34201"/>
              <a:gd name="connsiteX1-483" fmla="*/ 22604 w 24869"/>
              <a:gd name="connsiteY1-484" fmla="*/ 6177 h 34201"/>
              <a:gd name="connsiteX2-485" fmla="*/ 21229 w 24869"/>
              <a:gd name="connsiteY2-486" fmla="*/ 27140 h 34201"/>
              <a:gd name="connsiteX3-487" fmla="*/ 3756 w 24869"/>
              <a:gd name="connsiteY3-488" fmla="*/ 31797 h 34201"/>
              <a:gd name="connsiteX4-489" fmla="*/ 1556 w 24869"/>
              <a:gd name="connsiteY4-490" fmla="*/ 1726 h 34201"/>
              <a:gd name="connsiteX0-491" fmla="*/ 1563 w 24960"/>
              <a:gd name="connsiteY0-492" fmla="*/ 1734 h 34331"/>
              <a:gd name="connsiteX1-493" fmla="*/ 22611 w 24960"/>
              <a:gd name="connsiteY1-494" fmla="*/ 6185 h 34331"/>
              <a:gd name="connsiteX2-495" fmla="*/ 21404 w 24960"/>
              <a:gd name="connsiteY2-496" fmla="*/ 27455 h 34331"/>
              <a:gd name="connsiteX3-497" fmla="*/ 3763 w 24960"/>
              <a:gd name="connsiteY3-498" fmla="*/ 31805 h 34331"/>
              <a:gd name="connsiteX4-499" fmla="*/ 1563 w 24960"/>
              <a:gd name="connsiteY4-500" fmla="*/ 1734 h 34331"/>
              <a:gd name="connsiteX0-501" fmla="*/ 1612 w 24575"/>
              <a:gd name="connsiteY0-502" fmla="*/ 1724 h 33427"/>
              <a:gd name="connsiteX1-503" fmla="*/ 22660 w 24575"/>
              <a:gd name="connsiteY1-504" fmla="*/ 6175 h 33427"/>
              <a:gd name="connsiteX2-505" fmla="*/ 21453 w 24575"/>
              <a:gd name="connsiteY2-506" fmla="*/ 27445 h 33427"/>
              <a:gd name="connsiteX3-507" fmla="*/ 3677 w 24575"/>
              <a:gd name="connsiteY3-508" fmla="*/ 31641 h 33427"/>
              <a:gd name="connsiteX4-509" fmla="*/ 1612 w 24575"/>
              <a:gd name="connsiteY4-510" fmla="*/ 1724 h 33427"/>
              <a:gd name="connsiteX0-511" fmla="*/ 1647 w 24465"/>
              <a:gd name="connsiteY0-512" fmla="*/ 1865 h 32744"/>
              <a:gd name="connsiteX1-513" fmla="*/ 22560 w 24465"/>
              <a:gd name="connsiteY1-514" fmla="*/ 5548 h 32744"/>
              <a:gd name="connsiteX2-515" fmla="*/ 21353 w 24465"/>
              <a:gd name="connsiteY2-516" fmla="*/ 26818 h 32744"/>
              <a:gd name="connsiteX3-517" fmla="*/ 3577 w 24465"/>
              <a:gd name="connsiteY3-518" fmla="*/ 31014 h 32744"/>
              <a:gd name="connsiteX4-519" fmla="*/ 1647 w 24465"/>
              <a:gd name="connsiteY4-520" fmla="*/ 1865 h 32744"/>
              <a:gd name="connsiteX0-521" fmla="*/ 1604 w 24602"/>
              <a:gd name="connsiteY0-522" fmla="*/ 1736 h 33357"/>
              <a:gd name="connsiteX1-523" fmla="*/ 22685 w 24602"/>
              <a:gd name="connsiteY1-524" fmla="*/ 6110 h 33357"/>
              <a:gd name="connsiteX2-525" fmla="*/ 21478 w 24602"/>
              <a:gd name="connsiteY2-526" fmla="*/ 27380 h 33357"/>
              <a:gd name="connsiteX3-527" fmla="*/ 3702 w 24602"/>
              <a:gd name="connsiteY3-528" fmla="*/ 31576 h 33357"/>
              <a:gd name="connsiteX4-529" fmla="*/ 1604 w 24602"/>
              <a:gd name="connsiteY4-530" fmla="*/ 1736 h 33357"/>
              <a:gd name="connsiteX0-531" fmla="*/ 1589 w 24587"/>
              <a:gd name="connsiteY0-532" fmla="*/ 935 h 32556"/>
              <a:gd name="connsiteX1-533" fmla="*/ 22670 w 24587"/>
              <a:gd name="connsiteY1-534" fmla="*/ 5309 h 32556"/>
              <a:gd name="connsiteX2-535" fmla="*/ 21463 w 24587"/>
              <a:gd name="connsiteY2-536" fmla="*/ 26579 h 32556"/>
              <a:gd name="connsiteX3-537" fmla="*/ 3687 w 24587"/>
              <a:gd name="connsiteY3-538" fmla="*/ 30775 h 32556"/>
              <a:gd name="connsiteX4-539" fmla="*/ 1589 w 24587"/>
              <a:gd name="connsiteY4-540" fmla="*/ 935 h 32556"/>
              <a:gd name="connsiteX0-541" fmla="*/ 1351 w 24349"/>
              <a:gd name="connsiteY0-542" fmla="*/ 1300 h 32921"/>
              <a:gd name="connsiteX1-543" fmla="*/ 22432 w 24349"/>
              <a:gd name="connsiteY1-544" fmla="*/ 5674 h 32921"/>
              <a:gd name="connsiteX2-545" fmla="*/ 21225 w 24349"/>
              <a:gd name="connsiteY2-546" fmla="*/ 26944 h 32921"/>
              <a:gd name="connsiteX3-547" fmla="*/ 3449 w 24349"/>
              <a:gd name="connsiteY3-548" fmla="*/ 31140 h 32921"/>
              <a:gd name="connsiteX4-549" fmla="*/ 1351 w 24349"/>
              <a:gd name="connsiteY4-550" fmla="*/ 1300 h 32921"/>
              <a:gd name="connsiteX0-551" fmla="*/ 1573 w 24571"/>
              <a:gd name="connsiteY0-552" fmla="*/ 1702 h 33323"/>
              <a:gd name="connsiteX1-553" fmla="*/ 22654 w 24571"/>
              <a:gd name="connsiteY1-554" fmla="*/ 6076 h 33323"/>
              <a:gd name="connsiteX2-555" fmla="*/ 21447 w 24571"/>
              <a:gd name="connsiteY2-556" fmla="*/ 27346 h 33323"/>
              <a:gd name="connsiteX3-557" fmla="*/ 3671 w 24571"/>
              <a:gd name="connsiteY3-558" fmla="*/ 31542 h 33323"/>
              <a:gd name="connsiteX4-559" fmla="*/ 1573 w 24571"/>
              <a:gd name="connsiteY4-560" fmla="*/ 1702 h 33323"/>
              <a:gd name="connsiteX0-561" fmla="*/ 1586 w 24719"/>
              <a:gd name="connsiteY0-562" fmla="*/ 1721 h 33524"/>
              <a:gd name="connsiteX1-563" fmla="*/ 22667 w 24719"/>
              <a:gd name="connsiteY1-564" fmla="*/ 6095 h 33524"/>
              <a:gd name="connsiteX2-565" fmla="*/ 21763 w 24719"/>
              <a:gd name="connsiteY2-566" fmla="*/ 27979 h 33524"/>
              <a:gd name="connsiteX3-567" fmla="*/ 3684 w 24719"/>
              <a:gd name="connsiteY3-568" fmla="*/ 31561 h 33524"/>
              <a:gd name="connsiteX4-569" fmla="*/ 1586 w 24719"/>
              <a:gd name="connsiteY4-570" fmla="*/ 1721 h 33524"/>
              <a:gd name="connsiteX0-571" fmla="*/ 1586 w 24904"/>
              <a:gd name="connsiteY0-572" fmla="*/ 1721 h 34186"/>
              <a:gd name="connsiteX1-573" fmla="*/ 22667 w 24904"/>
              <a:gd name="connsiteY1-574" fmla="*/ 6095 h 34186"/>
              <a:gd name="connsiteX2-575" fmla="*/ 21763 w 24904"/>
              <a:gd name="connsiteY2-576" fmla="*/ 27979 h 34186"/>
              <a:gd name="connsiteX3-577" fmla="*/ 3684 w 24904"/>
              <a:gd name="connsiteY3-578" fmla="*/ 31561 h 34186"/>
              <a:gd name="connsiteX4-579" fmla="*/ 1586 w 24904"/>
              <a:gd name="connsiteY4-580" fmla="*/ 1721 h 34186"/>
              <a:gd name="connsiteX0-581" fmla="*/ 1586 w 24313"/>
              <a:gd name="connsiteY0-582" fmla="*/ 3002 h 35467"/>
              <a:gd name="connsiteX1-583" fmla="*/ 10607 w 24313"/>
              <a:gd name="connsiteY1-584" fmla="*/ 1529 h 35467"/>
              <a:gd name="connsiteX2-585" fmla="*/ 22667 w 24313"/>
              <a:gd name="connsiteY2-586" fmla="*/ 7376 h 35467"/>
              <a:gd name="connsiteX3-587" fmla="*/ 21763 w 24313"/>
              <a:gd name="connsiteY3-588" fmla="*/ 29260 h 35467"/>
              <a:gd name="connsiteX4-589" fmla="*/ 3684 w 24313"/>
              <a:gd name="connsiteY4-590" fmla="*/ 32842 h 35467"/>
              <a:gd name="connsiteX5-591" fmla="*/ 1586 w 24313"/>
              <a:gd name="connsiteY5-592" fmla="*/ 3002 h 35467"/>
              <a:gd name="connsiteX0-593" fmla="*/ 705 w 23454"/>
              <a:gd name="connsiteY0-594" fmla="*/ 1734 h 34199"/>
              <a:gd name="connsiteX1-595" fmla="*/ 9371 w 23454"/>
              <a:gd name="connsiteY1-596" fmla="*/ 3844 h 34199"/>
              <a:gd name="connsiteX2-597" fmla="*/ 21786 w 23454"/>
              <a:gd name="connsiteY2-598" fmla="*/ 6108 h 34199"/>
              <a:gd name="connsiteX3-599" fmla="*/ 20882 w 23454"/>
              <a:gd name="connsiteY3-600" fmla="*/ 27992 h 34199"/>
              <a:gd name="connsiteX4-601" fmla="*/ 2803 w 23454"/>
              <a:gd name="connsiteY4-602" fmla="*/ 31574 h 34199"/>
              <a:gd name="connsiteX5-603" fmla="*/ 705 w 23454"/>
              <a:gd name="connsiteY5-604" fmla="*/ 1734 h 34199"/>
              <a:gd name="connsiteX0-605" fmla="*/ 966 w 23715"/>
              <a:gd name="connsiteY0-606" fmla="*/ 1734 h 33042"/>
              <a:gd name="connsiteX1-607" fmla="*/ 9632 w 23715"/>
              <a:gd name="connsiteY1-608" fmla="*/ 3844 h 33042"/>
              <a:gd name="connsiteX2-609" fmla="*/ 22047 w 23715"/>
              <a:gd name="connsiteY2-610" fmla="*/ 6108 h 33042"/>
              <a:gd name="connsiteX3-611" fmla="*/ 21143 w 23715"/>
              <a:gd name="connsiteY3-612" fmla="*/ 27992 h 33042"/>
              <a:gd name="connsiteX4-613" fmla="*/ 3064 w 23715"/>
              <a:gd name="connsiteY4-614" fmla="*/ 31574 h 33042"/>
              <a:gd name="connsiteX5-615" fmla="*/ 445 w 23715"/>
              <a:gd name="connsiteY5-616" fmla="*/ 18074 h 33042"/>
              <a:gd name="connsiteX6-617" fmla="*/ 966 w 23715"/>
              <a:gd name="connsiteY6-618" fmla="*/ 1734 h 33042"/>
              <a:gd name="connsiteX0-619" fmla="*/ 966 w 23059"/>
              <a:gd name="connsiteY0-620" fmla="*/ 1734 h 33418"/>
              <a:gd name="connsiteX1-621" fmla="*/ 9632 w 23059"/>
              <a:gd name="connsiteY1-622" fmla="*/ 3844 h 33418"/>
              <a:gd name="connsiteX2-623" fmla="*/ 22047 w 23059"/>
              <a:gd name="connsiteY2-624" fmla="*/ 6108 h 33418"/>
              <a:gd name="connsiteX3-625" fmla="*/ 21143 w 23059"/>
              <a:gd name="connsiteY3-626" fmla="*/ 27992 h 33418"/>
              <a:gd name="connsiteX4-627" fmla="*/ 11673 w 23059"/>
              <a:gd name="connsiteY4-628" fmla="*/ 32917 h 33418"/>
              <a:gd name="connsiteX5-629" fmla="*/ 3064 w 23059"/>
              <a:gd name="connsiteY5-630" fmla="*/ 31574 h 33418"/>
              <a:gd name="connsiteX6-631" fmla="*/ 445 w 23059"/>
              <a:gd name="connsiteY6-632" fmla="*/ 18074 h 33418"/>
              <a:gd name="connsiteX7" fmla="*/ 966 w 23059"/>
              <a:gd name="connsiteY7" fmla="*/ 1734 h 33418"/>
              <a:gd name="connsiteX0-633" fmla="*/ 966 w 23059"/>
              <a:gd name="connsiteY0-634" fmla="*/ 1734 h 33418"/>
              <a:gd name="connsiteX1-635" fmla="*/ 9632 w 23059"/>
              <a:gd name="connsiteY1-636" fmla="*/ 3844 h 33418"/>
              <a:gd name="connsiteX2-637" fmla="*/ 22047 w 23059"/>
              <a:gd name="connsiteY2-638" fmla="*/ 6108 h 33418"/>
              <a:gd name="connsiteX3-639" fmla="*/ 21143 w 23059"/>
              <a:gd name="connsiteY3-640" fmla="*/ 27992 h 33418"/>
              <a:gd name="connsiteX4-641" fmla="*/ 11673 w 23059"/>
              <a:gd name="connsiteY4-642" fmla="*/ 32917 h 33418"/>
              <a:gd name="connsiteX5-643" fmla="*/ 3064 w 23059"/>
              <a:gd name="connsiteY5-644" fmla="*/ 31574 h 33418"/>
              <a:gd name="connsiteX6-645" fmla="*/ 445 w 23059"/>
              <a:gd name="connsiteY6-646" fmla="*/ 18074 h 33418"/>
              <a:gd name="connsiteX7-647" fmla="*/ 966 w 23059"/>
              <a:gd name="connsiteY7-648" fmla="*/ 1734 h 33418"/>
              <a:gd name="connsiteX0-649" fmla="*/ 966 w 22732"/>
              <a:gd name="connsiteY0-650" fmla="*/ 1734 h 33418"/>
              <a:gd name="connsiteX1-651" fmla="*/ 9632 w 22732"/>
              <a:gd name="connsiteY1-652" fmla="*/ 3844 h 33418"/>
              <a:gd name="connsiteX2-653" fmla="*/ 22047 w 22732"/>
              <a:gd name="connsiteY2-654" fmla="*/ 6108 h 33418"/>
              <a:gd name="connsiteX3-655" fmla="*/ 20122 w 22732"/>
              <a:gd name="connsiteY3-656" fmla="*/ 23283 h 33418"/>
              <a:gd name="connsiteX4-657" fmla="*/ 11673 w 22732"/>
              <a:gd name="connsiteY4-658" fmla="*/ 32917 h 33418"/>
              <a:gd name="connsiteX5-659" fmla="*/ 3064 w 22732"/>
              <a:gd name="connsiteY5-660" fmla="*/ 31574 h 33418"/>
              <a:gd name="connsiteX6-661" fmla="*/ 445 w 22732"/>
              <a:gd name="connsiteY6-662" fmla="*/ 18074 h 33418"/>
              <a:gd name="connsiteX7-663" fmla="*/ 966 w 22732"/>
              <a:gd name="connsiteY7-664" fmla="*/ 1734 h 33418"/>
              <a:gd name="connsiteX0-665" fmla="*/ 966 w 22695"/>
              <a:gd name="connsiteY0-666" fmla="*/ 3315 h 34999"/>
              <a:gd name="connsiteX1-667" fmla="*/ 9632 w 22695"/>
              <a:gd name="connsiteY1-668" fmla="*/ 5425 h 34999"/>
              <a:gd name="connsiteX2-669" fmla="*/ 22003 w 22695"/>
              <a:gd name="connsiteY2-670" fmla="*/ 728 h 34999"/>
              <a:gd name="connsiteX3-671" fmla="*/ 20122 w 22695"/>
              <a:gd name="connsiteY3-672" fmla="*/ 24864 h 34999"/>
              <a:gd name="connsiteX4-673" fmla="*/ 11673 w 22695"/>
              <a:gd name="connsiteY4-674" fmla="*/ 34498 h 34999"/>
              <a:gd name="connsiteX5-675" fmla="*/ 3064 w 22695"/>
              <a:gd name="connsiteY5-676" fmla="*/ 33155 h 34999"/>
              <a:gd name="connsiteX6-677" fmla="*/ 445 w 22695"/>
              <a:gd name="connsiteY6-678" fmla="*/ 19655 h 34999"/>
              <a:gd name="connsiteX7-679" fmla="*/ 966 w 22695"/>
              <a:gd name="connsiteY7-680" fmla="*/ 3315 h 34999"/>
              <a:gd name="connsiteX0-681" fmla="*/ 1099 w 22684"/>
              <a:gd name="connsiteY0-682" fmla="*/ 4110 h 35794"/>
              <a:gd name="connsiteX1-683" fmla="*/ 11762 w 22684"/>
              <a:gd name="connsiteY1-684" fmla="*/ 1920 h 35794"/>
              <a:gd name="connsiteX2-685" fmla="*/ 22136 w 22684"/>
              <a:gd name="connsiteY2-686" fmla="*/ 1523 h 35794"/>
              <a:gd name="connsiteX3-687" fmla="*/ 20255 w 22684"/>
              <a:gd name="connsiteY3-688" fmla="*/ 25659 h 35794"/>
              <a:gd name="connsiteX4-689" fmla="*/ 11806 w 22684"/>
              <a:gd name="connsiteY4-690" fmla="*/ 35293 h 35794"/>
              <a:gd name="connsiteX5-691" fmla="*/ 3197 w 22684"/>
              <a:gd name="connsiteY5-692" fmla="*/ 33950 h 35794"/>
              <a:gd name="connsiteX6-693" fmla="*/ 578 w 22684"/>
              <a:gd name="connsiteY6-694" fmla="*/ 20450 h 35794"/>
              <a:gd name="connsiteX7-695" fmla="*/ 1099 w 22684"/>
              <a:gd name="connsiteY7-696" fmla="*/ 4110 h 35794"/>
              <a:gd name="connsiteX0-697" fmla="*/ 935 w 22964"/>
              <a:gd name="connsiteY0-698" fmla="*/ 2165 h 35794"/>
              <a:gd name="connsiteX1-699" fmla="*/ 12042 w 22964"/>
              <a:gd name="connsiteY1-700" fmla="*/ 1920 h 35794"/>
              <a:gd name="connsiteX2-701" fmla="*/ 22416 w 22964"/>
              <a:gd name="connsiteY2-702" fmla="*/ 1523 h 35794"/>
              <a:gd name="connsiteX3-703" fmla="*/ 20535 w 22964"/>
              <a:gd name="connsiteY3-704" fmla="*/ 25659 h 35794"/>
              <a:gd name="connsiteX4-705" fmla="*/ 12086 w 22964"/>
              <a:gd name="connsiteY4-706" fmla="*/ 35293 h 35794"/>
              <a:gd name="connsiteX5-707" fmla="*/ 3477 w 22964"/>
              <a:gd name="connsiteY5-708" fmla="*/ 33950 h 35794"/>
              <a:gd name="connsiteX6-709" fmla="*/ 858 w 22964"/>
              <a:gd name="connsiteY6-710" fmla="*/ 20450 h 35794"/>
              <a:gd name="connsiteX7-711" fmla="*/ 935 w 22964"/>
              <a:gd name="connsiteY7-712" fmla="*/ 2165 h 35794"/>
              <a:gd name="connsiteX0-713" fmla="*/ 502 w 22531"/>
              <a:gd name="connsiteY0-714" fmla="*/ 2165 h 35815"/>
              <a:gd name="connsiteX1-715" fmla="*/ 11609 w 22531"/>
              <a:gd name="connsiteY1-716" fmla="*/ 1920 h 35815"/>
              <a:gd name="connsiteX2-717" fmla="*/ 21983 w 22531"/>
              <a:gd name="connsiteY2-718" fmla="*/ 1523 h 35815"/>
              <a:gd name="connsiteX3-719" fmla="*/ 20102 w 22531"/>
              <a:gd name="connsiteY3-720" fmla="*/ 25659 h 35815"/>
              <a:gd name="connsiteX4-721" fmla="*/ 11653 w 22531"/>
              <a:gd name="connsiteY4-722" fmla="*/ 35293 h 35815"/>
              <a:gd name="connsiteX5-723" fmla="*/ 3044 w 22531"/>
              <a:gd name="connsiteY5-724" fmla="*/ 33950 h 35815"/>
              <a:gd name="connsiteX6-725" fmla="*/ 1978 w 22531"/>
              <a:gd name="connsiteY6-726" fmla="*/ 20041 h 35815"/>
              <a:gd name="connsiteX7-727" fmla="*/ 502 w 22531"/>
              <a:gd name="connsiteY7-728" fmla="*/ 2165 h 35815"/>
              <a:gd name="connsiteX0-729" fmla="*/ 502 w 22531"/>
              <a:gd name="connsiteY0-730" fmla="*/ 2165 h 36702"/>
              <a:gd name="connsiteX1-731" fmla="*/ 11609 w 22531"/>
              <a:gd name="connsiteY1-732" fmla="*/ 1920 h 36702"/>
              <a:gd name="connsiteX2-733" fmla="*/ 21983 w 22531"/>
              <a:gd name="connsiteY2-734" fmla="*/ 1523 h 36702"/>
              <a:gd name="connsiteX3-735" fmla="*/ 20102 w 22531"/>
              <a:gd name="connsiteY3-736" fmla="*/ 25659 h 36702"/>
              <a:gd name="connsiteX4-737" fmla="*/ 11653 w 22531"/>
              <a:gd name="connsiteY4-738" fmla="*/ 35293 h 36702"/>
              <a:gd name="connsiteX5-739" fmla="*/ 2600 w 22531"/>
              <a:gd name="connsiteY5-740" fmla="*/ 35486 h 36702"/>
              <a:gd name="connsiteX6-741" fmla="*/ 1978 w 22531"/>
              <a:gd name="connsiteY6-742" fmla="*/ 20041 h 36702"/>
              <a:gd name="connsiteX7-743" fmla="*/ 502 w 22531"/>
              <a:gd name="connsiteY7-744" fmla="*/ 2165 h 36702"/>
              <a:gd name="connsiteX0-745" fmla="*/ 502 w 22518"/>
              <a:gd name="connsiteY0-746" fmla="*/ 2165 h 37257"/>
              <a:gd name="connsiteX1-747" fmla="*/ 11609 w 22518"/>
              <a:gd name="connsiteY1-748" fmla="*/ 1920 h 37257"/>
              <a:gd name="connsiteX2-749" fmla="*/ 21983 w 22518"/>
              <a:gd name="connsiteY2-750" fmla="*/ 1523 h 37257"/>
              <a:gd name="connsiteX3-751" fmla="*/ 20102 w 22518"/>
              <a:gd name="connsiteY3-752" fmla="*/ 25659 h 37257"/>
              <a:gd name="connsiteX4-753" fmla="*/ 12141 w 22518"/>
              <a:gd name="connsiteY4-754" fmla="*/ 36521 h 37257"/>
              <a:gd name="connsiteX5-755" fmla="*/ 2600 w 22518"/>
              <a:gd name="connsiteY5-756" fmla="*/ 35486 h 37257"/>
              <a:gd name="connsiteX6-757" fmla="*/ 1978 w 22518"/>
              <a:gd name="connsiteY6-758" fmla="*/ 20041 h 37257"/>
              <a:gd name="connsiteX7-759" fmla="*/ 502 w 22518"/>
              <a:gd name="connsiteY7-760" fmla="*/ 2165 h 37257"/>
              <a:gd name="connsiteX0-761" fmla="*/ 502 w 22518"/>
              <a:gd name="connsiteY0-762" fmla="*/ 2165 h 37257"/>
              <a:gd name="connsiteX1-763" fmla="*/ 11609 w 22518"/>
              <a:gd name="connsiteY1-764" fmla="*/ 1920 h 37257"/>
              <a:gd name="connsiteX2-765" fmla="*/ 21983 w 22518"/>
              <a:gd name="connsiteY2-766" fmla="*/ 1523 h 37257"/>
              <a:gd name="connsiteX3-767" fmla="*/ 20102 w 22518"/>
              <a:gd name="connsiteY3-768" fmla="*/ 25659 h 37257"/>
              <a:gd name="connsiteX4-769" fmla="*/ 12141 w 22518"/>
              <a:gd name="connsiteY4-770" fmla="*/ 36521 h 37257"/>
              <a:gd name="connsiteX5-771" fmla="*/ 2600 w 22518"/>
              <a:gd name="connsiteY5-772" fmla="*/ 35486 h 37257"/>
              <a:gd name="connsiteX6-773" fmla="*/ 1978 w 22518"/>
              <a:gd name="connsiteY6-774" fmla="*/ 20041 h 37257"/>
              <a:gd name="connsiteX7-775" fmla="*/ 502 w 22518"/>
              <a:gd name="connsiteY7-776" fmla="*/ 2165 h 37257"/>
              <a:gd name="connsiteX0-777" fmla="*/ 502 w 22528"/>
              <a:gd name="connsiteY0-778" fmla="*/ 2165 h 36264"/>
              <a:gd name="connsiteX1-779" fmla="*/ 11609 w 22528"/>
              <a:gd name="connsiteY1-780" fmla="*/ 1920 h 36264"/>
              <a:gd name="connsiteX2-781" fmla="*/ 21983 w 22528"/>
              <a:gd name="connsiteY2-782" fmla="*/ 1523 h 36264"/>
              <a:gd name="connsiteX3-783" fmla="*/ 20102 w 22528"/>
              <a:gd name="connsiteY3-784" fmla="*/ 25659 h 36264"/>
              <a:gd name="connsiteX4-785" fmla="*/ 11742 w 22528"/>
              <a:gd name="connsiteY4-786" fmla="*/ 33757 h 36264"/>
              <a:gd name="connsiteX5-787" fmla="*/ 2600 w 22528"/>
              <a:gd name="connsiteY5-788" fmla="*/ 35486 h 36264"/>
              <a:gd name="connsiteX6-789" fmla="*/ 1978 w 22528"/>
              <a:gd name="connsiteY6-790" fmla="*/ 20041 h 36264"/>
              <a:gd name="connsiteX7-791" fmla="*/ 502 w 22528"/>
              <a:gd name="connsiteY7-792" fmla="*/ 2165 h 36264"/>
              <a:gd name="connsiteX0-793" fmla="*/ 502 w 22528"/>
              <a:gd name="connsiteY0-794" fmla="*/ 2165 h 37082"/>
              <a:gd name="connsiteX1-795" fmla="*/ 11609 w 22528"/>
              <a:gd name="connsiteY1-796" fmla="*/ 1920 h 37082"/>
              <a:gd name="connsiteX2-797" fmla="*/ 21983 w 22528"/>
              <a:gd name="connsiteY2-798" fmla="*/ 1523 h 37082"/>
              <a:gd name="connsiteX3-799" fmla="*/ 20102 w 22528"/>
              <a:gd name="connsiteY3-800" fmla="*/ 25659 h 37082"/>
              <a:gd name="connsiteX4-801" fmla="*/ 11742 w 22528"/>
              <a:gd name="connsiteY4-802" fmla="*/ 33757 h 37082"/>
              <a:gd name="connsiteX5-803" fmla="*/ 2600 w 22528"/>
              <a:gd name="connsiteY5-804" fmla="*/ 35486 h 37082"/>
              <a:gd name="connsiteX6-805" fmla="*/ 1978 w 22528"/>
              <a:gd name="connsiteY6-806" fmla="*/ 20041 h 37082"/>
              <a:gd name="connsiteX7-807" fmla="*/ 502 w 22528"/>
              <a:gd name="connsiteY7-808" fmla="*/ 2165 h 37082"/>
              <a:gd name="connsiteX0-809" fmla="*/ 502 w 22528"/>
              <a:gd name="connsiteY0-810" fmla="*/ 2165 h 36573"/>
              <a:gd name="connsiteX1-811" fmla="*/ 11609 w 22528"/>
              <a:gd name="connsiteY1-812" fmla="*/ 1920 h 36573"/>
              <a:gd name="connsiteX2-813" fmla="*/ 21983 w 22528"/>
              <a:gd name="connsiteY2-814" fmla="*/ 1523 h 36573"/>
              <a:gd name="connsiteX3-815" fmla="*/ 20102 w 22528"/>
              <a:gd name="connsiteY3-816" fmla="*/ 25659 h 36573"/>
              <a:gd name="connsiteX4-817" fmla="*/ 11742 w 22528"/>
              <a:gd name="connsiteY4-818" fmla="*/ 33757 h 36573"/>
              <a:gd name="connsiteX5-819" fmla="*/ 2600 w 22528"/>
              <a:gd name="connsiteY5-820" fmla="*/ 35486 h 36573"/>
              <a:gd name="connsiteX6-821" fmla="*/ 1978 w 22528"/>
              <a:gd name="connsiteY6-822" fmla="*/ 20041 h 36573"/>
              <a:gd name="connsiteX7-823" fmla="*/ 502 w 22528"/>
              <a:gd name="connsiteY7-824" fmla="*/ 2165 h 36573"/>
              <a:gd name="connsiteX0-825" fmla="*/ 502 w 22741"/>
              <a:gd name="connsiteY0-826" fmla="*/ 2532 h 36660"/>
              <a:gd name="connsiteX1-827" fmla="*/ 11609 w 22741"/>
              <a:gd name="connsiteY1-828" fmla="*/ 2287 h 36660"/>
              <a:gd name="connsiteX2-829" fmla="*/ 21983 w 22741"/>
              <a:gd name="connsiteY2-830" fmla="*/ 1890 h 36660"/>
              <a:gd name="connsiteX3-831" fmla="*/ 20812 w 22741"/>
              <a:gd name="connsiteY3-832" fmla="*/ 31042 h 36660"/>
              <a:gd name="connsiteX4-833" fmla="*/ 11742 w 22741"/>
              <a:gd name="connsiteY4-834" fmla="*/ 34124 h 36660"/>
              <a:gd name="connsiteX5-835" fmla="*/ 2600 w 22741"/>
              <a:gd name="connsiteY5-836" fmla="*/ 35853 h 36660"/>
              <a:gd name="connsiteX6-837" fmla="*/ 1978 w 22741"/>
              <a:gd name="connsiteY6-838" fmla="*/ 20408 h 36660"/>
              <a:gd name="connsiteX7-839" fmla="*/ 502 w 22741"/>
              <a:gd name="connsiteY7-840" fmla="*/ 2532 h 36660"/>
              <a:gd name="connsiteX0-841" fmla="*/ 285 w 22524"/>
              <a:gd name="connsiteY0-842" fmla="*/ 2532 h 36783"/>
              <a:gd name="connsiteX1-843" fmla="*/ 11392 w 22524"/>
              <a:gd name="connsiteY1-844" fmla="*/ 2287 h 36783"/>
              <a:gd name="connsiteX2-845" fmla="*/ 21766 w 22524"/>
              <a:gd name="connsiteY2-846" fmla="*/ 1890 h 36783"/>
              <a:gd name="connsiteX3-847" fmla="*/ 20595 w 22524"/>
              <a:gd name="connsiteY3-848" fmla="*/ 31042 h 36783"/>
              <a:gd name="connsiteX4-849" fmla="*/ 11525 w 22524"/>
              <a:gd name="connsiteY4-850" fmla="*/ 34124 h 36783"/>
              <a:gd name="connsiteX5-851" fmla="*/ 2383 w 22524"/>
              <a:gd name="connsiteY5-852" fmla="*/ 35853 h 36783"/>
              <a:gd name="connsiteX6-853" fmla="*/ 3226 w 22524"/>
              <a:gd name="connsiteY6-854" fmla="*/ 18668 h 36783"/>
              <a:gd name="connsiteX7-855" fmla="*/ 285 w 22524"/>
              <a:gd name="connsiteY7-856" fmla="*/ 2532 h 36783"/>
              <a:gd name="connsiteX0-857" fmla="*/ 285 w 22524"/>
              <a:gd name="connsiteY0-858" fmla="*/ 2532 h 34643"/>
              <a:gd name="connsiteX1-859" fmla="*/ 11392 w 22524"/>
              <a:gd name="connsiteY1-860" fmla="*/ 2287 h 34643"/>
              <a:gd name="connsiteX2-861" fmla="*/ 21766 w 22524"/>
              <a:gd name="connsiteY2-862" fmla="*/ 1890 h 34643"/>
              <a:gd name="connsiteX3-863" fmla="*/ 20595 w 22524"/>
              <a:gd name="connsiteY3-864" fmla="*/ 31042 h 34643"/>
              <a:gd name="connsiteX4-865" fmla="*/ 11525 w 22524"/>
              <a:gd name="connsiteY4-866" fmla="*/ 34124 h 34643"/>
              <a:gd name="connsiteX5-867" fmla="*/ 1451 w 22524"/>
              <a:gd name="connsiteY5-868" fmla="*/ 32987 h 34643"/>
              <a:gd name="connsiteX6-869" fmla="*/ 3226 w 22524"/>
              <a:gd name="connsiteY6-870" fmla="*/ 18668 h 34643"/>
              <a:gd name="connsiteX7-871" fmla="*/ 285 w 22524"/>
              <a:gd name="connsiteY7-872" fmla="*/ 2532 h 34643"/>
              <a:gd name="connsiteX0-873" fmla="*/ 285 w 22524"/>
              <a:gd name="connsiteY0-874" fmla="*/ 2532 h 36589"/>
              <a:gd name="connsiteX1-875" fmla="*/ 11392 w 22524"/>
              <a:gd name="connsiteY1-876" fmla="*/ 2287 h 36589"/>
              <a:gd name="connsiteX2-877" fmla="*/ 21766 w 22524"/>
              <a:gd name="connsiteY2-878" fmla="*/ 1890 h 36589"/>
              <a:gd name="connsiteX3-879" fmla="*/ 20595 w 22524"/>
              <a:gd name="connsiteY3-880" fmla="*/ 31042 h 36589"/>
              <a:gd name="connsiteX4-881" fmla="*/ 11525 w 22524"/>
              <a:gd name="connsiteY4-882" fmla="*/ 34124 h 36589"/>
              <a:gd name="connsiteX5-883" fmla="*/ 1451 w 22524"/>
              <a:gd name="connsiteY5-884" fmla="*/ 32987 h 36589"/>
              <a:gd name="connsiteX6-885" fmla="*/ 3226 w 22524"/>
              <a:gd name="connsiteY6-886" fmla="*/ 18668 h 36589"/>
              <a:gd name="connsiteX7-887" fmla="*/ 285 w 22524"/>
              <a:gd name="connsiteY7-888" fmla="*/ 2532 h 36589"/>
              <a:gd name="connsiteX0-889" fmla="*/ 865 w 23104"/>
              <a:gd name="connsiteY0-890" fmla="*/ 4497 h 38554"/>
              <a:gd name="connsiteX1-891" fmla="*/ 11972 w 23104"/>
              <a:gd name="connsiteY1-892" fmla="*/ 4252 h 38554"/>
              <a:gd name="connsiteX2-893" fmla="*/ 22346 w 23104"/>
              <a:gd name="connsiteY2-894" fmla="*/ 3855 h 38554"/>
              <a:gd name="connsiteX3-895" fmla="*/ 21175 w 23104"/>
              <a:gd name="connsiteY3-896" fmla="*/ 33007 h 38554"/>
              <a:gd name="connsiteX4-897" fmla="*/ 12105 w 23104"/>
              <a:gd name="connsiteY4-898" fmla="*/ 36089 h 38554"/>
              <a:gd name="connsiteX5-899" fmla="*/ 2031 w 23104"/>
              <a:gd name="connsiteY5-900" fmla="*/ 34952 h 38554"/>
              <a:gd name="connsiteX6-901" fmla="*/ 3806 w 23104"/>
              <a:gd name="connsiteY6-902" fmla="*/ 20633 h 38554"/>
              <a:gd name="connsiteX7-903" fmla="*/ 865 w 23104"/>
              <a:gd name="connsiteY7-904" fmla="*/ 4497 h 38554"/>
              <a:gd name="connsiteX0-905" fmla="*/ 151 w 22590"/>
              <a:gd name="connsiteY0-906" fmla="*/ 3503 h 37560"/>
              <a:gd name="connsiteX1-907" fmla="*/ 8551 w 22590"/>
              <a:gd name="connsiteY1-908" fmla="*/ 596 h 37560"/>
              <a:gd name="connsiteX2-909" fmla="*/ 21632 w 22590"/>
              <a:gd name="connsiteY2-910" fmla="*/ 2861 h 37560"/>
              <a:gd name="connsiteX3-911" fmla="*/ 20461 w 22590"/>
              <a:gd name="connsiteY3-912" fmla="*/ 32013 h 37560"/>
              <a:gd name="connsiteX4-913" fmla="*/ 11391 w 22590"/>
              <a:gd name="connsiteY4-914" fmla="*/ 35095 h 37560"/>
              <a:gd name="connsiteX5-915" fmla="*/ 1317 w 22590"/>
              <a:gd name="connsiteY5-916" fmla="*/ 33958 h 37560"/>
              <a:gd name="connsiteX6-917" fmla="*/ 3092 w 22590"/>
              <a:gd name="connsiteY6-918" fmla="*/ 19639 h 37560"/>
              <a:gd name="connsiteX7-919" fmla="*/ 151 w 22590"/>
              <a:gd name="connsiteY7-920" fmla="*/ 3503 h 37560"/>
              <a:gd name="connsiteX0-921" fmla="*/ 151 w 22590"/>
              <a:gd name="connsiteY0-922" fmla="*/ 7144 h 41201"/>
              <a:gd name="connsiteX1-923" fmla="*/ 8551 w 22590"/>
              <a:gd name="connsiteY1-924" fmla="*/ 4237 h 41201"/>
              <a:gd name="connsiteX2-925" fmla="*/ 21632 w 22590"/>
              <a:gd name="connsiteY2-926" fmla="*/ 6502 h 41201"/>
              <a:gd name="connsiteX3-927" fmla="*/ 20461 w 22590"/>
              <a:gd name="connsiteY3-928" fmla="*/ 35654 h 41201"/>
              <a:gd name="connsiteX4-929" fmla="*/ 11391 w 22590"/>
              <a:gd name="connsiteY4-930" fmla="*/ 38736 h 41201"/>
              <a:gd name="connsiteX5-931" fmla="*/ 1317 w 22590"/>
              <a:gd name="connsiteY5-932" fmla="*/ 37599 h 41201"/>
              <a:gd name="connsiteX6-933" fmla="*/ 3092 w 22590"/>
              <a:gd name="connsiteY6-934" fmla="*/ 23280 h 41201"/>
              <a:gd name="connsiteX7-935" fmla="*/ 151 w 22590"/>
              <a:gd name="connsiteY7-936" fmla="*/ 7144 h 41201"/>
              <a:gd name="connsiteX0-937" fmla="*/ 151 w 22590"/>
              <a:gd name="connsiteY0-938" fmla="*/ 3503 h 37560"/>
              <a:gd name="connsiteX1-939" fmla="*/ 8551 w 22590"/>
              <a:gd name="connsiteY1-940" fmla="*/ 596 h 37560"/>
              <a:gd name="connsiteX2-941" fmla="*/ 21632 w 22590"/>
              <a:gd name="connsiteY2-942" fmla="*/ 2861 h 37560"/>
              <a:gd name="connsiteX3-943" fmla="*/ 20461 w 22590"/>
              <a:gd name="connsiteY3-944" fmla="*/ 32013 h 37560"/>
              <a:gd name="connsiteX4-945" fmla="*/ 11391 w 22590"/>
              <a:gd name="connsiteY4-946" fmla="*/ 35095 h 37560"/>
              <a:gd name="connsiteX5-947" fmla="*/ 1317 w 22590"/>
              <a:gd name="connsiteY5-948" fmla="*/ 33958 h 37560"/>
              <a:gd name="connsiteX6-949" fmla="*/ 3092 w 22590"/>
              <a:gd name="connsiteY6-950" fmla="*/ 19639 h 37560"/>
              <a:gd name="connsiteX7-951" fmla="*/ 151 w 22590"/>
              <a:gd name="connsiteY7-952" fmla="*/ 3503 h 37560"/>
              <a:gd name="connsiteX0-953" fmla="*/ 151 w 22590"/>
              <a:gd name="connsiteY0-954" fmla="*/ 5872 h 39929"/>
              <a:gd name="connsiteX1-955" fmla="*/ 8551 w 22590"/>
              <a:gd name="connsiteY1-956" fmla="*/ 2965 h 39929"/>
              <a:gd name="connsiteX2-957" fmla="*/ 21632 w 22590"/>
              <a:gd name="connsiteY2-958" fmla="*/ 5230 h 39929"/>
              <a:gd name="connsiteX3-959" fmla="*/ 20461 w 22590"/>
              <a:gd name="connsiteY3-960" fmla="*/ 34382 h 39929"/>
              <a:gd name="connsiteX4-961" fmla="*/ 11391 w 22590"/>
              <a:gd name="connsiteY4-962" fmla="*/ 37464 h 39929"/>
              <a:gd name="connsiteX5-963" fmla="*/ 1317 w 22590"/>
              <a:gd name="connsiteY5-964" fmla="*/ 36327 h 39929"/>
              <a:gd name="connsiteX6-965" fmla="*/ 3092 w 22590"/>
              <a:gd name="connsiteY6-966" fmla="*/ 22008 h 39929"/>
              <a:gd name="connsiteX7-967" fmla="*/ 151 w 22590"/>
              <a:gd name="connsiteY7-968" fmla="*/ 5872 h 39929"/>
              <a:gd name="connsiteX0-969" fmla="*/ 187 w 22626"/>
              <a:gd name="connsiteY0-970" fmla="*/ 7119 h 41176"/>
              <a:gd name="connsiteX1-971" fmla="*/ 8587 w 22626"/>
              <a:gd name="connsiteY1-972" fmla="*/ 4212 h 41176"/>
              <a:gd name="connsiteX2-973" fmla="*/ 21668 w 22626"/>
              <a:gd name="connsiteY2-974" fmla="*/ 6477 h 41176"/>
              <a:gd name="connsiteX3-975" fmla="*/ 20497 w 22626"/>
              <a:gd name="connsiteY3-976" fmla="*/ 35629 h 41176"/>
              <a:gd name="connsiteX4-977" fmla="*/ 11427 w 22626"/>
              <a:gd name="connsiteY4-978" fmla="*/ 38711 h 41176"/>
              <a:gd name="connsiteX5-979" fmla="*/ 1353 w 22626"/>
              <a:gd name="connsiteY5-980" fmla="*/ 37574 h 41176"/>
              <a:gd name="connsiteX6-981" fmla="*/ 3128 w 22626"/>
              <a:gd name="connsiteY6-982" fmla="*/ 23255 h 41176"/>
              <a:gd name="connsiteX7-983" fmla="*/ 187 w 22626"/>
              <a:gd name="connsiteY7-984" fmla="*/ 7119 h 41176"/>
              <a:gd name="connsiteX0-985" fmla="*/ 187 w 21524"/>
              <a:gd name="connsiteY0-986" fmla="*/ 4537 h 38594"/>
              <a:gd name="connsiteX1-987" fmla="*/ 8587 w 21524"/>
              <a:gd name="connsiteY1-988" fmla="*/ 1630 h 38594"/>
              <a:gd name="connsiteX2-989" fmla="*/ 19981 w 21524"/>
              <a:gd name="connsiteY2-990" fmla="*/ 5226 h 38594"/>
              <a:gd name="connsiteX3-991" fmla="*/ 20497 w 21524"/>
              <a:gd name="connsiteY3-992" fmla="*/ 33047 h 38594"/>
              <a:gd name="connsiteX4-993" fmla="*/ 11427 w 21524"/>
              <a:gd name="connsiteY4-994" fmla="*/ 36129 h 38594"/>
              <a:gd name="connsiteX5-995" fmla="*/ 1353 w 21524"/>
              <a:gd name="connsiteY5-996" fmla="*/ 34992 h 38594"/>
              <a:gd name="connsiteX6-997" fmla="*/ 3128 w 21524"/>
              <a:gd name="connsiteY6-998" fmla="*/ 20673 h 38594"/>
              <a:gd name="connsiteX7-999" fmla="*/ 187 w 21524"/>
              <a:gd name="connsiteY7-1000" fmla="*/ 4537 h 38594"/>
              <a:gd name="connsiteX0-1001" fmla="*/ 187 w 21570"/>
              <a:gd name="connsiteY0-1002" fmla="*/ 5007 h 39064"/>
              <a:gd name="connsiteX1-1003" fmla="*/ 8587 w 21570"/>
              <a:gd name="connsiteY1-1004" fmla="*/ 2100 h 39064"/>
              <a:gd name="connsiteX2-1005" fmla="*/ 20070 w 21570"/>
              <a:gd name="connsiteY2-1006" fmla="*/ 13886 h 39064"/>
              <a:gd name="connsiteX3-1007" fmla="*/ 20497 w 21570"/>
              <a:gd name="connsiteY3-1008" fmla="*/ 33517 h 39064"/>
              <a:gd name="connsiteX4-1009" fmla="*/ 11427 w 21570"/>
              <a:gd name="connsiteY4-1010" fmla="*/ 36599 h 39064"/>
              <a:gd name="connsiteX5-1011" fmla="*/ 1353 w 21570"/>
              <a:gd name="connsiteY5-1012" fmla="*/ 35462 h 39064"/>
              <a:gd name="connsiteX6-1013" fmla="*/ 3128 w 21570"/>
              <a:gd name="connsiteY6-1014" fmla="*/ 21143 h 39064"/>
              <a:gd name="connsiteX7-1015" fmla="*/ 187 w 21570"/>
              <a:gd name="connsiteY7-1016" fmla="*/ 5007 h 39064"/>
              <a:gd name="connsiteX0-1017" fmla="*/ 187 w 20775"/>
              <a:gd name="connsiteY0-1018" fmla="*/ 5007 h 39064"/>
              <a:gd name="connsiteX1-1019" fmla="*/ 8587 w 20775"/>
              <a:gd name="connsiteY1-1020" fmla="*/ 2100 h 39064"/>
              <a:gd name="connsiteX2-1021" fmla="*/ 20070 w 20775"/>
              <a:gd name="connsiteY2-1022" fmla="*/ 13886 h 39064"/>
              <a:gd name="connsiteX3-1023" fmla="*/ 20497 w 20775"/>
              <a:gd name="connsiteY3-1024" fmla="*/ 33517 h 39064"/>
              <a:gd name="connsiteX4-1025" fmla="*/ 11427 w 20775"/>
              <a:gd name="connsiteY4-1026" fmla="*/ 36599 h 39064"/>
              <a:gd name="connsiteX5-1027" fmla="*/ 1353 w 20775"/>
              <a:gd name="connsiteY5-1028" fmla="*/ 35462 h 39064"/>
              <a:gd name="connsiteX6-1029" fmla="*/ 3128 w 20775"/>
              <a:gd name="connsiteY6-1030" fmla="*/ 21143 h 39064"/>
              <a:gd name="connsiteX7-1031" fmla="*/ 187 w 20775"/>
              <a:gd name="connsiteY7-1032" fmla="*/ 5007 h 39064"/>
              <a:gd name="connsiteX0-1033" fmla="*/ 187 w 21596"/>
              <a:gd name="connsiteY0-1034" fmla="*/ 5007 h 38969"/>
              <a:gd name="connsiteX1-1035" fmla="*/ 8587 w 21596"/>
              <a:gd name="connsiteY1-1036" fmla="*/ 2100 h 38969"/>
              <a:gd name="connsiteX2-1037" fmla="*/ 20070 w 21596"/>
              <a:gd name="connsiteY2-1038" fmla="*/ 13886 h 38969"/>
              <a:gd name="connsiteX3-1039" fmla="*/ 20541 w 21596"/>
              <a:gd name="connsiteY3-1040" fmla="*/ 35667 h 38969"/>
              <a:gd name="connsiteX4-1041" fmla="*/ 11427 w 21596"/>
              <a:gd name="connsiteY4-1042" fmla="*/ 36599 h 38969"/>
              <a:gd name="connsiteX5-1043" fmla="*/ 1353 w 21596"/>
              <a:gd name="connsiteY5-1044" fmla="*/ 35462 h 38969"/>
              <a:gd name="connsiteX6-1045" fmla="*/ 3128 w 21596"/>
              <a:gd name="connsiteY6-1046" fmla="*/ 21143 h 38969"/>
              <a:gd name="connsiteX7-1047" fmla="*/ 187 w 21596"/>
              <a:gd name="connsiteY7-1048" fmla="*/ 5007 h 38969"/>
              <a:gd name="connsiteX0-1049" fmla="*/ 187 w 23674"/>
              <a:gd name="connsiteY0-1050" fmla="*/ 5007 h 38927"/>
              <a:gd name="connsiteX1-1051" fmla="*/ 8587 w 23674"/>
              <a:gd name="connsiteY1-1052" fmla="*/ 2100 h 38927"/>
              <a:gd name="connsiteX2-1053" fmla="*/ 20070 w 23674"/>
              <a:gd name="connsiteY2-1054" fmla="*/ 13886 h 38927"/>
              <a:gd name="connsiteX3-1055" fmla="*/ 23209 w 23674"/>
              <a:gd name="connsiteY3-1056" fmla="*/ 36635 h 38927"/>
              <a:gd name="connsiteX4-1057" fmla="*/ 11427 w 23674"/>
              <a:gd name="connsiteY4-1058" fmla="*/ 36599 h 38927"/>
              <a:gd name="connsiteX5-1059" fmla="*/ 1353 w 23674"/>
              <a:gd name="connsiteY5-1060" fmla="*/ 35462 h 38927"/>
              <a:gd name="connsiteX6-1061" fmla="*/ 3128 w 23674"/>
              <a:gd name="connsiteY6-1062" fmla="*/ 21143 h 38927"/>
              <a:gd name="connsiteX7-1063" fmla="*/ 187 w 23674"/>
              <a:gd name="connsiteY7-1064" fmla="*/ 5007 h 38927"/>
              <a:gd name="connsiteX0-1065" fmla="*/ 187 w 24099"/>
              <a:gd name="connsiteY0-1066" fmla="*/ 5260 h 39180"/>
              <a:gd name="connsiteX1-1067" fmla="*/ 8587 w 24099"/>
              <a:gd name="connsiteY1-1068" fmla="*/ 2353 h 39180"/>
              <a:gd name="connsiteX2-1069" fmla="*/ 21627 w 24099"/>
              <a:gd name="connsiteY2-1070" fmla="*/ 18254 h 39180"/>
              <a:gd name="connsiteX3-1071" fmla="*/ 23209 w 24099"/>
              <a:gd name="connsiteY3-1072" fmla="*/ 36888 h 39180"/>
              <a:gd name="connsiteX4-1073" fmla="*/ 11427 w 24099"/>
              <a:gd name="connsiteY4-1074" fmla="*/ 36852 h 39180"/>
              <a:gd name="connsiteX5-1075" fmla="*/ 1353 w 24099"/>
              <a:gd name="connsiteY5-1076" fmla="*/ 35715 h 39180"/>
              <a:gd name="connsiteX6-1077" fmla="*/ 3128 w 24099"/>
              <a:gd name="connsiteY6-1078" fmla="*/ 21396 h 39180"/>
              <a:gd name="connsiteX7-1079" fmla="*/ 187 w 24099"/>
              <a:gd name="connsiteY7-1080" fmla="*/ 5260 h 39180"/>
              <a:gd name="connsiteX0-1081" fmla="*/ 324 w 24107"/>
              <a:gd name="connsiteY0-1082" fmla="*/ 9833 h 43753"/>
              <a:gd name="connsiteX1-1083" fmla="*/ 12171 w 24107"/>
              <a:gd name="connsiteY1-1084" fmla="*/ 391 h 43753"/>
              <a:gd name="connsiteX2-1085" fmla="*/ 21764 w 24107"/>
              <a:gd name="connsiteY2-1086" fmla="*/ 22827 h 43753"/>
              <a:gd name="connsiteX3-1087" fmla="*/ 23346 w 24107"/>
              <a:gd name="connsiteY3-1088" fmla="*/ 41461 h 43753"/>
              <a:gd name="connsiteX4-1089" fmla="*/ 11564 w 24107"/>
              <a:gd name="connsiteY4-1090" fmla="*/ 41425 h 43753"/>
              <a:gd name="connsiteX5-1091" fmla="*/ 1490 w 24107"/>
              <a:gd name="connsiteY5-1092" fmla="*/ 40288 h 43753"/>
              <a:gd name="connsiteX6-1093" fmla="*/ 3265 w 24107"/>
              <a:gd name="connsiteY6-1094" fmla="*/ 25969 h 43753"/>
              <a:gd name="connsiteX7-1095" fmla="*/ 324 w 24107"/>
              <a:gd name="connsiteY7-1096" fmla="*/ 9833 h 43753"/>
              <a:gd name="connsiteX0-1097" fmla="*/ 3526 w 23306"/>
              <a:gd name="connsiteY0-1098" fmla="*/ 7901 h 43999"/>
              <a:gd name="connsiteX1-1099" fmla="*/ 11370 w 23306"/>
              <a:gd name="connsiteY1-1100" fmla="*/ 637 h 43999"/>
              <a:gd name="connsiteX2-1101" fmla="*/ 20963 w 23306"/>
              <a:gd name="connsiteY2-1102" fmla="*/ 23073 h 43999"/>
              <a:gd name="connsiteX3-1103" fmla="*/ 22545 w 23306"/>
              <a:gd name="connsiteY3-1104" fmla="*/ 41707 h 43999"/>
              <a:gd name="connsiteX4-1105" fmla="*/ 10763 w 23306"/>
              <a:gd name="connsiteY4-1106" fmla="*/ 41671 h 43999"/>
              <a:gd name="connsiteX5-1107" fmla="*/ 689 w 23306"/>
              <a:gd name="connsiteY5-1108" fmla="*/ 40534 h 43999"/>
              <a:gd name="connsiteX6-1109" fmla="*/ 2464 w 23306"/>
              <a:gd name="connsiteY6-1110" fmla="*/ 26215 h 43999"/>
              <a:gd name="connsiteX7-1111" fmla="*/ 3526 w 23306"/>
              <a:gd name="connsiteY7-1112" fmla="*/ 7901 h 43999"/>
              <a:gd name="connsiteX0-1113" fmla="*/ 6750 w 23306"/>
              <a:gd name="connsiteY0-1114" fmla="*/ 4550 h 45005"/>
              <a:gd name="connsiteX1-1115" fmla="*/ 11370 w 23306"/>
              <a:gd name="connsiteY1-1116" fmla="*/ 1643 h 45005"/>
              <a:gd name="connsiteX2-1117" fmla="*/ 20963 w 23306"/>
              <a:gd name="connsiteY2-1118" fmla="*/ 24079 h 45005"/>
              <a:gd name="connsiteX3-1119" fmla="*/ 22545 w 23306"/>
              <a:gd name="connsiteY3-1120" fmla="*/ 42713 h 45005"/>
              <a:gd name="connsiteX4-1121" fmla="*/ 10763 w 23306"/>
              <a:gd name="connsiteY4-1122" fmla="*/ 42677 h 45005"/>
              <a:gd name="connsiteX5-1123" fmla="*/ 689 w 23306"/>
              <a:gd name="connsiteY5-1124" fmla="*/ 41540 h 45005"/>
              <a:gd name="connsiteX6-1125" fmla="*/ 2464 w 23306"/>
              <a:gd name="connsiteY6-1126" fmla="*/ 27221 h 45005"/>
              <a:gd name="connsiteX7-1127" fmla="*/ 6750 w 23306"/>
              <a:gd name="connsiteY7-1128" fmla="*/ 4550 h 45005"/>
              <a:gd name="connsiteX0-1129" fmla="*/ 6750 w 23306"/>
              <a:gd name="connsiteY0-1130" fmla="*/ 3955 h 44410"/>
              <a:gd name="connsiteX1-1131" fmla="*/ 11370 w 23306"/>
              <a:gd name="connsiteY1-1132" fmla="*/ 1048 h 44410"/>
              <a:gd name="connsiteX2-1133" fmla="*/ 20963 w 23306"/>
              <a:gd name="connsiteY2-1134" fmla="*/ 23484 h 44410"/>
              <a:gd name="connsiteX3-1135" fmla="*/ 22545 w 23306"/>
              <a:gd name="connsiteY3-1136" fmla="*/ 42118 h 44410"/>
              <a:gd name="connsiteX4-1137" fmla="*/ 10763 w 23306"/>
              <a:gd name="connsiteY4-1138" fmla="*/ 42082 h 44410"/>
              <a:gd name="connsiteX5-1139" fmla="*/ 689 w 23306"/>
              <a:gd name="connsiteY5-1140" fmla="*/ 40945 h 44410"/>
              <a:gd name="connsiteX6-1141" fmla="*/ 2464 w 23306"/>
              <a:gd name="connsiteY6-1142" fmla="*/ 26626 h 44410"/>
              <a:gd name="connsiteX7-1143" fmla="*/ 6750 w 23306"/>
              <a:gd name="connsiteY7-1144" fmla="*/ 3955 h 44410"/>
              <a:gd name="connsiteX0-1145" fmla="*/ 6750 w 23485"/>
              <a:gd name="connsiteY0-1146" fmla="*/ 15 h 40470"/>
              <a:gd name="connsiteX1-1147" fmla="*/ 20963 w 23485"/>
              <a:gd name="connsiteY1-1148" fmla="*/ 19544 h 40470"/>
              <a:gd name="connsiteX2-1149" fmla="*/ 22545 w 23485"/>
              <a:gd name="connsiteY2-1150" fmla="*/ 38178 h 40470"/>
              <a:gd name="connsiteX3-1151" fmla="*/ 10763 w 23485"/>
              <a:gd name="connsiteY3-1152" fmla="*/ 38142 h 40470"/>
              <a:gd name="connsiteX4-1153" fmla="*/ 689 w 23485"/>
              <a:gd name="connsiteY4-1154" fmla="*/ 37005 h 40470"/>
              <a:gd name="connsiteX5-1155" fmla="*/ 2464 w 23485"/>
              <a:gd name="connsiteY5-1156" fmla="*/ 22686 h 40470"/>
              <a:gd name="connsiteX6-1157" fmla="*/ 6750 w 23485"/>
              <a:gd name="connsiteY6-1158" fmla="*/ 15 h 40470"/>
              <a:gd name="connsiteX0-1159" fmla="*/ 8307 w 23420"/>
              <a:gd name="connsiteY0-1160" fmla="*/ 12 h 42887"/>
              <a:gd name="connsiteX1-1161" fmla="*/ 20963 w 23420"/>
              <a:gd name="connsiteY1-1162" fmla="*/ 21961 h 42887"/>
              <a:gd name="connsiteX2-1163" fmla="*/ 22545 w 23420"/>
              <a:gd name="connsiteY2-1164" fmla="*/ 40595 h 42887"/>
              <a:gd name="connsiteX3-1165" fmla="*/ 10763 w 23420"/>
              <a:gd name="connsiteY3-1166" fmla="*/ 40559 h 42887"/>
              <a:gd name="connsiteX4-1167" fmla="*/ 689 w 23420"/>
              <a:gd name="connsiteY4-1168" fmla="*/ 39422 h 42887"/>
              <a:gd name="connsiteX5-1169" fmla="*/ 2464 w 23420"/>
              <a:gd name="connsiteY5-1170" fmla="*/ 25103 h 42887"/>
              <a:gd name="connsiteX6-1171" fmla="*/ 8307 w 23420"/>
              <a:gd name="connsiteY6-1172" fmla="*/ 12 h 428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3420" h="42887">
                <a:moveTo>
                  <a:pt x="8307" y="12"/>
                </a:moveTo>
                <a:cubicBezTo>
                  <a:pt x="11390" y="-512"/>
                  <a:pt x="18590" y="15197"/>
                  <a:pt x="20963" y="21961"/>
                </a:cubicBezTo>
                <a:cubicBezTo>
                  <a:pt x="23336" y="28725"/>
                  <a:pt x="24245" y="37495"/>
                  <a:pt x="22545" y="40595"/>
                </a:cubicBezTo>
                <a:cubicBezTo>
                  <a:pt x="20845" y="43695"/>
                  <a:pt x="14406" y="40754"/>
                  <a:pt x="10763" y="40559"/>
                </a:cubicBezTo>
                <a:cubicBezTo>
                  <a:pt x="7120" y="40364"/>
                  <a:pt x="3048" y="46605"/>
                  <a:pt x="689" y="39422"/>
                </a:cubicBezTo>
                <a:cubicBezTo>
                  <a:pt x="-1670" y="32239"/>
                  <a:pt x="2814" y="30076"/>
                  <a:pt x="2464" y="25103"/>
                </a:cubicBezTo>
                <a:cubicBezTo>
                  <a:pt x="2114" y="20130"/>
                  <a:pt x="1820" y="886"/>
                  <a:pt x="8307" y="12"/>
                </a:cubicBezTo>
                <a:close/>
              </a:path>
            </a:pathLst>
          </a:custGeom>
          <a:solidFill>
            <a:srgbClr val="001B50"/>
          </a:solidFill>
          <a:ln w="25400">
            <a:solidFill>
              <a:srgbClr val="0ECA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椭圆 29"/>
          <p:cNvSpPr/>
          <p:nvPr/>
        </p:nvSpPr>
        <p:spPr>
          <a:xfrm>
            <a:off x="4832614" y="1879835"/>
            <a:ext cx="2315310" cy="2315310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  <a:ln w="25400">
            <a:solidFill>
              <a:srgbClr val="0EC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终止 9"/>
          <p:cNvSpPr/>
          <p:nvPr/>
        </p:nvSpPr>
        <p:spPr>
          <a:xfrm rot="8709644" flipH="1" flipV="1">
            <a:off x="8310045" y="1817233"/>
            <a:ext cx="2497688" cy="248666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4867 w 22992"/>
              <a:gd name="connsiteY0-2" fmla="*/ 0 h 21600"/>
              <a:gd name="connsiteX1-3" fmla="*/ 19517 w 22992"/>
              <a:gd name="connsiteY1-4" fmla="*/ 0 h 21600"/>
              <a:gd name="connsiteX2-5" fmla="*/ 22992 w 22992"/>
              <a:gd name="connsiteY2-6" fmla="*/ 10800 h 21600"/>
              <a:gd name="connsiteX3-7" fmla="*/ 19517 w 22992"/>
              <a:gd name="connsiteY3-8" fmla="*/ 21600 h 21600"/>
              <a:gd name="connsiteX4-9" fmla="*/ 4867 w 22992"/>
              <a:gd name="connsiteY4-10" fmla="*/ 21600 h 21600"/>
              <a:gd name="connsiteX5-11" fmla="*/ 0 w 22992"/>
              <a:gd name="connsiteY5-12" fmla="*/ 8343 h 21600"/>
              <a:gd name="connsiteX6-13" fmla="*/ 4867 w 22992"/>
              <a:gd name="connsiteY6-14" fmla="*/ 0 h 21600"/>
              <a:gd name="connsiteX0-15" fmla="*/ 3538 w 23010"/>
              <a:gd name="connsiteY0-16" fmla="*/ 0 h 26718"/>
              <a:gd name="connsiteX1-17" fmla="*/ 19535 w 23010"/>
              <a:gd name="connsiteY1-18" fmla="*/ 5118 h 26718"/>
              <a:gd name="connsiteX2-19" fmla="*/ 23010 w 23010"/>
              <a:gd name="connsiteY2-20" fmla="*/ 15918 h 26718"/>
              <a:gd name="connsiteX3-21" fmla="*/ 19535 w 23010"/>
              <a:gd name="connsiteY3-22" fmla="*/ 26718 h 26718"/>
              <a:gd name="connsiteX4-23" fmla="*/ 4885 w 23010"/>
              <a:gd name="connsiteY4-24" fmla="*/ 26718 h 26718"/>
              <a:gd name="connsiteX5-25" fmla="*/ 18 w 23010"/>
              <a:gd name="connsiteY5-26" fmla="*/ 13461 h 26718"/>
              <a:gd name="connsiteX6-27" fmla="*/ 3538 w 23010"/>
              <a:gd name="connsiteY6-28" fmla="*/ 0 h 26718"/>
              <a:gd name="connsiteX0-29" fmla="*/ 3538 w 23022"/>
              <a:gd name="connsiteY0-30" fmla="*/ 0 h 26718"/>
              <a:gd name="connsiteX1-31" fmla="*/ 18457 w 23022"/>
              <a:gd name="connsiteY1-32" fmla="*/ 2149 h 26718"/>
              <a:gd name="connsiteX2-33" fmla="*/ 23010 w 23022"/>
              <a:gd name="connsiteY2-34" fmla="*/ 15918 h 26718"/>
              <a:gd name="connsiteX3-35" fmla="*/ 19535 w 23022"/>
              <a:gd name="connsiteY3-36" fmla="*/ 26718 h 26718"/>
              <a:gd name="connsiteX4-37" fmla="*/ 4885 w 23022"/>
              <a:gd name="connsiteY4-38" fmla="*/ 26718 h 26718"/>
              <a:gd name="connsiteX5-39" fmla="*/ 18 w 23022"/>
              <a:gd name="connsiteY5-40" fmla="*/ 13461 h 26718"/>
              <a:gd name="connsiteX6-41" fmla="*/ 3538 w 23022"/>
              <a:gd name="connsiteY6-42" fmla="*/ 0 h 26718"/>
              <a:gd name="connsiteX0-43" fmla="*/ 3538 w 22047"/>
              <a:gd name="connsiteY0-44" fmla="*/ 0 h 26718"/>
              <a:gd name="connsiteX1-45" fmla="*/ 18457 w 22047"/>
              <a:gd name="connsiteY1-46" fmla="*/ 2149 h 26718"/>
              <a:gd name="connsiteX2-47" fmla="*/ 22022 w 22047"/>
              <a:gd name="connsiteY2-48" fmla="*/ 13666 h 26718"/>
              <a:gd name="connsiteX3-49" fmla="*/ 19535 w 22047"/>
              <a:gd name="connsiteY3-50" fmla="*/ 26718 h 26718"/>
              <a:gd name="connsiteX4-51" fmla="*/ 4885 w 22047"/>
              <a:gd name="connsiteY4-52" fmla="*/ 26718 h 26718"/>
              <a:gd name="connsiteX5-53" fmla="*/ 18 w 22047"/>
              <a:gd name="connsiteY5-54" fmla="*/ 13461 h 26718"/>
              <a:gd name="connsiteX6-55" fmla="*/ 3538 w 22047"/>
              <a:gd name="connsiteY6-56" fmla="*/ 0 h 26718"/>
              <a:gd name="connsiteX0-57" fmla="*/ 3538 w 22022"/>
              <a:gd name="connsiteY0-58" fmla="*/ 0 h 26718"/>
              <a:gd name="connsiteX1-59" fmla="*/ 18457 w 22022"/>
              <a:gd name="connsiteY1-60" fmla="*/ 2149 h 26718"/>
              <a:gd name="connsiteX2-61" fmla="*/ 22022 w 22022"/>
              <a:gd name="connsiteY2-62" fmla="*/ 13666 h 26718"/>
              <a:gd name="connsiteX3-63" fmla="*/ 18592 w 22022"/>
              <a:gd name="connsiteY3-64" fmla="*/ 25797 h 26718"/>
              <a:gd name="connsiteX4-65" fmla="*/ 4885 w 22022"/>
              <a:gd name="connsiteY4-66" fmla="*/ 26718 h 26718"/>
              <a:gd name="connsiteX5-67" fmla="*/ 18 w 22022"/>
              <a:gd name="connsiteY5-68" fmla="*/ 13461 h 26718"/>
              <a:gd name="connsiteX6-69" fmla="*/ 3538 w 22022"/>
              <a:gd name="connsiteY6-70" fmla="*/ 0 h 26718"/>
              <a:gd name="connsiteX0-71" fmla="*/ 3541 w 22025"/>
              <a:gd name="connsiteY0-72" fmla="*/ 0 h 28356"/>
              <a:gd name="connsiteX1-73" fmla="*/ 18460 w 22025"/>
              <a:gd name="connsiteY1-74" fmla="*/ 2149 h 28356"/>
              <a:gd name="connsiteX2-75" fmla="*/ 22025 w 22025"/>
              <a:gd name="connsiteY2-76" fmla="*/ 13666 h 28356"/>
              <a:gd name="connsiteX3-77" fmla="*/ 18595 w 22025"/>
              <a:gd name="connsiteY3-78" fmla="*/ 25797 h 28356"/>
              <a:gd name="connsiteX4-79" fmla="*/ 4978 w 22025"/>
              <a:gd name="connsiteY4-80" fmla="*/ 28356 h 28356"/>
              <a:gd name="connsiteX5-81" fmla="*/ 21 w 22025"/>
              <a:gd name="connsiteY5-82" fmla="*/ 13461 h 28356"/>
              <a:gd name="connsiteX6-83" fmla="*/ 3541 w 22025"/>
              <a:gd name="connsiteY6-84" fmla="*/ 0 h 28356"/>
              <a:gd name="connsiteX0-85" fmla="*/ 3546 w 22030"/>
              <a:gd name="connsiteY0-86" fmla="*/ 0 h 28356"/>
              <a:gd name="connsiteX1-87" fmla="*/ 18465 w 22030"/>
              <a:gd name="connsiteY1-88" fmla="*/ 2149 h 28356"/>
              <a:gd name="connsiteX2-89" fmla="*/ 22030 w 22030"/>
              <a:gd name="connsiteY2-90" fmla="*/ 13666 h 28356"/>
              <a:gd name="connsiteX3-91" fmla="*/ 18600 w 22030"/>
              <a:gd name="connsiteY3-92" fmla="*/ 25797 h 28356"/>
              <a:gd name="connsiteX4-93" fmla="*/ 4983 w 22030"/>
              <a:gd name="connsiteY4-94" fmla="*/ 28356 h 28356"/>
              <a:gd name="connsiteX5-95" fmla="*/ 26 w 22030"/>
              <a:gd name="connsiteY5-96" fmla="*/ 13461 h 28356"/>
              <a:gd name="connsiteX6-97" fmla="*/ 3546 w 22030"/>
              <a:gd name="connsiteY6-98" fmla="*/ 0 h 28356"/>
              <a:gd name="connsiteX0-99" fmla="*/ 1195 w 19679"/>
              <a:gd name="connsiteY0-100" fmla="*/ 0 h 28356"/>
              <a:gd name="connsiteX1-101" fmla="*/ 16114 w 19679"/>
              <a:gd name="connsiteY1-102" fmla="*/ 2149 h 28356"/>
              <a:gd name="connsiteX2-103" fmla="*/ 19679 w 19679"/>
              <a:gd name="connsiteY2-104" fmla="*/ 13666 h 28356"/>
              <a:gd name="connsiteX3-105" fmla="*/ 16249 w 19679"/>
              <a:gd name="connsiteY3-106" fmla="*/ 25797 h 28356"/>
              <a:gd name="connsiteX4-107" fmla="*/ 2632 w 19679"/>
              <a:gd name="connsiteY4-108" fmla="*/ 28356 h 28356"/>
              <a:gd name="connsiteX5-109" fmla="*/ 1195 w 19679"/>
              <a:gd name="connsiteY5-110" fmla="*/ 0 h 28356"/>
              <a:gd name="connsiteX0-111" fmla="*/ 3832 w 22316"/>
              <a:gd name="connsiteY0-112" fmla="*/ 0 h 28356"/>
              <a:gd name="connsiteX1-113" fmla="*/ 18751 w 22316"/>
              <a:gd name="connsiteY1-114" fmla="*/ 2149 h 28356"/>
              <a:gd name="connsiteX2-115" fmla="*/ 22316 w 22316"/>
              <a:gd name="connsiteY2-116" fmla="*/ 13666 h 28356"/>
              <a:gd name="connsiteX3-117" fmla="*/ 18886 w 22316"/>
              <a:gd name="connsiteY3-118" fmla="*/ 25797 h 28356"/>
              <a:gd name="connsiteX4-119" fmla="*/ 5269 w 22316"/>
              <a:gd name="connsiteY4-120" fmla="*/ 28356 h 28356"/>
              <a:gd name="connsiteX5-121" fmla="*/ 3832 w 22316"/>
              <a:gd name="connsiteY5-122" fmla="*/ 0 h 28356"/>
              <a:gd name="connsiteX0-123" fmla="*/ 1831 w 20315"/>
              <a:gd name="connsiteY0-124" fmla="*/ 0 h 28377"/>
              <a:gd name="connsiteX1-125" fmla="*/ 16750 w 20315"/>
              <a:gd name="connsiteY1-126" fmla="*/ 2149 h 28377"/>
              <a:gd name="connsiteX2-127" fmla="*/ 20315 w 20315"/>
              <a:gd name="connsiteY2-128" fmla="*/ 13666 h 28377"/>
              <a:gd name="connsiteX3-129" fmla="*/ 16885 w 20315"/>
              <a:gd name="connsiteY3-130" fmla="*/ 25797 h 28377"/>
              <a:gd name="connsiteX4-131" fmla="*/ 3268 w 20315"/>
              <a:gd name="connsiteY4-132" fmla="*/ 28356 h 28377"/>
              <a:gd name="connsiteX5-133" fmla="*/ 1831 w 20315"/>
              <a:gd name="connsiteY5-134" fmla="*/ 0 h 28377"/>
              <a:gd name="connsiteX0-135" fmla="*/ 3287 w 21771"/>
              <a:gd name="connsiteY0-136" fmla="*/ 0 h 28357"/>
              <a:gd name="connsiteX1-137" fmla="*/ 18206 w 21771"/>
              <a:gd name="connsiteY1-138" fmla="*/ 2149 h 28357"/>
              <a:gd name="connsiteX2-139" fmla="*/ 21771 w 21771"/>
              <a:gd name="connsiteY2-140" fmla="*/ 13666 h 28357"/>
              <a:gd name="connsiteX3-141" fmla="*/ 18341 w 21771"/>
              <a:gd name="connsiteY3-142" fmla="*/ 25797 h 28357"/>
              <a:gd name="connsiteX4-143" fmla="*/ 4724 w 21771"/>
              <a:gd name="connsiteY4-144" fmla="*/ 28356 h 28357"/>
              <a:gd name="connsiteX5-145" fmla="*/ 3287 w 21771"/>
              <a:gd name="connsiteY5-146" fmla="*/ 0 h 28357"/>
              <a:gd name="connsiteX0-147" fmla="*/ 4230 w 22714"/>
              <a:gd name="connsiteY0-148" fmla="*/ 12 h 28369"/>
              <a:gd name="connsiteX1-149" fmla="*/ 19149 w 22714"/>
              <a:gd name="connsiteY1-150" fmla="*/ 2161 h 28369"/>
              <a:gd name="connsiteX2-151" fmla="*/ 22714 w 22714"/>
              <a:gd name="connsiteY2-152" fmla="*/ 13678 h 28369"/>
              <a:gd name="connsiteX3-153" fmla="*/ 19284 w 22714"/>
              <a:gd name="connsiteY3-154" fmla="*/ 25809 h 28369"/>
              <a:gd name="connsiteX4-155" fmla="*/ 5667 w 22714"/>
              <a:gd name="connsiteY4-156" fmla="*/ 28368 h 28369"/>
              <a:gd name="connsiteX5-157" fmla="*/ 4230 w 22714"/>
              <a:gd name="connsiteY5-158" fmla="*/ 12 h 28369"/>
              <a:gd name="connsiteX0-159" fmla="*/ 4688 w 23172"/>
              <a:gd name="connsiteY0-160" fmla="*/ 354 h 28711"/>
              <a:gd name="connsiteX1-161" fmla="*/ 19607 w 23172"/>
              <a:gd name="connsiteY1-162" fmla="*/ 2503 h 28711"/>
              <a:gd name="connsiteX2-163" fmla="*/ 23172 w 23172"/>
              <a:gd name="connsiteY2-164" fmla="*/ 14020 h 28711"/>
              <a:gd name="connsiteX3-165" fmla="*/ 19742 w 23172"/>
              <a:gd name="connsiteY3-166" fmla="*/ 26151 h 28711"/>
              <a:gd name="connsiteX4-167" fmla="*/ 6125 w 23172"/>
              <a:gd name="connsiteY4-168" fmla="*/ 28710 h 28711"/>
              <a:gd name="connsiteX5-169" fmla="*/ 4688 w 23172"/>
              <a:gd name="connsiteY5-170" fmla="*/ 354 h 28711"/>
              <a:gd name="connsiteX0-171" fmla="*/ 5021 w 23505"/>
              <a:gd name="connsiteY0-172" fmla="*/ 324 h 28681"/>
              <a:gd name="connsiteX1-173" fmla="*/ 19940 w 23505"/>
              <a:gd name="connsiteY1-174" fmla="*/ 2473 h 28681"/>
              <a:gd name="connsiteX2-175" fmla="*/ 23505 w 23505"/>
              <a:gd name="connsiteY2-176" fmla="*/ 13990 h 28681"/>
              <a:gd name="connsiteX3-177" fmla="*/ 20075 w 23505"/>
              <a:gd name="connsiteY3-178" fmla="*/ 26121 h 28681"/>
              <a:gd name="connsiteX4-179" fmla="*/ 6458 w 23505"/>
              <a:gd name="connsiteY4-180" fmla="*/ 28680 h 28681"/>
              <a:gd name="connsiteX5-181" fmla="*/ 5021 w 23505"/>
              <a:gd name="connsiteY5-182" fmla="*/ 324 h 28681"/>
              <a:gd name="connsiteX0-183" fmla="*/ 3000 w 21484"/>
              <a:gd name="connsiteY0-184" fmla="*/ 1453 h 27658"/>
              <a:gd name="connsiteX1-185" fmla="*/ 17919 w 21484"/>
              <a:gd name="connsiteY1-186" fmla="*/ 3602 h 27658"/>
              <a:gd name="connsiteX2-187" fmla="*/ 21484 w 21484"/>
              <a:gd name="connsiteY2-188" fmla="*/ 15119 h 27658"/>
              <a:gd name="connsiteX3-189" fmla="*/ 18054 w 21484"/>
              <a:gd name="connsiteY3-190" fmla="*/ 27250 h 27658"/>
              <a:gd name="connsiteX4-191" fmla="*/ 4886 w 21484"/>
              <a:gd name="connsiteY4-192" fmla="*/ 27557 h 27658"/>
              <a:gd name="connsiteX5-193" fmla="*/ 3000 w 21484"/>
              <a:gd name="connsiteY5-194" fmla="*/ 1453 h 27658"/>
              <a:gd name="connsiteX0-195" fmla="*/ 749 w 20939"/>
              <a:gd name="connsiteY0-196" fmla="*/ 1509 h 29307"/>
              <a:gd name="connsiteX1-197" fmla="*/ 17374 w 20939"/>
              <a:gd name="connsiteY1-198" fmla="*/ 3351 h 29307"/>
              <a:gd name="connsiteX2-199" fmla="*/ 20939 w 20939"/>
              <a:gd name="connsiteY2-200" fmla="*/ 14868 h 29307"/>
              <a:gd name="connsiteX3-201" fmla="*/ 17509 w 20939"/>
              <a:gd name="connsiteY3-202" fmla="*/ 26999 h 29307"/>
              <a:gd name="connsiteX4-203" fmla="*/ 4341 w 20939"/>
              <a:gd name="connsiteY4-204" fmla="*/ 27306 h 29307"/>
              <a:gd name="connsiteX5-205" fmla="*/ 749 w 20939"/>
              <a:gd name="connsiteY5-206" fmla="*/ 1509 h 29307"/>
              <a:gd name="connsiteX0-207" fmla="*/ 1711 w 21901"/>
              <a:gd name="connsiteY0-208" fmla="*/ 1464 h 28837"/>
              <a:gd name="connsiteX1-209" fmla="*/ 18336 w 21901"/>
              <a:gd name="connsiteY1-210" fmla="*/ 3306 h 28837"/>
              <a:gd name="connsiteX2-211" fmla="*/ 21901 w 21901"/>
              <a:gd name="connsiteY2-212" fmla="*/ 14823 h 28837"/>
              <a:gd name="connsiteX3-213" fmla="*/ 18471 w 21901"/>
              <a:gd name="connsiteY3-214" fmla="*/ 26954 h 28837"/>
              <a:gd name="connsiteX4-215" fmla="*/ 2429 w 21901"/>
              <a:gd name="connsiteY4-216" fmla="*/ 26647 h 28837"/>
              <a:gd name="connsiteX5-217" fmla="*/ 1711 w 21901"/>
              <a:gd name="connsiteY5-218" fmla="*/ 1464 h 28837"/>
              <a:gd name="connsiteX0-219" fmla="*/ 1702 w 21892"/>
              <a:gd name="connsiteY0-220" fmla="*/ 1464 h 28054"/>
              <a:gd name="connsiteX1-221" fmla="*/ 18327 w 21892"/>
              <a:gd name="connsiteY1-222" fmla="*/ 3306 h 28054"/>
              <a:gd name="connsiteX2-223" fmla="*/ 21892 w 21892"/>
              <a:gd name="connsiteY2-224" fmla="*/ 14823 h 28054"/>
              <a:gd name="connsiteX3-225" fmla="*/ 18282 w 21892"/>
              <a:gd name="connsiteY3-226" fmla="*/ 24497 h 28054"/>
              <a:gd name="connsiteX4-227" fmla="*/ 2420 w 21892"/>
              <a:gd name="connsiteY4-228" fmla="*/ 26647 h 28054"/>
              <a:gd name="connsiteX5-229" fmla="*/ 1702 w 21892"/>
              <a:gd name="connsiteY5-230" fmla="*/ 1464 h 28054"/>
              <a:gd name="connsiteX0-231" fmla="*/ 1702 w 21892"/>
              <a:gd name="connsiteY0-232" fmla="*/ 1464 h 28054"/>
              <a:gd name="connsiteX1-233" fmla="*/ 18327 w 21892"/>
              <a:gd name="connsiteY1-234" fmla="*/ 3306 h 28054"/>
              <a:gd name="connsiteX2-235" fmla="*/ 21892 w 21892"/>
              <a:gd name="connsiteY2-236" fmla="*/ 14823 h 28054"/>
              <a:gd name="connsiteX3-237" fmla="*/ 18282 w 21892"/>
              <a:gd name="connsiteY3-238" fmla="*/ 24497 h 28054"/>
              <a:gd name="connsiteX4-239" fmla="*/ 2420 w 21892"/>
              <a:gd name="connsiteY4-240" fmla="*/ 26647 h 28054"/>
              <a:gd name="connsiteX5-241" fmla="*/ 1702 w 21892"/>
              <a:gd name="connsiteY5-242" fmla="*/ 1464 h 28054"/>
              <a:gd name="connsiteX0-243" fmla="*/ 1722 w 21913"/>
              <a:gd name="connsiteY0-244" fmla="*/ 2559 h 29149"/>
              <a:gd name="connsiteX1-245" fmla="*/ 18661 w 21913"/>
              <a:gd name="connsiteY1-246" fmla="*/ 1330 h 29149"/>
              <a:gd name="connsiteX2-247" fmla="*/ 21912 w 21913"/>
              <a:gd name="connsiteY2-248" fmla="*/ 15918 h 29149"/>
              <a:gd name="connsiteX3-249" fmla="*/ 18302 w 21913"/>
              <a:gd name="connsiteY3-250" fmla="*/ 25592 h 29149"/>
              <a:gd name="connsiteX4-251" fmla="*/ 2440 w 21913"/>
              <a:gd name="connsiteY4-252" fmla="*/ 27742 h 29149"/>
              <a:gd name="connsiteX5-253" fmla="*/ 1722 w 21913"/>
              <a:gd name="connsiteY5-254" fmla="*/ 2559 h 29149"/>
              <a:gd name="connsiteX0-255" fmla="*/ 1722 w 21913"/>
              <a:gd name="connsiteY0-256" fmla="*/ 2336 h 28926"/>
              <a:gd name="connsiteX1-257" fmla="*/ 18661 w 21913"/>
              <a:gd name="connsiteY1-258" fmla="*/ 1107 h 28926"/>
              <a:gd name="connsiteX2-259" fmla="*/ 21912 w 21913"/>
              <a:gd name="connsiteY2-260" fmla="*/ 15695 h 28926"/>
              <a:gd name="connsiteX3-261" fmla="*/ 18302 w 21913"/>
              <a:gd name="connsiteY3-262" fmla="*/ 25369 h 28926"/>
              <a:gd name="connsiteX4-263" fmla="*/ 2440 w 21913"/>
              <a:gd name="connsiteY4-264" fmla="*/ 27519 h 28926"/>
              <a:gd name="connsiteX5-265" fmla="*/ 1722 w 21913"/>
              <a:gd name="connsiteY5-266" fmla="*/ 2336 h 28926"/>
              <a:gd name="connsiteX0-267" fmla="*/ 1722 w 21991"/>
              <a:gd name="connsiteY0-268" fmla="*/ 1686 h 28276"/>
              <a:gd name="connsiteX1-269" fmla="*/ 18661 w 21991"/>
              <a:gd name="connsiteY1-270" fmla="*/ 457 h 28276"/>
              <a:gd name="connsiteX2-271" fmla="*/ 21912 w 21991"/>
              <a:gd name="connsiteY2-272" fmla="*/ 15045 h 28276"/>
              <a:gd name="connsiteX3-273" fmla="*/ 18302 w 21991"/>
              <a:gd name="connsiteY3-274" fmla="*/ 24719 h 28276"/>
              <a:gd name="connsiteX4-275" fmla="*/ 2440 w 21991"/>
              <a:gd name="connsiteY4-276" fmla="*/ 26869 h 28276"/>
              <a:gd name="connsiteX5-277" fmla="*/ 1722 w 21991"/>
              <a:gd name="connsiteY5-278" fmla="*/ 1686 h 28276"/>
              <a:gd name="connsiteX0-279" fmla="*/ 1722 w 22278"/>
              <a:gd name="connsiteY0-280" fmla="*/ 3240 h 29830"/>
              <a:gd name="connsiteX1-281" fmla="*/ 18661 w 22278"/>
              <a:gd name="connsiteY1-282" fmla="*/ 2011 h 29830"/>
              <a:gd name="connsiteX2-283" fmla="*/ 22271 w 22278"/>
              <a:gd name="connsiteY2-284" fmla="*/ 18749 h 29830"/>
              <a:gd name="connsiteX3-285" fmla="*/ 18302 w 22278"/>
              <a:gd name="connsiteY3-286" fmla="*/ 26273 h 29830"/>
              <a:gd name="connsiteX4-287" fmla="*/ 2440 w 22278"/>
              <a:gd name="connsiteY4-288" fmla="*/ 28423 h 29830"/>
              <a:gd name="connsiteX5-289" fmla="*/ 1722 w 22278"/>
              <a:gd name="connsiteY5-290" fmla="*/ 3240 h 29830"/>
              <a:gd name="connsiteX0-291" fmla="*/ 1708 w 22257"/>
              <a:gd name="connsiteY0-292" fmla="*/ 2212 h 28802"/>
              <a:gd name="connsiteX1-293" fmla="*/ 18422 w 22257"/>
              <a:gd name="connsiteY1-294" fmla="*/ 3030 h 28802"/>
              <a:gd name="connsiteX2-295" fmla="*/ 22257 w 22257"/>
              <a:gd name="connsiteY2-296" fmla="*/ 17721 h 28802"/>
              <a:gd name="connsiteX3-297" fmla="*/ 18288 w 22257"/>
              <a:gd name="connsiteY3-298" fmla="*/ 25245 h 28802"/>
              <a:gd name="connsiteX4-299" fmla="*/ 2426 w 22257"/>
              <a:gd name="connsiteY4-300" fmla="*/ 27395 h 28802"/>
              <a:gd name="connsiteX5-301" fmla="*/ 1708 w 22257"/>
              <a:gd name="connsiteY5-302" fmla="*/ 2212 h 28802"/>
              <a:gd name="connsiteX0-303" fmla="*/ 1708 w 22259"/>
              <a:gd name="connsiteY0-304" fmla="*/ 1530 h 28120"/>
              <a:gd name="connsiteX1-305" fmla="*/ 18422 w 22259"/>
              <a:gd name="connsiteY1-306" fmla="*/ 2348 h 28120"/>
              <a:gd name="connsiteX2-307" fmla="*/ 22257 w 22259"/>
              <a:gd name="connsiteY2-308" fmla="*/ 17039 h 28120"/>
              <a:gd name="connsiteX3-309" fmla="*/ 18288 w 22259"/>
              <a:gd name="connsiteY3-310" fmla="*/ 24563 h 28120"/>
              <a:gd name="connsiteX4-311" fmla="*/ 2426 w 22259"/>
              <a:gd name="connsiteY4-312" fmla="*/ 26713 h 28120"/>
              <a:gd name="connsiteX5-313" fmla="*/ 1708 w 22259"/>
              <a:gd name="connsiteY5-314" fmla="*/ 1530 h 28120"/>
              <a:gd name="connsiteX0-315" fmla="*/ 1708 w 23155"/>
              <a:gd name="connsiteY0-316" fmla="*/ 2050 h 28640"/>
              <a:gd name="connsiteX1-317" fmla="*/ 18422 w 23155"/>
              <a:gd name="connsiteY1-318" fmla="*/ 2868 h 28640"/>
              <a:gd name="connsiteX2-319" fmla="*/ 23155 w 23155"/>
              <a:gd name="connsiteY2-320" fmla="*/ 13976 h 28640"/>
              <a:gd name="connsiteX3-321" fmla="*/ 18288 w 23155"/>
              <a:gd name="connsiteY3-322" fmla="*/ 25083 h 28640"/>
              <a:gd name="connsiteX4-323" fmla="*/ 2426 w 23155"/>
              <a:gd name="connsiteY4-324" fmla="*/ 27233 h 28640"/>
              <a:gd name="connsiteX5-325" fmla="*/ 1708 w 23155"/>
              <a:gd name="connsiteY5-326" fmla="*/ 2050 h 28640"/>
              <a:gd name="connsiteX0-327" fmla="*/ 1708 w 23155"/>
              <a:gd name="connsiteY0-328" fmla="*/ 2050 h 28640"/>
              <a:gd name="connsiteX1-329" fmla="*/ 18422 w 23155"/>
              <a:gd name="connsiteY1-330" fmla="*/ 2868 h 28640"/>
              <a:gd name="connsiteX2-331" fmla="*/ 23155 w 23155"/>
              <a:gd name="connsiteY2-332" fmla="*/ 13976 h 28640"/>
              <a:gd name="connsiteX3-333" fmla="*/ 18288 w 23155"/>
              <a:gd name="connsiteY3-334" fmla="*/ 25083 h 28640"/>
              <a:gd name="connsiteX4-335" fmla="*/ 2426 w 23155"/>
              <a:gd name="connsiteY4-336" fmla="*/ 27233 h 28640"/>
              <a:gd name="connsiteX5-337" fmla="*/ 1708 w 23155"/>
              <a:gd name="connsiteY5-338" fmla="*/ 2050 h 28640"/>
              <a:gd name="connsiteX0-339" fmla="*/ 1863 w 23310"/>
              <a:gd name="connsiteY0-340" fmla="*/ 2185 h 30355"/>
              <a:gd name="connsiteX1-341" fmla="*/ 18577 w 23310"/>
              <a:gd name="connsiteY1-342" fmla="*/ 3003 h 30355"/>
              <a:gd name="connsiteX2-343" fmla="*/ 23310 w 23310"/>
              <a:gd name="connsiteY2-344" fmla="*/ 14111 h 30355"/>
              <a:gd name="connsiteX3-345" fmla="*/ 18443 w 23310"/>
              <a:gd name="connsiteY3-346" fmla="*/ 25218 h 30355"/>
              <a:gd name="connsiteX4-347" fmla="*/ 2267 w 23310"/>
              <a:gd name="connsiteY4-348" fmla="*/ 29211 h 30355"/>
              <a:gd name="connsiteX5-349" fmla="*/ 1863 w 23310"/>
              <a:gd name="connsiteY5-350" fmla="*/ 2185 h 30355"/>
              <a:gd name="connsiteX0-351" fmla="*/ 1859 w 23306"/>
              <a:gd name="connsiteY0-352" fmla="*/ 2185 h 30199"/>
              <a:gd name="connsiteX1-353" fmla="*/ 18573 w 23306"/>
              <a:gd name="connsiteY1-354" fmla="*/ 3003 h 30199"/>
              <a:gd name="connsiteX2-355" fmla="*/ 23306 w 23306"/>
              <a:gd name="connsiteY2-356" fmla="*/ 14111 h 30199"/>
              <a:gd name="connsiteX3-357" fmla="*/ 18349 w 23306"/>
              <a:gd name="connsiteY3-358" fmla="*/ 24297 h 30199"/>
              <a:gd name="connsiteX4-359" fmla="*/ 2263 w 23306"/>
              <a:gd name="connsiteY4-360" fmla="*/ 29211 h 30199"/>
              <a:gd name="connsiteX5-361" fmla="*/ 1859 w 23306"/>
              <a:gd name="connsiteY5-362" fmla="*/ 2185 h 30199"/>
              <a:gd name="connsiteX0-363" fmla="*/ 1859 w 23306"/>
              <a:gd name="connsiteY0-364" fmla="*/ 2185 h 30093"/>
              <a:gd name="connsiteX1-365" fmla="*/ 18573 w 23306"/>
              <a:gd name="connsiteY1-366" fmla="*/ 3003 h 30093"/>
              <a:gd name="connsiteX2-367" fmla="*/ 23306 w 23306"/>
              <a:gd name="connsiteY2-368" fmla="*/ 14111 h 30093"/>
              <a:gd name="connsiteX3-369" fmla="*/ 18349 w 23306"/>
              <a:gd name="connsiteY3-370" fmla="*/ 24297 h 30093"/>
              <a:gd name="connsiteX4-371" fmla="*/ 2263 w 23306"/>
              <a:gd name="connsiteY4-372" fmla="*/ 29211 h 30093"/>
              <a:gd name="connsiteX5-373" fmla="*/ 1859 w 23306"/>
              <a:gd name="connsiteY5-374" fmla="*/ 2185 h 30093"/>
              <a:gd name="connsiteX0-375" fmla="*/ 1870 w 23319"/>
              <a:gd name="connsiteY0-376" fmla="*/ 1625 h 29533"/>
              <a:gd name="connsiteX1-377" fmla="*/ 18764 w 23319"/>
              <a:gd name="connsiteY1-378" fmla="*/ 4183 h 29533"/>
              <a:gd name="connsiteX2-379" fmla="*/ 23317 w 23319"/>
              <a:gd name="connsiteY2-380" fmla="*/ 13551 h 29533"/>
              <a:gd name="connsiteX3-381" fmla="*/ 18360 w 23319"/>
              <a:gd name="connsiteY3-382" fmla="*/ 23737 h 29533"/>
              <a:gd name="connsiteX4-383" fmla="*/ 2274 w 23319"/>
              <a:gd name="connsiteY4-384" fmla="*/ 28651 h 29533"/>
              <a:gd name="connsiteX5-385" fmla="*/ 1870 w 23319"/>
              <a:gd name="connsiteY5-386" fmla="*/ 1625 h 29533"/>
              <a:gd name="connsiteX0-387" fmla="*/ 1852 w 23347"/>
              <a:gd name="connsiteY0-388" fmla="*/ 1451 h 30551"/>
              <a:gd name="connsiteX1-389" fmla="*/ 18791 w 23347"/>
              <a:gd name="connsiteY1-390" fmla="*/ 5135 h 30551"/>
              <a:gd name="connsiteX2-391" fmla="*/ 23344 w 23347"/>
              <a:gd name="connsiteY2-392" fmla="*/ 14503 h 30551"/>
              <a:gd name="connsiteX3-393" fmla="*/ 18387 w 23347"/>
              <a:gd name="connsiteY3-394" fmla="*/ 24689 h 30551"/>
              <a:gd name="connsiteX4-395" fmla="*/ 2301 w 23347"/>
              <a:gd name="connsiteY4-396" fmla="*/ 29603 h 30551"/>
              <a:gd name="connsiteX5-397" fmla="*/ 1852 w 23347"/>
              <a:gd name="connsiteY5-398" fmla="*/ 1451 h 30551"/>
              <a:gd name="connsiteX0-399" fmla="*/ 2079 w 24544"/>
              <a:gd name="connsiteY0-400" fmla="*/ 1399 h 30499"/>
              <a:gd name="connsiteX1-401" fmla="*/ 22352 w 24544"/>
              <a:gd name="connsiteY1-402" fmla="*/ 5313 h 30499"/>
              <a:gd name="connsiteX2-403" fmla="*/ 23571 w 24544"/>
              <a:gd name="connsiteY2-404" fmla="*/ 14451 h 30499"/>
              <a:gd name="connsiteX3-405" fmla="*/ 18614 w 24544"/>
              <a:gd name="connsiteY3-406" fmla="*/ 24637 h 30499"/>
              <a:gd name="connsiteX4-407" fmla="*/ 2528 w 24544"/>
              <a:gd name="connsiteY4-408" fmla="*/ 29551 h 30499"/>
              <a:gd name="connsiteX5-409" fmla="*/ 2079 w 24544"/>
              <a:gd name="connsiteY5-410" fmla="*/ 1399 h 30499"/>
              <a:gd name="connsiteX0-411" fmla="*/ 2362 w 25889"/>
              <a:gd name="connsiteY0-412" fmla="*/ 1399 h 29790"/>
              <a:gd name="connsiteX1-413" fmla="*/ 22635 w 25889"/>
              <a:gd name="connsiteY1-414" fmla="*/ 5313 h 29790"/>
              <a:gd name="connsiteX2-415" fmla="*/ 23854 w 25889"/>
              <a:gd name="connsiteY2-416" fmla="*/ 14451 h 29790"/>
              <a:gd name="connsiteX3-417" fmla="*/ 2811 w 25889"/>
              <a:gd name="connsiteY3-418" fmla="*/ 29551 h 29790"/>
              <a:gd name="connsiteX4-419" fmla="*/ 2362 w 25889"/>
              <a:gd name="connsiteY4-420" fmla="*/ 1399 h 29790"/>
              <a:gd name="connsiteX0-421" fmla="*/ 2329 w 25488"/>
              <a:gd name="connsiteY0-422" fmla="*/ 1688 h 31439"/>
              <a:gd name="connsiteX1-423" fmla="*/ 22602 w 25488"/>
              <a:gd name="connsiteY1-424" fmla="*/ 5602 h 31439"/>
              <a:gd name="connsiteX2-425" fmla="*/ 23248 w 25488"/>
              <a:gd name="connsiteY2-426" fmla="*/ 25566 h 31439"/>
              <a:gd name="connsiteX3-427" fmla="*/ 2778 w 25488"/>
              <a:gd name="connsiteY3-428" fmla="*/ 29840 h 31439"/>
              <a:gd name="connsiteX4-429" fmla="*/ 2329 w 25488"/>
              <a:gd name="connsiteY4-430" fmla="*/ 1688 h 31439"/>
              <a:gd name="connsiteX0-431" fmla="*/ 2379 w 25958"/>
              <a:gd name="connsiteY0-432" fmla="*/ 1543 h 31279"/>
              <a:gd name="connsiteX1-433" fmla="*/ 23427 w 25958"/>
              <a:gd name="connsiteY1-434" fmla="*/ 5994 h 31279"/>
              <a:gd name="connsiteX2-435" fmla="*/ 23298 w 25958"/>
              <a:gd name="connsiteY2-436" fmla="*/ 25421 h 31279"/>
              <a:gd name="connsiteX3-437" fmla="*/ 2828 w 25958"/>
              <a:gd name="connsiteY3-438" fmla="*/ 29695 h 31279"/>
              <a:gd name="connsiteX4-439" fmla="*/ 2379 w 25958"/>
              <a:gd name="connsiteY4-440" fmla="*/ 1543 h 31279"/>
              <a:gd name="connsiteX0-441" fmla="*/ 1607 w 25080"/>
              <a:gd name="connsiteY0-442" fmla="*/ 1681 h 33070"/>
              <a:gd name="connsiteX1-443" fmla="*/ 22655 w 25080"/>
              <a:gd name="connsiteY1-444" fmla="*/ 6132 h 33070"/>
              <a:gd name="connsiteX2-445" fmla="*/ 22526 w 25080"/>
              <a:gd name="connsiteY2-446" fmla="*/ 25559 h 33070"/>
              <a:gd name="connsiteX3-447" fmla="*/ 3807 w 25080"/>
              <a:gd name="connsiteY3-448" fmla="*/ 31752 h 33070"/>
              <a:gd name="connsiteX4-449" fmla="*/ 1607 w 25080"/>
              <a:gd name="connsiteY4-450" fmla="*/ 1681 h 33070"/>
              <a:gd name="connsiteX0-451" fmla="*/ 1683 w 25156"/>
              <a:gd name="connsiteY0-452" fmla="*/ 1681 h 33485"/>
              <a:gd name="connsiteX1-453" fmla="*/ 22731 w 25156"/>
              <a:gd name="connsiteY1-454" fmla="*/ 6132 h 33485"/>
              <a:gd name="connsiteX2-455" fmla="*/ 22602 w 25156"/>
              <a:gd name="connsiteY2-456" fmla="*/ 25559 h 33485"/>
              <a:gd name="connsiteX3-457" fmla="*/ 3883 w 25156"/>
              <a:gd name="connsiteY3-458" fmla="*/ 31752 h 33485"/>
              <a:gd name="connsiteX4-459" fmla="*/ 1683 w 25156"/>
              <a:gd name="connsiteY4-460" fmla="*/ 1681 h 33485"/>
              <a:gd name="connsiteX0-461" fmla="*/ 1545 w 24308"/>
              <a:gd name="connsiteY0-462" fmla="*/ 1764 h 33894"/>
              <a:gd name="connsiteX1-463" fmla="*/ 22593 w 24308"/>
              <a:gd name="connsiteY1-464" fmla="*/ 6215 h 33894"/>
              <a:gd name="connsiteX2-465" fmla="*/ 20915 w 24308"/>
              <a:gd name="connsiteY2-466" fmla="*/ 28483 h 33894"/>
              <a:gd name="connsiteX3-467" fmla="*/ 3745 w 24308"/>
              <a:gd name="connsiteY3-468" fmla="*/ 31835 h 33894"/>
              <a:gd name="connsiteX4-469" fmla="*/ 1545 w 24308"/>
              <a:gd name="connsiteY4-470" fmla="*/ 1764 h 33894"/>
              <a:gd name="connsiteX0-471" fmla="*/ 1545 w 24711"/>
              <a:gd name="connsiteY0-472" fmla="*/ 1764 h 34793"/>
              <a:gd name="connsiteX1-473" fmla="*/ 22593 w 24711"/>
              <a:gd name="connsiteY1-474" fmla="*/ 6215 h 34793"/>
              <a:gd name="connsiteX2-475" fmla="*/ 20915 w 24711"/>
              <a:gd name="connsiteY2-476" fmla="*/ 28483 h 34793"/>
              <a:gd name="connsiteX3-477" fmla="*/ 3745 w 24711"/>
              <a:gd name="connsiteY3-478" fmla="*/ 31835 h 34793"/>
              <a:gd name="connsiteX4-479" fmla="*/ 1545 w 24711"/>
              <a:gd name="connsiteY4-480" fmla="*/ 1764 h 34793"/>
              <a:gd name="connsiteX0-481" fmla="*/ 1556 w 24869"/>
              <a:gd name="connsiteY0-482" fmla="*/ 1726 h 34201"/>
              <a:gd name="connsiteX1-483" fmla="*/ 22604 w 24869"/>
              <a:gd name="connsiteY1-484" fmla="*/ 6177 h 34201"/>
              <a:gd name="connsiteX2-485" fmla="*/ 21229 w 24869"/>
              <a:gd name="connsiteY2-486" fmla="*/ 27140 h 34201"/>
              <a:gd name="connsiteX3-487" fmla="*/ 3756 w 24869"/>
              <a:gd name="connsiteY3-488" fmla="*/ 31797 h 34201"/>
              <a:gd name="connsiteX4-489" fmla="*/ 1556 w 24869"/>
              <a:gd name="connsiteY4-490" fmla="*/ 1726 h 34201"/>
              <a:gd name="connsiteX0-491" fmla="*/ 1563 w 24960"/>
              <a:gd name="connsiteY0-492" fmla="*/ 1734 h 34331"/>
              <a:gd name="connsiteX1-493" fmla="*/ 22611 w 24960"/>
              <a:gd name="connsiteY1-494" fmla="*/ 6185 h 34331"/>
              <a:gd name="connsiteX2-495" fmla="*/ 21404 w 24960"/>
              <a:gd name="connsiteY2-496" fmla="*/ 27455 h 34331"/>
              <a:gd name="connsiteX3-497" fmla="*/ 3763 w 24960"/>
              <a:gd name="connsiteY3-498" fmla="*/ 31805 h 34331"/>
              <a:gd name="connsiteX4-499" fmla="*/ 1563 w 24960"/>
              <a:gd name="connsiteY4-500" fmla="*/ 1734 h 34331"/>
              <a:gd name="connsiteX0-501" fmla="*/ 1612 w 24575"/>
              <a:gd name="connsiteY0-502" fmla="*/ 1724 h 33427"/>
              <a:gd name="connsiteX1-503" fmla="*/ 22660 w 24575"/>
              <a:gd name="connsiteY1-504" fmla="*/ 6175 h 33427"/>
              <a:gd name="connsiteX2-505" fmla="*/ 21453 w 24575"/>
              <a:gd name="connsiteY2-506" fmla="*/ 27445 h 33427"/>
              <a:gd name="connsiteX3-507" fmla="*/ 3677 w 24575"/>
              <a:gd name="connsiteY3-508" fmla="*/ 31641 h 33427"/>
              <a:gd name="connsiteX4-509" fmla="*/ 1612 w 24575"/>
              <a:gd name="connsiteY4-510" fmla="*/ 1724 h 33427"/>
              <a:gd name="connsiteX0-511" fmla="*/ 1647 w 24465"/>
              <a:gd name="connsiteY0-512" fmla="*/ 1865 h 32744"/>
              <a:gd name="connsiteX1-513" fmla="*/ 22560 w 24465"/>
              <a:gd name="connsiteY1-514" fmla="*/ 5548 h 32744"/>
              <a:gd name="connsiteX2-515" fmla="*/ 21353 w 24465"/>
              <a:gd name="connsiteY2-516" fmla="*/ 26818 h 32744"/>
              <a:gd name="connsiteX3-517" fmla="*/ 3577 w 24465"/>
              <a:gd name="connsiteY3-518" fmla="*/ 31014 h 32744"/>
              <a:gd name="connsiteX4-519" fmla="*/ 1647 w 24465"/>
              <a:gd name="connsiteY4-520" fmla="*/ 1865 h 32744"/>
              <a:gd name="connsiteX0-521" fmla="*/ 1604 w 24602"/>
              <a:gd name="connsiteY0-522" fmla="*/ 1736 h 33357"/>
              <a:gd name="connsiteX1-523" fmla="*/ 22685 w 24602"/>
              <a:gd name="connsiteY1-524" fmla="*/ 6110 h 33357"/>
              <a:gd name="connsiteX2-525" fmla="*/ 21478 w 24602"/>
              <a:gd name="connsiteY2-526" fmla="*/ 27380 h 33357"/>
              <a:gd name="connsiteX3-527" fmla="*/ 3702 w 24602"/>
              <a:gd name="connsiteY3-528" fmla="*/ 31576 h 33357"/>
              <a:gd name="connsiteX4-529" fmla="*/ 1604 w 24602"/>
              <a:gd name="connsiteY4-530" fmla="*/ 1736 h 33357"/>
              <a:gd name="connsiteX0-531" fmla="*/ 1589 w 24587"/>
              <a:gd name="connsiteY0-532" fmla="*/ 935 h 32556"/>
              <a:gd name="connsiteX1-533" fmla="*/ 22670 w 24587"/>
              <a:gd name="connsiteY1-534" fmla="*/ 5309 h 32556"/>
              <a:gd name="connsiteX2-535" fmla="*/ 21463 w 24587"/>
              <a:gd name="connsiteY2-536" fmla="*/ 26579 h 32556"/>
              <a:gd name="connsiteX3-537" fmla="*/ 3687 w 24587"/>
              <a:gd name="connsiteY3-538" fmla="*/ 30775 h 32556"/>
              <a:gd name="connsiteX4-539" fmla="*/ 1589 w 24587"/>
              <a:gd name="connsiteY4-540" fmla="*/ 935 h 32556"/>
              <a:gd name="connsiteX0-541" fmla="*/ 1351 w 24349"/>
              <a:gd name="connsiteY0-542" fmla="*/ 1300 h 32921"/>
              <a:gd name="connsiteX1-543" fmla="*/ 22432 w 24349"/>
              <a:gd name="connsiteY1-544" fmla="*/ 5674 h 32921"/>
              <a:gd name="connsiteX2-545" fmla="*/ 21225 w 24349"/>
              <a:gd name="connsiteY2-546" fmla="*/ 26944 h 32921"/>
              <a:gd name="connsiteX3-547" fmla="*/ 3449 w 24349"/>
              <a:gd name="connsiteY3-548" fmla="*/ 31140 h 32921"/>
              <a:gd name="connsiteX4-549" fmla="*/ 1351 w 24349"/>
              <a:gd name="connsiteY4-550" fmla="*/ 1300 h 32921"/>
              <a:gd name="connsiteX0-551" fmla="*/ 1573 w 24571"/>
              <a:gd name="connsiteY0-552" fmla="*/ 1702 h 33323"/>
              <a:gd name="connsiteX1-553" fmla="*/ 22654 w 24571"/>
              <a:gd name="connsiteY1-554" fmla="*/ 6076 h 33323"/>
              <a:gd name="connsiteX2-555" fmla="*/ 21447 w 24571"/>
              <a:gd name="connsiteY2-556" fmla="*/ 27346 h 33323"/>
              <a:gd name="connsiteX3-557" fmla="*/ 3671 w 24571"/>
              <a:gd name="connsiteY3-558" fmla="*/ 31542 h 33323"/>
              <a:gd name="connsiteX4-559" fmla="*/ 1573 w 24571"/>
              <a:gd name="connsiteY4-560" fmla="*/ 1702 h 33323"/>
              <a:gd name="connsiteX0-561" fmla="*/ 1586 w 24719"/>
              <a:gd name="connsiteY0-562" fmla="*/ 1721 h 33524"/>
              <a:gd name="connsiteX1-563" fmla="*/ 22667 w 24719"/>
              <a:gd name="connsiteY1-564" fmla="*/ 6095 h 33524"/>
              <a:gd name="connsiteX2-565" fmla="*/ 21763 w 24719"/>
              <a:gd name="connsiteY2-566" fmla="*/ 27979 h 33524"/>
              <a:gd name="connsiteX3-567" fmla="*/ 3684 w 24719"/>
              <a:gd name="connsiteY3-568" fmla="*/ 31561 h 33524"/>
              <a:gd name="connsiteX4-569" fmla="*/ 1586 w 24719"/>
              <a:gd name="connsiteY4-570" fmla="*/ 1721 h 33524"/>
              <a:gd name="connsiteX0-571" fmla="*/ 1586 w 24904"/>
              <a:gd name="connsiteY0-572" fmla="*/ 1721 h 34186"/>
              <a:gd name="connsiteX1-573" fmla="*/ 22667 w 24904"/>
              <a:gd name="connsiteY1-574" fmla="*/ 6095 h 34186"/>
              <a:gd name="connsiteX2-575" fmla="*/ 21763 w 24904"/>
              <a:gd name="connsiteY2-576" fmla="*/ 27979 h 34186"/>
              <a:gd name="connsiteX3-577" fmla="*/ 3684 w 24904"/>
              <a:gd name="connsiteY3-578" fmla="*/ 31561 h 34186"/>
              <a:gd name="connsiteX4-579" fmla="*/ 1586 w 24904"/>
              <a:gd name="connsiteY4-580" fmla="*/ 1721 h 34186"/>
              <a:gd name="connsiteX0-581" fmla="*/ 1586 w 24313"/>
              <a:gd name="connsiteY0-582" fmla="*/ 3002 h 35467"/>
              <a:gd name="connsiteX1-583" fmla="*/ 10607 w 24313"/>
              <a:gd name="connsiteY1-584" fmla="*/ 1529 h 35467"/>
              <a:gd name="connsiteX2-585" fmla="*/ 22667 w 24313"/>
              <a:gd name="connsiteY2-586" fmla="*/ 7376 h 35467"/>
              <a:gd name="connsiteX3-587" fmla="*/ 21763 w 24313"/>
              <a:gd name="connsiteY3-588" fmla="*/ 29260 h 35467"/>
              <a:gd name="connsiteX4-589" fmla="*/ 3684 w 24313"/>
              <a:gd name="connsiteY4-590" fmla="*/ 32842 h 35467"/>
              <a:gd name="connsiteX5-591" fmla="*/ 1586 w 24313"/>
              <a:gd name="connsiteY5-592" fmla="*/ 3002 h 35467"/>
              <a:gd name="connsiteX0-593" fmla="*/ 705 w 23454"/>
              <a:gd name="connsiteY0-594" fmla="*/ 1734 h 34199"/>
              <a:gd name="connsiteX1-595" fmla="*/ 9371 w 23454"/>
              <a:gd name="connsiteY1-596" fmla="*/ 3844 h 34199"/>
              <a:gd name="connsiteX2-597" fmla="*/ 21786 w 23454"/>
              <a:gd name="connsiteY2-598" fmla="*/ 6108 h 34199"/>
              <a:gd name="connsiteX3-599" fmla="*/ 20882 w 23454"/>
              <a:gd name="connsiteY3-600" fmla="*/ 27992 h 34199"/>
              <a:gd name="connsiteX4-601" fmla="*/ 2803 w 23454"/>
              <a:gd name="connsiteY4-602" fmla="*/ 31574 h 34199"/>
              <a:gd name="connsiteX5-603" fmla="*/ 705 w 23454"/>
              <a:gd name="connsiteY5-604" fmla="*/ 1734 h 34199"/>
              <a:gd name="connsiteX0-605" fmla="*/ 966 w 23715"/>
              <a:gd name="connsiteY0-606" fmla="*/ 1734 h 33042"/>
              <a:gd name="connsiteX1-607" fmla="*/ 9632 w 23715"/>
              <a:gd name="connsiteY1-608" fmla="*/ 3844 h 33042"/>
              <a:gd name="connsiteX2-609" fmla="*/ 22047 w 23715"/>
              <a:gd name="connsiteY2-610" fmla="*/ 6108 h 33042"/>
              <a:gd name="connsiteX3-611" fmla="*/ 21143 w 23715"/>
              <a:gd name="connsiteY3-612" fmla="*/ 27992 h 33042"/>
              <a:gd name="connsiteX4-613" fmla="*/ 3064 w 23715"/>
              <a:gd name="connsiteY4-614" fmla="*/ 31574 h 33042"/>
              <a:gd name="connsiteX5-615" fmla="*/ 445 w 23715"/>
              <a:gd name="connsiteY5-616" fmla="*/ 18074 h 33042"/>
              <a:gd name="connsiteX6-617" fmla="*/ 966 w 23715"/>
              <a:gd name="connsiteY6-618" fmla="*/ 1734 h 33042"/>
              <a:gd name="connsiteX0-619" fmla="*/ 966 w 23059"/>
              <a:gd name="connsiteY0-620" fmla="*/ 1734 h 33418"/>
              <a:gd name="connsiteX1-621" fmla="*/ 9632 w 23059"/>
              <a:gd name="connsiteY1-622" fmla="*/ 3844 h 33418"/>
              <a:gd name="connsiteX2-623" fmla="*/ 22047 w 23059"/>
              <a:gd name="connsiteY2-624" fmla="*/ 6108 h 33418"/>
              <a:gd name="connsiteX3-625" fmla="*/ 21143 w 23059"/>
              <a:gd name="connsiteY3-626" fmla="*/ 27992 h 33418"/>
              <a:gd name="connsiteX4-627" fmla="*/ 11673 w 23059"/>
              <a:gd name="connsiteY4-628" fmla="*/ 32917 h 33418"/>
              <a:gd name="connsiteX5-629" fmla="*/ 3064 w 23059"/>
              <a:gd name="connsiteY5-630" fmla="*/ 31574 h 33418"/>
              <a:gd name="connsiteX6-631" fmla="*/ 445 w 23059"/>
              <a:gd name="connsiteY6-632" fmla="*/ 18074 h 33418"/>
              <a:gd name="connsiteX7" fmla="*/ 966 w 23059"/>
              <a:gd name="connsiteY7" fmla="*/ 1734 h 33418"/>
              <a:gd name="connsiteX0-633" fmla="*/ 966 w 23059"/>
              <a:gd name="connsiteY0-634" fmla="*/ 1734 h 33418"/>
              <a:gd name="connsiteX1-635" fmla="*/ 9632 w 23059"/>
              <a:gd name="connsiteY1-636" fmla="*/ 3844 h 33418"/>
              <a:gd name="connsiteX2-637" fmla="*/ 22047 w 23059"/>
              <a:gd name="connsiteY2-638" fmla="*/ 6108 h 33418"/>
              <a:gd name="connsiteX3-639" fmla="*/ 21143 w 23059"/>
              <a:gd name="connsiteY3-640" fmla="*/ 27992 h 33418"/>
              <a:gd name="connsiteX4-641" fmla="*/ 11673 w 23059"/>
              <a:gd name="connsiteY4-642" fmla="*/ 32917 h 33418"/>
              <a:gd name="connsiteX5-643" fmla="*/ 3064 w 23059"/>
              <a:gd name="connsiteY5-644" fmla="*/ 31574 h 33418"/>
              <a:gd name="connsiteX6-645" fmla="*/ 445 w 23059"/>
              <a:gd name="connsiteY6-646" fmla="*/ 18074 h 33418"/>
              <a:gd name="connsiteX7-647" fmla="*/ 966 w 23059"/>
              <a:gd name="connsiteY7-648" fmla="*/ 1734 h 33418"/>
              <a:gd name="connsiteX0-649" fmla="*/ 966 w 22732"/>
              <a:gd name="connsiteY0-650" fmla="*/ 1734 h 33418"/>
              <a:gd name="connsiteX1-651" fmla="*/ 9632 w 22732"/>
              <a:gd name="connsiteY1-652" fmla="*/ 3844 h 33418"/>
              <a:gd name="connsiteX2-653" fmla="*/ 22047 w 22732"/>
              <a:gd name="connsiteY2-654" fmla="*/ 6108 h 33418"/>
              <a:gd name="connsiteX3-655" fmla="*/ 20122 w 22732"/>
              <a:gd name="connsiteY3-656" fmla="*/ 23283 h 33418"/>
              <a:gd name="connsiteX4-657" fmla="*/ 11673 w 22732"/>
              <a:gd name="connsiteY4-658" fmla="*/ 32917 h 33418"/>
              <a:gd name="connsiteX5-659" fmla="*/ 3064 w 22732"/>
              <a:gd name="connsiteY5-660" fmla="*/ 31574 h 33418"/>
              <a:gd name="connsiteX6-661" fmla="*/ 445 w 22732"/>
              <a:gd name="connsiteY6-662" fmla="*/ 18074 h 33418"/>
              <a:gd name="connsiteX7-663" fmla="*/ 966 w 22732"/>
              <a:gd name="connsiteY7-664" fmla="*/ 1734 h 33418"/>
              <a:gd name="connsiteX0-665" fmla="*/ 966 w 22695"/>
              <a:gd name="connsiteY0-666" fmla="*/ 3315 h 34999"/>
              <a:gd name="connsiteX1-667" fmla="*/ 9632 w 22695"/>
              <a:gd name="connsiteY1-668" fmla="*/ 5425 h 34999"/>
              <a:gd name="connsiteX2-669" fmla="*/ 22003 w 22695"/>
              <a:gd name="connsiteY2-670" fmla="*/ 728 h 34999"/>
              <a:gd name="connsiteX3-671" fmla="*/ 20122 w 22695"/>
              <a:gd name="connsiteY3-672" fmla="*/ 24864 h 34999"/>
              <a:gd name="connsiteX4-673" fmla="*/ 11673 w 22695"/>
              <a:gd name="connsiteY4-674" fmla="*/ 34498 h 34999"/>
              <a:gd name="connsiteX5-675" fmla="*/ 3064 w 22695"/>
              <a:gd name="connsiteY5-676" fmla="*/ 33155 h 34999"/>
              <a:gd name="connsiteX6-677" fmla="*/ 445 w 22695"/>
              <a:gd name="connsiteY6-678" fmla="*/ 19655 h 34999"/>
              <a:gd name="connsiteX7-679" fmla="*/ 966 w 22695"/>
              <a:gd name="connsiteY7-680" fmla="*/ 3315 h 34999"/>
              <a:gd name="connsiteX0-681" fmla="*/ 1099 w 22684"/>
              <a:gd name="connsiteY0-682" fmla="*/ 4110 h 35794"/>
              <a:gd name="connsiteX1-683" fmla="*/ 11762 w 22684"/>
              <a:gd name="connsiteY1-684" fmla="*/ 1920 h 35794"/>
              <a:gd name="connsiteX2-685" fmla="*/ 22136 w 22684"/>
              <a:gd name="connsiteY2-686" fmla="*/ 1523 h 35794"/>
              <a:gd name="connsiteX3-687" fmla="*/ 20255 w 22684"/>
              <a:gd name="connsiteY3-688" fmla="*/ 25659 h 35794"/>
              <a:gd name="connsiteX4-689" fmla="*/ 11806 w 22684"/>
              <a:gd name="connsiteY4-690" fmla="*/ 35293 h 35794"/>
              <a:gd name="connsiteX5-691" fmla="*/ 3197 w 22684"/>
              <a:gd name="connsiteY5-692" fmla="*/ 33950 h 35794"/>
              <a:gd name="connsiteX6-693" fmla="*/ 578 w 22684"/>
              <a:gd name="connsiteY6-694" fmla="*/ 20450 h 35794"/>
              <a:gd name="connsiteX7-695" fmla="*/ 1099 w 22684"/>
              <a:gd name="connsiteY7-696" fmla="*/ 4110 h 35794"/>
              <a:gd name="connsiteX0-697" fmla="*/ 935 w 22964"/>
              <a:gd name="connsiteY0-698" fmla="*/ 2165 h 35794"/>
              <a:gd name="connsiteX1-699" fmla="*/ 12042 w 22964"/>
              <a:gd name="connsiteY1-700" fmla="*/ 1920 h 35794"/>
              <a:gd name="connsiteX2-701" fmla="*/ 22416 w 22964"/>
              <a:gd name="connsiteY2-702" fmla="*/ 1523 h 35794"/>
              <a:gd name="connsiteX3-703" fmla="*/ 20535 w 22964"/>
              <a:gd name="connsiteY3-704" fmla="*/ 25659 h 35794"/>
              <a:gd name="connsiteX4-705" fmla="*/ 12086 w 22964"/>
              <a:gd name="connsiteY4-706" fmla="*/ 35293 h 35794"/>
              <a:gd name="connsiteX5-707" fmla="*/ 3477 w 22964"/>
              <a:gd name="connsiteY5-708" fmla="*/ 33950 h 35794"/>
              <a:gd name="connsiteX6-709" fmla="*/ 858 w 22964"/>
              <a:gd name="connsiteY6-710" fmla="*/ 20450 h 35794"/>
              <a:gd name="connsiteX7-711" fmla="*/ 935 w 22964"/>
              <a:gd name="connsiteY7-712" fmla="*/ 2165 h 35794"/>
              <a:gd name="connsiteX0-713" fmla="*/ 502 w 22531"/>
              <a:gd name="connsiteY0-714" fmla="*/ 2165 h 35815"/>
              <a:gd name="connsiteX1-715" fmla="*/ 11609 w 22531"/>
              <a:gd name="connsiteY1-716" fmla="*/ 1920 h 35815"/>
              <a:gd name="connsiteX2-717" fmla="*/ 21983 w 22531"/>
              <a:gd name="connsiteY2-718" fmla="*/ 1523 h 35815"/>
              <a:gd name="connsiteX3-719" fmla="*/ 20102 w 22531"/>
              <a:gd name="connsiteY3-720" fmla="*/ 25659 h 35815"/>
              <a:gd name="connsiteX4-721" fmla="*/ 11653 w 22531"/>
              <a:gd name="connsiteY4-722" fmla="*/ 35293 h 35815"/>
              <a:gd name="connsiteX5-723" fmla="*/ 3044 w 22531"/>
              <a:gd name="connsiteY5-724" fmla="*/ 33950 h 35815"/>
              <a:gd name="connsiteX6-725" fmla="*/ 1978 w 22531"/>
              <a:gd name="connsiteY6-726" fmla="*/ 20041 h 35815"/>
              <a:gd name="connsiteX7-727" fmla="*/ 502 w 22531"/>
              <a:gd name="connsiteY7-728" fmla="*/ 2165 h 35815"/>
              <a:gd name="connsiteX0-729" fmla="*/ 502 w 22531"/>
              <a:gd name="connsiteY0-730" fmla="*/ 2165 h 36702"/>
              <a:gd name="connsiteX1-731" fmla="*/ 11609 w 22531"/>
              <a:gd name="connsiteY1-732" fmla="*/ 1920 h 36702"/>
              <a:gd name="connsiteX2-733" fmla="*/ 21983 w 22531"/>
              <a:gd name="connsiteY2-734" fmla="*/ 1523 h 36702"/>
              <a:gd name="connsiteX3-735" fmla="*/ 20102 w 22531"/>
              <a:gd name="connsiteY3-736" fmla="*/ 25659 h 36702"/>
              <a:gd name="connsiteX4-737" fmla="*/ 11653 w 22531"/>
              <a:gd name="connsiteY4-738" fmla="*/ 35293 h 36702"/>
              <a:gd name="connsiteX5-739" fmla="*/ 2600 w 22531"/>
              <a:gd name="connsiteY5-740" fmla="*/ 35486 h 36702"/>
              <a:gd name="connsiteX6-741" fmla="*/ 1978 w 22531"/>
              <a:gd name="connsiteY6-742" fmla="*/ 20041 h 36702"/>
              <a:gd name="connsiteX7-743" fmla="*/ 502 w 22531"/>
              <a:gd name="connsiteY7-744" fmla="*/ 2165 h 36702"/>
              <a:gd name="connsiteX0-745" fmla="*/ 502 w 22518"/>
              <a:gd name="connsiteY0-746" fmla="*/ 2165 h 37257"/>
              <a:gd name="connsiteX1-747" fmla="*/ 11609 w 22518"/>
              <a:gd name="connsiteY1-748" fmla="*/ 1920 h 37257"/>
              <a:gd name="connsiteX2-749" fmla="*/ 21983 w 22518"/>
              <a:gd name="connsiteY2-750" fmla="*/ 1523 h 37257"/>
              <a:gd name="connsiteX3-751" fmla="*/ 20102 w 22518"/>
              <a:gd name="connsiteY3-752" fmla="*/ 25659 h 37257"/>
              <a:gd name="connsiteX4-753" fmla="*/ 12141 w 22518"/>
              <a:gd name="connsiteY4-754" fmla="*/ 36521 h 37257"/>
              <a:gd name="connsiteX5-755" fmla="*/ 2600 w 22518"/>
              <a:gd name="connsiteY5-756" fmla="*/ 35486 h 37257"/>
              <a:gd name="connsiteX6-757" fmla="*/ 1978 w 22518"/>
              <a:gd name="connsiteY6-758" fmla="*/ 20041 h 37257"/>
              <a:gd name="connsiteX7-759" fmla="*/ 502 w 22518"/>
              <a:gd name="connsiteY7-760" fmla="*/ 2165 h 37257"/>
              <a:gd name="connsiteX0-761" fmla="*/ 502 w 22518"/>
              <a:gd name="connsiteY0-762" fmla="*/ 2165 h 37257"/>
              <a:gd name="connsiteX1-763" fmla="*/ 11609 w 22518"/>
              <a:gd name="connsiteY1-764" fmla="*/ 1920 h 37257"/>
              <a:gd name="connsiteX2-765" fmla="*/ 21983 w 22518"/>
              <a:gd name="connsiteY2-766" fmla="*/ 1523 h 37257"/>
              <a:gd name="connsiteX3-767" fmla="*/ 20102 w 22518"/>
              <a:gd name="connsiteY3-768" fmla="*/ 25659 h 37257"/>
              <a:gd name="connsiteX4-769" fmla="*/ 12141 w 22518"/>
              <a:gd name="connsiteY4-770" fmla="*/ 36521 h 37257"/>
              <a:gd name="connsiteX5-771" fmla="*/ 2600 w 22518"/>
              <a:gd name="connsiteY5-772" fmla="*/ 35486 h 37257"/>
              <a:gd name="connsiteX6-773" fmla="*/ 1978 w 22518"/>
              <a:gd name="connsiteY6-774" fmla="*/ 20041 h 37257"/>
              <a:gd name="connsiteX7-775" fmla="*/ 502 w 22518"/>
              <a:gd name="connsiteY7-776" fmla="*/ 2165 h 37257"/>
              <a:gd name="connsiteX0-777" fmla="*/ 502 w 22528"/>
              <a:gd name="connsiteY0-778" fmla="*/ 2165 h 36264"/>
              <a:gd name="connsiteX1-779" fmla="*/ 11609 w 22528"/>
              <a:gd name="connsiteY1-780" fmla="*/ 1920 h 36264"/>
              <a:gd name="connsiteX2-781" fmla="*/ 21983 w 22528"/>
              <a:gd name="connsiteY2-782" fmla="*/ 1523 h 36264"/>
              <a:gd name="connsiteX3-783" fmla="*/ 20102 w 22528"/>
              <a:gd name="connsiteY3-784" fmla="*/ 25659 h 36264"/>
              <a:gd name="connsiteX4-785" fmla="*/ 11742 w 22528"/>
              <a:gd name="connsiteY4-786" fmla="*/ 33757 h 36264"/>
              <a:gd name="connsiteX5-787" fmla="*/ 2600 w 22528"/>
              <a:gd name="connsiteY5-788" fmla="*/ 35486 h 36264"/>
              <a:gd name="connsiteX6-789" fmla="*/ 1978 w 22528"/>
              <a:gd name="connsiteY6-790" fmla="*/ 20041 h 36264"/>
              <a:gd name="connsiteX7-791" fmla="*/ 502 w 22528"/>
              <a:gd name="connsiteY7-792" fmla="*/ 2165 h 36264"/>
              <a:gd name="connsiteX0-793" fmla="*/ 502 w 22528"/>
              <a:gd name="connsiteY0-794" fmla="*/ 2165 h 37082"/>
              <a:gd name="connsiteX1-795" fmla="*/ 11609 w 22528"/>
              <a:gd name="connsiteY1-796" fmla="*/ 1920 h 37082"/>
              <a:gd name="connsiteX2-797" fmla="*/ 21983 w 22528"/>
              <a:gd name="connsiteY2-798" fmla="*/ 1523 h 37082"/>
              <a:gd name="connsiteX3-799" fmla="*/ 20102 w 22528"/>
              <a:gd name="connsiteY3-800" fmla="*/ 25659 h 37082"/>
              <a:gd name="connsiteX4-801" fmla="*/ 11742 w 22528"/>
              <a:gd name="connsiteY4-802" fmla="*/ 33757 h 37082"/>
              <a:gd name="connsiteX5-803" fmla="*/ 2600 w 22528"/>
              <a:gd name="connsiteY5-804" fmla="*/ 35486 h 37082"/>
              <a:gd name="connsiteX6-805" fmla="*/ 1978 w 22528"/>
              <a:gd name="connsiteY6-806" fmla="*/ 20041 h 37082"/>
              <a:gd name="connsiteX7-807" fmla="*/ 502 w 22528"/>
              <a:gd name="connsiteY7-808" fmla="*/ 2165 h 37082"/>
              <a:gd name="connsiteX0-809" fmla="*/ 502 w 22528"/>
              <a:gd name="connsiteY0-810" fmla="*/ 2165 h 36573"/>
              <a:gd name="connsiteX1-811" fmla="*/ 11609 w 22528"/>
              <a:gd name="connsiteY1-812" fmla="*/ 1920 h 36573"/>
              <a:gd name="connsiteX2-813" fmla="*/ 21983 w 22528"/>
              <a:gd name="connsiteY2-814" fmla="*/ 1523 h 36573"/>
              <a:gd name="connsiteX3-815" fmla="*/ 20102 w 22528"/>
              <a:gd name="connsiteY3-816" fmla="*/ 25659 h 36573"/>
              <a:gd name="connsiteX4-817" fmla="*/ 11742 w 22528"/>
              <a:gd name="connsiteY4-818" fmla="*/ 33757 h 36573"/>
              <a:gd name="connsiteX5-819" fmla="*/ 2600 w 22528"/>
              <a:gd name="connsiteY5-820" fmla="*/ 35486 h 36573"/>
              <a:gd name="connsiteX6-821" fmla="*/ 1978 w 22528"/>
              <a:gd name="connsiteY6-822" fmla="*/ 20041 h 36573"/>
              <a:gd name="connsiteX7-823" fmla="*/ 502 w 22528"/>
              <a:gd name="connsiteY7-824" fmla="*/ 2165 h 36573"/>
              <a:gd name="connsiteX0-825" fmla="*/ 502 w 22741"/>
              <a:gd name="connsiteY0-826" fmla="*/ 2532 h 36660"/>
              <a:gd name="connsiteX1-827" fmla="*/ 11609 w 22741"/>
              <a:gd name="connsiteY1-828" fmla="*/ 2287 h 36660"/>
              <a:gd name="connsiteX2-829" fmla="*/ 21983 w 22741"/>
              <a:gd name="connsiteY2-830" fmla="*/ 1890 h 36660"/>
              <a:gd name="connsiteX3-831" fmla="*/ 20812 w 22741"/>
              <a:gd name="connsiteY3-832" fmla="*/ 31042 h 36660"/>
              <a:gd name="connsiteX4-833" fmla="*/ 11742 w 22741"/>
              <a:gd name="connsiteY4-834" fmla="*/ 34124 h 36660"/>
              <a:gd name="connsiteX5-835" fmla="*/ 2600 w 22741"/>
              <a:gd name="connsiteY5-836" fmla="*/ 35853 h 36660"/>
              <a:gd name="connsiteX6-837" fmla="*/ 1978 w 22741"/>
              <a:gd name="connsiteY6-838" fmla="*/ 20408 h 36660"/>
              <a:gd name="connsiteX7-839" fmla="*/ 502 w 22741"/>
              <a:gd name="connsiteY7-840" fmla="*/ 2532 h 36660"/>
              <a:gd name="connsiteX0-841" fmla="*/ 285 w 22524"/>
              <a:gd name="connsiteY0-842" fmla="*/ 2532 h 36783"/>
              <a:gd name="connsiteX1-843" fmla="*/ 11392 w 22524"/>
              <a:gd name="connsiteY1-844" fmla="*/ 2287 h 36783"/>
              <a:gd name="connsiteX2-845" fmla="*/ 21766 w 22524"/>
              <a:gd name="connsiteY2-846" fmla="*/ 1890 h 36783"/>
              <a:gd name="connsiteX3-847" fmla="*/ 20595 w 22524"/>
              <a:gd name="connsiteY3-848" fmla="*/ 31042 h 36783"/>
              <a:gd name="connsiteX4-849" fmla="*/ 11525 w 22524"/>
              <a:gd name="connsiteY4-850" fmla="*/ 34124 h 36783"/>
              <a:gd name="connsiteX5-851" fmla="*/ 2383 w 22524"/>
              <a:gd name="connsiteY5-852" fmla="*/ 35853 h 36783"/>
              <a:gd name="connsiteX6-853" fmla="*/ 3226 w 22524"/>
              <a:gd name="connsiteY6-854" fmla="*/ 18668 h 36783"/>
              <a:gd name="connsiteX7-855" fmla="*/ 285 w 22524"/>
              <a:gd name="connsiteY7-856" fmla="*/ 2532 h 36783"/>
              <a:gd name="connsiteX0-857" fmla="*/ 285 w 22524"/>
              <a:gd name="connsiteY0-858" fmla="*/ 2532 h 34643"/>
              <a:gd name="connsiteX1-859" fmla="*/ 11392 w 22524"/>
              <a:gd name="connsiteY1-860" fmla="*/ 2287 h 34643"/>
              <a:gd name="connsiteX2-861" fmla="*/ 21766 w 22524"/>
              <a:gd name="connsiteY2-862" fmla="*/ 1890 h 34643"/>
              <a:gd name="connsiteX3-863" fmla="*/ 20595 w 22524"/>
              <a:gd name="connsiteY3-864" fmla="*/ 31042 h 34643"/>
              <a:gd name="connsiteX4-865" fmla="*/ 11525 w 22524"/>
              <a:gd name="connsiteY4-866" fmla="*/ 34124 h 34643"/>
              <a:gd name="connsiteX5-867" fmla="*/ 1451 w 22524"/>
              <a:gd name="connsiteY5-868" fmla="*/ 32987 h 34643"/>
              <a:gd name="connsiteX6-869" fmla="*/ 3226 w 22524"/>
              <a:gd name="connsiteY6-870" fmla="*/ 18668 h 34643"/>
              <a:gd name="connsiteX7-871" fmla="*/ 285 w 22524"/>
              <a:gd name="connsiteY7-872" fmla="*/ 2532 h 34643"/>
              <a:gd name="connsiteX0-873" fmla="*/ 285 w 22524"/>
              <a:gd name="connsiteY0-874" fmla="*/ 2532 h 36589"/>
              <a:gd name="connsiteX1-875" fmla="*/ 11392 w 22524"/>
              <a:gd name="connsiteY1-876" fmla="*/ 2287 h 36589"/>
              <a:gd name="connsiteX2-877" fmla="*/ 21766 w 22524"/>
              <a:gd name="connsiteY2-878" fmla="*/ 1890 h 36589"/>
              <a:gd name="connsiteX3-879" fmla="*/ 20595 w 22524"/>
              <a:gd name="connsiteY3-880" fmla="*/ 31042 h 36589"/>
              <a:gd name="connsiteX4-881" fmla="*/ 11525 w 22524"/>
              <a:gd name="connsiteY4-882" fmla="*/ 34124 h 36589"/>
              <a:gd name="connsiteX5-883" fmla="*/ 1451 w 22524"/>
              <a:gd name="connsiteY5-884" fmla="*/ 32987 h 36589"/>
              <a:gd name="connsiteX6-885" fmla="*/ 3226 w 22524"/>
              <a:gd name="connsiteY6-886" fmla="*/ 18668 h 36589"/>
              <a:gd name="connsiteX7-887" fmla="*/ 285 w 22524"/>
              <a:gd name="connsiteY7-888" fmla="*/ 2532 h 36589"/>
              <a:gd name="connsiteX0-889" fmla="*/ 865 w 23104"/>
              <a:gd name="connsiteY0-890" fmla="*/ 4497 h 38554"/>
              <a:gd name="connsiteX1-891" fmla="*/ 11972 w 23104"/>
              <a:gd name="connsiteY1-892" fmla="*/ 4252 h 38554"/>
              <a:gd name="connsiteX2-893" fmla="*/ 22346 w 23104"/>
              <a:gd name="connsiteY2-894" fmla="*/ 3855 h 38554"/>
              <a:gd name="connsiteX3-895" fmla="*/ 21175 w 23104"/>
              <a:gd name="connsiteY3-896" fmla="*/ 33007 h 38554"/>
              <a:gd name="connsiteX4-897" fmla="*/ 12105 w 23104"/>
              <a:gd name="connsiteY4-898" fmla="*/ 36089 h 38554"/>
              <a:gd name="connsiteX5-899" fmla="*/ 2031 w 23104"/>
              <a:gd name="connsiteY5-900" fmla="*/ 34952 h 38554"/>
              <a:gd name="connsiteX6-901" fmla="*/ 3806 w 23104"/>
              <a:gd name="connsiteY6-902" fmla="*/ 20633 h 38554"/>
              <a:gd name="connsiteX7-903" fmla="*/ 865 w 23104"/>
              <a:gd name="connsiteY7-904" fmla="*/ 4497 h 38554"/>
              <a:gd name="connsiteX0-905" fmla="*/ 151 w 22590"/>
              <a:gd name="connsiteY0-906" fmla="*/ 3503 h 37560"/>
              <a:gd name="connsiteX1-907" fmla="*/ 8551 w 22590"/>
              <a:gd name="connsiteY1-908" fmla="*/ 596 h 37560"/>
              <a:gd name="connsiteX2-909" fmla="*/ 21632 w 22590"/>
              <a:gd name="connsiteY2-910" fmla="*/ 2861 h 37560"/>
              <a:gd name="connsiteX3-911" fmla="*/ 20461 w 22590"/>
              <a:gd name="connsiteY3-912" fmla="*/ 32013 h 37560"/>
              <a:gd name="connsiteX4-913" fmla="*/ 11391 w 22590"/>
              <a:gd name="connsiteY4-914" fmla="*/ 35095 h 37560"/>
              <a:gd name="connsiteX5-915" fmla="*/ 1317 w 22590"/>
              <a:gd name="connsiteY5-916" fmla="*/ 33958 h 37560"/>
              <a:gd name="connsiteX6-917" fmla="*/ 3092 w 22590"/>
              <a:gd name="connsiteY6-918" fmla="*/ 19639 h 37560"/>
              <a:gd name="connsiteX7-919" fmla="*/ 151 w 22590"/>
              <a:gd name="connsiteY7-920" fmla="*/ 3503 h 37560"/>
              <a:gd name="connsiteX0-921" fmla="*/ 151 w 22590"/>
              <a:gd name="connsiteY0-922" fmla="*/ 7144 h 41201"/>
              <a:gd name="connsiteX1-923" fmla="*/ 8551 w 22590"/>
              <a:gd name="connsiteY1-924" fmla="*/ 4237 h 41201"/>
              <a:gd name="connsiteX2-925" fmla="*/ 21632 w 22590"/>
              <a:gd name="connsiteY2-926" fmla="*/ 6502 h 41201"/>
              <a:gd name="connsiteX3-927" fmla="*/ 20461 w 22590"/>
              <a:gd name="connsiteY3-928" fmla="*/ 35654 h 41201"/>
              <a:gd name="connsiteX4-929" fmla="*/ 11391 w 22590"/>
              <a:gd name="connsiteY4-930" fmla="*/ 38736 h 41201"/>
              <a:gd name="connsiteX5-931" fmla="*/ 1317 w 22590"/>
              <a:gd name="connsiteY5-932" fmla="*/ 37599 h 41201"/>
              <a:gd name="connsiteX6-933" fmla="*/ 3092 w 22590"/>
              <a:gd name="connsiteY6-934" fmla="*/ 23280 h 41201"/>
              <a:gd name="connsiteX7-935" fmla="*/ 151 w 22590"/>
              <a:gd name="connsiteY7-936" fmla="*/ 7144 h 41201"/>
              <a:gd name="connsiteX0-937" fmla="*/ 151 w 22590"/>
              <a:gd name="connsiteY0-938" fmla="*/ 3503 h 37560"/>
              <a:gd name="connsiteX1-939" fmla="*/ 8551 w 22590"/>
              <a:gd name="connsiteY1-940" fmla="*/ 596 h 37560"/>
              <a:gd name="connsiteX2-941" fmla="*/ 21632 w 22590"/>
              <a:gd name="connsiteY2-942" fmla="*/ 2861 h 37560"/>
              <a:gd name="connsiteX3-943" fmla="*/ 20461 w 22590"/>
              <a:gd name="connsiteY3-944" fmla="*/ 32013 h 37560"/>
              <a:gd name="connsiteX4-945" fmla="*/ 11391 w 22590"/>
              <a:gd name="connsiteY4-946" fmla="*/ 35095 h 37560"/>
              <a:gd name="connsiteX5-947" fmla="*/ 1317 w 22590"/>
              <a:gd name="connsiteY5-948" fmla="*/ 33958 h 37560"/>
              <a:gd name="connsiteX6-949" fmla="*/ 3092 w 22590"/>
              <a:gd name="connsiteY6-950" fmla="*/ 19639 h 37560"/>
              <a:gd name="connsiteX7-951" fmla="*/ 151 w 22590"/>
              <a:gd name="connsiteY7-952" fmla="*/ 3503 h 37560"/>
              <a:gd name="connsiteX0-953" fmla="*/ 151 w 22590"/>
              <a:gd name="connsiteY0-954" fmla="*/ 5872 h 39929"/>
              <a:gd name="connsiteX1-955" fmla="*/ 8551 w 22590"/>
              <a:gd name="connsiteY1-956" fmla="*/ 2965 h 39929"/>
              <a:gd name="connsiteX2-957" fmla="*/ 21632 w 22590"/>
              <a:gd name="connsiteY2-958" fmla="*/ 5230 h 39929"/>
              <a:gd name="connsiteX3-959" fmla="*/ 20461 w 22590"/>
              <a:gd name="connsiteY3-960" fmla="*/ 34382 h 39929"/>
              <a:gd name="connsiteX4-961" fmla="*/ 11391 w 22590"/>
              <a:gd name="connsiteY4-962" fmla="*/ 37464 h 39929"/>
              <a:gd name="connsiteX5-963" fmla="*/ 1317 w 22590"/>
              <a:gd name="connsiteY5-964" fmla="*/ 36327 h 39929"/>
              <a:gd name="connsiteX6-965" fmla="*/ 3092 w 22590"/>
              <a:gd name="connsiteY6-966" fmla="*/ 22008 h 39929"/>
              <a:gd name="connsiteX7-967" fmla="*/ 151 w 22590"/>
              <a:gd name="connsiteY7-968" fmla="*/ 5872 h 39929"/>
              <a:gd name="connsiteX0-969" fmla="*/ 187 w 22626"/>
              <a:gd name="connsiteY0-970" fmla="*/ 7119 h 41176"/>
              <a:gd name="connsiteX1-971" fmla="*/ 8587 w 22626"/>
              <a:gd name="connsiteY1-972" fmla="*/ 4212 h 41176"/>
              <a:gd name="connsiteX2-973" fmla="*/ 21668 w 22626"/>
              <a:gd name="connsiteY2-974" fmla="*/ 6477 h 41176"/>
              <a:gd name="connsiteX3-975" fmla="*/ 20497 w 22626"/>
              <a:gd name="connsiteY3-976" fmla="*/ 35629 h 41176"/>
              <a:gd name="connsiteX4-977" fmla="*/ 11427 w 22626"/>
              <a:gd name="connsiteY4-978" fmla="*/ 38711 h 41176"/>
              <a:gd name="connsiteX5-979" fmla="*/ 1353 w 22626"/>
              <a:gd name="connsiteY5-980" fmla="*/ 37574 h 41176"/>
              <a:gd name="connsiteX6-981" fmla="*/ 3128 w 22626"/>
              <a:gd name="connsiteY6-982" fmla="*/ 23255 h 41176"/>
              <a:gd name="connsiteX7-983" fmla="*/ 187 w 22626"/>
              <a:gd name="connsiteY7-984" fmla="*/ 7119 h 41176"/>
              <a:gd name="connsiteX0-985" fmla="*/ 187 w 21524"/>
              <a:gd name="connsiteY0-986" fmla="*/ 4537 h 38594"/>
              <a:gd name="connsiteX1-987" fmla="*/ 8587 w 21524"/>
              <a:gd name="connsiteY1-988" fmla="*/ 1630 h 38594"/>
              <a:gd name="connsiteX2-989" fmla="*/ 19981 w 21524"/>
              <a:gd name="connsiteY2-990" fmla="*/ 5226 h 38594"/>
              <a:gd name="connsiteX3-991" fmla="*/ 20497 w 21524"/>
              <a:gd name="connsiteY3-992" fmla="*/ 33047 h 38594"/>
              <a:gd name="connsiteX4-993" fmla="*/ 11427 w 21524"/>
              <a:gd name="connsiteY4-994" fmla="*/ 36129 h 38594"/>
              <a:gd name="connsiteX5-995" fmla="*/ 1353 w 21524"/>
              <a:gd name="connsiteY5-996" fmla="*/ 34992 h 38594"/>
              <a:gd name="connsiteX6-997" fmla="*/ 3128 w 21524"/>
              <a:gd name="connsiteY6-998" fmla="*/ 20673 h 38594"/>
              <a:gd name="connsiteX7-999" fmla="*/ 187 w 21524"/>
              <a:gd name="connsiteY7-1000" fmla="*/ 4537 h 38594"/>
              <a:gd name="connsiteX0-1001" fmla="*/ 187 w 21570"/>
              <a:gd name="connsiteY0-1002" fmla="*/ 5007 h 39064"/>
              <a:gd name="connsiteX1-1003" fmla="*/ 8587 w 21570"/>
              <a:gd name="connsiteY1-1004" fmla="*/ 2100 h 39064"/>
              <a:gd name="connsiteX2-1005" fmla="*/ 20070 w 21570"/>
              <a:gd name="connsiteY2-1006" fmla="*/ 13886 h 39064"/>
              <a:gd name="connsiteX3-1007" fmla="*/ 20497 w 21570"/>
              <a:gd name="connsiteY3-1008" fmla="*/ 33517 h 39064"/>
              <a:gd name="connsiteX4-1009" fmla="*/ 11427 w 21570"/>
              <a:gd name="connsiteY4-1010" fmla="*/ 36599 h 39064"/>
              <a:gd name="connsiteX5-1011" fmla="*/ 1353 w 21570"/>
              <a:gd name="connsiteY5-1012" fmla="*/ 35462 h 39064"/>
              <a:gd name="connsiteX6-1013" fmla="*/ 3128 w 21570"/>
              <a:gd name="connsiteY6-1014" fmla="*/ 21143 h 39064"/>
              <a:gd name="connsiteX7-1015" fmla="*/ 187 w 21570"/>
              <a:gd name="connsiteY7-1016" fmla="*/ 5007 h 39064"/>
              <a:gd name="connsiteX0-1017" fmla="*/ 187 w 20775"/>
              <a:gd name="connsiteY0-1018" fmla="*/ 5007 h 39064"/>
              <a:gd name="connsiteX1-1019" fmla="*/ 8587 w 20775"/>
              <a:gd name="connsiteY1-1020" fmla="*/ 2100 h 39064"/>
              <a:gd name="connsiteX2-1021" fmla="*/ 20070 w 20775"/>
              <a:gd name="connsiteY2-1022" fmla="*/ 13886 h 39064"/>
              <a:gd name="connsiteX3-1023" fmla="*/ 20497 w 20775"/>
              <a:gd name="connsiteY3-1024" fmla="*/ 33517 h 39064"/>
              <a:gd name="connsiteX4-1025" fmla="*/ 11427 w 20775"/>
              <a:gd name="connsiteY4-1026" fmla="*/ 36599 h 39064"/>
              <a:gd name="connsiteX5-1027" fmla="*/ 1353 w 20775"/>
              <a:gd name="connsiteY5-1028" fmla="*/ 35462 h 39064"/>
              <a:gd name="connsiteX6-1029" fmla="*/ 3128 w 20775"/>
              <a:gd name="connsiteY6-1030" fmla="*/ 21143 h 39064"/>
              <a:gd name="connsiteX7-1031" fmla="*/ 187 w 20775"/>
              <a:gd name="connsiteY7-1032" fmla="*/ 5007 h 39064"/>
              <a:gd name="connsiteX0-1033" fmla="*/ 187 w 21596"/>
              <a:gd name="connsiteY0-1034" fmla="*/ 5007 h 38969"/>
              <a:gd name="connsiteX1-1035" fmla="*/ 8587 w 21596"/>
              <a:gd name="connsiteY1-1036" fmla="*/ 2100 h 38969"/>
              <a:gd name="connsiteX2-1037" fmla="*/ 20070 w 21596"/>
              <a:gd name="connsiteY2-1038" fmla="*/ 13886 h 38969"/>
              <a:gd name="connsiteX3-1039" fmla="*/ 20541 w 21596"/>
              <a:gd name="connsiteY3-1040" fmla="*/ 35667 h 38969"/>
              <a:gd name="connsiteX4-1041" fmla="*/ 11427 w 21596"/>
              <a:gd name="connsiteY4-1042" fmla="*/ 36599 h 38969"/>
              <a:gd name="connsiteX5-1043" fmla="*/ 1353 w 21596"/>
              <a:gd name="connsiteY5-1044" fmla="*/ 35462 h 38969"/>
              <a:gd name="connsiteX6-1045" fmla="*/ 3128 w 21596"/>
              <a:gd name="connsiteY6-1046" fmla="*/ 21143 h 38969"/>
              <a:gd name="connsiteX7-1047" fmla="*/ 187 w 21596"/>
              <a:gd name="connsiteY7-1048" fmla="*/ 5007 h 38969"/>
              <a:gd name="connsiteX0-1049" fmla="*/ 187 w 23674"/>
              <a:gd name="connsiteY0-1050" fmla="*/ 5007 h 38927"/>
              <a:gd name="connsiteX1-1051" fmla="*/ 8587 w 23674"/>
              <a:gd name="connsiteY1-1052" fmla="*/ 2100 h 38927"/>
              <a:gd name="connsiteX2-1053" fmla="*/ 20070 w 23674"/>
              <a:gd name="connsiteY2-1054" fmla="*/ 13886 h 38927"/>
              <a:gd name="connsiteX3-1055" fmla="*/ 23209 w 23674"/>
              <a:gd name="connsiteY3-1056" fmla="*/ 36635 h 38927"/>
              <a:gd name="connsiteX4-1057" fmla="*/ 11427 w 23674"/>
              <a:gd name="connsiteY4-1058" fmla="*/ 36599 h 38927"/>
              <a:gd name="connsiteX5-1059" fmla="*/ 1353 w 23674"/>
              <a:gd name="connsiteY5-1060" fmla="*/ 35462 h 38927"/>
              <a:gd name="connsiteX6-1061" fmla="*/ 3128 w 23674"/>
              <a:gd name="connsiteY6-1062" fmla="*/ 21143 h 38927"/>
              <a:gd name="connsiteX7-1063" fmla="*/ 187 w 23674"/>
              <a:gd name="connsiteY7-1064" fmla="*/ 5007 h 38927"/>
              <a:gd name="connsiteX0-1065" fmla="*/ 187 w 24099"/>
              <a:gd name="connsiteY0-1066" fmla="*/ 5260 h 39180"/>
              <a:gd name="connsiteX1-1067" fmla="*/ 8587 w 24099"/>
              <a:gd name="connsiteY1-1068" fmla="*/ 2353 h 39180"/>
              <a:gd name="connsiteX2-1069" fmla="*/ 21627 w 24099"/>
              <a:gd name="connsiteY2-1070" fmla="*/ 18254 h 39180"/>
              <a:gd name="connsiteX3-1071" fmla="*/ 23209 w 24099"/>
              <a:gd name="connsiteY3-1072" fmla="*/ 36888 h 39180"/>
              <a:gd name="connsiteX4-1073" fmla="*/ 11427 w 24099"/>
              <a:gd name="connsiteY4-1074" fmla="*/ 36852 h 39180"/>
              <a:gd name="connsiteX5-1075" fmla="*/ 1353 w 24099"/>
              <a:gd name="connsiteY5-1076" fmla="*/ 35715 h 39180"/>
              <a:gd name="connsiteX6-1077" fmla="*/ 3128 w 24099"/>
              <a:gd name="connsiteY6-1078" fmla="*/ 21396 h 39180"/>
              <a:gd name="connsiteX7-1079" fmla="*/ 187 w 24099"/>
              <a:gd name="connsiteY7-1080" fmla="*/ 5260 h 39180"/>
              <a:gd name="connsiteX0-1081" fmla="*/ 324 w 24107"/>
              <a:gd name="connsiteY0-1082" fmla="*/ 9833 h 43753"/>
              <a:gd name="connsiteX1-1083" fmla="*/ 12171 w 24107"/>
              <a:gd name="connsiteY1-1084" fmla="*/ 391 h 43753"/>
              <a:gd name="connsiteX2-1085" fmla="*/ 21764 w 24107"/>
              <a:gd name="connsiteY2-1086" fmla="*/ 22827 h 43753"/>
              <a:gd name="connsiteX3-1087" fmla="*/ 23346 w 24107"/>
              <a:gd name="connsiteY3-1088" fmla="*/ 41461 h 43753"/>
              <a:gd name="connsiteX4-1089" fmla="*/ 11564 w 24107"/>
              <a:gd name="connsiteY4-1090" fmla="*/ 41425 h 43753"/>
              <a:gd name="connsiteX5-1091" fmla="*/ 1490 w 24107"/>
              <a:gd name="connsiteY5-1092" fmla="*/ 40288 h 43753"/>
              <a:gd name="connsiteX6-1093" fmla="*/ 3265 w 24107"/>
              <a:gd name="connsiteY6-1094" fmla="*/ 25969 h 43753"/>
              <a:gd name="connsiteX7-1095" fmla="*/ 324 w 24107"/>
              <a:gd name="connsiteY7-1096" fmla="*/ 9833 h 43753"/>
              <a:gd name="connsiteX0-1097" fmla="*/ 3526 w 23306"/>
              <a:gd name="connsiteY0-1098" fmla="*/ 7901 h 43999"/>
              <a:gd name="connsiteX1-1099" fmla="*/ 11370 w 23306"/>
              <a:gd name="connsiteY1-1100" fmla="*/ 637 h 43999"/>
              <a:gd name="connsiteX2-1101" fmla="*/ 20963 w 23306"/>
              <a:gd name="connsiteY2-1102" fmla="*/ 23073 h 43999"/>
              <a:gd name="connsiteX3-1103" fmla="*/ 22545 w 23306"/>
              <a:gd name="connsiteY3-1104" fmla="*/ 41707 h 43999"/>
              <a:gd name="connsiteX4-1105" fmla="*/ 10763 w 23306"/>
              <a:gd name="connsiteY4-1106" fmla="*/ 41671 h 43999"/>
              <a:gd name="connsiteX5-1107" fmla="*/ 689 w 23306"/>
              <a:gd name="connsiteY5-1108" fmla="*/ 40534 h 43999"/>
              <a:gd name="connsiteX6-1109" fmla="*/ 2464 w 23306"/>
              <a:gd name="connsiteY6-1110" fmla="*/ 26215 h 43999"/>
              <a:gd name="connsiteX7-1111" fmla="*/ 3526 w 23306"/>
              <a:gd name="connsiteY7-1112" fmla="*/ 7901 h 43999"/>
              <a:gd name="connsiteX0-1113" fmla="*/ 6750 w 23306"/>
              <a:gd name="connsiteY0-1114" fmla="*/ 4550 h 45005"/>
              <a:gd name="connsiteX1-1115" fmla="*/ 11370 w 23306"/>
              <a:gd name="connsiteY1-1116" fmla="*/ 1643 h 45005"/>
              <a:gd name="connsiteX2-1117" fmla="*/ 20963 w 23306"/>
              <a:gd name="connsiteY2-1118" fmla="*/ 24079 h 45005"/>
              <a:gd name="connsiteX3-1119" fmla="*/ 22545 w 23306"/>
              <a:gd name="connsiteY3-1120" fmla="*/ 42713 h 45005"/>
              <a:gd name="connsiteX4-1121" fmla="*/ 10763 w 23306"/>
              <a:gd name="connsiteY4-1122" fmla="*/ 42677 h 45005"/>
              <a:gd name="connsiteX5-1123" fmla="*/ 689 w 23306"/>
              <a:gd name="connsiteY5-1124" fmla="*/ 41540 h 45005"/>
              <a:gd name="connsiteX6-1125" fmla="*/ 2464 w 23306"/>
              <a:gd name="connsiteY6-1126" fmla="*/ 27221 h 45005"/>
              <a:gd name="connsiteX7-1127" fmla="*/ 6750 w 23306"/>
              <a:gd name="connsiteY7-1128" fmla="*/ 4550 h 45005"/>
              <a:gd name="connsiteX0-1129" fmla="*/ 6750 w 23306"/>
              <a:gd name="connsiteY0-1130" fmla="*/ 3955 h 44410"/>
              <a:gd name="connsiteX1-1131" fmla="*/ 11370 w 23306"/>
              <a:gd name="connsiteY1-1132" fmla="*/ 1048 h 44410"/>
              <a:gd name="connsiteX2-1133" fmla="*/ 20963 w 23306"/>
              <a:gd name="connsiteY2-1134" fmla="*/ 23484 h 44410"/>
              <a:gd name="connsiteX3-1135" fmla="*/ 22545 w 23306"/>
              <a:gd name="connsiteY3-1136" fmla="*/ 42118 h 44410"/>
              <a:gd name="connsiteX4-1137" fmla="*/ 10763 w 23306"/>
              <a:gd name="connsiteY4-1138" fmla="*/ 42082 h 44410"/>
              <a:gd name="connsiteX5-1139" fmla="*/ 689 w 23306"/>
              <a:gd name="connsiteY5-1140" fmla="*/ 40945 h 44410"/>
              <a:gd name="connsiteX6-1141" fmla="*/ 2464 w 23306"/>
              <a:gd name="connsiteY6-1142" fmla="*/ 26626 h 44410"/>
              <a:gd name="connsiteX7-1143" fmla="*/ 6750 w 23306"/>
              <a:gd name="connsiteY7-1144" fmla="*/ 3955 h 44410"/>
              <a:gd name="connsiteX0-1145" fmla="*/ 6750 w 23485"/>
              <a:gd name="connsiteY0-1146" fmla="*/ 15 h 40470"/>
              <a:gd name="connsiteX1-1147" fmla="*/ 20963 w 23485"/>
              <a:gd name="connsiteY1-1148" fmla="*/ 19544 h 40470"/>
              <a:gd name="connsiteX2-1149" fmla="*/ 22545 w 23485"/>
              <a:gd name="connsiteY2-1150" fmla="*/ 38178 h 40470"/>
              <a:gd name="connsiteX3-1151" fmla="*/ 10763 w 23485"/>
              <a:gd name="connsiteY3-1152" fmla="*/ 38142 h 40470"/>
              <a:gd name="connsiteX4-1153" fmla="*/ 689 w 23485"/>
              <a:gd name="connsiteY4-1154" fmla="*/ 37005 h 40470"/>
              <a:gd name="connsiteX5-1155" fmla="*/ 2464 w 23485"/>
              <a:gd name="connsiteY5-1156" fmla="*/ 22686 h 40470"/>
              <a:gd name="connsiteX6-1157" fmla="*/ 6750 w 23485"/>
              <a:gd name="connsiteY6-1158" fmla="*/ 15 h 40470"/>
              <a:gd name="connsiteX0-1159" fmla="*/ 8307 w 23420"/>
              <a:gd name="connsiteY0-1160" fmla="*/ 12 h 42887"/>
              <a:gd name="connsiteX1-1161" fmla="*/ 20963 w 23420"/>
              <a:gd name="connsiteY1-1162" fmla="*/ 21961 h 42887"/>
              <a:gd name="connsiteX2-1163" fmla="*/ 22545 w 23420"/>
              <a:gd name="connsiteY2-1164" fmla="*/ 40595 h 42887"/>
              <a:gd name="connsiteX3-1165" fmla="*/ 10763 w 23420"/>
              <a:gd name="connsiteY3-1166" fmla="*/ 40559 h 42887"/>
              <a:gd name="connsiteX4-1167" fmla="*/ 689 w 23420"/>
              <a:gd name="connsiteY4-1168" fmla="*/ 39422 h 42887"/>
              <a:gd name="connsiteX5-1169" fmla="*/ 2464 w 23420"/>
              <a:gd name="connsiteY5-1170" fmla="*/ 25103 h 42887"/>
              <a:gd name="connsiteX6-1171" fmla="*/ 8307 w 23420"/>
              <a:gd name="connsiteY6-1172" fmla="*/ 12 h 42887"/>
              <a:gd name="connsiteX0-1173" fmla="*/ 8307 w 23897"/>
              <a:gd name="connsiteY0-1174" fmla="*/ 296 h 43171"/>
              <a:gd name="connsiteX1-1175" fmla="*/ 22049 w 23897"/>
              <a:gd name="connsiteY1-1176" fmla="*/ 13465 h 43171"/>
              <a:gd name="connsiteX2-1177" fmla="*/ 22545 w 23897"/>
              <a:gd name="connsiteY2-1178" fmla="*/ 40879 h 43171"/>
              <a:gd name="connsiteX3-1179" fmla="*/ 10763 w 23897"/>
              <a:gd name="connsiteY3-1180" fmla="*/ 40843 h 43171"/>
              <a:gd name="connsiteX4-1181" fmla="*/ 689 w 23897"/>
              <a:gd name="connsiteY4-1182" fmla="*/ 39706 h 43171"/>
              <a:gd name="connsiteX5-1183" fmla="*/ 2464 w 23897"/>
              <a:gd name="connsiteY5-1184" fmla="*/ 25387 h 43171"/>
              <a:gd name="connsiteX6-1185" fmla="*/ 8307 w 23897"/>
              <a:gd name="connsiteY6-1186" fmla="*/ 296 h 43171"/>
              <a:gd name="connsiteX0-1187" fmla="*/ 8307 w 23151"/>
              <a:gd name="connsiteY0-1188" fmla="*/ 313 h 45783"/>
              <a:gd name="connsiteX1-1189" fmla="*/ 22049 w 23151"/>
              <a:gd name="connsiteY1-1190" fmla="*/ 13482 h 45783"/>
              <a:gd name="connsiteX2-1191" fmla="*/ 21022 w 23151"/>
              <a:gd name="connsiteY2-1192" fmla="*/ 44283 h 45783"/>
              <a:gd name="connsiteX3-1193" fmla="*/ 10763 w 23151"/>
              <a:gd name="connsiteY3-1194" fmla="*/ 40860 h 45783"/>
              <a:gd name="connsiteX4-1195" fmla="*/ 689 w 23151"/>
              <a:gd name="connsiteY4-1196" fmla="*/ 39723 h 45783"/>
              <a:gd name="connsiteX5-1197" fmla="*/ 2464 w 23151"/>
              <a:gd name="connsiteY5-1198" fmla="*/ 25404 h 45783"/>
              <a:gd name="connsiteX6-1199" fmla="*/ 8307 w 23151"/>
              <a:gd name="connsiteY6-1200" fmla="*/ 313 h 45783"/>
              <a:gd name="connsiteX0-1201" fmla="*/ 5872 w 20716"/>
              <a:gd name="connsiteY0-1202" fmla="*/ 313 h 49046"/>
              <a:gd name="connsiteX1-1203" fmla="*/ 19614 w 20716"/>
              <a:gd name="connsiteY1-1204" fmla="*/ 13482 h 49046"/>
              <a:gd name="connsiteX2-1205" fmla="*/ 18587 w 20716"/>
              <a:gd name="connsiteY2-1206" fmla="*/ 44283 h 49046"/>
              <a:gd name="connsiteX3-1207" fmla="*/ 8328 w 20716"/>
              <a:gd name="connsiteY3-1208" fmla="*/ 40860 h 49046"/>
              <a:gd name="connsiteX4-1209" fmla="*/ 3325 w 20716"/>
              <a:gd name="connsiteY4-1210" fmla="*/ 46857 h 49046"/>
              <a:gd name="connsiteX5-1211" fmla="*/ 29 w 20716"/>
              <a:gd name="connsiteY5-1212" fmla="*/ 25404 h 49046"/>
              <a:gd name="connsiteX6-1213" fmla="*/ 5872 w 20716"/>
              <a:gd name="connsiteY6-1214" fmla="*/ 313 h 49046"/>
              <a:gd name="connsiteX0-1215" fmla="*/ 9893 w 24737"/>
              <a:gd name="connsiteY0-1216" fmla="*/ 751 h 47414"/>
              <a:gd name="connsiteX1-1217" fmla="*/ 23635 w 24737"/>
              <a:gd name="connsiteY1-1218" fmla="*/ 13920 h 47414"/>
              <a:gd name="connsiteX2-1219" fmla="*/ 22608 w 24737"/>
              <a:gd name="connsiteY2-1220" fmla="*/ 44721 h 47414"/>
              <a:gd name="connsiteX3-1221" fmla="*/ 12349 w 24737"/>
              <a:gd name="connsiteY3-1222" fmla="*/ 41298 h 47414"/>
              <a:gd name="connsiteX4-1223" fmla="*/ 7346 w 24737"/>
              <a:gd name="connsiteY4-1224" fmla="*/ 47295 h 47414"/>
              <a:gd name="connsiteX5-1225" fmla="*/ 13 w 24737"/>
              <a:gd name="connsiteY5-1226" fmla="*/ 34798 h 47414"/>
              <a:gd name="connsiteX6-1227" fmla="*/ 9893 w 24737"/>
              <a:gd name="connsiteY6-1228" fmla="*/ 751 h 47414"/>
              <a:gd name="connsiteX0-1229" fmla="*/ 9893 w 24600"/>
              <a:gd name="connsiteY0-1230" fmla="*/ 751 h 54073"/>
              <a:gd name="connsiteX1-1231" fmla="*/ 23635 w 24600"/>
              <a:gd name="connsiteY1-1232" fmla="*/ 13920 h 54073"/>
              <a:gd name="connsiteX2-1233" fmla="*/ 22608 w 24600"/>
              <a:gd name="connsiteY2-1234" fmla="*/ 44721 h 54073"/>
              <a:gd name="connsiteX3-1235" fmla="*/ 15807 w 24600"/>
              <a:gd name="connsiteY3-1236" fmla="*/ 54041 h 54073"/>
              <a:gd name="connsiteX4-1237" fmla="*/ 7346 w 24600"/>
              <a:gd name="connsiteY4-1238" fmla="*/ 47295 h 54073"/>
              <a:gd name="connsiteX5-1239" fmla="*/ 13 w 24600"/>
              <a:gd name="connsiteY5-1240" fmla="*/ 34798 h 54073"/>
              <a:gd name="connsiteX6-1241" fmla="*/ 9893 w 24600"/>
              <a:gd name="connsiteY6-1242" fmla="*/ 751 h 54073"/>
              <a:gd name="connsiteX0-1243" fmla="*/ 9893 w 24600"/>
              <a:gd name="connsiteY0-1244" fmla="*/ 751 h 54183"/>
              <a:gd name="connsiteX1-1245" fmla="*/ 23635 w 24600"/>
              <a:gd name="connsiteY1-1246" fmla="*/ 13920 h 54183"/>
              <a:gd name="connsiteX2-1247" fmla="*/ 22608 w 24600"/>
              <a:gd name="connsiteY2-1248" fmla="*/ 44721 h 54183"/>
              <a:gd name="connsiteX3-1249" fmla="*/ 15807 w 24600"/>
              <a:gd name="connsiteY3-1250" fmla="*/ 54041 h 54183"/>
              <a:gd name="connsiteX4-1251" fmla="*/ 6426 w 24600"/>
              <a:gd name="connsiteY4-1252" fmla="*/ 49250 h 54183"/>
              <a:gd name="connsiteX5-1253" fmla="*/ 13 w 24600"/>
              <a:gd name="connsiteY5-1254" fmla="*/ 34798 h 54183"/>
              <a:gd name="connsiteX6-1255" fmla="*/ 9893 w 24600"/>
              <a:gd name="connsiteY6-1256" fmla="*/ 751 h 541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4600" h="54183">
                <a:moveTo>
                  <a:pt x="9893" y="751"/>
                </a:moveTo>
                <a:cubicBezTo>
                  <a:pt x="13830" y="-2729"/>
                  <a:pt x="21516" y="6592"/>
                  <a:pt x="23635" y="13920"/>
                </a:cubicBezTo>
                <a:cubicBezTo>
                  <a:pt x="25754" y="21248"/>
                  <a:pt x="23913" y="38034"/>
                  <a:pt x="22608" y="44721"/>
                </a:cubicBezTo>
                <a:cubicBezTo>
                  <a:pt x="21303" y="51408"/>
                  <a:pt x="18504" y="53286"/>
                  <a:pt x="15807" y="54041"/>
                </a:cubicBezTo>
                <a:cubicBezTo>
                  <a:pt x="13110" y="54796"/>
                  <a:pt x="9058" y="52457"/>
                  <a:pt x="6426" y="49250"/>
                </a:cubicBezTo>
                <a:cubicBezTo>
                  <a:pt x="3794" y="46043"/>
                  <a:pt x="363" y="39771"/>
                  <a:pt x="13" y="34798"/>
                </a:cubicBezTo>
                <a:cubicBezTo>
                  <a:pt x="-337" y="29825"/>
                  <a:pt x="5956" y="4231"/>
                  <a:pt x="9893" y="751"/>
                </a:cubicBezTo>
                <a:close/>
              </a:path>
            </a:pathLst>
          </a:custGeom>
          <a:solidFill>
            <a:srgbClr val="001B50"/>
          </a:solidFill>
          <a:ln w="25400">
            <a:solidFill>
              <a:srgbClr val="0ECA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流程图: 终止 9"/>
          <p:cNvSpPr/>
          <p:nvPr/>
        </p:nvSpPr>
        <p:spPr>
          <a:xfrm>
            <a:off x="8453383" y="1770291"/>
            <a:ext cx="2420801" cy="225027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4867 w 22992"/>
              <a:gd name="connsiteY0-2" fmla="*/ 0 h 21600"/>
              <a:gd name="connsiteX1-3" fmla="*/ 19517 w 22992"/>
              <a:gd name="connsiteY1-4" fmla="*/ 0 h 21600"/>
              <a:gd name="connsiteX2-5" fmla="*/ 22992 w 22992"/>
              <a:gd name="connsiteY2-6" fmla="*/ 10800 h 21600"/>
              <a:gd name="connsiteX3-7" fmla="*/ 19517 w 22992"/>
              <a:gd name="connsiteY3-8" fmla="*/ 21600 h 21600"/>
              <a:gd name="connsiteX4-9" fmla="*/ 4867 w 22992"/>
              <a:gd name="connsiteY4-10" fmla="*/ 21600 h 21600"/>
              <a:gd name="connsiteX5-11" fmla="*/ 0 w 22992"/>
              <a:gd name="connsiteY5-12" fmla="*/ 8343 h 21600"/>
              <a:gd name="connsiteX6-13" fmla="*/ 4867 w 22992"/>
              <a:gd name="connsiteY6-14" fmla="*/ 0 h 21600"/>
              <a:gd name="connsiteX0-15" fmla="*/ 3538 w 23010"/>
              <a:gd name="connsiteY0-16" fmla="*/ 0 h 26718"/>
              <a:gd name="connsiteX1-17" fmla="*/ 19535 w 23010"/>
              <a:gd name="connsiteY1-18" fmla="*/ 5118 h 26718"/>
              <a:gd name="connsiteX2-19" fmla="*/ 23010 w 23010"/>
              <a:gd name="connsiteY2-20" fmla="*/ 15918 h 26718"/>
              <a:gd name="connsiteX3-21" fmla="*/ 19535 w 23010"/>
              <a:gd name="connsiteY3-22" fmla="*/ 26718 h 26718"/>
              <a:gd name="connsiteX4-23" fmla="*/ 4885 w 23010"/>
              <a:gd name="connsiteY4-24" fmla="*/ 26718 h 26718"/>
              <a:gd name="connsiteX5-25" fmla="*/ 18 w 23010"/>
              <a:gd name="connsiteY5-26" fmla="*/ 13461 h 26718"/>
              <a:gd name="connsiteX6-27" fmla="*/ 3538 w 23010"/>
              <a:gd name="connsiteY6-28" fmla="*/ 0 h 26718"/>
              <a:gd name="connsiteX0-29" fmla="*/ 3538 w 23022"/>
              <a:gd name="connsiteY0-30" fmla="*/ 0 h 26718"/>
              <a:gd name="connsiteX1-31" fmla="*/ 18457 w 23022"/>
              <a:gd name="connsiteY1-32" fmla="*/ 2149 h 26718"/>
              <a:gd name="connsiteX2-33" fmla="*/ 23010 w 23022"/>
              <a:gd name="connsiteY2-34" fmla="*/ 15918 h 26718"/>
              <a:gd name="connsiteX3-35" fmla="*/ 19535 w 23022"/>
              <a:gd name="connsiteY3-36" fmla="*/ 26718 h 26718"/>
              <a:gd name="connsiteX4-37" fmla="*/ 4885 w 23022"/>
              <a:gd name="connsiteY4-38" fmla="*/ 26718 h 26718"/>
              <a:gd name="connsiteX5-39" fmla="*/ 18 w 23022"/>
              <a:gd name="connsiteY5-40" fmla="*/ 13461 h 26718"/>
              <a:gd name="connsiteX6-41" fmla="*/ 3538 w 23022"/>
              <a:gd name="connsiteY6-42" fmla="*/ 0 h 26718"/>
              <a:gd name="connsiteX0-43" fmla="*/ 3538 w 22047"/>
              <a:gd name="connsiteY0-44" fmla="*/ 0 h 26718"/>
              <a:gd name="connsiteX1-45" fmla="*/ 18457 w 22047"/>
              <a:gd name="connsiteY1-46" fmla="*/ 2149 h 26718"/>
              <a:gd name="connsiteX2-47" fmla="*/ 22022 w 22047"/>
              <a:gd name="connsiteY2-48" fmla="*/ 13666 h 26718"/>
              <a:gd name="connsiteX3-49" fmla="*/ 19535 w 22047"/>
              <a:gd name="connsiteY3-50" fmla="*/ 26718 h 26718"/>
              <a:gd name="connsiteX4-51" fmla="*/ 4885 w 22047"/>
              <a:gd name="connsiteY4-52" fmla="*/ 26718 h 26718"/>
              <a:gd name="connsiteX5-53" fmla="*/ 18 w 22047"/>
              <a:gd name="connsiteY5-54" fmla="*/ 13461 h 26718"/>
              <a:gd name="connsiteX6-55" fmla="*/ 3538 w 22047"/>
              <a:gd name="connsiteY6-56" fmla="*/ 0 h 26718"/>
              <a:gd name="connsiteX0-57" fmla="*/ 3538 w 22022"/>
              <a:gd name="connsiteY0-58" fmla="*/ 0 h 26718"/>
              <a:gd name="connsiteX1-59" fmla="*/ 18457 w 22022"/>
              <a:gd name="connsiteY1-60" fmla="*/ 2149 h 26718"/>
              <a:gd name="connsiteX2-61" fmla="*/ 22022 w 22022"/>
              <a:gd name="connsiteY2-62" fmla="*/ 13666 h 26718"/>
              <a:gd name="connsiteX3-63" fmla="*/ 18592 w 22022"/>
              <a:gd name="connsiteY3-64" fmla="*/ 25797 h 26718"/>
              <a:gd name="connsiteX4-65" fmla="*/ 4885 w 22022"/>
              <a:gd name="connsiteY4-66" fmla="*/ 26718 h 26718"/>
              <a:gd name="connsiteX5-67" fmla="*/ 18 w 22022"/>
              <a:gd name="connsiteY5-68" fmla="*/ 13461 h 26718"/>
              <a:gd name="connsiteX6-69" fmla="*/ 3538 w 22022"/>
              <a:gd name="connsiteY6-70" fmla="*/ 0 h 26718"/>
              <a:gd name="connsiteX0-71" fmla="*/ 3541 w 22025"/>
              <a:gd name="connsiteY0-72" fmla="*/ 0 h 28356"/>
              <a:gd name="connsiteX1-73" fmla="*/ 18460 w 22025"/>
              <a:gd name="connsiteY1-74" fmla="*/ 2149 h 28356"/>
              <a:gd name="connsiteX2-75" fmla="*/ 22025 w 22025"/>
              <a:gd name="connsiteY2-76" fmla="*/ 13666 h 28356"/>
              <a:gd name="connsiteX3-77" fmla="*/ 18595 w 22025"/>
              <a:gd name="connsiteY3-78" fmla="*/ 25797 h 28356"/>
              <a:gd name="connsiteX4-79" fmla="*/ 4978 w 22025"/>
              <a:gd name="connsiteY4-80" fmla="*/ 28356 h 28356"/>
              <a:gd name="connsiteX5-81" fmla="*/ 21 w 22025"/>
              <a:gd name="connsiteY5-82" fmla="*/ 13461 h 28356"/>
              <a:gd name="connsiteX6-83" fmla="*/ 3541 w 22025"/>
              <a:gd name="connsiteY6-84" fmla="*/ 0 h 28356"/>
              <a:gd name="connsiteX0-85" fmla="*/ 3546 w 22030"/>
              <a:gd name="connsiteY0-86" fmla="*/ 0 h 28356"/>
              <a:gd name="connsiteX1-87" fmla="*/ 18465 w 22030"/>
              <a:gd name="connsiteY1-88" fmla="*/ 2149 h 28356"/>
              <a:gd name="connsiteX2-89" fmla="*/ 22030 w 22030"/>
              <a:gd name="connsiteY2-90" fmla="*/ 13666 h 28356"/>
              <a:gd name="connsiteX3-91" fmla="*/ 18600 w 22030"/>
              <a:gd name="connsiteY3-92" fmla="*/ 25797 h 28356"/>
              <a:gd name="connsiteX4-93" fmla="*/ 4983 w 22030"/>
              <a:gd name="connsiteY4-94" fmla="*/ 28356 h 28356"/>
              <a:gd name="connsiteX5-95" fmla="*/ 26 w 22030"/>
              <a:gd name="connsiteY5-96" fmla="*/ 13461 h 28356"/>
              <a:gd name="connsiteX6-97" fmla="*/ 3546 w 22030"/>
              <a:gd name="connsiteY6-98" fmla="*/ 0 h 28356"/>
              <a:gd name="connsiteX0-99" fmla="*/ 1195 w 19679"/>
              <a:gd name="connsiteY0-100" fmla="*/ 0 h 28356"/>
              <a:gd name="connsiteX1-101" fmla="*/ 16114 w 19679"/>
              <a:gd name="connsiteY1-102" fmla="*/ 2149 h 28356"/>
              <a:gd name="connsiteX2-103" fmla="*/ 19679 w 19679"/>
              <a:gd name="connsiteY2-104" fmla="*/ 13666 h 28356"/>
              <a:gd name="connsiteX3-105" fmla="*/ 16249 w 19679"/>
              <a:gd name="connsiteY3-106" fmla="*/ 25797 h 28356"/>
              <a:gd name="connsiteX4-107" fmla="*/ 2632 w 19679"/>
              <a:gd name="connsiteY4-108" fmla="*/ 28356 h 28356"/>
              <a:gd name="connsiteX5-109" fmla="*/ 1195 w 19679"/>
              <a:gd name="connsiteY5-110" fmla="*/ 0 h 28356"/>
              <a:gd name="connsiteX0-111" fmla="*/ 3832 w 22316"/>
              <a:gd name="connsiteY0-112" fmla="*/ 0 h 28356"/>
              <a:gd name="connsiteX1-113" fmla="*/ 18751 w 22316"/>
              <a:gd name="connsiteY1-114" fmla="*/ 2149 h 28356"/>
              <a:gd name="connsiteX2-115" fmla="*/ 22316 w 22316"/>
              <a:gd name="connsiteY2-116" fmla="*/ 13666 h 28356"/>
              <a:gd name="connsiteX3-117" fmla="*/ 18886 w 22316"/>
              <a:gd name="connsiteY3-118" fmla="*/ 25797 h 28356"/>
              <a:gd name="connsiteX4-119" fmla="*/ 5269 w 22316"/>
              <a:gd name="connsiteY4-120" fmla="*/ 28356 h 28356"/>
              <a:gd name="connsiteX5-121" fmla="*/ 3832 w 22316"/>
              <a:gd name="connsiteY5-122" fmla="*/ 0 h 28356"/>
              <a:gd name="connsiteX0-123" fmla="*/ 1831 w 20315"/>
              <a:gd name="connsiteY0-124" fmla="*/ 0 h 28377"/>
              <a:gd name="connsiteX1-125" fmla="*/ 16750 w 20315"/>
              <a:gd name="connsiteY1-126" fmla="*/ 2149 h 28377"/>
              <a:gd name="connsiteX2-127" fmla="*/ 20315 w 20315"/>
              <a:gd name="connsiteY2-128" fmla="*/ 13666 h 28377"/>
              <a:gd name="connsiteX3-129" fmla="*/ 16885 w 20315"/>
              <a:gd name="connsiteY3-130" fmla="*/ 25797 h 28377"/>
              <a:gd name="connsiteX4-131" fmla="*/ 3268 w 20315"/>
              <a:gd name="connsiteY4-132" fmla="*/ 28356 h 28377"/>
              <a:gd name="connsiteX5-133" fmla="*/ 1831 w 20315"/>
              <a:gd name="connsiteY5-134" fmla="*/ 0 h 28377"/>
              <a:gd name="connsiteX0-135" fmla="*/ 3287 w 21771"/>
              <a:gd name="connsiteY0-136" fmla="*/ 0 h 28357"/>
              <a:gd name="connsiteX1-137" fmla="*/ 18206 w 21771"/>
              <a:gd name="connsiteY1-138" fmla="*/ 2149 h 28357"/>
              <a:gd name="connsiteX2-139" fmla="*/ 21771 w 21771"/>
              <a:gd name="connsiteY2-140" fmla="*/ 13666 h 28357"/>
              <a:gd name="connsiteX3-141" fmla="*/ 18341 w 21771"/>
              <a:gd name="connsiteY3-142" fmla="*/ 25797 h 28357"/>
              <a:gd name="connsiteX4-143" fmla="*/ 4724 w 21771"/>
              <a:gd name="connsiteY4-144" fmla="*/ 28356 h 28357"/>
              <a:gd name="connsiteX5-145" fmla="*/ 3287 w 21771"/>
              <a:gd name="connsiteY5-146" fmla="*/ 0 h 28357"/>
              <a:gd name="connsiteX0-147" fmla="*/ 4230 w 22714"/>
              <a:gd name="connsiteY0-148" fmla="*/ 12 h 28369"/>
              <a:gd name="connsiteX1-149" fmla="*/ 19149 w 22714"/>
              <a:gd name="connsiteY1-150" fmla="*/ 2161 h 28369"/>
              <a:gd name="connsiteX2-151" fmla="*/ 22714 w 22714"/>
              <a:gd name="connsiteY2-152" fmla="*/ 13678 h 28369"/>
              <a:gd name="connsiteX3-153" fmla="*/ 19284 w 22714"/>
              <a:gd name="connsiteY3-154" fmla="*/ 25809 h 28369"/>
              <a:gd name="connsiteX4-155" fmla="*/ 5667 w 22714"/>
              <a:gd name="connsiteY4-156" fmla="*/ 28368 h 28369"/>
              <a:gd name="connsiteX5-157" fmla="*/ 4230 w 22714"/>
              <a:gd name="connsiteY5-158" fmla="*/ 12 h 28369"/>
              <a:gd name="connsiteX0-159" fmla="*/ 4688 w 23172"/>
              <a:gd name="connsiteY0-160" fmla="*/ 354 h 28711"/>
              <a:gd name="connsiteX1-161" fmla="*/ 19607 w 23172"/>
              <a:gd name="connsiteY1-162" fmla="*/ 2503 h 28711"/>
              <a:gd name="connsiteX2-163" fmla="*/ 23172 w 23172"/>
              <a:gd name="connsiteY2-164" fmla="*/ 14020 h 28711"/>
              <a:gd name="connsiteX3-165" fmla="*/ 19742 w 23172"/>
              <a:gd name="connsiteY3-166" fmla="*/ 26151 h 28711"/>
              <a:gd name="connsiteX4-167" fmla="*/ 6125 w 23172"/>
              <a:gd name="connsiteY4-168" fmla="*/ 28710 h 28711"/>
              <a:gd name="connsiteX5-169" fmla="*/ 4688 w 23172"/>
              <a:gd name="connsiteY5-170" fmla="*/ 354 h 28711"/>
              <a:gd name="connsiteX0-171" fmla="*/ 5021 w 23505"/>
              <a:gd name="connsiteY0-172" fmla="*/ 324 h 28681"/>
              <a:gd name="connsiteX1-173" fmla="*/ 19940 w 23505"/>
              <a:gd name="connsiteY1-174" fmla="*/ 2473 h 28681"/>
              <a:gd name="connsiteX2-175" fmla="*/ 23505 w 23505"/>
              <a:gd name="connsiteY2-176" fmla="*/ 13990 h 28681"/>
              <a:gd name="connsiteX3-177" fmla="*/ 20075 w 23505"/>
              <a:gd name="connsiteY3-178" fmla="*/ 26121 h 28681"/>
              <a:gd name="connsiteX4-179" fmla="*/ 6458 w 23505"/>
              <a:gd name="connsiteY4-180" fmla="*/ 28680 h 28681"/>
              <a:gd name="connsiteX5-181" fmla="*/ 5021 w 23505"/>
              <a:gd name="connsiteY5-182" fmla="*/ 324 h 28681"/>
              <a:gd name="connsiteX0-183" fmla="*/ 3000 w 21484"/>
              <a:gd name="connsiteY0-184" fmla="*/ 1453 h 27658"/>
              <a:gd name="connsiteX1-185" fmla="*/ 17919 w 21484"/>
              <a:gd name="connsiteY1-186" fmla="*/ 3602 h 27658"/>
              <a:gd name="connsiteX2-187" fmla="*/ 21484 w 21484"/>
              <a:gd name="connsiteY2-188" fmla="*/ 15119 h 27658"/>
              <a:gd name="connsiteX3-189" fmla="*/ 18054 w 21484"/>
              <a:gd name="connsiteY3-190" fmla="*/ 27250 h 27658"/>
              <a:gd name="connsiteX4-191" fmla="*/ 4886 w 21484"/>
              <a:gd name="connsiteY4-192" fmla="*/ 27557 h 27658"/>
              <a:gd name="connsiteX5-193" fmla="*/ 3000 w 21484"/>
              <a:gd name="connsiteY5-194" fmla="*/ 1453 h 27658"/>
              <a:gd name="connsiteX0-195" fmla="*/ 749 w 20939"/>
              <a:gd name="connsiteY0-196" fmla="*/ 1509 h 29307"/>
              <a:gd name="connsiteX1-197" fmla="*/ 17374 w 20939"/>
              <a:gd name="connsiteY1-198" fmla="*/ 3351 h 29307"/>
              <a:gd name="connsiteX2-199" fmla="*/ 20939 w 20939"/>
              <a:gd name="connsiteY2-200" fmla="*/ 14868 h 29307"/>
              <a:gd name="connsiteX3-201" fmla="*/ 17509 w 20939"/>
              <a:gd name="connsiteY3-202" fmla="*/ 26999 h 29307"/>
              <a:gd name="connsiteX4-203" fmla="*/ 4341 w 20939"/>
              <a:gd name="connsiteY4-204" fmla="*/ 27306 h 29307"/>
              <a:gd name="connsiteX5-205" fmla="*/ 749 w 20939"/>
              <a:gd name="connsiteY5-206" fmla="*/ 1509 h 29307"/>
              <a:gd name="connsiteX0-207" fmla="*/ 1711 w 21901"/>
              <a:gd name="connsiteY0-208" fmla="*/ 1464 h 28837"/>
              <a:gd name="connsiteX1-209" fmla="*/ 18336 w 21901"/>
              <a:gd name="connsiteY1-210" fmla="*/ 3306 h 28837"/>
              <a:gd name="connsiteX2-211" fmla="*/ 21901 w 21901"/>
              <a:gd name="connsiteY2-212" fmla="*/ 14823 h 28837"/>
              <a:gd name="connsiteX3-213" fmla="*/ 18471 w 21901"/>
              <a:gd name="connsiteY3-214" fmla="*/ 26954 h 28837"/>
              <a:gd name="connsiteX4-215" fmla="*/ 2429 w 21901"/>
              <a:gd name="connsiteY4-216" fmla="*/ 26647 h 28837"/>
              <a:gd name="connsiteX5-217" fmla="*/ 1711 w 21901"/>
              <a:gd name="connsiteY5-218" fmla="*/ 1464 h 28837"/>
              <a:gd name="connsiteX0-219" fmla="*/ 1702 w 21892"/>
              <a:gd name="connsiteY0-220" fmla="*/ 1464 h 28054"/>
              <a:gd name="connsiteX1-221" fmla="*/ 18327 w 21892"/>
              <a:gd name="connsiteY1-222" fmla="*/ 3306 h 28054"/>
              <a:gd name="connsiteX2-223" fmla="*/ 21892 w 21892"/>
              <a:gd name="connsiteY2-224" fmla="*/ 14823 h 28054"/>
              <a:gd name="connsiteX3-225" fmla="*/ 18282 w 21892"/>
              <a:gd name="connsiteY3-226" fmla="*/ 24497 h 28054"/>
              <a:gd name="connsiteX4-227" fmla="*/ 2420 w 21892"/>
              <a:gd name="connsiteY4-228" fmla="*/ 26647 h 28054"/>
              <a:gd name="connsiteX5-229" fmla="*/ 1702 w 21892"/>
              <a:gd name="connsiteY5-230" fmla="*/ 1464 h 28054"/>
              <a:gd name="connsiteX0-231" fmla="*/ 1702 w 21892"/>
              <a:gd name="connsiteY0-232" fmla="*/ 1464 h 28054"/>
              <a:gd name="connsiteX1-233" fmla="*/ 18327 w 21892"/>
              <a:gd name="connsiteY1-234" fmla="*/ 3306 h 28054"/>
              <a:gd name="connsiteX2-235" fmla="*/ 21892 w 21892"/>
              <a:gd name="connsiteY2-236" fmla="*/ 14823 h 28054"/>
              <a:gd name="connsiteX3-237" fmla="*/ 18282 w 21892"/>
              <a:gd name="connsiteY3-238" fmla="*/ 24497 h 28054"/>
              <a:gd name="connsiteX4-239" fmla="*/ 2420 w 21892"/>
              <a:gd name="connsiteY4-240" fmla="*/ 26647 h 28054"/>
              <a:gd name="connsiteX5-241" fmla="*/ 1702 w 21892"/>
              <a:gd name="connsiteY5-242" fmla="*/ 1464 h 28054"/>
              <a:gd name="connsiteX0-243" fmla="*/ 1722 w 21913"/>
              <a:gd name="connsiteY0-244" fmla="*/ 2559 h 29149"/>
              <a:gd name="connsiteX1-245" fmla="*/ 18661 w 21913"/>
              <a:gd name="connsiteY1-246" fmla="*/ 1330 h 29149"/>
              <a:gd name="connsiteX2-247" fmla="*/ 21912 w 21913"/>
              <a:gd name="connsiteY2-248" fmla="*/ 15918 h 29149"/>
              <a:gd name="connsiteX3-249" fmla="*/ 18302 w 21913"/>
              <a:gd name="connsiteY3-250" fmla="*/ 25592 h 29149"/>
              <a:gd name="connsiteX4-251" fmla="*/ 2440 w 21913"/>
              <a:gd name="connsiteY4-252" fmla="*/ 27742 h 29149"/>
              <a:gd name="connsiteX5-253" fmla="*/ 1722 w 21913"/>
              <a:gd name="connsiteY5-254" fmla="*/ 2559 h 29149"/>
              <a:gd name="connsiteX0-255" fmla="*/ 1722 w 21913"/>
              <a:gd name="connsiteY0-256" fmla="*/ 2336 h 28926"/>
              <a:gd name="connsiteX1-257" fmla="*/ 18661 w 21913"/>
              <a:gd name="connsiteY1-258" fmla="*/ 1107 h 28926"/>
              <a:gd name="connsiteX2-259" fmla="*/ 21912 w 21913"/>
              <a:gd name="connsiteY2-260" fmla="*/ 15695 h 28926"/>
              <a:gd name="connsiteX3-261" fmla="*/ 18302 w 21913"/>
              <a:gd name="connsiteY3-262" fmla="*/ 25369 h 28926"/>
              <a:gd name="connsiteX4-263" fmla="*/ 2440 w 21913"/>
              <a:gd name="connsiteY4-264" fmla="*/ 27519 h 28926"/>
              <a:gd name="connsiteX5-265" fmla="*/ 1722 w 21913"/>
              <a:gd name="connsiteY5-266" fmla="*/ 2336 h 28926"/>
              <a:gd name="connsiteX0-267" fmla="*/ 1722 w 21991"/>
              <a:gd name="connsiteY0-268" fmla="*/ 1686 h 28276"/>
              <a:gd name="connsiteX1-269" fmla="*/ 18661 w 21991"/>
              <a:gd name="connsiteY1-270" fmla="*/ 457 h 28276"/>
              <a:gd name="connsiteX2-271" fmla="*/ 21912 w 21991"/>
              <a:gd name="connsiteY2-272" fmla="*/ 15045 h 28276"/>
              <a:gd name="connsiteX3-273" fmla="*/ 18302 w 21991"/>
              <a:gd name="connsiteY3-274" fmla="*/ 24719 h 28276"/>
              <a:gd name="connsiteX4-275" fmla="*/ 2440 w 21991"/>
              <a:gd name="connsiteY4-276" fmla="*/ 26869 h 28276"/>
              <a:gd name="connsiteX5-277" fmla="*/ 1722 w 21991"/>
              <a:gd name="connsiteY5-278" fmla="*/ 1686 h 28276"/>
              <a:gd name="connsiteX0-279" fmla="*/ 1722 w 22278"/>
              <a:gd name="connsiteY0-280" fmla="*/ 3240 h 29830"/>
              <a:gd name="connsiteX1-281" fmla="*/ 18661 w 22278"/>
              <a:gd name="connsiteY1-282" fmla="*/ 2011 h 29830"/>
              <a:gd name="connsiteX2-283" fmla="*/ 22271 w 22278"/>
              <a:gd name="connsiteY2-284" fmla="*/ 18749 h 29830"/>
              <a:gd name="connsiteX3-285" fmla="*/ 18302 w 22278"/>
              <a:gd name="connsiteY3-286" fmla="*/ 26273 h 29830"/>
              <a:gd name="connsiteX4-287" fmla="*/ 2440 w 22278"/>
              <a:gd name="connsiteY4-288" fmla="*/ 28423 h 29830"/>
              <a:gd name="connsiteX5-289" fmla="*/ 1722 w 22278"/>
              <a:gd name="connsiteY5-290" fmla="*/ 3240 h 29830"/>
              <a:gd name="connsiteX0-291" fmla="*/ 1708 w 22257"/>
              <a:gd name="connsiteY0-292" fmla="*/ 2212 h 28802"/>
              <a:gd name="connsiteX1-293" fmla="*/ 18422 w 22257"/>
              <a:gd name="connsiteY1-294" fmla="*/ 3030 h 28802"/>
              <a:gd name="connsiteX2-295" fmla="*/ 22257 w 22257"/>
              <a:gd name="connsiteY2-296" fmla="*/ 17721 h 28802"/>
              <a:gd name="connsiteX3-297" fmla="*/ 18288 w 22257"/>
              <a:gd name="connsiteY3-298" fmla="*/ 25245 h 28802"/>
              <a:gd name="connsiteX4-299" fmla="*/ 2426 w 22257"/>
              <a:gd name="connsiteY4-300" fmla="*/ 27395 h 28802"/>
              <a:gd name="connsiteX5-301" fmla="*/ 1708 w 22257"/>
              <a:gd name="connsiteY5-302" fmla="*/ 2212 h 28802"/>
              <a:gd name="connsiteX0-303" fmla="*/ 1708 w 22259"/>
              <a:gd name="connsiteY0-304" fmla="*/ 1530 h 28120"/>
              <a:gd name="connsiteX1-305" fmla="*/ 18422 w 22259"/>
              <a:gd name="connsiteY1-306" fmla="*/ 2348 h 28120"/>
              <a:gd name="connsiteX2-307" fmla="*/ 22257 w 22259"/>
              <a:gd name="connsiteY2-308" fmla="*/ 17039 h 28120"/>
              <a:gd name="connsiteX3-309" fmla="*/ 18288 w 22259"/>
              <a:gd name="connsiteY3-310" fmla="*/ 24563 h 28120"/>
              <a:gd name="connsiteX4-311" fmla="*/ 2426 w 22259"/>
              <a:gd name="connsiteY4-312" fmla="*/ 26713 h 28120"/>
              <a:gd name="connsiteX5-313" fmla="*/ 1708 w 22259"/>
              <a:gd name="connsiteY5-314" fmla="*/ 1530 h 28120"/>
              <a:gd name="connsiteX0-315" fmla="*/ 1708 w 23155"/>
              <a:gd name="connsiteY0-316" fmla="*/ 2050 h 28640"/>
              <a:gd name="connsiteX1-317" fmla="*/ 18422 w 23155"/>
              <a:gd name="connsiteY1-318" fmla="*/ 2868 h 28640"/>
              <a:gd name="connsiteX2-319" fmla="*/ 23155 w 23155"/>
              <a:gd name="connsiteY2-320" fmla="*/ 13976 h 28640"/>
              <a:gd name="connsiteX3-321" fmla="*/ 18288 w 23155"/>
              <a:gd name="connsiteY3-322" fmla="*/ 25083 h 28640"/>
              <a:gd name="connsiteX4-323" fmla="*/ 2426 w 23155"/>
              <a:gd name="connsiteY4-324" fmla="*/ 27233 h 28640"/>
              <a:gd name="connsiteX5-325" fmla="*/ 1708 w 23155"/>
              <a:gd name="connsiteY5-326" fmla="*/ 2050 h 28640"/>
              <a:gd name="connsiteX0-327" fmla="*/ 1708 w 23155"/>
              <a:gd name="connsiteY0-328" fmla="*/ 2050 h 28640"/>
              <a:gd name="connsiteX1-329" fmla="*/ 18422 w 23155"/>
              <a:gd name="connsiteY1-330" fmla="*/ 2868 h 28640"/>
              <a:gd name="connsiteX2-331" fmla="*/ 23155 w 23155"/>
              <a:gd name="connsiteY2-332" fmla="*/ 13976 h 28640"/>
              <a:gd name="connsiteX3-333" fmla="*/ 18288 w 23155"/>
              <a:gd name="connsiteY3-334" fmla="*/ 25083 h 28640"/>
              <a:gd name="connsiteX4-335" fmla="*/ 2426 w 23155"/>
              <a:gd name="connsiteY4-336" fmla="*/ 27233 h 28640"/>
              <a:gd name="connsiteX5-337" fmla="*/ 1708 w 23155"/>
              <a:gd name="connsiteY5-338" fmla="*/ 2050 h 28640"/>
              <a:gd name="connsiteX0-339" fmla="*/ 1863 w 23310"/>
              <a:gd name="connsiteY0-340" fmla="*/ 2185 h 30355"/>
              <a:gd name="connsiteX1-341" fmla="*/ 18577 w 23310"/>
              <a:gd name="connsiteY1-342" fmla="*/ 3003 h 30355"/>
              <a:gd name="connsiteX2-343" fmla="*/ 23310 w 23310"/>
              <a:gd name="connsiteY2-344" fmla="*/ 14111 h 30355"/>
              <a:gd name="connsiteX3-345" fmla="*/ 18443 w 23310"/>
              <a:gd name="connsiteY3-346" fmla="*/ 25218 h 30355"/>
              <a:gd name="connsiteX4-347" fmla="*/ 2267 w 23310"/>
              <a:gd name="connsiteY4-348" fmla="*/ 29211 h 30355"/>
              <a:gd name="connsiteX5-349" fmla="*/ 1863 w 23310"/>
              <a:gd name="connsiteY5-350" fmla="*/ 2185 h 30355"/>
              <a:gd name="connsiteX0-351" fmla="*/ 1859 w 23306"/>
              <a:gd name="connsiteY0-352" fmla="*/ 2185 h 30199"/>
              <a:gd name="connsiteX1-353" fmla="*/ 18573 w 23306"/>
              <a:gd name="connsiteY1-354" fmla="*/ 3003 h 30199"/>
              <a:gd name="connsiteX2-355" fmla="*/ 23306 w 23306"/>
              <a:gd name="connsiteY2-356" fmla="*/ 14111 h 30199"/>
              <a:gd name="connsiteX3-357" fmla="*/ 18349 w 23306"/>
              <a:gd name="connsiteY3-358" fmla="*/ 24297 h 30199"/>
              <a:gd name="connsiteX4-359" fmla="*/ 2263 w 23306"/>
              <a:gd name="connsiteY4-360" fmla="*/ 29211 h 30199"/>
              <a:gd name="connsiteX5-361" fmla="*/ 1859 w 23306"/>
              <a:gd name="connsiteY5-362" fmla="*/ 2185 h 30199"/>
              <a:gd name="connsiteX0-363" fmla="*/ 1859 w 23306"/>
              <a:gd name="connsiteY0-364" fmla="*/ 2185 h 30093"/>
              <a:gd name="connsiteX1-365" fmla="*/ 18573 w 23306"/>
              <a:gd name="connsiteY1-366" fmla="*/ 3003 h 30093"/>
              <a:gd name="connsiteX2-367" fmla="*/ 23306 w 23306"/>
              <a:gd name="connsiteY2-368" fmla="*/ 14111 h 30093"/>
              <a:gd name="connsiteX3-369" fmla="*/ 18349 w 23306"/>
              <a:gd name="connsiteY3-370" fmla="*/ 24297 h 30093"/>
              <a:gd name="connsiteX4-371" fmla="*/ 2263 w 23306"/>
              <a:gd name="connsiteY4-372" fmla="*/ 29211 h 30093"/>
              <a:gd name="connsiteX5-373" fmla="*/ 1859 w 23306"/>
              <a:gd name="connsiteY5-374" fmla="*/ 2185 h 30093"/>
              <a:gd name="connsiteX0-375" fmla="*/ 1870 w 23319"/>
              <a:gd name="connsiteY0-376" fmla="*/ 1625 h 29533"/>
              <a:gd name="connsiteX1-377" fmla="*/ 18764 w 23319"/>
              <a:gd name="connsiteY1-378" fmla="*/ 4183 h 29533"/>
              <a:gd name="connsiteX2-379" fmla="*/ 23317 w 23319"/>
              <a:gd name="connsiteY2-380" fmla="*/ 13551 h 29533"/>
              <a:gd name="connsiteX3-381" fmla="*/ 18360 w 23319"/>
              <a:gd name="connsiteY3-382" fmla="*/ 23737 h 29533"/>
              <a:gd name="connsiteX4-383" fmla="*/ 2274 w 23319"/>
              <a:gd name="connsiteY4-384" fmla="*/ 28651 h 29533"/>
              <a:gd name="connsiteX5-385" fmla="*/ 1870 w 23319"/>
              <a:gd name="connsiteY5-386" fmla="*/ 1625 h 29533"/>
              <a:gd name="connsiteX0-387" fmla="*/ 1852 w 23347"/>
              <a:gd name="connsiteY0-388" fmla="*/ 1451 h 30551"/>
              <a:gd name="connsiteX1-389" fmla="*/ 18791 w 23347"/>
              <a:gd name="connsiteY1-390" fmla="*/ 5135 h 30551"/>
              <a:gd name="connsiteX2-391" fmla="*/ 23344 w 23347"/>
              <a:gd name="connsiteY2-392" fmla="*/ 14503 h 30551"/>
              <a:gd name="connsiteX3-393" fmla="*/ 18387 w 23347"/>
              <a:gd name="connsiteY3-394" fmla="*/ 24689 h 30551"/>
              <a:gd name="connsiteX4-395" fmla="*/ 2301 w 23347"/>
              <a:gd name="connsiteY4-396" fmla="*/ 29603 h 30551"/>
              <a:gd name="connsiteX5-397" fmla="*/ 1852 w 23347"/>
              <a:gd name="connsiteY5-398" fmla="*/ 1451 h 30551"/>
              <a:gd name="connsiteX0-399" fmla="*/ 2079 w 24544"/>
              <a:gd name="connsiteY0-400" fmla="*/ 1399 h 30499"/>
              <a:gd name="connsiteX1-401" fmla="*/ 22352 w 24544"/>
              <a:gd name="connsiteY1-402" fmla="*/ 5313 h 30499"/>
              <a:gd name="connsiteX2-403" fmla="*/ 23571 w 24544"/>
              <a:gd name="connsiteY2-404" fmla="*/ 14451 h 30499"/>
              <a:gd name="connsiteX3-405" fmla="*/ 18614 w 24544"/>
              <a:gd name="connsiteY3-406" fmla="*/ 24637 h 30499"/>
              <a:gd name="connsiteX4-407" fmla="*/ 2528 w 24544"/>
              <a:gd name="connsiteY4-408" fmla="*/ 29551 h 30499"/>
              <a:gd name="connsiteX5-409" fmla="*/ 2079 w 24544"/>
              <a:gd name="connsiteY5-410" fmla="*/ 1399 h 30499"/>
              <a:gd name="connsiteX0-411" fmla="*/ 2362 w 25889"/>
              <a:gd name="connsiteY0-412" fmla="*/ 1399 h 29790"/>
              <a:gd name="connsiteX1-413" fmla="*/ 22635 w 25889"/>
              <a:gd name="connsiteY1-414" fmla="*/ 5313 h 29790"/>
              <a:gd name="connsiteX2-415" fmla="*/ 23854 w 25889"/>
              <a:gd name="connsiteY2-416" fmla="*/ 14451 h 29790"/>
              <a:gd name="connsiteX3-417" fmla="*/ 2811 w 25889"/>
              <a:gd name="connsiteY3-418" fmla="*/ 29551 h 29790"/>
              <a:gd name="connsiteX4-419" fmla="*/ 2362 w 25889"/>
              <a:gd name="connsiteY4-420" fmla="*/ 1399 h 29790"/>
              <a:gd name="connsiteX0-421" fmla="*/ 2329 w 25488"/>
              <a:gd name="connsiteY0-422" fmla="*/ 1688 h 31439"/>
              <a:gd name="connsiteX1-423" fmla="*/ 22602 w 25488"/>
              <a:gd name="connsiteY1-424" fmla="*/ 5602 h 31439"/>
              <a:gd name="connsiteX2-425" fmla="*/ 23248 w 25488"/>
              <a:gd name="connsiteY2-426" fmla="*/ 25566 h 31439"/>
              <a:gd name="connsiteX3-427" fmla="*/ 2778 w 25488"/>
              <a:gd name="connsiteY3-428" fmla="*/ 29840 h 31439"/>
              <a:gd name="connsiteX4-429" fmla="*/ 2329 w 25488"/>
              <a:gd name="connsiteY4-430" fmla="*/ 1688 h 31439"/>
              <a:gd name="connsiteX0-431" fmla="*/ 2379 w 25958"/>
              <a:gd name="connsiteY0-432" fmla="*/ 1543 h 31279"/>
              <a:gd name="connsiteX1-433" fmla="*/ 23427 w 25958"/>
              <a:gd name="connsiteY1-434" fmla="*/ 5994 h 31279"/>
              <a:gd name="connsiteX2-435" fmla="*/ 23298 w 25958"/>
              <a:gd name="connsiteY2-436" fmla="*/ 25421 h 31279"/>
              <a:gd name="connsiteX3-437" fmla="*/ 2828 w 25958"/>
              <a:gd name="connsiteY3-438" fmla="*/ 29695 h 31279"/>
              <a:gd name="connsiteX4-439" fmla="*/ 2379 w 25958"/>
              <a:gd name="connsiteY4-440" fmla="*/ 1543 h 31279"/>
              <a:gd name="connsiteX0-441" fmla="*/ 1607 w 25080"/>
              <a:gd name="connsiteY0-442" fmla="*/ 1681 h 33070"/>
              <a:gd name="connsiteX1-443" fmla="*/ 22655 w 25080"/>
              <a:gd name="connsiteY1-444" fmla="*/ 6132 h 33070"/>
              <a:gd name="connsiteX2-445" fmla="*/ 22526 w 25080"/>
              <a:gd name="connsiteY2-446" fmla="*/ 25559 h 33070"/>
              <a:gd name="connsiteX3-447" fmla="*/ 3807 w 25080"/>
              <a:gd name="connsiteY3-448" fmla="*/ 31752 h 33070"/>
              <a:gd name="connsiteX4-449" fmla="*/ 1607 w 25080"/>
              <a:gd name="connsiteY4-450" fmla="*/ 1681 h 33070"/>
              <a:gd name="connsiteX0-451" fmla="*/ 1683 w 25156"/>
              <a:gd name="connsiteY0-452" fmla="*/ 1681 h 33485"/>
              <a:gd name="connsiteX1-453" fmla="*/ 22731 w 25156"/>
              <a:gd name="connsiteY1-454" fmla="*/ 6132 h 33485"/>
              <a:gd name="connsiteX2-455" fmla="*/ 22602 w 25156"/>
              <a:gd name="connsiteY2-456" fmla="*/ 25559 h 33485"/>
              <a:gd name="connsiteX3-457" fmla="*/ 3883 w 25156"/>
              <a:gd name="connsiteY3-458" fmla="*/ 31752 h 33485"/>
              <a:gd name="connsiteX4-459" fmla="*/ 1683 w 25156"/>
              <a:gd name="connsiteY4-460" fmla="*/ 1681 h 33485"/>
              <a:gd name="connsiteX0-461" fmla="*/ 1545 w 24308"/>
              <a:gd name="connsiteY0-462" fmla="*/ 1764 h 33894"/>
              <a:gd name="connsiteX1-463" fmla="*/ 22593 w 24308"/>
              <a:gd name="connsiteY1-464" fmla="*/ 6215 h 33894"/>
              <a:gd name="connsiteX2-465" fmla="*/ 20915 w 24308"/>
              <a:gd name="connsiteY2-466" fmla="*/ 28483 h 33894"/>
              <a:gd name="connsiteX3-467" fmla="*/ 3745 w 24308"/>
              <a:gd name="connsiteY3-468" fmla="*/ 31835 h 33894"/>
              <a:gd name="connsiteX4-469" fmla="*/ 1545 w 24308"/>
              <a:gd name="connsiteY4-470" fmla="*/ 1764 h 33894"/>
              <a:gd name="connsiteX0-471" fmla="*/ 1545 w 24711"/>
              <a:gd name="connsiteY0-472" fmla="*/ 1764 h 34793"/>
              <a:gd name="connsiteX1-473" fmla="*/ 22593 w 24711"/>
              <a:gd name="connsiteY1-474" fmla="*/ 6215 h 34793"/>
              <a:gd name="connsiteX2-475" fmla="*/ 20915 w 24711"/>
              <a:gd name="connsiteY2-476" fmla="*/ 28483 h 34793"/>
              <a:gd name="connsiteX3-477" fmla="*/ 3745 w 24711"/>
              <a:gd name="connsiteY3-478" fmla="*/ 31835 h 34793"/>
              <a:gd name="connsiteX4-479" fmla="*/ 1545 w 24711"/>
              <a:gd name="connsiteY4-480" fmla="*/ 1764 h 34793"/>
              <a:gd name="connsiteX0-481" fmla="*/ 1556 w 24869"/>
              <a:gd name="connsiteY0-482" fmla="*/ 1726 h 34201"/>
              <a:gd name="connsiteX1-483" fmla="*/ 22604 w 24869"/>
              <a:gd name="connsiteY1-484" fmla="*/ 6177 h 34201"/>
              <a:gd name="connsiteX2-485" fmla="*/ 21229 w 24869"/>
              <a:gd name="connsiteY2-486" fmla="*/ 27140 h 34201"/>
              <a:gd name="connsiteX3-487" fmla="*/ 3756 w 24869"/>
              <a:gd name="connsiteY3-488" fmla="*/ 31797 h 34201"/>
              <a:gd name="connsiteX4-489" fmla="*/ 1556 w 24869"/>
              <a:gd name="connsiteY4-490" fmla="*/ 1726 h 34201"/>
              <a:gd name="connsiteX0-491" fmla="*/ 1563 w 24960"/>
              <a:gd name="connsiteY0-492" fmla="*/ 1734 h 34331"/>
              <a:gd name="connsiteX1-493" fmla="*/ 22611 w 24960"/>
              <a:gd name="connsiteY1-494" fmla="*/ 6185 h 34331"/>
              <a:gd name="connsiteX2-495" fmla="*/ 21404 w 24960"/>
              <a:gd name="connsiteY2-496" fmla="*/ 27455 h 34331"/>
              <a:gd name="connsiteX3-497" fmla="*/ 3763 w 24960"/>
              <a:gd name="connsiteY3-498" fmla="*/ 31805 h 34331"/>
              <a:gd name="connsiteX4-499" fmla="*/ 1563 w 24960"/>
              <a:gd name="connsiteY4-500" fmla="*/ 1734 h 34331"/>
              <a:gd name="connsiteX0-501" fmla="*/ 1612 w 24575"/>
              <a:gd name="connsiteY0-502" fmla="*/ 1724 h 33427"/>
              <a:gd name="connsiteX1-503" fmla="*/ 22660 w 24575"/>
              <a:gd name="connsiteY1-504" fmla="*/ 6175 h 33427"/>
              <a:gd name="connsiteX2-505" fmla="*/ 21453 w 24575"/>
              <a:gd name="connsiteY2-506" fmla="*/ 27445 h 33427"/>
              <a:gd name="connsiteX3-507" fmla="*/ 3677 w 24575"/>
              <a:gd name="connsiteY3-508" fmla="*/ 31641 h 33427"/>
              <a:gd name="connsiteX4-509" fmla="*/ 1612 w 24575"/>
              <a:gd name="connsiteY4-510" fmla="*/ 1724 h 33427"/>
              <a:gd name="connsiteX0-511" fmla="*/ 1647 w 24465"/>
              <a:gd name="connsiteY0-512" fmla="*/ 1865 h 32744"/>
              <a:gd name="connsiteX1-513" fmla="*/ 22560 w 24465"/>
              <a:gd name="connsiteY1-514" fmla="*/ 5548 h 32744"/>
              <a:gd name="connsiteX2-515" fmla="*/ 21353 w 24465"/>
              <a:gd name="connsiteY2-516" fmla="*/ 26818 h 32744"/>
              <a:gd name="connsiteX3-517" fmla="*/ 3577 w 24465"/>
              <a:gd name="connsiteY3-518" fmla="*/ 31014 h 32744"/>
              <a:gd name="connsiteX4-519" fmla="*/ 1647 w 24465"/>
              <a:gd name="connsiteY4-520" fmla="*/ 1865 h 32744"/>
              <a:gd name="connsiteX0-521" fmla="*/ 1604 w 24602"/>
              <a:gd name="connsiteY0-522" fmla="*/ 1736 h 33357"/>
              <a:gd name="connsiteX1-523" fmla="*/ 22685 w 24602"/>
              <a:gd name="connsiteY1-524" fmla="*/ 6110 h 33357"/>
              <a:gd name="connsiteX2-525" fmla="*/ 21478 w 24602"/>
              <a:gd name="connsiteY2-526" fmla="*/ 27380 h 33357"/>
              <a:gd name="connsiteX3-527" fmla="*/ 3702 w 24602"/>
              <a:gd name="connsiteY3-528" fmla="*/ 31576 h 33357"/>
              <a:gd name="connsiteX4-529" fmla="*/ 1604 w 24602"/>
              <a:gd name="connsiteY4-530" fmla="*/ 1736 h 33357"/>
              <a:gd name="connsiteX0-531" fmla="*/ 1589 w 24587"/>
              <a:gd name="connsiteY0-532" fmla="*/ 935 h 32556"/>
              <a:gd name="connsiteX1-533" fmla="*/ 22670 w 24587"/>
              <a:gd name="connsiteY1-534" fmla="*/ 5309 h 32556"/>
              <a:gd name="connsiteX2-535" fmla="*/ 21463 w 24587"/>
              <a:gd name="connsiteY2-536" fmla="*/ 26579 h 32556"/>
              <a:gd name="connsiteX3-537" fmla="*/ 3687 w 24587"/>
              <a:gd name="connsiteY3-538" fmla="*/ 30775 h 32556"/>
              <a:gd name="connsiteX4-539" fmla="*/ 1589 w 24587"/>
              <a:gd name="connsiteY4-540" fmla="*/ 935 h 32556"/>
              <a:gd name="connsiteX0-541" fmla="*/ 1351 w 24349"/>
              <a:gd name="connsiteY0-542" fmla="*/ 1300 h 32921"/>
              <a:gd name="connsiteX1-543" fmla="*/ 22432 w 24349"/>
              <a:gd name="connsiteY1-544" fmla="*/ 5674 h 32921"/>
              <a:gd name="connsiteX2-545" fmla="*/ 21225 w 24349"/>
              <a:gd name="connsiteY2-546" fmla="*/ 26944 h 32921"/>
              <a:gd name="connsiteX3-547" fmla="*/ 3449 w 24349"/>
              <a:gd name="connsiteY3-548" fmla="*/ 31140 h 32921"/>
              <a:gd name="connsiteX4-549" fmla="*/ 1351 w 24349"/>
              <a:gd name="connsiteY4-550" fmla="*/ 1300 h 32921"/>
              <a:gd name="connsiteX0-551" fmla="*/ 1573 w 24571"/>
              <a:gd name="connsiteY0-552" fmla="*/ 1702 h 33323"/>
              <a:gd name="connsiteX1-553" fmla="*/ 22654 w 24571"/>
              <a:gd name="connsiteY1-554" fmla="*/ 6076 h 33323"/>
              <a:gd name="connsiteX2-555" fmla="*/ 21447 w 24571"/>
              <a:gd name="connsiteY2-556" fmla="*/ 27346 h 33323"/>
              <a:gd name="connsiteX3-557" fmla="*/ 3671 w 24571"/>
              <a:gd name="connsiteY3-558" fmla="*/ 31542 h 33323"/>
              <a:gd name="connsiteX4-559" fmla="*/ 1573 w 24571"/>
              <a:gd name="connsiteY4-560" fmla="*/ 1702 h 33323"/>
              <a:gd name="connsiteX0-561" fmla="*/ 1586 w 24719"/>
              <a:gd name="connsiteY0-562" fmla="*/ 1721 h 33524"/>
              <a:gd name="connsiteX1-563" fmla="*/ 22667 w 24719"/>
              <a:gd name="connsiteY1-564" fmla="*/ 6095 h 33524"/>
              <a:gd name="connsiteX2-565" fmla="*/ 21763 w 24719"/>
              <a:gd name="connsiteY2-566" fmla="*/ 27979 h 33524"/>
              <a:gd name="connsiteX3-567" fmla="*/ 3684 w 24719"/>
              <a:gd name="connsiteY3-568" fmla="*/ 31561 h 33524"/>
              <a:gd name="connsiteX4-569" fmla="*/ 1586 w 24719"/>
              <a:gd name="connsiteY4-570" fmla="*/ 1721 h 33524"/>
              <a:gd name="connsiteX0-571" fmla="*/ 1586 w 24904"/>
              <a:gd name="connsiteY0-572" fmla="*/ 1721 h 34186"/>
              <a:gd name="connsiteX1-573" fmla="*/ 22667 w 24904"/>
              <a:gd name="connsiteY1-574" fmla="*/ 6095 h 34186"/>
              <a:gd name="connsiteX2-575" fmla="*/ 21763 w 24904"/>
              <a:gd name="connsiteY2-576" fmla="*/ 27979 h 34186"/>
              <a:gd name="connsiteX3-577" fmla="*/ 3684 w 24904"/>
              <a:gd name="connsiteY3-578" fmla="*/ 31561 h 34186"/>
              <a:gd name="connsiteX4-579" fmla="*/ 1586 w 24904"/>
              <a:gd name="connsiteY4-580" fmla="*/ 1721 h 34186"/>
              <a:gd name="connsiteX0-581" fmla="*/ 1586 w 24313"/>
              <a:gd name="connsiteY0-582" fmla="*/ 3002 h 35467"/>
              <a:gd name="connsiteX1-583" fmla="*/ 10607 w 24313"/>
              <a:gd name="connsiteY1-584" fmla="*/ 1529 h 35467"/>
              <a:gd name="connsiteX2-585" fmla="*/ 22667 w 24313"/>
              <a:gd name="connsiteY2-586" fmla="*/ 7376 h 35467"/>
              <a:gd name="connsiteX3-587" fmla="*/ 21763 w 24313"/>
              <a:gd name="connsiteY3-588" fmla="*/ 29260 h 35467"/>
              <a:gd name="connsiteX4-589" fmla="*/ 3684 w 24313"/>
              <a:gd name="connsiteY4-590" fmla="*/ 32842 h 35467"/>
              <a:gd name="connsiteX5-591" fmla="*/ 1586 w 24313"/>
              <a:gd name="connsiteY5-592" fmla="*/ 3002 h 35467"/>
              <a:gd name="connsiteX0-593" fmla="*/ 705 w 23454"/>
              <a:gd name="connsiteY0-594" fmla="*/ 1734 h 34199"/>
              <a:gd name="connsiteX1-595" fmla="*/ 9371 w 23454"/>
              <a:gd name="connsiteY1-596" fmla="*/ 3844 h 34199"/>
              <a:gd name="connsiteX2-597" fmla="*/ 21786 w 23454"/>
              <a:gd name="connsiteY2-598" fmla="*/ 6108 h 34199"/>
              <a:gd name="connsiteX3-599" fmla="*/ 20882 w 23454"/>
              <a:gd name="connsiteY3-600" fmla="*/ 27992 h 34199"/>
              <a:gd name="connsiteX4-601" fmla="*/ 2803 w 23454"/>
              <a:gd name="connsiteY4-602" fmla="*/ 31574 h 34199"/>
              <a:gd name="connsiteX5-603" fmla="*/ 705 w 23454"/>
              <a:gd name="connsiteY5-604" fmla="*/ 1734 h 34199"/>
              <a:gd name="connsiteX0-605" fmla="*/ 966 w 23715"/>
              <a:gd name="connsiteY0-606" fmla="*/ 1734 h 33042"/>
              <a:gd name="connsiteX1-607" fmla="*/ 9632 w 23715"/>
              <a:gd name="connsiteY1-608" fmla="*/ 3844 h 33042"/>
              <a:gd name="connsiteX2-609" fmla="*/ 22047 w 23715"/>
              <a:gd name="connsiteY2-610" fmla="*/ 6108 h 33042"/>
              <a:gd name="connsiteX3-611" fmla="*/ 21143 w 23715"/>
              <a:gd name="connsiteY3-612" fmla="*/ 27992 h 33042"/>
              <a:gd name="connsiteX4-613" fmla="*/ 3064 w 23715"/>
              <a:gd name="connsiteY4-614" fmla="*/ 31574 h 33042"/>
              <a:gd name="connsiteX5-615" fmla="*/ 445 w 23715"/>
              <a:gd name="connsiteY5-616" fmla="*/ 18074 h 33042"/>
              <a:gd name="connsiteX6-617" fmla="*/ 966 w 23715"/>
              <a:gd name="connsiteY6-618" fmla="*/ 1734 h 33042"/>
              <a:gd name="connsiteX0-619" fmla="*/ 966 w 23059"/>
              <a:gd name="connsiteY0-620" fmla="*/ 1734 h 33418"/>
              <a:gd name="connsiteX1-621" fmla="*/ 9632 w 23059"/>
              <a:gd name="connsiteY1-622" fmla="*/ 3844 h 33418"/>
              <a:gd name="connsiteX2-623" fmla="*/ 22047 w 23059"/>
              <a:gd name="connsiteY2-624" fmla="*/ 6108 h 33418"/>
              <a:gd name="connsiteX3-625" fmla="*/ 21143 w 23059"/>
              <a:gd name="connsiteY3-626" fmla="*/ 27992 h 33418"/>
              <a:gd name="connsiteX4-627" fmla="*/ 11673 w 23059"/>
              <a:gd name="connsiteY4-628" fmla="*/ 32917 h 33418"/>
              <a:gd name="connsiteX5-629" fmla="*/ 3064 w 23059"/>
              <a:gd name="connsiteY5-630" fmla="*/ 31574 h 33418"/>
              <a:gd name="connsiteX6-631" fmla="*/ 445 w 23059"/>
              <a:gd name="connsiteY6-632" fmla="*/ 18074 h 33418"/>
              <a:gd name="connsiteX7" fmla="*/ 966 w 23059"/>
              <a:gd name="connsiteY7" fmla="*/ 1734 h 33418"/>
              <a:gd name="connsiteX0-633" fmla="*/ 966 w 23059"/>
              <a:gd name="connsiteY0-634" fmla="*/ 1734 h 33418"/>
              <a:gd name="connsiteX1-635" fmla="*/ 9632 w 23059"/>
              <a:gd name="connsiteY1-636" fmla="*/ 3844 h 33418"/>
              <a:gd name="connsiteX2-637" fmla="*/ 22047 w 23059"/>
              <a:gd name="connsiteY2-638" fmla="*/ 6108 h 33418"/>
              <a:gd name="connsiteX3-639" fmla="*/ 21143 w 23059"/>
              <a:gd name="connsiteY3-640" fmla="*/ 27992 h 33418"/>
              <a:gd name="connsiteX4-641" fmla="*/ 11673 w 23059"/>
              <a:gd name="connsiteY4-642" fmla="*/ 32917 h 33418"/>
              <a:gd name="connsiteX5-643" fmla="*/ 3064 w 23059"/>
              <a:gd name="connsiteY5-644" fmla="*/ 31574 h 33418"/>
              <a:gd name="connsiteX6-645" fmla="*/ 445 w 23059"/>
              <a:gd name="connsiteY6-646" fmla="*/ 18074 h 33418"/>
              <a:gd name="connsiteX7-647" fmla="*/ 966 w 23059"/>
              <a:gd name="connsiteY7-648" fmla="*/ 1734 h 33418"/>
              <a:gd name="connsiteX0-649" fmla="*/ 966 w 22732"/>
              <a:gd name="connsiteY0-650" fmla="*/ 1734 h 33418"/>
              <a:gd name="connsiteX1-651" fmla="*/ 9632 w 22732"/>
              <a:gd name="connsiteY1-652" fmla="*/ 3844 h 33418"/>
              <a:gd name="connsiteX2-653" fmla="*/ 22047 w 22732"/>
              <a:gd name="connsiteY2-654" fmla="*/ 6108 h 33418"/>
              <a:gd name="connsiteX3-655" fmla="*/ 20122 w 22732"/>
              <a:gd name="connsiteY3-656" fmla="*/ 23283 h 33418"/>
              <a:gd name="connsiteX4-657" fmla="*/ 11673 w 22732"/>
              <a:gd name="connsiteY4-658" fmla="*/ 32917 h 33418"/>
              <a:gd name="connsiteX5-659" fmla="*/ 3064 w 22732"/>
              <a:gd name="connsiteY5-660" fmla="*/ 31574 h 33418"/>
              <a:gd name="connsiteX6-661" fmla="*/ 445 w 22732"/>
              <a:gd name="connsiteY6-662" fmla="*/ 18074 h 33418"/>
              <a:gd name="connsiteX7-663" fmla="*/ 966 w 22732"/>
              <a:gd name="connsiteY7-664" fmla="*/ 1734 h 33418"/>
              <a:gd name="connsiteX0-665" fmla="*/ 966 w 22695"/>
              <a:gd name="connsiteY0-666" fmla="*/ 3315 h 34999"/>
              <a:gd name="connsiteX1-667" fmla="*/ 9632 w 22695"/>
              <a:gd name="connsiteY1-668" fmla="*/ 5425 h 34999"/>
              <a:gd name="connsiteX2-669" fmla="*/ 22003 w 22695"/>
              <a:gd name="connsiteY2-670" fmla="*/ 728 h 34999"/>
              <a:gd name="connsiteX3-671" fmla="*/ 20122 w 22695"/>
              <a:gd name="connsiteY3-672" fmla="*/ 24864 h 34999"/>
              <a:gd name="connsiteX4-673" fmla="*/ 11673 w 22695"/>
              <a:gd name="connsiteY4-674" fmla="*/ 34498 h 34999"/>
              <a:gd name="connsiteX5-675" fmla="*/ 3064 w 22695"/>
              <a:gd name="connsiteY5-676" fmla="*/ 33155 h 34999"/>
              <a:gd name="connsiteX6-677" fmla="*/ 445 w 22695"/>
              <a:gd name="connsiteY6-678" fmla="*/ 19655 h 34999"/>
              <a:gd name="connsiteX7-679" fmla="*/ 966 w 22695"/>
              <a:gd name="connsiteY7-680" fmla="*/ 3315 h 34999"/>
              <a:gd name="connsiteX0-681" fmla="*/ 1099 w 22684"/>
              <a:gd name="connsiteY0-682" fmla="*/ 4110 h 35794"/>
              <a:gd name="connsiteX1-683" fmla="*/ 11762 w 22684"/>
              <a:gd name="connsiteY1-684" fmla="*/ 1920 h 35794"/>
              <a:gd name="connsiteX2-685" fmla="*/ 22136 w 22684"/>
              <a:gd name="connsiteY2-686" fmla="*/ 1523 h 35794"/>
              <a:gd name="connsiteX3-687" fmla="*/ 20255 w 22684"/>
              <a:gd name="connsiteY3-688" fmla="*/ 25659 h 35794"/>
              <a:gd name="connsiteX4-689" fmla="*/ 11806 w 22684"/>
              <a:gd name="connsiteY4-690" fmla="*/ 35293 h 35794"/>
              <a:gd name="connsiteX5-691" fmla="*/ 3197 w 22684"/>
              <a:gd name="connsiteY5-692" fmla="*/ 33950 h 35794"/>
              <a:gd name="connsiteX6-693" fmla="*/ 578 w 22684"/>
              <a:gd name="connsiteY6-694" fmla="*/ 20450 h 35794"/>
              <a:gd name="connsiteX7-695" fmla="*/ 1099 w 22684"/>
              <a:gd name="connsiteY7-696" fmla="*/ 4110 h 35794"/>
              <a:gd name="connsiteX0-697" fmla="*/ 935 w 22964"/>
              <a:gd name="connsiteY0-698" fmla="*/ 2165 h 35794"/>
              <a:gd name="connsiteX1-699" fmla="*/ 12042 w 22964"/>
              <a:gd name="connsiteY1-700" fmla="*/ 1920 h 35794"/>
              <a:gd name="connsiteX2-701" fmla="*/ 22416 w 22964"/>
              <a:gd name="connsiteY2-702" fmla="*/ 1523 h 35794"/>
              <a:gd name="connsiteX3-703" fmla="*/ 20535 w 22964"/>
              <a:gd name="connsiteY3-704" fmla="*/ 25659 h 35794"/>
              <a:gd name="connsiteX4-705" fmla="*/ 12086 w 22964"/>
              <a:gd name="connsiteY4-706" fmla="*/ 35293 h 35794"/>
              <a:gd name="connsiteX5-707" fmla="*/ 3477 w 22964"/>
              <a:gd name="connsiteY5-708" fmla="*/ 33950 h 35794"/>
              <a:gd name="connsiteX6-709" fmla="*/ 858 w 22964"/>
              <a:gd name="connsiteY6-710" fmla="*/ 20450 h 35794"/>
              <a:gd name="connsiteX7-711" fmla="*/ 935 w 22964"/>
              <a:gd name="connsiteY7-712" fmla="*/ 2165 h 35794"/>
              <a:gd name="connsiteX0-713" fmla="*/ 502 w 22531"/>
              <a:gd name="connsiteY0-714" fmla="*/ 2165 h 35815"/>
              <a:gd name="connsiteX1-715" fmla="*/ 11609 w 22531"/>
              <a:gd name="connsiteY1-716" fmla="*/ 1920 h 35815"/>
              <a:gd name="connsiteX2-717" fmla="*/ 21983 w 22531"/>
              <a:gd name="connsiteY2-718" fmla="*/ 1523 h 35815"/>
              <a:gd name="connsiteX3-719" fmla="*/ 20102 w 22531"/>
              <a:gd name="connsiteY3-720" fmla="*/ 25659 h 35815"/>
              <a:gd name="connsiteX4-721" fmla="*/ 11653 w 22531"/>
              <a:gd name="connsiteY4-722" fmla="*/ 35293 h 35815"/>
              <a:gd name="connsiteX5-723" fmla="*/ 3044 w 22531"/>
              <a:gd name="connsiteY5-724" fmla="*/ 33950 h 35815"/>
              <a:gd name="connsiteX6-725" fmla="*/ 1978 w 22531"/>
              <a:gd name="connsiteY6-726" fmla="*/ 20041 h 35815"/>
              <a:gd name="connsiteX7-727" fmla="*/ 502 w 22531"/>
              <a:gd name="connsiteY7-728" fmla="*/ 2165 h 35815"/>
              <a:gd name="connsiteX0-729" fmla="*/ 502 w 22531"/>
              <a:gd name="connsiteY0-730" fmla="*/ 2165 h 36702"/>
              <a:gd name="connsiteX1-731" fmla="*/ 11609 w 22531"/>
              <a:gd name="connsiteY1-732" fmla="*/ 1920 h 36702"/>
              <a:gd name="connsiteX2-733" fmla="*/ 21983 w 22531"/>
              <a:gd name="connsiteY2-734" fmla="*/ 1523 h 36702"/>
              <a:gd name="connsiteX3-735" fmla="*/ 20102 w 22531"/>
              <a:gd name="connsiteY3-736" fmla="*/ 25659 h 36702"/>
              <a:gd name="connsiteX4-737" fmla="*/ 11653 w 22531"/>
              <a:gd name="connsiteY4-738" fmla="*/ 35293 h 36702"/>
              <a:gd name="connsiteX5-739" fmla="*/ 2600 w 22531"/>
              <a:gd name="connsiteY5-740" fmla="*/ 35486 h 36702"/>
              <a:gd name="connsiteX6-741" fmla="*/ 1978 w 22531"/>
              <a:gd name="connsiteY6-742" fmla="*/ 20041 h 36702"/>
              <a:gd name="connsiteX7-743" fmla="*/ 502 w 22531"/>
              <a:gd name="connsiteY7-744" fmla="*/ 2165 h 36702"/>
              <a:gd name="connsiteX0-745" fmla="*/ 502 w 22518"/>
              <a:gd name="connsiteY0-746" fmla="*/ 2165 h 37257"/>
              <a:gd name="connsiteX1-747" fmla="*/ 11609 w 22518"/>
              <a:gd name="connsiteY1-748" fmla="*/ 1920 h 37257"/>
              <a:gd name="connsiteX2-749" fmla="*/ 21983 w 22518"/>
              <a:gd name="connsiteY2-750" fmla="*/ 1523 h 37257"/>
              <a:gd name="connsiteX3-751" fmla="*/ 20102 w 22518"/>
              <a:gd name="connsiteY3-752" fmla="*/ 25659 h 37257"/>
              <a:gd name="connsiteX4-753" fmla="*/ 12141 w 22518"/>
              <a:gd name="connsiteY4-754" fmla="*/ 36521 h 37257"/>
              <a:gd name="connsiteX5-755" fmla="*/ 2600 w 22518"/>
              <a:gd name="connsiteY5-756" fmla="*/ 35486 h 37257"/>
              <a:gd name="connsiteX6-757" fmla="*/ 1978 w 22518"/>
              <a:gd name="connsiteY6-758" fmla="*/ 20041 h 37257"/>
              <a:gd name="connsiteX7-759" fmla="*/ 502 w 22518"/>
              <a:gd name="connsiteY7-760" fmla="*/ 2165 h 37257"/>
              <a:gd name="connsiteX0-761" fmla="*/ 502 w 22518"/>
              <a:gd name="connsiteY0-762" fmla="*/ 2165 h 37257"/>
              <a:gd name="connsiteX1-763" fmla="*/ 11609 w 22518"/>
              <a:gd name="connsiteY1-764" fmla="*/ 1920 h 37257"/>
              <a:gd name="connsiteX2-765" fmla="*/ 21983 w 22518"/>
              <a:gd name="connsiteY2-766" fmla="*/ 1523 h 37257"/>
              <a:gd name="connsiteX3-767" fmla="*/ 20102 w 22518"/>
              <a:gd name="connsiteY3-768" fmla="*/ 25659 h 37257"/>
              <a:gd name="connsiteX4-769" fmla="*/ 12141 w 22518"/>
              <a:gd name="connsiteY4-770" fmla="*/ 36521 h 37257"/>
              <a:gd name="connsiteX5-771" fmla="*/ 2600 w 22518"/>
              <a:gd name="connsiteY5-772" fmla="*/ 35486 h 37257"/>
              <a:gd name="connsiteX6-773" fmla="*/ 1978 w 22518"/>
              <a:gd name="connsiteY6-774" fmla="*/ 20041 h 37257"/>
              <a:gd name="connsiteX7-775" fmla="*/ 502 w 22518"/>
              <a:gd name="connsiteY7-776" fmla="*/ 2165 h 37257"/>
              <a:gd name="connsiteX0-777" fmla="*/ 502 w 22528"/>
              <a:gd name="connsiteY0-778" fmla="*/ 2165 h 36264"/>
              <a:gd name="connsiteX1-779" fmla="*/ 11609 w 22528"/>
              <a:gd name="connsiteY1-780" fmla="*/ 1920 h 36264"/>
              <a:gd name="connsiteX2-781" fmla="*/ 21983 w 22528"/>
              <a:gd name="connsiteY2-782" fmla="*/ 1523 h 36264"/>
              <a:gd name="connsiteX3-783" fmla="*/ 20102 w 22528"/>
              <a:gd name="connsiteY3-784" fmla="*/ 25659 h 36264"/>
              <a:gd name="connsiteX4-785" fmla="*/ 11742 w 22528"/>
              <a:gd name="connsiteY4-786" fmla="*/ 33757 h 36264"/>
              <a:gd name="connsiteX5-787" fmla="*/ 2600 w 22528"/>
              <a:gd name="connsiteY5-788" fmla="*/ 35486 h 36264"/>
              <a:gd name="connsiteX6-789" fmla="*/ 1978 w 22528"/>
              <a:gd name="connsiteY6-790" fmla="*/ 20041 h 36264"/>
              <a:gd name="connsiteX7-791" fmla="*/ 502 w 22528"/>
              <a:gd name="connsiteY7-792" fmla="*/ 2165 h 36264"/>
              <a:gd name="connsiteX0-793" fmla="*/ 502 w 22528"/>
              <a:gd name="connsiteY0-794" fmla="*/ 2165 h 37082"/>
              <a:gd name="connsiteX1-795" fmla="*/ 11609 w 22528"/>
              <a:gd name="connsiteY1-796" fmla="*/ 1920 h 37082"/>
              <a:gd name="connsiteX2-797" fmla="*/ 21983 w 22528"/>
              <a:gd name="connsiteY2-798" fmla="*/ 1523 h 37082"/>
              <a:gd name="connsiteX3-799" fmla="*/ 20102 w 22528"/>
              <a:gd name="connsiteY3-800" fmla="*/ 25659 h 37082"/>
              <a:gd name="connsiteX4-801" fmla="*/ 11742 w 22528"/>
              <a:gd name="connsiteY4-802" fmla="*/ 33757 h 37082"/>
              <a:gd name="connsiteX5-803" fmla="*/ 2600 w 22528"/>
              <a:gd name="connsiteY5-804" fmla="*/ 35486 h 37082"/>
              <a:gd name="connsiteX6-805" fmla="*/ 1978 w 22528"/>
              <a:gd name="connsiteY6-806" fmla="*/ 20041 h 37082"/>
              <a:gd name="connsiteX7-807" fmla="*/ 502 w 22528"/>
              <a:gd name="connsiteY7-808" fmla="*/ 2165 h 37082"/>
              <a:gd name="connsiteX0-809" fmla="*/ 502 w 22528"/>
              <a:gd name="connsiteY0-810" fmla="*/ 2165 h 36573"/>
              <a:gd name="connsiteX1-811" fmla="*/ 11609 w 22528"/>
              <a:gd name="connsiteY1-812" fmla="*/ 1920 h 36573"/>
              <a:gd name="connsiteX2-813" fmla="*/ 21983 w 22528"/>
              <a:gd name="connsiteY2-814" fmla="*/ 1523 h 36573"/>
              <a:gd name="connsiteX3-815" fmla="*/ 20102 w 22528"/>
              <a:gd name="connsiteY3-816" fmla="*/ 25659 h 36573"/>
              <a:gd name="connsiteX4-817" fmla="*/ 11742 w 22528"/>
              <a:gd name="connsiteY4-818" fmla="*/ 33757 h 36573"/>
              <a:gd name="connsiteX5-819" fmla="*/ 2600 w 22528"/>
              <a:gd name="connsiteY5-820" fmla="*/ 35486 h 36573"/>
              <a:gd name="connsiteX6-821" fmla="*/ 1978 w 22528"/>
              <a:gd name="connsiteY6-822" fmla="*/ 20041 h 36573"/>
              <a:gd name="connsiteX7-823" fmla="*/ 502 w 22528"/>
              <a:gd name="connsiteY7-824" fmla="*/ 2165 h 36573"/>
              <a:gd name="connsiteX0-825" fmla="*/ 502 w 22741"/>
              <a:gd name="connsiteY0-826" fmla="*/ 2532 h 36660"/>
              <a:gd name="connsiteX1-827" fmla="*/ 11609 w 22741"/>
              <a:gd name="connsiteY1-828" fmla="*/ 2287 h 36660"/>
              <a:gd name="connsiteX2-829" fmla="*/ 21983 w 22741"/>
              <a:gd name="connsiteY2-830" fmla="*/ 1890 h 36660"/>
              <a:gd name="connsiteX3-831" fmla="*/ 20812 w 22741"/>
              <a:gd name="connsiteY3-832" fmla="*/ 31042 h 36660"/>
              <a:gd name="connsiteX4-833" fmla="*/ 11742 w 22741"/>
              <a:gd name="connsiteY4-834" fmla="*/ 34124 h 36660"/>
              <a:gd name="connsiteX5-835" fmla="*/ 2600 w 22741"/>
              <a:gd name="connsiteY5-836" fmla="*/ 35853 h 36660"/>
              <a:gd name="connsiteX6-837" fmla="*/ 1978 w 22741"/>
              <a:gd name="connsiteY6-838" fmla="*/ 20408 h 36660"/>
              <a:gd name="connsiteX7-839" fmla="*/ 502 w 22741"/>
              <a:gd name="connsiteY7-840" fmla="*/ 2532 h 36660"/>
              <a:gd name="connsiteX0-841" fmla="*/ 285 w 22524"/>
              <a:gd name="connsiteY0-842" fmla="*/ 2532 h 36783"/>
              <a:gd name="connsiteX1-843" fmla="*/ 11392 w 22524"/>
              <a:gd name="connsiteY1-844" fmla="*/ 2287 h 36783"/>
              <a:gd name="connsiteX2-845" fmla="*/ 21766 w 22524"/>
              <a:gd name="connsiteY2-846" fmla="*/ 1890 h 36783"/>
              <a:gd name="connsiteX3-847" fmla="*/ 20595 w 22524"/>
              <a:gd name="connsiteY3-848" fmla="*/ 31042 h 36783"/>
              <a:gd name="connsiteX4-849" fmla="*/ 11525 w 22524"/>
              <a:gd name="connsiteY4-850" fmla="*/ 34124 h 36783"/>
              <a:gd name="connsiteX5-851" fmla="*/ 2383 w 22524"/>
              <a:gd name="connsiteY5-852" fmla="*/ 35853 h 36783"/>
              <a:gd name="connsiteX6-853" fmla="*/ 3226 w 22524"/>
              <a:gd name="connsiteY6-854" fmla="*/ 18668 h 36783"/>
              <a:gd name="connsiteX7-855" fmla="*/ 285 w 22524"/>
              <a:gd name="connsiteY7-856" fmla="*/ 2532 h 36783"/>
              <a:gd name="connsiteX0-857" fmla="*/ 285 w 22524"/>
              <a:gd name="connsiteY0-858" fmla="*/ 2532 h 34643"/>
              <a:gd name="connsiteX1-859" fmla="*/ 11392 w 22524"/>
              <a:gd name="connsiteY1-860" fmla="*/ 2287 h 34643"/>
              <a:gd name="connsiteX2-861" fmla="*/ 21766 w 22524"/>
              <a:gd name="connsiteY2-862" fmla="*/ 1890 h 34643"/>
              <a:gd name="connsiteX3-863" fmla="*/ 20595 w 22524"/>
              <a:gd name="connsiteY3-864" fmla="*/ 31042 h 34643"/>
              <a:gd name="connsiteX4-865" fmla="*/ 11525 w 22524"/>
              <a:gd name="connsiteY4-866" fmla="*/ 34124 h 34643"/>
              <a:gd name="connsiteX5-867" fmla="*/ 1451 w 22524"/>
              <a:gd name="connsiteY5-868" fmla="*/ 32987 h 34643"/>
              <a:gd name="connsiteX6-869" fmla="*/ 3226 w 22524"/>
              <a:gd name="connsiteY6-870" fmla="*/ 18668 h 34643"/>
              <a:gd name="connsiteX7-871" fmla="*/ 285 w 22524"/>
              <a:gd name="connsiteY7-872" fmla="*/ 2532 h 34643"/>
              <a:gd name="connsiteX0-873" fmla="*/ 285 w 22524"/>
              <a:gd name="connsiteY0-874" fmla="*/ 2532 h 36589"/>
              <a:gd name="connsiteX1-875" fmla="*/ 11392 w 22524"/>
              <a:gd name="connsiteY1-876" fmla="*/ 2287 h 36589"/>
              <a:gd name="connsiteX2-877" fmla="*/ 21766 w 22524"/>
              <a:gd name="connsiteY2-878" fmla="*/ 1890 h 36589"/>
              <a:gd name="connsiteX3-879" fmla="*/ 20595 w 22524"/>
              <a:gd name="connsiteY3-880" fmla="*/ 31042 h 36589"/>
              <a:gd name="connsiteX4-881" fmla="*/ 11525 w 22524"/>
              <a:gd name="connsiteY4-882" fmla="*/ 34124 h 36589"/>
              <a:gd name="connsiteX5-883" fmla="*/ 1451 w 22524"/>
              <a:gd name="connsiteY5-884" fmla="*/ 32987 h 36589"/>
              <a:gd name="connsiteX6-885" fmla="*/ 3226 w 22524"/>
              <a:gd name="connsiteY6-886" fmla="*/ 18668 h 36589"/>
              <a:gd name="connsiteX7-887" fmla="*/ 285 w 22524"/>
              <a:gd name="connsiteY7-888" fmla="*/ 2532 h 36589"/>
              <a:gd name="connsiteX0-889" fmla="*/ 865 w 23104"/>
              <a:gd name="connsiteY0-890" fmla="*/ 4497 h 38554"/>
              <a:gd name="connsiteX1-891" fmla="*/ 11972 w 23104"/>
              <a:gd name="connsiteY1-892" fmla="*/ 4252 h 38554"/>
              <a:gd name="connsiteX2-893" fmla="*/ 22346 w 23104"/>
              <a:gd name="connsiteY2-894" fmla="*/ 3855 h 38554"/>
              <a:gd name="connsiteX3-895" fmla="*/ 21175 w 23104"/>
              <a:gd name="connsiteY3-896" fmla="*/ 33007 h 38554"/>
              <a:gd name="connsiteX4-897" fmla="*/ 12105 w 23104"/>
              <a:gd name="connsiteY4-898" fmla="*/ 36089 h 38554"/>
              <a:gd name="connsiteX5-899" fmla="*/ 2031 w 23104"/>
              <a:gd name="connsiteY5-900" fmla="*/ 34952 h 38554"/>
              <a:gd name="connsiteX6-901" fmla="*/ 3806 w 23104"/>
              <a:gd name="connsiteY6-902" fmla="*/ 20633 h 38554"/>
              <a:gd name="connsiteX7-903" fmla="*/ 865 w 23104"/>
              <a:gd name="connsiteY7-904" fmla="*/ 4497 h 38554"/>
              <a:gd name="connsiteX0-905" fmla="*/ 151 w 22590"/>
              <a:gd name="connsiteY0-906" fmla="*/ 3503 h 37560"/>
              <a:gd name="connsiteX1-907" fmla="*/ 8551 w 22590"/>
              <a:gd name="connsiteY1-908" fmla="*/ 596 h 37560"/>
              <a:gd name="connsiteX2-909" fmla="*/ 21632 w 22590"/>
              <a:gd name="connsiteY2-910" fmla="*/ 2861 h 37560"/>
              <a:gd name="connsiteX3-911" fmla="*/ 20461 w 22590"/>
              <a:gd name="connsiteY3-912" fmla="*/ 32013 h 37560"/>
              <a:gd name="connsiteX4-913" fmla="*/ 11391 w 22590"/>
              <a:gd name="connsiteY4-914" fmla="*/ 35095 h 37560"/>
              <a:gd name="connsiteX5-915" fmla="*/ 1317 w 22590"/>
              <a:gd name="connsiteY5-916" fmla="*/ 33958 h 37560"/>
              <a:gd name="connsiteX6-917" fmla="*/ 3092 w 22590"/>
              <a:gd name="connsiteY6-918" fmla="*/ 19639 h 37560"/>
              <a:gd name="connsiteX7-919" fmla="*/ 151 w 22590"/>
              <a:gd name="connsiteY7-920" fmla="*/ 3503 h 37560"/>
              <a:gd name="connsiteX0-921" fmla="*/ 151 w 22590"/>
              <a:gd name="connsiteY0-922" fmla="*/ 7144 h 41201"/>
              <a:gd name="connsiteX1-923" fmla="*/ 8551 w 22590"/>
              <a:gd name="connsiteY1-924" fmla="*/ 4237 h 41201"/>
              <a:gd name="connsiteX2-925" fmla="*/ 21632 w 22590"/>
              <a:gd name="connsiteY2-926" fmla="*/ 6502 h 41201"/>
              <a:gd name="connsiteX3-927" fmla="*/ 20461 w 22590"/>
              <a:gd name="connsiteY3-928" fmla="*/ 35654 h 41201"/>
              <a:gd name="connsiteX4-929" fmla="*/ 11391 w 22590"/>
              <a:gd name="connsiteY4-930" fmla="*/ 38736 h 41201"/>
              <a:gd name="connsiteX5-931" fmla="*/ 1317 w 22590"/>
              <a:gd name="connsiteY5-932" fmla="*/ 37599 h 41201"/>
              <a:gd name="connsiteX6-933" fmla="*/ 3092 w 22590"/>
              <a:gd name="connsiteY6-934" fmla="*/ 23280 h 41201"/>
              <a:gd name="connsiteX7-935" fmla="*/ 151 w 22590"/>
              <a:gd name="connsiteY7-936" fmla="*/ 7144 h 41201"/>
              <a:gd name="connsiteX0-937" fmla="*/ 151 w 22590"/>
              <a:gd name="connsiteY0-938" fmla="*/ 3503 h 37560"/>
              <a:gd name="connsiteX1-939" fmla="*/ 8551 w 22590"/>
              <a:gd name="connsiteY1-940" fmla="*/ 596 h 37560"/>
              <a:gd name="connsiteX2-941" fmla="*/ 21632 w 22590"/>
              <a:gd name="connsiteY2-942" fmla="*/ 2861 h 37560"/>
              <a:gd name="connsiteX3-943" fmla="*/ 20461 w 22590"/>
              <a:gd name="connsiteY3-944" fmla="*/ 32013 h 37560"/>
              <a:gd name="connsiteX4-945" fmla="*/ 11391 w 22590"/>
              <a:gd name="connsiteY4-946" fmla="*/ 35095 h 37560"/>
              <a:gd name="connsiteX5-947" fmla="*/ 1317 w 22590"/>
              <a:gd name="connsiteY5-948" fmla="*/ 33958 h 37560"/>
              <a:gd name="connsiteX6-949" fmla="*/ 3092 w 22590"/>
              <a:gd name="connsiteY6-950" fmla="*/ 19639 h 37560"/>
              <a:gd name="connsiteX7-951" fmla="*/ 151 w 22590"/>
              <a:gd name="connsiteY7-952" fmla="*/ 3503 h 37560"/>
              <a:gd name="connsiteX0-953" fmla="*/ 151 w 22590"/>
              <a:gd name="connsiteY0-954" fmla="*/ 5872 h 39929"/>
              <a:gd name="connsiteX1-955" fmla="*/ 8551 w 22590"/>
              <a:gd name="connsiteY1-956" fmla="*/ 2965 h 39929"/>
              <a:gd name="connsiteX2-957" fmla="*/ 21632 w 22590"/>
              <a:gd name="connsiteY2-958" fmla="*/ 5230 h 39929"/>
              <a:gd name="connsiteX3-959" fmla="*/ 20461 w 22590"/>
              <a:gd name="connsiteY3-960" fmla="*/ 34382 h 39929"/>
              <a:gd name="connsiteX4-961" fmla="*/ 11391 w 22590"/>
              <a:gd name="connsiteY4-962" fmla="*/ 37464 h 39929"/>
              <a:gd name="connsiteX5-963" fmla="*/ 1317 w 22590"/>
              <a:gd name="connsiteY5-964" fmla="*/ 36327 h 39929"/>
              <a:gd name="connsiteX6-965" fmla="*/ 3092 w 22590"/>
              <a:gd name="connsiteY6-966" fmla="*/ 22008 h 39929"/>
              <a:gd name="connsiteX7-967" fmla="*/ 151 w 22590"/>
              <a:gd name="connsiteY7-968" fmla="*/ 5872 h 39929"/>
              <a:gd name="connsiteX0-969" fmla="*/ 187 w 22626"/>
              <a:gd name="connsiteY0-970" fmla="*/ 7119 h 41176"/>
              <a:gd name="connsiteX1-971" fmla="*/ 8587 w 22626"/>
              <a:gd name="connsiteY1-972" fmla="*/ 4212 h 41176"/>
              <a:gd name="connsiteX2-973" fmla="*/ 21668 w 22626"/>
              <a:gd name="connsiteY2-974" fmla="*/ 6477 h 41176"/>
              <a:gd name="connsiteX3-975" fmla="*/ 20497 w 22626"/>
              <a:gd name="connsiteY3-976" fmla="*/ 35629 h 41176"/>
              <a:gd name="connsiteX4-977" fmla="*/ 11427 w 22626"/>
              <a:gd name="connsiteY4-978" fmla="*/ 38711 h 41176"/>
              <a:gd name="connsiteX5-979" fmla="*/ 1353 w 22626"/>
              <a:gd name="connsiteY5-980" fmla="*/ 37574 h 41176"/>
              <a:gd name="connsiteX6-981" fmla="*/ 3128 w 22626"/>
              <a:gd name="connsiteY6-982" fmla="*/ 23255 h 41176"/>
              <a:gd name="connsiteX7-983" fmla="*/ 187 w 22626"/>
              <a:gd name="connsiteY7-984" fmla="*/ 7119 h 41176"/>
              <a:gd name="connsiteX0-985" fmla="*/ 187 w 21524"/>
              <a:gd name="connsiteY0-986" fmla="*/ 4537 h 38594"/>
              <a:gd name="connsiteX1-987" fmla="*/ 8587 w 21524"/>
              <a:gd name="connsiteY1-988" fmla="*/ 1630 h 38594"/>
              <a:gd name="connsiteX2-989" fmla="*/ 19981 w 21524"/>
              <a:gd name="connsiteY2-990" fmla="*/ 5226 h 38594"/>
              <a:gd name="connsiteX3-991" fmla="*/ 20497 w 21524"/>
              <a:gd name="connsiteY3-992" fmla="*/ 33047 h 38594"/>
              <a:gd name="connsiteX4-993" fmla="*/ 11427 w 21524"/>
              <a:gd name="connsiteY4-994" fmla="*/ 36129 h 38594"/>
              <a:gd name="connsiteX5-995" fmla="*/ 1353 w 21524"/>
              <a:gd name="connsiteY5-996" fmla="*/ 34992 h 38594"/>
              <a:gd name="connsiteX6-997" fmla="*/ 3128 w 21524"/>
              <a:gd name="connsiteY6-998" fmla="*/ 20673 h 38594"/>
              <a:gd name="connsiteX7-999" fmla="*/ 187 w 21524"/>
              <a:gd name="connsiteY7-1000" fmla="*/ 4537 h 38594"/>
              <a:gd name="connsiteX0-1001" fmla="*/ 187 w 21570"/>
              <a:gd name="connsiteY0-1002" fmla="*/ 5007 h 39064"/>
              <a:gd name="connsiteX1-1003" fmla="*/ 8587 w 21570"/>
              <a:gd name="connsiteY1-1004" fmla="*/ 2100 h 39064"/>
              <a:gd name="connsiteX2-1005" fmla="*/ 20070 w 21570"/>
              <a:gd name="connsiteY2-1006" fmla="*/ 13886 h 39064"/>
              <a:gd name="connsiteX3-1007" fmla="*/ 20497 w 21570"/>
              <a:gd name="connsiteY3-1008" fmla="*/ 33517 h 39064"/>
              <a:gd name="connsiteX4-1009" fmla="*/ 11427 w 21570"/>
              <a:gd name="connsiteY4-1010" fmla="*/ 36599 h 39064"/>
              <a:gd name="connsiteX5-1011" fmla="*/ 1353 w 21570"/>
              <a:gd name="connsiteY5-1012" fmla="*/ 35462 h 39064"/>
              <a:gd name="connsiteX6-1013" fmla="*/ 3128 w 21570"/>
              <a:gd name="connsiteY6-1014" fmla="*/ 21143 h 39064"/>
              <a:gd name="connsiteX7-1015" fmla="*/ 187 w 21570"/>
              <a:gd name="connsiteY7-1016" fmla="*/ 5007 h 39064"/>
              <a:gd name="connsiteX0-1017" fmla="*/ 187 w 20775"/>
              <a:gd name="connsiteY0-1018" fmla="*/ 5007 h 39064"/>
              <a:gd name="connsiteX1-1019" fmla="*/ 8587 w 20775"/>
              <a:gd name="connsiteY1-1020" fmla="*/ 2100 h 39064"/>
              <a:gd name="connsiteX2-1021" fmla="*/ 20070 w 20775"/>
              <a:gd name="connsiteY2-1022" fmla="*/ 13886 h 39064"/>
              <a:gd name="connsiteX3-1023" fmla="*/ 20497 w 20775"/>
              <a:gd name="connsiteY3-1024" fmla="*/ 33517 h 39064"/>
              <a:gd name="connsiteX4-1025" fmla="*/ 11427 w 20775"/>
              <a:gd name="connsiteY4-1026" fmla="*/ 36599 h 39064"/>
              <a:gd name="connsiteX5-1027" fmla="*/ 1353 w 20775"/>
              <a:gd name="connsiteY5-1028" fmla="*/ 35462 h 39064"/>
              <a:gd name="connsiteX6-1029" fmla="*/ 3128 w 20775"/>
              <a:gd name="connsiteY6-1030" fmla="*/ 21143 h 39064"/>
              <a:gd name="connsiteX7-1031" fmla="*/ 187 w 20775"/>
              <a:gd name="connsiteY7-1032" fmla="*/ 5007 h 39064"/>
              <a:gd name="connsiteX0-1033" fmla="*/ 187 w 21596"/>
              <a:gd name="connsiteY0-1034" fmla="*/ 5007 h 38969"/>
              <a:gd name="connsiteX1-1035" fmla="*/ 8587 w 21596"/>
              <a:gd name="connsiteY1-1036" fmla="*/ 2100 h 38969"/>
              <a:gd name="connsiteX2-1037" fmla="*/ 20070 w 21596"/>
              <a:gd name="connsiteY2-1038" fmla="*/ 13886 h 38969"/>
              <a:gd name="connsiteX3-1039" fmla="*/ 20541 w 21596"/>
              <a:gd name="connsiteY3-1040" fmla="*/ 35667 h 38969"/>
              <a:gd name="connsiteX4-1041" fmla="*/ 11427 w 21596"/>
              <a:gd name="connsiteY4-1042" fmla="*/ 36599 h 38969"/>
              <a:gd name="connsiteX5-1043" fmla="*/ 1353 w 21596"/>
              <a:gd name="connsiteY5-1044" fmla="*/ 35462 h 38969"/>
              <a:gd name="connsiteX6-1045" fmla="*/ 3128 w 21596"/>
              <a:gd name="connsiteY6-1046" fmla="*/ 21143 h 38969"/>
              <a:gd name="connsiteX7-1047" fmla="*/ 187 w 21596"/>
              <a:gd name="connsiteY7-1048" fmla="*/ 5007 h 38969"/>
              <a:gd name="connsiteX0-1049" fmla="*/ 187 w 23674"/>
              <a:gd name="connsiteY0-1050" fmla="*/ 5007 h 38927"/>
              <a:gd name="connsiteX1-1051" fmla="*/ 8587 w 23674"/>
              <a:gd name="connsiteY1-1052" fmla="*/ 2100 h 38927"/>
              <a:gd name="connsiteX2-1053" fmla="*/ 20070 w 23674"/>
              <a:gd name="connsiteY2-1054" fmla="*/ 13886 h 38927"/>
              <a:gd name="connsiteX3-1055" fmla="*/ 23209 w 23674"/>
              <a:gd name="connsiteY3-1056" fmla="*/ 36635 h 38927"/>
              <a:gd name="connsiteX4-1057" fmla="*/ 11427 w 23674"/>
              <a:gd name="connsiteY4-1058" fmla="*/ 36599 h 38927"/>
              <a:gd name="connsiteX5-1059" fmla="*/ 1353 w 23674"/>
              <a:gd name="connsiteY5-1060" fmla="*/ 35462 h 38927"/>
              <a:gd name="connsiteX6-1061" fmla="*/ 3128 w 23674"/>
              <a:gd name="connsiteY6-1062" fmla="*/ 21143 h 38927"/>
              <a:gd name="connsiteX7-1063" fmla="*/ 187 w 23674"/>
              <a:gd name="connsiteY7-1064" fmla="*/ 5007 h 38927"/>
              <a:gd name="connsiteX0-1065" fmla="*/ 187 w 24099"/>
              <a:gd name="connsiteY0-1066" fmla="*/ 5260 h 39180"/>
              <a:gd name="connsiteX1-1067" fmla="*/ 8587 w 24099"/>
              <a:gd name="connsiteY1-1068" fmla="*/ 2353 h 39180"/>
              <a:gd name="connsiteX2-1069" fmla="*/ 21627 w 24099"/>
              <a:gd name="connsiteY2-1070" fmla="*/ 18254 h 39180"/>
              <a:gd name="connsiteX3-1071" fmla="*/ 23209 w 24099"/>
              <a:gd name="connsiteY3-1072" fmla="*/ 36888 h 39180"/>
              <a:gd name="connsiteX4-1073" fmla="*/ 11427 w 24099"/>
              <a:gd name="connsiteY4-1074" fmla="*/ 36852 h 39180"/>
              <a:gd name="connsiteX5-1075" fmla="*/ 1353 w 24099"/>
              <a:gd name="connsiteY5-1076" fmla="*/ 35715 h 39180"/>
              <a:gd name="connsiteX6-1077" fmla="*/ 3128 w 24099"/>
              <a:gd name="connsiteY6-1078" fmla="*/ 21396 h 39180"/>
              <a:gd name="connsiteX7-1079" fmla="*/ 187 w 24099"/>
              <a:gd name="connsiteY7-1080" fmla="*/ 5260 h 39180"/>
              <a:gd name="connsiteX0-1081" fmla="*/ 324 w 24107"/>
              <a:gd name="connsiteY0-1082" fmla="*/ 9833 h 43753"/>
              <a:gd name="connsiteX1-1083" fmla="*/ 12171 w 24107"/>
              <a:gd name="connsiteY1-1084" fmla="*/ 391 h 43753"/>
              <a:gd name="connsiteX2-1085" fmla="*/ 21764 w 24107"/>
              <a:gd name="connsiteY2-1086" fmla="*/ 22827 h 43753"/>
              <a:gd name="connsiteX3-1087" fmla="*/ 23346 w 24107"/>
              <a:gd name="connsiteY3-1088" fmla="*/ 41461 h 43753"/>
              <a:gd name="connsiteX4-1089" fmla="*/ 11564 w 24107"/>
              <a:gd name="connsiteY4-1090" fmla="*/ 41425 h 43753"/>
              <a:gd name="connsiteX5-1091" fmla="*/ 1490 w 24107"/>
              <a:gd name="connsiteY5-1092" fmla="*/ 40288 h 43753"/>
              <a:gd name="connsiteX6-1093" fmla="*/ 3265 w 24107"/>
              <a:gd name="connsiteY6-1094" fmla="*/ 25969 h 43753"/>
              <a:gd name="connsiteX7-1095" fmla="*/ 324 w 24107"/>
              <a:gd name="connsiteY7-1096" fmla="*/ 9833 h 43753"/>
              <a:gd name="connsiteX0-1097" fmla="*/ 3526 w 23306"/>
              <a:gd name="connsiteY0-1098" fmla="*/ 7901 h 43999"/>
              <a:gd name="connsiteX1-1099" fmla="*/ 11370 w 23306"/>
              <a:gd name="connsiteY1-1100" fmla="*/ 637 h 43999"/>
              <a:gd name="connsiteX2-1101" fmla="*/ 20963 w 23306"/>
              <a:gd name="connsiteY2-1102" fmla="*/ 23073 h 43999"/>
              <a:gd name="connsiteX3-1103" fmla="*/ 22545 w 23306"/>
              <a:gd name="connsiteY3-1104" fmla="*/ 41707 h 43999"/>
              <a:gd name="connsiteX4-1105" fmla="*/ 10763 w 23306"/>
              <a:gd name="connsiteY4-1106" fmla="*/ 41671 h 43999"/>
              <a:gd name="connsiteX5-1107" fmla="*/ 689 w 23306"/>
              <a:gd name="connsiteY5-1108" fmla="*/ 40534 h 43999"/>
              <a:gd name="connsiteX6-1109" fmla="*/ 2464 w 23306"/>
              <a:gd name="connsiteY6-1110" fmla="*/ 26215 h 43999"/>
              <a:gd name="connsiteX7-1111" fmla="*/ 3526 w 23306"/>
              <a:gd name="connsiteY7-1112" fmla="*/ 7901 h 43999"/>
              <a:gd name="connsiteX0-1113" fmla="*/ 6750 w 23306"/>
              <a:gd name="connsiteY0-1114" fmla="*/ 4550 h 45005"/>
              <a:gd name="connsiteX1-1115" fmla="*/ 11370 w 23306"/>
              <a:gd name="connsiteY1-1116" fmla="*/ 1643 h 45005"/>
              <a:gd name="connsiteX2-1117" fmla="*/ 20963 w 23306"/>
              <a:gd name="connsiteY2-1118" fmla="*/ 24079 h 45005"/>
              <a:gd name="connsiteX3-1119" fmla="*/ 22545 w 23306"/>
              <a:gd name="connsiteY3-1120" fmla="*/ 42713 h 45005"/>
              <a:gd name="connsiteX4-1121" fmla="*/ 10763 w 23306"/>
              <a:gd name="connsiteY4-1122" fmla="*/ 42677 h 45005"/>
              <a:gd name="connsiteX5-1123" fmla="*/ 689 w 23306"/>
              <a:gd name="connsiteY5-1124" fmla="*/ 41540 h 45005"/>
              <a:gd name="connsiteX6-1125" fmla="*/ 2464 w 23306"/>
              <a:gd name="connsiteY6-1126" fmla="*/ 27221 h 45005"/>
              <a:gd name="connsiteX7-1127" fmla="*/ 6750 w 23306"/>
              <a:gd name="connsiteY7-1128" fmla="*/ 4550 h 45005"/>
              <a:gd name="connsiteX0-1129" fmla="*/ 6750 w 23306"/>
              <a:gd name="connsiteY0-1130" fmla="*/ 3955 h 44410"/>
              <a:gd name="connsiteX1-1131" fmla="*/ 11370 w 23306"/>
              <a:gd name="connsiteY1-1132" fmla="*/ 1048 h 44410"/>
              <a:gd name="connsiteX2-1133" fmla="*/ 20963 w 23306"/>
              <a:gd name="connsiteY2-1134" fmla="*/ 23484 h 44410"/>
              <a:gd name="connsiteX3-1135" fmla="*/ 22545 w 23306"/>
              <a:gd name="connsiteY3-1136" fmla="*/ 42118 h 44410"/>
              <a:gd name="connsiteX4-1137" fmla="*/ 10763 w 23306"/>
              <a:gd name="connsiteY4-1138" fmla="*/ 42082 h 44410"/>
              <a:gd name="connsiteX5-1139" fmla="*/ 689 w 23306"/>
              <a:gd name="connsiteY5-1140" fmla="*/ 40945 h 44410"/>
              <a:gd name="connsiteX6-1141" fmla="*/ 2464 w 23306"/>
              <a:gd name="connsiteY6-1142" fmla="*/ 26626 h 44410"/>
              <a:gd name="connsiteX7-1143" fmla="*/ 6750 w 23306"/>
              <a:gd name="connsiteY7-1144" fmla="*/ 3955 h 44410"/>
              <a:gd name="connsiteX0-1145" fmla="*/ 6750 w 23485"/>
              <a:gd name="connsiteY0-1146" fmla="*/ 15 h 40470"/>
              <a:gd name="connsiteX1-1147" fmla="*/ 20963 w 23485"/>
              <a:gd name="connsiteY1-1148" fmla="*/ 19544 h 40470"/>
              <a:gd name="connsiteX2-1149" fmla="*/ 22545 w 23485"/>
              <a:gd name="connsiteY2-1150" fmla="*/ 38178 h 40470"/>
              <a:gd name="connsiteX3-1151" fmla="*/ 10763 w 23485"/>
              <a:gd name="connsiteY3-1152" fmla="*/ 38142 h 40470"/>
              <a:gd name="connsiteX4-1153" fmla="*/ 689 w 23485"/>
              <a:gd name="connsiteY4-1154" fmla="*/ 37005 h 40470"/>
              <a:gd name="connsiteX5-1155" fmla="*/ 2464 w 23485"/>
              <a:gd name="connsiteY5-1156" fmla="*/ 22686 h 40470"/>
              <a:gd name="connsiteX6-1157" fmla="*/ 6750 w 23485"/>
              <a:gd name="connsiteY6-1158" fmla="*/ 15 h 40470"/>
              <a:gd name="connsiteX0-1159" fmla="*/ 8307 w 23420"/>
              <a:gd name="connsiteY0-1160" fmla="*/ 12 h 42887"/>
              <a:gd name="connsiteX1-1161" fmla="*/ 20963 w 23420"/>
              <a:gd name="connsiteY1-1162" fmla="*/ 21961 h 42887"/>
              <a:gd name="connsiteX2-1163" fmla="*/ 22545 w 23420"/>
              <a:gd name="connsiteY2-1164" fmla="*/ 40595 h 42887"/>
              <a:gd name="connsiteX3-1165" fmla="*/ 10763 w 23420"/>
              <a:gd name="connsiteY3-1166" fmla="*/ 40559 h 42887"/>
              <a:gd name="connsiteX4-1167" fmla="*/ 689 w 23420"/>
              <a:gd name="connsiteY4-1168" fmla="*/ 39422 h 42887"/>
              <a:gd name="connsiteX5-1169" fmla="*/ 2464 w 23420"/>
              <a:gd name="connsiteY5-1170" fmla="*/ 25103 h 42887"/>
              <a:gd name="connsiteX6-1171" fmla="*/ 8307 w 23420"/>
              <a:gd name="connsiteY6-1172" fmla="*/ 12 h 428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3420" h="42887">
                <a:moveTo>
                  <a:pt x="8307" y="12"/>
                </a:moveTo>
                <a:cubicBezTo>
                  <a:pt x="11390" y="-512"/>
                  <a:pt x="18590" y="15197"/>
                  <a:pt x="20963" y="21961"/>
                </a:cubicBezTo>
                <a:cubicBezTo>
                  <a:pt x="23336" y="28725"/>
                  <a:pt x="24245" y="37495"/>
                  <a:pt x="22545" y="40595"/>
                </a:cubicBezTo>
                <a:cubicBezTo>
                  <a:pt x="20845" y="43695"/>
                  <a:pt x="14406" y="40754"/>
                  <a:pt x="10763" y="40559"/>
                </a:cubicBezTo>
                <a:cubicBezTo>
                  <a:pt x="7120" y="40364"/>
                  <a:pt x="3048" y="46605"/>
                  <a:pt x="689" y="39422"/>
                </a:cubicBezTo>
                <a:cubicBezTo>
                  <a:pt x="-1670" y="32239"/>
                  <a:pt x="2814" y="30076"/>
                  <a:pt x="2464" y="25103"/>
                </a:cubicBezTo>
                <a:cubicBezTo>
                  <a:pt x="2114" y="20130"/>
                  <a:pt x="1820" y="886"/>
                  <a:pt x="8307" y="12"/>
                </a:cubicBezTo>
                <a:close/>
              </a:path>
            </a:pathLst>
          </a:custGeom>
          <a:solidFill>
            <a:srgbClr val="001B50"/>
          </a:solidFill>
          <a:ln w="25400">
            <a:solidFill>
              <a:srgbClr val="0ECA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32"/>
          <p:cNvSpPr/>
          <p:nvPr/>
        </p:nvSpPr>
        <p:spPr>
          <a:xfrm>
            <a:off x="8453383" y="1879835"/>
            <a:ext cx="2315310" cy="2315310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 w="25400">
            <a:solidFill>
              <a:srgbClr val="0EC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3069</Words>
  <Application>WPS 演示</Application>
  <PresentationFormat>宽屏</PresentationFormat>
  <Paragraphs>179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宋体</vt:lpstr>
      <vt:lpstr>Wingdings</vt:lpstr>
      <vt:lpstr>Forte</vt:lpstr>
      <vt:lpstr>汉仪秦川飞影W</vt:lpstr>
      <vt:lpstr>Helvetica Narrow CE</vt:lpstr>
      <vt:lpstr>Segoe Print</vt:lpstr>
      <vt:lpstr>Calibri Light</vt:lpstr>
      <vt:lpstr>Source Sans Pro ExtraLight</vt:lpstr>
      <vt:lpstr>Lato Regular</vt:lpstr>
      <vt:lpstr>Calibri</vt:lpstr>
      <vt:lpstr>MS PGothic</vt:lpstr>
      <vt:lpstr>Open Sans Light</vt:lpstr>
      <vt:lpstr>Yu Gothic UI Light</vt:lpstr>
      <vt:lpstr>等线</vt:lpstr>
      <vt:lpstr>微软雅黑</vt:lpstr>
      <vt:lpstr>Arial Unicode MS</vt:lpstr>
      <vt:lpstr>等线 Light</vt:lpstr>
      <vt:lpstr>Lato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沙皮</cp:lastModifiedBy>
  <cp:revision>21</cp:revision>
  <dcterms:created xsi:type="dcterms:W3CDTF">2019-08-14T02:07:00Z</dcterms:created>
  <dcterms:modified xsi:type="dcterms:W3CDTF">2019-11-18T03:00:29Z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