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8" r:id="rId4"/>
    <p:sldId id="257" r:id="rId5"/>
    <p:sldId id="259" r:id="rId6"/>
    <p:sldId id="262" r:id="rId7"/>
    <p:sldId id="260" r:id="rId8"/>
    <p:sldId id="263" r:id="rId9"/>
    <p:sldId id="264" r:id="rId10"/>
    <p:sldId id="265" r:id="rId11"/>
    <p:sldId id="261" r:id="rId12"/>
    <p:sldId id="266" r:id="rId13"/>
    <p:sldId id="267" r:id="rId14"/>
    <p:sldId id="268" r:id="rId15"/>
    <p:sldId id="272" r:id="rId16"/>
    <p:sldId id="269" r:id="rId17"/>
    <p:sldId id="270" r:id="rId18"/>
    <p:sldId id="271" r:id="rId19"/>
    <p:sldId id="273" r:id="rId20"/>
    <p:sldId id="281" r:id="rId21"/>
    <p:sldId id="274" r:id="rId22"/>
    <p:sldId id="275" r:id="rId23"/>
    <p:sldId id="277" r:id="rId24"/>
    <p:sldId id="276" r:id="rId25"/>
    <p:sldId id="282" r:id="rId26"/>
    <p:sldId id="278" r:id="rId27"/>
    <p:sldId id="279" r:id="rId28"/>
    <p:sldId id="280" r:id="rId29"/>
    <p:sldId id="283" r:id="rId30"/>
    <p:sldId id="284" r:id="rId31"/>
    <p:sldId id="288" r:id="rId32"/>
  </p:sldIdLst>
  <p:sldSz cx="12192000" cy="6858000"/>
  <p:notesSz cx="6858000" cy="9144000"/>
  <p:embeddedFontLst>
    <p:embeddedFont>
      <p:font typeface="汉仪大宋简" panose="02010609000101010101" pitchFamily="49" charset="-122"/>
      <p:regular r:id="rId36"/>
    </p:embeddedFont>
    <p:embeddedFont>
      <p:font typeface="Century Gothic" panose="020B0502020202020204" pitchFamily="34" charset="0"/>
      <p:regular r:id="rId37"/>
      <p:bold r:id="rId38"/>
      <p:italic r:id="rId39"/>
      <p:boldItalic r:id="rId40"/>
    </p:embeddedFont>
    <p:embeddedFont>
      <p:font typeface="微软雅黑 Light" panose="020B0502040204020203" pitchFamily="34" charset="-122"/>
      <p:regular r:id="rId41"/>
    </p:embeddedFont>
    <p:embeddedFont>
      <p:font typeface="Impact" panose="020B0806030902050204" pitchFamily="34" charset="0"/>
      <p:regular r:id="rId42"/>
    </p:embeddedFont>
    <p:embeddedFont>
      <p:font typeface="Calibri" panose="020F0502020204030204" charset="0"/>
      <p:regular r:id="rId43"/>
      <p:bold r:id="rId44"/>
      <p:italic r:id="rId45"/>
      <p:boldItalic r:id="rId46"/>
    </p:embeddedFont>
    <p:embeddedFont>
      <p:font typeface="Calibri Light" panose="020F0302020204030204" charset="0"/>
      <p:regular r:id="rId47"/>
      <p:italic r:id="rId4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1D1D"/>
    <a:srgbClr val="AD7777"/>
    <a:srgbClr val="904A49"/>
    <a:srgbClr val="9E6061"/>
    <a:srgbClr val="833334"/>
    <a:srgbClr val="902424"/>
    <a:srgbClr val="BEA4A2"/>
    <a:srgbClr val="8B5D5D"/>
    <a:srgbClr val="743637"/>
    <a:srgbClr val="7D2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2466" y="1206"/>
      </p:cViewPr>
      <p:guideLst>
        <p:guide pos="3817"/>
        <p:guide orient="horz" pos="21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8" Type="http://schemas.openxmlformats.org/officeDocument/2006/relationships/font" Target="fonts/font13.fntdata"/><Relationship Id="rId47" Type="http://schemas.openxmlformats.org/officeDocument/2006/relationships/font" Target="fonts/font12.fntdata"/><Relationship Id="rId46" Type="http://schemas.openxmlformats.org/officeDocument/2006/relationships/font" Target="fonts/font11.fntdata"/><Relationship Id="rId45" Type="http://schemas.openxmlformats.org/officeDocument/2006/relationships/font" Target="fonts/font10.fntdata"/><Relationship Id="rId44" Type="http://schemas.openxmlformats.org/officeDocument/2006/relationships/font" Target="fonts/font9.fntdata"/><Relationship Id="rId43" Type="http://schemas.openxmlformats.org/officeDocument/2006/relationships/font" Target="fonts/font8.fntdata"/><Relationship Id="rId42" Type="http://schemas.openxmlformats.org/officeDocument/2006/relationships/font" Target="fonts/font7.fntdata"/><Relationship Id="rId41" Type="http://schemas.openxmlformats.org/officeDocument/2006/relationships/font" Target="fonts/font6.fntdata"/><Relationship Id="rId40" Type="http://schemas.openxmlformats.org/officeDocument/2006/relationships/font" Target="fonts/font5.fntdata"/><Relationship Id="rId4" Type="http://schemas.openxmlformats.org/officeDocument/2006/relationships/slide" Target="slides/slide2.xml"/><Relationship Id="rId39" Type="http://schemas.openxmlformats.org/officeDocument/2006/relationships/font" Target="fonts/font4.fntdata"/><Relationship Id="rId38" Type="http://schemas.openxmlformats.org/officeDocument/2006/relationships/font" Target="fonts/font3.fntdata"/><Relationship Id="rId37" Type="http://schemas.openxmlformats.org/officeDocument/2006/relationships/font" Target="fonts/font2.fntdata"/><Relationship Id="rId36" Type="http://schemas.openxmlformats.org/officeDocument/2006/relationships/font" Target="fonts/font1.fntdata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rgbClr val="751D1C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C8A4A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AD7777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91494A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Sheet1!$A$2:$A$13</c:f>
              <c:strCache>
                <c:ptCount val="12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  <c:pt idx="7">
                  <c:v>八月</c:v>
                </c:pt>
                <c:pt idx="8">
                  <c:v>九月</c:v>
                </c:pt>
                <c:pt idx="9">
                  <c:v>十月</c:v>
                </c:pt>
                <c:pt idx="10">
                  <c:v>十一月</c:v>
                </c:pt>
                <c:pt idx="11">
                  <c:v>十二月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5</c:v>
                </c:pt>
                <c:pt idx="8">
                  <c:v>2.4</c:v>
                </c:pt>
                <c:pt idx="9">
                  <c:v>4.4</c:v>
                </c:pt>
                <c:pt idx="10">
                  <c:v>1.8</c:v>
                </c:pt>
                <c:pt idx="11">
                  <c:v>2.8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751D1C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Sheet1!$A$2:$A$13</c:f>
              <c:strCache>
                <c:ptCount val="12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  <c:pt idx="7">
                  <c:v>八月</c:v>
                </c:pt>
                <c:pt idx="8">
                  <c:v>九月</c:v>
                </c:pt>
                <c:pt idx="9">
                  <c:v>十月</c:v>
                </c:pt>
                <c:pt idx="10">
                  <c:v>十一月</c:v>
                </c:pt>
                <c:pt idx="11">
                  <c:v>十二月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  <c:pt idx="4">
                  <c:v>3.5</c:v>
                </c:pt>
                <c:pt idx="5">
                  <c:v>4.5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5</c:v>
                </c:pt>
                <c:pt idx="10">
                  <c:v>2.4</c:v>
                </c:pt>
                <c:pt idx="11">
                  <c:v>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9996376"/>
        <c:axId val="2089994080"/>
      </c:barChart>
      <c:catAx>
        <c:axId val="2089996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pPr>
          </a:p>
        </c:txPr>
        <c:crossAx val="2089994080"/>
        <c:crosses val="autoZero"/>
        <c:auto val="1"/>
        <c:lblAlgn val="ctr"/>
        <c:lblOffset val="100"/>
        <c:noMultiLvlLbl val="0"/>
      </c:catAx>
      <c:valAx>
        <c:axId val="2089994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pPr>
          </a:p>
        </c:txPr>
        <c:crossAx val="2089996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微软雅黑 Light" panose="020B0502040204020203" pitchFamily="34" charset="-122"/>
          <a:ea typeface="微软雅黑 Light" panose="020B0502040204020203" pitchFamily="34" charset="-122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5400" cap="rnd">
              <a:solidFill>
                <a:srgbClr val="751D1C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25400">
                <a:solidFill>
                  <a:srgbClr val="751D1C"/>
                </a:solidFill>
              </a:ln>
              <a:effectLst/>
            </c:spPr>
          </c:marker>
          <c:dLbls>
            <c:delete val="1"/>
          </c:dLbls>
          <c:cat>
            <c:strRef>
              <c:f>Sheet1!$A$2:$A$13</c:f>
              <c:strCache>
                <c:ptCount val="12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  <c:pt idx="7">
                  <c:v>八月</c:v>
                </c:pt>
                <c:pt idx="8">
                  <c:v>九月</c:v>
                </c:pt>
                <c:pt idx="9">
                  <c:v>十月</c:v>
                </c:pt>
                <c:pt idx="10">
                  <c:v>十一月</c:v>
                </c:pt>
                <c:pt idx="11">
                  <c:v>十二月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2.4</c:v>
                </c:pt>
                <c:pt idx="5">
                  <c:v>4.4</c:v>
                </c:pt>
                <c:pt idx="6">
                  <c:v>1.8</c:v>
                </c:pt>
                <c:pt idx="7">
                  <c:v>2.8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1"/>
        <c:axId val="1493205104"/>
        <c:axId val="1493206744"/>
      </c:lineChart>
      <c:catAx>
        <c:axId val="149320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pPr>
          </a:p>
        </c:txPr>
        <c:crossAx val="1493206744"/>
        <c:crosses val="autoZero"/>
        <c:auto val="1"/>
        <c:lblAlgn val="ctr"/>
        <c:lblOffset val="100"/>
        <c:noMultiLvlLbl val="0"/>
      </c:catAx>
      <c:valAx>
        <c:axId val="1493206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defRPr>
            </a:pPr>
          </a:p>
        </c:txPr>
        <c:crossAx val="1493205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微软雅黑 Light" panose="020B0502040204020203" pitchFamily="34" charset="-122"/>
          <a:ea typeface="微软雅黑 Light" panose="020B0502040204020203" pitchFamily="34" charset="-122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7D2927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8B5D5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BEA4A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30495536"/>
        <c:axId val="1030493896"/>
      </c:barChart>
      <c:catAx>
        <c:axId val="1030495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微软雅黑 Light" panose="020B0502040204020203" pitchFamily="34" charset="-122"/>
                <a:cs typeface="+mn-cs"/>
              </a:defRPr>
            </a:pPr>
          </a:p>
        </c:txPr>
        <c:crossAx val="1030493896"/>
        <c:crosses val="autoZero"/>
        <c:auto val="1"/>
        <c:lblAlgn val="ctr"/>
        <c:lblOffset val="100"/>
        <c:noMultiLvlLbl val="0"/>
      </c:catAx>
      <c:valAx>
        <c:axId val="1030493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微软雅黑 Light" panose="020B0502040204020203" pitchFamily="34" charset="-122"/>
                <a:cs typeface="+mn-cs"/>
              </a:defRPr>
            </a:pPr>
          </a:p>
        </c:txPr>
        <c:crossAx val="1030495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微软雅黑 Light" panose="020B0502040204020203" pitchFamily="34" charset="-122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Century Gothic" panose="020B0502020202020204" pitchFamily="34" charset="0"/>
          <a:ea typeface="微软雅黑 Light" panose="020B0502040204020203" pitchFamily="34" charset="-122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4"/>
          <a:stretch>
            <a:fillRect/>
          </a:stretch>
        </p:blipFill>
        <p:spPr>
          <a:xfrm>
            <a:off x="0" y="595312"/>
            <a:ext cx="8065794" cy="566737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9653312" y="6041866"/>
            <a:ext cx="2538688" cy="369332"/>
          </a:xfrm>
          <a:prstGeom prst="rect">
            <a:avLst/>
          </a:prstGeom>
          <a:solidFill>
            <a:srgbClr val="6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9653312" y="5535061"/>
            <a:ext cx="2538688" cy="369332"/>
          </a:xfrm>
          <a:prstGeom prst="rect">
            <a:avLst/>
          </a:prstGeom>
          <a:solidFill>
            <a:srgbClr val="6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092495" y="3104346"/>
            <a:ext cx="5047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年终工作总结</a:t>
            </a:r>
            <a:endParaRPr lang="zh-CN" altLang="en-US" sz="3600" dirty="0">
              <a:solidFill>
                <a:schemeClr val="bg1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46787" y="2247949"/>
            <a:ext cx="2813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chemeClr val="bg1"/>
                </a:solidFill>
                <a:latin typeface="Century Gothic" panose="020B0502020202020204" pitchFamily="34" charset="0"/>
              </a:rPr>
              <a:t>2019</a:t>
            </a:r>
            <a:endParaRPr lang="zh-CN" altLang="en-US" sz="6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16331" y="3750677"/>
            <a:ext cx="28184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ANNUAL SUMMING-UP REPORT</a:t>
            </a:r>
            <a:endParaRPr lang="zh-CN" alt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085600" y="5963834"/>
            <a:ext cx="1905719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汇报人：</a:t>
            </a:r>
            <a:r>
              <a:rPr lang="en-US" altLang="zh-CN" dirty="0">
                <a:solidFill>
                  <a:schemeClr val="bg1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XX</a:t>
            </a:r>
            <a:endParaRPr lang="en-US" altLang="zh-CN" dirty="0">
              <a:solidFill>
                <a:schemeClr val="bg1"/>
              </a:solidFill>
              <a:latin typeface="Century Gothic" panose="020B050202020202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653312" y="5464520"/>
            <a:ext cx="2468880" cy="506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汇报日期：</a:t>
            </a:r>
            <a:r>
              <a:rPr lang="en-US" altLang="zh-CN" dirty="0">
                <a:solidFill>
                  <a:schemeClr val="bg1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2019.12.15</a:t>
            </a:r>
            <a:endParaRPr lang="en-US" altLang="zh-CN" dirty="0">
              <a:solidFill>
                <a:schemeClr val="bg1"/>
              </a:solidFill>
              <a:latin typeface="Century Gothic" panose="020B050202020202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3553" y="5924133"/>
            <a:ext cx="21146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6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完整年终总结框架</a:t>
            </a:r>
            <a:endParaRPr lang="zh-CN" altLang="en-US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53552" y="6263044"/>
            <a:ext cx="21146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多图表呈现可编辑</a:t>
            </a:r>
            <a:endParaRPr lang="zh-CN" altLang="en-US" sz="16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平行四边形 19"/>
          <p:cNvSpPr/>
          <p:nvPr/>
        </p:nvSpPr>
        <p:spPr>
          <a:xfrm flipH="1">
            <a:off x="5532934" y="0"/>
            <a:ext cx="2402082" cy="6858000"/>
          </a:xfrm>
          <a:prstGeom prst="parallelogram">
            <a:avLst>
              <a:gd name="adj" fmla="val 74916"/>
            </a:avLst>
          </a:prstGeom>
          <a:solidFill>
            <a:srgbClr val="6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7539650" y="4200187"/>
            <a:ext cx="4171761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  <a:endParaRPr kumimoji="1"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7713050" y="3898900"/>
            <a:ext cx="4439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11034731" y="3898900"/>
            <a:ext cx="44393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5269230"/>
          </a:xfrm>
          <a:prstGeom prst="rect">
            <a:avLst/>
          </a:prstGeom>
          <a:solidFill>
            <a:srgbClr val="6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278151" y="771525"/>
            <a:ext cx="265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年度计划目标</a:t>
            </a:r>
            <a:endParaRPr lang="zh-CN" altLang="en-US" dirty="0">
              <a:solidFill>
                <a:schemeClr val="bg1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41251" y="1140857"/>
            <a:ext cx="190949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ANNUAL PLAN OBJECTIVES</a:t>
            </a:r>
            <a:endParaRPr lang="zh-CN" altLang="en-US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pie-chart_319741"/>
          <p:cNvSpPr>
            <a:spLocks noChangeAspect="1"/>
          </p:cNvSpPr>
          <p:nvPr/>
        </p:nvSpPr>
        <p:spPr bwMode="auto">
          <a:xfrm>
            <a:off x="5791159" y="2163194"/>
            <a:ext cx="525872" cy="424998"/>
          </a:xfrm>
          <a:custGeom>
            <a:avLst/>
            <a:gdLst>
              <a:gd name="connsiteX0" fmla="*/ 0 w 590140"/>
              <a:gd name="connsiteY0" fmla="*/ 455765 h 476939"/>
              <a:gd name="connsiteX1" fmla="*/ 590140 w 590140"/>
              <a:gd name="connsiteY1" fmla="*/ 455765 h 476939"/>
              <a:gd name="connsiteX2" fmla="*/ 590140 w 590140"/>
              <a:gd name="connsiteY2" fmla="*/ 476939 h 476939"/>
              <a:gd name="connsiteX3" fmla="*/ 0 w 590140"/>
              <a:gd name="connsiteY3" fmla="*/ 476939 h 476939"/>
              <a:gd name="connsiteX4" fmla="*/ 135090 w 590140"/>
              <a:gd name="connsiteY4" fmla="*/ 371068 h 476939"/>
              <a:gd name="connsiteX5" fmla="*/ 145702 w 590140"/>
              <a:gd name="connsiteY5" fmla="*/ 371068 h 476939"/>
              <a:gd name="connsiteX6" fmla="*/ 145702 w 590140"/>
              <a:gd name="connsiteY6" fmla="*/ 441920 h 476939"/>
              <a:gd name="connsiteX7" fmla="*/ 100022 w 590140"/>
              <a:gd name="connsiteY7" fmla="*/ 441920 h 476939"/>
              <a:gd name="connsiteX8" fmla="*/ 100022 w 590140"/>
              <a:gd name="connsiteY8" fmla="*/ 405574 h 476939"/>
              <a:gd name="connsiteX9" fmla="*/ 204265 w 590140"/>
              <a:gd name="connsiteY9" fmla="*/ 299697 h 476939"/>
              <a:gd name="connsiteX10" fmla="*/ 225456 w 590140"/>
              <a:gd name="connsiteY10" fmla="*/ 299697 h 476939"/>
              <a:gd name="connsiteX11" fmla="*/ 249871 w 590140"/>
              <a:gd name="connsiteY11" fmla="*/ 304760 h 476939"/>
              <a:gd name="connsiteX12" fmla="*/ 249871 w 590140"/>
              <a:gd name="connsiteY12" fmla="*/ 441920 h 476939"/>
              <a:gd name="connsiteX13" fmla="*/ 204265 w 590140"/>
              <a:gd name="connsiteY13" fmla="*/ 441920 h 476939"/>
              <a:gd name="connsiteX14" fmla="*/ 352707 w 590140"/>
              <a:gd name="connsiteY14" fmla="*/ 276672 h 476939"/>
              <a:gd name="connsiteX15" fmla="*/ 352707 w 590140"/>
              <a:gd name="connsiteY15" fmla="*/ 441920 h 476939"/>
              <a:gd name="connsiteX16" fmla="*/ 307027 w 590140"/>
              <a:gd name="connsiteY16" fmla="*/ 441920 h 476939"/>
              <a:gd name="connsiteX17" fmla="*/ 307027 w 590140"/>
              <a:gd name="connsiteY17" fmla="*/ 299687 h 476939"/>
              <a:gd name="connsiteX18" fmla="*/ 352707 w 590140"/>
              <a:gd name="connsiteY18" fmla="*/ 276672 h 476939"/>
              <a:gd name="connsiteX19" fmla="*/ 266083 w 590140"/>
              <a:gd name="connsiteY19" fmla="*/ 73306 h 476939"/>
              <a:gd name="connsiteX20" fmla="*/ 205636 w 590140"/>
              <a:gd name="connsiteY20" fmla="*/ 98510 h 476939"/>
              <a:gd name="connsiteX21" fmla="*/ 205636 w 590140"/>
              <a:gd name="connsiteY21" fmla="*/ 219584 h 476939"/>
              <a:gd name="connsiteX22" fmla="*/ 326876 w 590140"/>
              <a:gd name="connsiteY22" fmla="*/ 219584 h 476939"/>
              <a:gd name="connsiteX23" fmla="*/ 326876 w 590140"/>
              <a:gd name="connsiteY23" fmla="*/ 98510 h 476939"/>
              <a:gd name="connsiteX24" fmla="*/ 266083 w 590140"/>
              <a:gd name="connsiteY24" fmla="*/ 73306 h 476939"/>
              <a:gd name="connsiteX25" fmla="*/ 406161 w 590140"/>
              <a:gd name="connsiteY25" fmla="*/ 72259 h 476939"/>
              <a:gd name="connsiteX26" fmla="*/ 451841 w 590140"/>
              <a:gd name="connsiteY26" fmla="*/ 72259 h 476939"/>
              <a:gd name="connsiteX27" fmla="*/ 451841 w 590140"/>
              <a:gd name="connsiteY27" fmla="*/ 441920 h 476939"/>
              <a:gd name="connsiteX28" fmla="*/ 406161 w 590140"/>
              <a:gd name="connsiteY28" fmla="*/ 441920 h 476939"/>
              <a:gd name="connsiteX29" fmla="*/ 406161 w 590140"/>
              <a:gd name="connsiteY29" fmla="*/ 197014 h 476939"/>
              <a:gd name="connsiteX30" fmla="*/ 410775 w 590140"/>
              <a:gd name="connsiteY30" fmla="*/ 161107 h 476939"/>
              <a:gd name="connsiteX31" fmla="*/ 406161 w 590140"/>
              <a:gd name="connsiteY31" fmla="*/ 125199 h 476939"/>
              <a:gd name="connsiteX32" fmla="*/ 266256 w 590140"/>
              <a:gd name="connsiteY32" fmla="*/ 39239 h 476939"/>
              <a:gd name="connsiteX33" fmla="*/ 351308 w 590140"/>
              <a:gd name="connsiteY33" fmla="*/ 74111 h 476939"/>
              <a:gd name="connsiteX34" fmla="*/ 351308 w 590140"/>
              <a:gd name="connsiteY34" fmla="*/ 243983 h 476939"/>
              <a:gd name="connsiteX35" fmla="*/ 194111 w 590140"/>
              <a:gd name="connsiteY35" fmla="*/ 255031 h 476939"/>
              <a:gd name="connsiteX36" fmla="*/ 173367 w 590140"/>
              <a:gd name="connsiteY36" fmla="*/ 276208 h 476939"/>
              <a:gd name="connsiteX37" fmla="*/ 165069 w 590140"/>
              <a:gd name="connsiteY37" fmla="*/ 304289 h 476939"/>
              <a:gd name="connsiteX38" fmla="*/ 75637 w 590140"/>
              <a:gd name="connsiteY38" fmla="*/ 393599 h 476939"/>
              <a:gd name="connsiteX39" fmla="*/ 31383 w 590140"/>
              <a:gd name="connsiteY39" fmla="*/ 393599 h 476939"/>
              <a:gd name="connsiteX40" fmla="*/ 31383 w 590140"/>
              <a:gd name="connsiteY40" fmla="*/ 349404 h 476939"/>
              <a:gd name="connsiteX41" fmla="*/ 120814 w 590140"/>
              <a:gd name="connsiteY41" fmla="*/ 260095 h 476939"/>
              <a:gd name="connsiteX42" fmla="*/ 148935 w 590140"/>
              <a:gd name="connsiteY42" fmla="*/ 251809 h 476939"/>
              <a:gd name="connsiteX43" fmla="*/ 170140 w 590140"/>
              <a:gd name="connsiteY43" fmla="*/ 231093 h 476939"/>
              <a:gd name="connsiteX44" fmla="*/ 181204 w 590140"/>
              <a:gd name="connsiteY44" fmla="*/ 74111 h 476939"/>
              <a:gd name="connsiteX45" fmla="*/ 266256 w 590140"/>
              <a:gd name="connsiteY45" fmla="*/ 39239 h 476939"/>
              <a:gd name="connsiteX46" fmla="*/ 501149 w 590140"/>
              <a:gd name="connsiteY46" fmla="*/ 0 h 476939"/>
              <a:gd name="connsiteX47" fmla="*/ 546829 w 590140"/>
              <a:gd name="connsiteY47" fmla="*/ 0 h 476939"/>
              <a:gd name="connsiteX48" fmla="*/ 546829 w 590140"/>
              <a:gd name="connsiteY48" fmla="*/ 441920 h 476939"/>
              <a:gd name="connsiteX49" fmla="*/ 501149 w 590140"/>
              <a:gd name="connsiteY49" fmla="*/ 441920 h 47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90140" h="476939">
                <a:moveTo>
                  <a:pt x="0" y="455765"/>
                </a:moveTo>
                <a:lnTo>
                  <a:pt x="590140" y="455765"/>
                </a:lnTo>
                <a:lnTo>
                  <a:pt x="590140" y="476939"/>
                </a:lnTo>
                <a:lnTo>
                  <a:pt x="0" y="476939"/>
                </a:lnTo>
                <a:close/>
                <a:moveTo>
                  <a:pt x="135090" y="371068"/>
                </a:moveTo>
                <a:lnTo>
                  <a:pt x="145702" y="371068"/>
                </a:lnTo>
                <a:lnTo>
                  <a:pt x="145702" y="441920"/>
                </a:lnTo>
                <a:lnTo>
                  <a:pt x="100022" y="441920"/>
                </a:lnTo>
                <a:lnTo>
                  <a:pt x="100022" y="405574"/>
                </a:lnTo>
                <a:close/>
                <a:moveTo>
                  <a:pt x="204265" y="299697"/>
                </a:moveTo>
                <a:lnTo>
                  <a:pt x="225456" y="299697"/>
                </a:lnTo>
                <a:cubicBezTo>
                  <a:pt x="233748" y="301998"/>
                  <a:pt x="241579" y="303839"/>
                  <a:pt x="249871" y="304760"/>
                </a:cubicBezTo>
                <a:lnTo>
                  <a:pt x="249871" y="441920"/>
                </a:lnTo>
                <a:lnTo>
                  <a:pt x="204265" y="441920"/>
                </a:lnTo>
                <a:close/>
                <a:moveTo>
                  <a:pt x="352707" y="276672"/>
                </a:moveTo>
                <a:lnTo>
                  <a:pt x="352707" y="441920"/>
                </a:lnTo>
                <a:lnTo>
                  <a:pt x="307027" y="441920"/>
                </a:lnTo>
                <a:lnTo>
                  <a:pt x="307027" y="299687"/>
                </a:lnTo>
                <a:cubicBezTo>
                  <a:pt x="323638" y="295084"/>
                  <a:pt x="338865" y="287259"/>
                  <a:pt x="352707" y="276672"/>
                </a:cubicBezTo>
                <a:close/>
                <a:moveTo>
                  <a:pt x="266083" y="73306"/>
                </a:moveTo>
                <a:cubicBezTo>
                  <a:pt x="244129" y="73306"/>
                  <a:pt x="222232" y="81707"/>
                  <a:pt x="205636" y="98510"/>
                </a:cubicBezTo>
                <a:cubicBezTo>
                  <a:pt x="171984" y="132116"/>
                  <a:pt x="171984" y="186438"/>
                  <a:pt x="205636" y="219584"/>
                </a:cubicBezTo>
                <a:cubicBezTo>
                  <a:pt x="238827" y="253190"/>
                  <a:pt x="293224" y="253190"/>
                  <a:pt x="326876" y="219584"/>
                </a:cubicBezTo>
                <a:cubicBezTo>
                  <a:pt x="360528" y="186438"/>
                  <a:pt x="360528" y="132116"/>
                  <a:pt x="326876" y="98510"/>
                </a:cubicBezTo>
                <a:cubicBezTo>
                  <a:pt x="310050" y="81707"/>
                  <a:pt x="288038" y="73306"/>
                  <a:pt x="266083" y="73306"/>
                </a:cubicBezTo>
                <a:close/>
                <a:moveTo>
                  <a:pt x="406161" y="72259"/>
                </a:moveTo>
                <a:lnTo>
                  <a:pt x="451841" y="72259"/>
                </a:lnTo>
                <a:lnTo>
                  <a:pt x="451841" y="441920"/>
                </a:lnTo>
                <a:lnTo>
                  <a:pt x="406161" y="441920"/>
                </a:lnTo>
                <a:lnTo>
                  <a:pt x="406161" y="197014"/>
                </a:lnTo>
                <a:cubicBezTo>
                  <a:pt x="409391" y="185505"/>
                  <a:pt x="410775" y="173536"/>
                  <a:pt x="410775" y="161107"/>
                </a:cubicBezTo>
                <a:cubicBezTo>
                  <a:pt x="410775" y="148677"/>
                  <a:pt x="409391" y="136708"/>
                  <a:pt x="406161" y="125199"/>
                </a:cubicBezTo>
                <a:close/>
                <a:moveTo>
                  <a:pt x="266256" y="39239"/>
                </a:moveTo>
                <a:cubicBezTo>
                  <a:pt x="297027" y="39239"/>
                  <a:pt x="327798" y="50863"/>
                  <a:pt x="351308" y="74111"/>
                </a:cubicBezTo>
                <a:cubicBezTo>
                  <a:pt x="397868" y="121067"/>
                  <a:pt x="397868" y="197026"/>
                  <a:pt x="351308" y="243983"/>
                </a:cubicBezTo>
                <a:cubicBezTo>
                  <a:pt x="308436" y="286796"/>
                  <a:pt x="241132" y="290479"/>
                  <a:pt x="194111" y="255031"/>
                </a:cubicBezTo>
                <a:lnTo>
                  <a:pt x="173367" y="276208"/>
                </a:lnTo>
                <a:cubicBezTo>
                  <a:pt x="175211" y="285875"/>
                  <a:pt x="172445" y="296463"/>
                  <a:pt x="165069" y="304289"/>
                </a:cubicBezTo>
                <a:lnTo>
                  <a:pt x="75637" y="393599"/>
                </a:lnTo>
                <a:cubicBezTo>
                  <a:pt x="63191" y="405568"/>
                  <a:pt x="43368" y="405568"/>
                  <a:pt x="31383" y="393599"/>
                </a:cubicBezTo>
                <a:cubicBezTo>
                  <a:pt x="19397" y="381629"/>
                  <a:pt x="19397" y="361834"/>
                  <a:pt x="31383" y="349404"/>
                </a:cubicBezTo>
                <a:lnTo>
                  <a:pt x="120814" y="260095"/>
                </a:lnTo>
                <a:cubicBezTo>
                  <a:pt x="128651" y="252730"/>
                  <a:pt x="139254" y="249967"/>
                  <a:pt x="148935" y="251809"/>
                </a:cubicBezTo>
                <a:lnTo>
                  <a:pt x="170140" y="231093"/>
                </a:lnTo>
                <a:cubicBezTo>
                  <a:pt x="134644" y="184136"/>
                  <a:pt x="138332" y="116924"/>
                  <a:pt x="181204" y="74111"/>
                </a:cubicBezTo>
                <a:cubicBezTo>
                  <a:pt x="204714" y="50863"/>
                  <a:pt x="235485" y="39239"/>
                  <a:pt x="266256" y="39239"/>
                </a:cubicBezTo>
                <a:close/>
                <a:moveTo>
                  <a:pt x="501149" y="0"/>
                </a:moveTo>
                <a:lnTo>
                  <a:pt x="546829" y="0"/>
                </a:lnTo>
                <a:lnTo>
                  <a:pt x="546829" y="441920"/>
                </a:lnTo>
                <a:lnTo>
                  <a:pt x="501149" y="4419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623152" y="2662357"/>
            <a:ext cx="1194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Impact" panose="020B0806030902050204" pitchFamily="34" charset="0"/>
              </a:rPr>
              <a:t>5000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64969" y="3134803"/>
            <a:ext cx="2656175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kumimoji="1" lang="zh-CN" altLang="en-US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44589" y="3153320"/>
            <a:ext cx="2335556" cy="703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05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05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05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05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kumimoji="1" lang="zh-CN" altLang="en-US" sz="105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pie-chart_319741"/>
          <p:cNvSpPr>
            <a:spLocks noChangeAspect="1"/>
          </p:cNvSpPr>
          <p:nvPr/>
        </p:nvSpPr>
        <p:spPr bwMode="auto">
          <a:xfrm>
            <a:off x="8888823" y="2304102"/>
            <a:ext cx="446906" cy="237041"/>
          </a:xfrm>
          <a:custGeom>
            <a:avLst/>
            <a:gdLst>
              <a:gd name="connsiteX0" fmla="*/ 43023 w 605069"/>
              <a:gd name="connsiteY0" fmla="*/ 261741 h 320932"/>
              <a:gd name="connsiteX1" fmla="*/ 26889 w 605069"/>
              <a:gd name="connsiteY1" fmla="*/ 277847 h 320932"/>
              <a:gd name="connsiteX2" fmla="*/ 43023 w 605069"/>
              <a:gd name="connsiteY2" fmla="*/ 293954 h 320932"/>
              <a:gd name="connsiteX3" fmla="*/ 59291 w 605069"/>
              <a:gd name="connsiteY3" fmla="*/ 277847 h 320932"/>
              <a:gd name="connsiteX4" fmla="*/ 43023 w 605069"/>
              <a:gd name="connsiteY4" fmla="*/ 261741 h 320932"/>
              <a:gd name="connsiteX5" fmla="*/ 386662 w 605069"/>
              <a:gd name="connsiteY5" fmla="*/ 244300 h 320932"/>
              <a:gd name="connsiteX6" fmla="*/ 376043 w 605069"/>
              <a:gd name="connsiteY6" fmla="*/ 248461 h 320932"/>
              <a:gd name="connsiteX7" fmla="*/ 375640 w 605069"/>
              <a:gd name="connsiteY7" fmla="*/ 248864 h 320932"/>
              <a:gd name="connsiteX8" fmla="*/ 374967 w 605069"/>
              <a:gd name="connsiteY8" fmla="*/ 249401 h 320932"/>
              <a:gd name="connsiteX9" fmla="*/ 370531 w 605069"/>
              <a:gd name="connsiteY9" fmla="*/ 260544 h 320932"/>
              <a:gd name="connsiteX10" fmla="*/ 386662 w 605069"/>
              <a:gd name="connsiteY10" fmla="*/ 276653 h 320932"/>
              <a:gd name="connsiteX11" fmla="*/ 402793 w 605069"/>
              <a:gd name="connsiteY11" fmla="*/ 260544 h 320932"/>
              <a:gd name="connsiteX12" fmla="*/ 386662 w 605069"/>
              <a:gd name="connsiteY12" fmla="*/ 244300 h 320932"/>
              <a:gd name="connsiteX13" fmla="*/ 513996 w 605069"/>
              <a:gd name="connsiteY13" fmla="*/ 91844 h 320932"/>
              <a:gd name="connsiteX14" fmla="*/ 523776 w 605069"/>
              <a:gd name="connsiteY14" fmla="*/ 95016 h 320932"/>
              <a:gd name="connsiteX15" fmla="*/ 525389 w 605069"/>
              <a:gd name="connsiteY15" fmla="*/ 113811 h 320932"/>
              <a:gd name="connsiteX16" fmla="*/ 422150 w 605069"/>
              <a:gd name="connsiteY16" fmla="*/ 236245 h 320932"/>
              <a:gd name="connsiteX17" fmla="*/ 429678 w 605069"/>
              <a:gd name="connsiteY17" fmla="*/ 260544 h 320932"/>
              <a:gd name="connsiteX18" fmla="*/ 386662 w 605069"/>
              <a:gd name="connsiteY18" fmla="*/ 303503 h 320932"/>
              <a:gd name="connsiteX19" fmla="*/ 343647 w 605069"/>
              <a:gd name="connsiteY19" fmla="*/ 260544 h 320932"/>
              <a:gd name="connsiteX20" fmla="*/ 348486 w 605069"/>
              <a:gd name="connsiteY20" fmla="*/ 240541 h 320932"/>
              <a:gd name="connsiteX21" fmla="*/ 251162 w 605069"/>
              <a:gd name="connsiteY21" fmla="*/ 142003 h 320932"/>
              <a:gd name="connsiteX22" fmla="*/ 251297 w 605069"/>
              <a:gd name="connsiteY22" fmla="*/ 122940 h 320932"/>
              <a:gd name="connsiteX23" fmla="*/ 270251 w 605069"/>
              <a:gd name="connsiteY23" fmla="*/ 123074 h 320932"/>
              <a:gd name="connsiteX24" fmla="*/ 367843 w 605069"/>
              <a:gd name="connsiteY24" fmla="*/ 221880 h 320932"/>
              <a:gd name="connsiteX25" fmla="*/ 386662 w 605069"/>
              <a:gd name="connsiteY25" fmla="*/ 217450 h 320932"/>
              <a:gd name="connsiteX26" fmla="*/ 400777 w 605069"/>
              <a:gd name="connsiteY26" fmla="*/ 219867 h 320932"/>
              <a:gd name="connsiteX27" fmla="*/ 504822 w 605069"/>
              <a:gd name="connsiteY27" fmla="*/ 96627 h 320932"/>
              <a:gd name="connsiteX28" fmla="*/ 513996 w 605069"/>
              <a:gd name="connsiteY28" fmla="*/ 91844 h 320932"/>
              <a:gd name="connsiteX29" fmla="*/ 207988 w 605069"/>
              <a:gd name="connsiteY29" fmla="*/ 62691 h 320932"/>
              <a:gd name="connsiteX30" fmla="*/ 195484 w 605069"/>
              <a:gd name="connsiteY30" fmla="*/ 68463 h 320932"/>
              <a:gd name="connsiteX31" fmla="*/ 192123 w 605069"/>
              <a:gd name="connsiteY31" fmla="*/ 82153 h 320932"/>
              <a:gd name="connsiteX32" fmla="*/ 204627 w 605069"/>
              <a:gd name="connsiteY32" fmla="*/ 94636 h 320932"/>
              <a:gd name="connsiteX33" fmla="*/ 220357 w 605069"/>
              <a:gd name="connsiteY33" fmla="*/ 89133 h 320932"/>
              <a:gd name="connsiteX34" fmla="*/ 223718 w 605069"/>
              <a:gd name="connsiteY34" fmla="*/ 75576 h 320932"/>
              <a:gd name="connsiteX35" fmla="*/ 211215 w 605069"/>
              <a:gd name="connsiteY35" fmla="*/ 62960 h 320932"/>
              <a:gd name="connsiteX36" fmla="*/ 207988 w 605069"/>
              <a:gd name="connsiteY36" fmla="*/ 62691 h 320932"/>
              <a:gd name="connsiteX37" fmla="*/ 207988 w 605069"/>
              <a:gd name="connsiteY37" fmla="*/ 35847 h 320932"/>
              <a:gd name="connsiteX38" fmla="*/ 216189 w 605069"/>
              <a:gd name="connsiteY38" fmla="*/ 36652 h 320932"/>
              <a:gd name="connsiteX39" fmla="*/ 250204 w 605069"/>
              <a:gd name="connsiteY39" fmla="*/ 70476 h 320932"/>
              <a:gd name="connsiteX40" fmla="*/ 241062 w 605069"/>
              <a:gd name="connsiteY40" fmla="*/ 106179 h 320932"/>
              <a:gd name="connsiteX41" fmla="*/ 207988 w 605069"/>
              <a:gd name="connsiteY41" fmla="*/ 121748 h 320932"/>
              <a:gd name="connsiteX42" fmla="*/ 199652 w 605069"/>
              <a:gd name="connsiteY42" fmla="*/ 120943 h 320932"/>
              <a:gd name="connsiteX43" fmla="*/ 193871 w 605069"/>
              <a:gd name="connsiteY43" fmla="*/ 119467 h 320932"/>
              <a:gd name="connsiteX44" fmla="*/ 80936 w 605069"/>
              <a:gd name="connsiteY44" fmla="*/ 257446 h 320932"/>
              <a:gd name="connsiteX45" fmla="*/ 86180 w 605069"/>
              <a:gd name="connsiteY45" fmla="*/ 277847 h 320932"/>
              <a:gd name="connsiteX46" fmla="*/ 43023 w 605069"/>
              <a:gd name="connsiteY46" fmla="*/ 320932 h 320932"/>
              <a:gd name="connsiteX47" fmla="*/ 0 w 605069"/>
              <a:gd name="connsiteY47" fmla="*/ 277847 h 320932"/>
              <a:gd name="connsiteX48" fmla="*/ 43023 w 605069"/>
              <a:gd name="connsiteY48" fmla="*/ 234896 h 320932"/>
              <a:gd name="connsiteX49" fmla="*/ 61307 w 605069"/>
              <a:gd name="connsiteY49" fmla="*/ 238923 h 320932"/>
              <a:gd name="connsiteX50" fmla="*/ 172494 w 605069"/>
              <a:gd name="connsiteY50" fmla="*/ 103226 h 320932"/>
              <a:gd name="connsiteX51" fmla="*/ 165637 w 605069"/>
              <a:gd name="connsiteY51" fmla="*/ 87119 h 320932"/>
              <a:gd name="connsiteX52" fmla="*/ 174780 w 605069"/>
              <a:gd name="connsiteY52" fmla="*/ 51417 h 320932"/>
              <a:gd name="connsiteX53" fmla="*/ 207988 w 605069"/>
              <a:gd name="connsiteY53" fmla="*/ 35847 h 320932"/>
              <a:gd name="connsiteX54" fmla="*/ 561951 w 605069"/>
              <a:gd name="connsiteY54" fmla="*/ 26837 h 320932"/>
              <a:gd name="connsiteX55" fmla="*/ 549448 w 605069"/>
              <a:gd name="connsiteY55" fmla="*/ 32607 h 320932"/>
              <a:gd name="connsiteX56" fmla="*/ 546086 w 605069"/>
              <a:gd name="connsiteY56" fmla="*/ 46294 h 320932"/>
              <a:gd name="connsiteX57" fmla="*/ 558724 w 605069"/>
              <a:gd name="connsiteY57" fmla="*/ 58773 h 320932"/>
              <a:gd name="connsiteX58" fmla="*/ 574454 w 605069"/>
              <a:gd name="connsiteY58" fmla="*/ 53271 h 320932"/>
              <a:gd name="connsiteX59" fmla="*/ 577815 w 605069"/>
              <a:gd name="connsiteY59" fmla="*/ 39719 h 320932"/>
              <a:gd name="connsiteX60" fmla="*/ 565312 w 605069"/>
              <a:gd name="connsiteY60" fmla="*/ 27105 h 320932"/>
              <a:gd name="connsiteX61" fmla="*/ 561951 w 605069"/>
              <a:gd name="connsiteY61" fmla="*/ 26837 h 320932"/>
              <a:gd name="connsiteX62" fmla="*/ 561951 w 605069"/>
              <a:gd name="connsiteY62" fmla="*/ 0 h 320932"/>
              <a:gd name="connsiteX63" fmla="*/ 570287 w 605069"/>
              <a:gd name="connsiteY63" fmla="*/ 805 h 320932"/>
              <a:gd name="connsiteX64" fmla="*/ 604301 w 605069"/>
              <a:gd name="connsiteY64" fmla="*/ 34620 h 320932"/>
              <a:gd name="connsiteX65" fmla="*/ 595159 w 605069"/>
              <a:gd name="connsiteY65" fmla="*/ 70313 h 320932"/>
              <a:gd name="connsiteX66" fmla="*/ 561951 w 605069"/>
              <a:gd name="connsiteY66" fmla="*/ 85878 h 320932"/>
              <a:gd name="connsiteX67" fmla="*/ 553615 w 605069"/>
              <a:gd name="connsiteY67" fmla="*/ 85073 h 320932"/>
              <a:gd name="connsiteX68" fmla="*/ 519735 w 605069"/>
              <a:gd name="connsiteY68" fmla="*/ 51258 h 320932"/>
              <a:gd name="connsiteX69" fmla="*/ 528743 w 605069"/>
              <a:gd name="connsiteY69" fmla="*/ 15565 h 320932"/>
              <a:gd name="connsiteX70" fmla="*/ 561951 w 605069"/>
              <a:gd name="connsiteY70" fmla="*/ 0 h 320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05069" h="320932">
                <a:moveTo>
                  <a:pt x="43023" y="261741"/>
                </a:moveTo>
                <a:cubicBezTo>
                  <a:pt x="34149" y="261741"/>
                  <a:pt x="26889" y="268989"/>
                  <a:pt x="26889" y="277847"/>
                </a:cubicBezTo>
                <a:cubicBezTo>
                  <a:pt x="26889" y="286840"/>
                  <a:pt x="34149" y="293954"/>
                  <a:pt x="43023" y="293954"/>
                </a:cubicBezTo>
                <a:cubicBezTo>
                  <a:pt x="52030" y="293954"/>
                  <a:pt x="59291" y="286840"/>
                  <a:pt x="59291" y="277847"/>
                </a:cubicBezTo>
                <a:cubicBezTo>
                  <a:pt x="59291" y="268989"/>
                  <a:pt x="52030" y="261741"/>
                  <a:pt x="43023" y="261741"/>
                </a:cubicBezTo>
                <a:close/>
                <a:moveTo>
                  <a:pt x="386662" y="244300"/>
                </a:moveTo>
                <a:cubicBezTo>
                  <a:pt x="382630" y="244300"/>
                  <a:pt x="378866" y="245911"/>
                  <a:pt x="376043" y="248461"/>
                </a:cubicBezTo>
                <a:cubicBezTo>
                  <a:pt x="375908" y="248596"/>
                  <a:pt x="375774" y="248730"/>
                  <a:pt x="375640" y="248864"/>
                </a:cubicBezTo>
                <a:cubicBezTo>
                  <a:pt x="375371" y="249133"/>
                  <a:pt x="375102" y="249267"/>
                  <a:pt x="374967" y="249401"/>
                </a:cubicBezTo>
                <a:cubicBezTo>
                  <a:pt x="372145" y="252355"/>
                  <a:pt x="370531" y="256248"/>
                  <a:pt x="370531" y="260544"/>
                </a:cubicBezTo>
                <a:cubicBezTo>
                  <a:pt x="370531" y="269404"/>
                  <a:pt x="377790" y="276653"/>
                  <a:pt x="386662" y="276653"/>
                </a:cubicBezTo>
                <a:cubicBezTo>
                  <a:pt x="395534" y="276653"/>
                  <a:pt x="402793" y="269404"/>
                  <a:pt x="402793" y="260544"/>
                </a:cubicBezTo>
                <a:cubicBezTo>
                  <a:pt x="402793" y="251549"/>
                  <a:pt x="395534" y="244300"/>
                  <a:pt x="386662" y="244300"/>
                </a:cubicBezTo>
                <a:close/>
                <a:moveTo>
                  <a:pt x="513996" y="91844"/>
                </a:moveTo>
                <a:cubicBezTo>
                  <a:pt x="517424" y="91559"/>
                  <a:pt x="520953" y="92600"/>
                  <a:pt x="523776" y="95016"/>
                </a:cubicBezTo>
                <a:cubicBezTo>
                  <a:pt x="529422" y="99715"/>
                  <a:pt x="530228" y="108172"/>
                  <a:pt x="525389" y="113811"/>
                </a:cubicBezTo>
                <a:lnTo>
                  <a:pt x="422150" y="236245"/>
                </a:lnTo>
                <a:cubicBezTo>
                  <a:pt x="426990" y="243091"/>
                  <a:pt x="429678" y="251549"/>
                  <a:pt x="429678" y="260544"/>
                </a:cubicBezTo>
                <a:cubicBezTo>
                  <a:pt x="429678" y="284171"/>
                  <a:pt x="410456" y="303503"/>
                  <a:pt x="386662" y="303503"/>
                </a:cubicBezTo>
                <a:cubicBezTo>
                  <a:pt x="363004" y="303503"/>
                  <a:pt x="343647" y="284171"/>
                  <a:pt x="343647" y="260544"/>
                </a:cubicBezTo>
                <a:cubicBezTo>
                  <a:pt x="343647" y="253294"/>
                  <a:pt x="345394" y="246582"/>
                  <a:pt x="348486" y="240541"/>
                </a:cubicBezTo>
                <a:lnTo>
                  <a:pt x="251162" y="142003"/>
                </a:lnTo>
                <a:cubicBezTo>
                  <a:pt x="245920" y="136633"/>
                  <a:pt x="245920" y="128175"/>
                  <a:pt x="251297" y="122940"/>
                </a:cubicBezTo>
                <a:cubicBezTo>
                  <a:pt x="256539" y="117704"/>
                  <a:pt x="265008" y="117838"/>
                  <a:pt x="270251" y="123074"/>
                </a:cubicBezTo>
                <a:lnTo>
                  <a:pt x="367843" y="221880"/>
                </a:lnTo>
                <a:cubicBezTo>
                  <a:pt x="373489" y="219061"/>
                  <a:pt x="379941" y="217450"/>
                  <a:pt x="386662" y="217450"/>
                </a:cubicBezTo>
                <a:cubicBezTo>
                  <a:pt x="391636" y="217450"/>
                  <a:pt x="396341" y="218390"/>
                  <a:pt x="400777" y="219867"/>
                </a:cubicBezTo>
                <a:lnTo>
                  <a:pt x="504822" y="96627"/>
                </a:lnTo>
                <a:cubicBezTo>
                  <a:pt x="507241" y="93741"/>
                  <a:pt x="510568" y="92130"/>
                  <a:pt x="513996" y="91844"/>
                </a:cubicBezTo>
                <a:close/>
                <a:moveTo>
                  <a:pt x="207988" y="62691"/>
                </a:moveTo>
                <a:cubicBezTo>
                  <a:pt x="203148" y="62691"/>
                  <a:pt x="198577" y="64839"/>
                  <a:pt x="195484" y="68463"/>
                </a:cubicBezTo>
                <a:cubicBezTo>
                  <a:pt x="192392" y="72355"/>
                  <a:pt x="191182" y="77053"/>
                  <a:pt x="192123" y="82153"/>
                </a:cubicBezTo>
                <a:cubicBezTo>
                  <a:pt x="193199" y="88193"/>
                  <a:pt x="198577" y="93428"/>
                  <a:pt x="204627" y="94636"/>
                </a:cubicBezTo>
                <a:cubicBezTo>
                  <a:pt x="210677" y="95709"/>
                  <a:pt x="216592" y="93696"/>
                  <a:pt x="220357" y="89133"/>
                </a:cubicBezTo>
                <a:cubicBezTo>
                  <a:pt x="223584" y="85374"/>
                  <a:pt x="224659" y="80543"/>
                  <a:pt x="223718" y="75576"/>
                </a:cubicBezTo>
                <a:cubicBezTo>
                  <a:pt x="222642" y="69402"/>
                  <a:pt x="217399" y="64168"/>
                  <a:pt x="211215" y="62960"/>
                </a:cubicBezTo>
                <a:cubicBezTo>
                  <a:pt x="210139" y="62825"/>
                  <a:pt x="209063" y="62691"/>
                  <a:pt x="207988" y="62691"/>
                </a:cubicBezTo>
                <a:close/>
                <a:moveTo>
                  <a:pt x="207988" y="35847"/>
                </a:moveTo>
                <a:cubicBezTo>
                  <a:pt x="210677" y="35847"/>
                  <a:pt x="213500" y="36115"/>
                  <a:pt x="216189" y="36652"/>
                </a:cubicBezTo>
                <a:cubicBezTo>
                  <a:pt x="233264" y="39874"/>
                  <a:pt x="246977" y="53430"/>
                  <a:pt x="250204" y="70476"/>
                </a:cubicBezTo>
                <a:cubicBezTo>
                  <a:pt x="252624" y="83361"/>
                  <a:pt x="249263" y="96246"/>
                  <a:pt x="241062" y="106179"/>
                </a:cubicBezTo>
                <a:cubicBezTo>
                  <a:pt x="232860" y="116111"/>
                  <a:pt x="220760" y="121748"/>
                  <a:pt x="207988" y="121748"/>
                </a:cubicBezTo>
                <a:cubicBezTo>
                  <a:pt x="205164" y="121748"/>
                  <a:pt x="202341" y="121480"/>
                  <a:pt x="199652" y="120943"/>
                </a:cubicBezTo>
                <a:cubicBezTo>
                  <a:pt x="197635" y="120675"/>
                  <a:pt x="195753" y="120138"/>
                  <a:pt x="193871" y="119467"/>
                </a:cubicBezTo>
                <a:lnTo>
                  <a:pt x="80936" y="257446"/>
                </a:lnTo>
                <a:cubicBezTo>
                  <a:pt x="84298" y="263486"/>
                  <a:pt x="86180" y="270465"/>
                  <a:pt x="86180" y="277847"/>
                </a:cubicBezTo>
                <a:cubicBezTo>
                  <a:pt x="86180" y="301604"/>
                  <a:pt x="66820" y="320932"/>
                  <a:pt x="43023" y="320932"/>
                </a:cubicBezTo>
                <a:cubicBezTo>
                  <a:pt x="19360" y="320932"/>
                  <a:pt x="0" y="301604"/>
                  <a:pt x="0" y="277847"/>
                </a:cubicBezTo>
                <a:cubicBezTo>
                  <a:pt x="0" y="254224"/>
                  <a:pt x="19360" y="234896"/>
                  <a:pt x="43023" y="234896"/>
                </a:cubicBezTo>
                <a:cubicBezTo>
                  <a:pt x="49610" y="234896"/>
                  <a:pt x="55795" y="236373"/>
                  <a:pt x="61307" y="238923"/>
                </a:cubicBezTo>
                <a:lnTo>
                  <a:pt x="172494" y="103226"/>
                </a:lnTo>
                <a:cubicBezTo>
                  <a:pt x="169133" y="98394"/>
                  <a:pt x="166713" y="93025"/>
                  <a:pt x="165637" y="87119"/>
                </a:cubicBezTo>
                <a:cubicBezTo>
                  <a:pt x="163217" y="74368"/>
                  <a:pt x="166578" y="61349"/>
                  <a:pt x="174780" y="51417"/>
                </a:cubicBezTo>
                <a:cubicBezTo>
                  <a:pt x="182981" y="41484"/>
                  <a:pt x="195081" y="35847"/>
                  <a:pt x="207988" y="35847"/>
                </a:cubicBezTo>
                <a:close/>
                <a:moveTo>
                  <a:pt x="561951" y="26837"/>
                </a:moveTo>
                <a:cubicBezTo>
                  <a:pt x="557111" y="26837"/>
                  <a:pt x="552540" y="28984"/>
                  <a:pt x="549448" y="32607"/>
                </a:cubicBezTo>
                <a:cubicBezTo>
                  <a:pt x="546355" y="36498"/>
                  <a:pt x="545145" y="41195"/>
                  <a:pt x="546086" y="46294"/>
                </a:cubicBezTo>
                <a:cubicBezTo>
                  <a:pt x="547296" y="52332"/>
                  <a:pt x="552540" y="57565"/>
                  <a:pt x="558724" y="58773"/>
                </a:cubicBezTo>
                <a:cubicBezTo>
                  <a:pt x="564774" y="59846"/>
                  <a:pt x="570690" y="57833"/>
                  <a:pt x="574454" y="53271"/>
                </a:cubicBezTo>
                <a:cubicBezTo>
                  <a:pt x="577547" y="49514"/>
                  <a:pt x="578757" y="44683"/>
                  <a:pt x="577815" y="39719"/>
                </a:cubicBezTo>
                <a:cubicBezTo>
                  <a:pt x="576605" y="33546"/>
                  <a:pt x="571362" y="28313"/>
                  <a:pt x="565312" y="27105"/>
                </a:cubicBezTo>
                <a:cubicBezTo>
                  <a:pt x="564102" y="26971"/>
                  <a:pt x="563026" y="26837"/>
                  <a:pt x="561951" y="26837"/>
                </a:cubicBezTo>
                <a:close/>
                <a:moveTo>
                  <a:pt x="561951" y="0"/>
                </a:moveTo>
                <a:cubicBezTo>
                  <a:pt x="564774" y="0"/>
                  <a:pt x="567463" y="268"/>
                  <a:pt x="570287" y="805"/>
                </a:cubicBezTo>
                <a:cubicBezTo>
                  <a:pt x="587361" y="4026"/>
                  <a:pt x="600940" y="17578"/>
                  <a:pt x="604301" y="34620"/>
                </a:cubicBezTo>
                <a:cubicBezTo>
                  <a:pt x="606721" y="47501"/>
                  <a:pt x="603360" y="60517"/>
                  <a:pt x="595159" y="70313"/>
                </a:cubicBezTo>
                <a:cubicBezTo>
                  <a:pt x="586958" y="80242"/>
                  <a:pt x="574858" y="85878"/>
                  <a:pt x="561951" y="85878"/>
                </a:cubicBezTo>
                <a:cubicBezTo>
                  <a:pt x="559262" y="85878"/>
                  <a:pt x="556439" y="85610"/>
                  <a:pt x="553615" y="85073"/>
                </a:cubicBezTo>
                <a:cubicBezTo>
                  <a:pt x="536541" y="81852"/>
                  <a:pt x="522962" y="68300"/>
                  <a:pt x="519735" y="51258"/>
                </a:cubicBezTo>
                <a:cubicBezTo>
                  <a:pt x="517315" y="38511"/>
                  <a:pt x="520542" y="25495"/>
                  <a:pt x="528743" y="15565"/>
                </a:cubicBezTo>
                <a:cubicBezTo>
                  <a:pt x="537079" y="5636"/>
                  <a:pt x="549044" y="0"/>
                  <a:pt x="5619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661393" y="2630180"/>
            <a:ext cx="1194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Impact" panose="020B0806030902050204" pitchFamily="34" charset="0"/>
              </a:rPr>
              <a:t>50%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pie-chart_319741"/>
          <p:cNvSpPr>
            <a:spLocks noChangeAspect="1"/>
          </p:cNvSpPr>
          <p:nvPr/>
        </p:nvSpPr>
        <p:spPr bwMode="auto">
          <a:xfrm>
            <a:off x="2818486" y="2237359"/>
            <a:ext cx="368648" cy="424998"/>
          </a:xfrm>
          <a:custGeom>
            <a:avLst/>
            <a:gdLst>
              <a:gd name="connsiteX0" fmla="*/ 98352 w 524718"/>
              <a:gd name="connsiteY0" fmla="*/ 405298 h 604923"/>
              <a:gd name="connsiteX1" fmla="*/ 54115 w 524718"/>
              <a:gd name="connsiteY1" fmla="*/ 423509 h 604923"/>
              <a:gd name="connsiteX2" fmla="*/ 54115 w 524718"/>
              <a:gd name="connsiteY2" fmla="*/ 511737 h 604923"/>
              <a:gd name="connsiteX3" fmla="*/ 142520 w 524718"/>
              <a:gd name="connsiteY3" fmla="*/ 511737 h 604923"/>
              <a:gd name="connsiteX4" fmla="*/ 142520 w 524718"/>
              <a:gd name="connsiteY4" fmla="*/ 423509 h 604923"/>
              <a:gd name="connsiteX5" fmla="*/ 98352 w 524718"/>
              <a:gd name="connsiteY5" fmla="*/ 405298 h 604923"/>
              <a:gd name="connsiteX6" fmla="*/ 98329 w 524718"/>
              <a:gd name="connsiteY6" fmla="*/ 369502 h 604923"/>
              <a:gd name="connsiteX7" fmla="*/ 167964 w 524718"/>
              <a:gd name="connsiteY7" fmla="*/ 398208 h 604923"/>
              <a:gd name="connsiteX8" fmla="*/ 182264 w 524718"/>
              <a:gd name="connsiteY8" fmla="*/ 518781 h 604923"/>
              <a:gd name="connsiteX9" fmla="*/ 229067 w 524718"/>
              <a:gd name="connsiteY9" fmla="*/ 565490 h 604923"/>
              <a:gd name="connsiteX10" fmla="*/ 229067 w 524718"/>
              <a:gd name="connsiteY10" fmla="*/ 598112 h 604923"/>
              <a:gd name="connsiteX11" fmla="*/ 196379 w 524718"/>
              <a:gd name="connsiteY11" fmla="*/ 598112 h 604923"/>
              <a:gd name="connsiteX12" fmla="*/ 149577 w 524718"/>
              <a:gd name="connsiteY12" fmla="*/ 551403 h 604923"/>
              <a:gd name="connsiteX13" fmla="*/ 28764 w 524718"/>
              <a:gd name="connsiteY13" fmla="*/ 537131 h 604923"/>
              <a:gd name="connsiteX14" fmla="*/ 28764 w 524718"/>
              <a:gd name="connsiteY14" fmla="*/ 398208 h 604923"/>
              <a:gd name="connsiteX15" fmla="*/ 98329 w 524718"/>
              <a:gd name="connsiteY15" fmla="*/ 369502 h 604923"/>
              <a:gd name="connsiteX16" fmla="*/ 382816 w 524718"/>
              <a:gd name="connsiteY16" fmla="*/ 295789 h 604923"/>
              <a:gd name="connsiteX17" fmla="*/ 482917 w 524718"/>
              <a:gd name="connsiteY17" fmla="*/ 341203 h 604923"/>
              <a:gd name="connsiteX18" fmla="*/ 524332 w 524718"/>
              <a:gd name="connsiteY18" fmla="*/ 422576 h 604923"/>
              <a:gd name="connsiteX19" fmla="*/ 519503 w 524718"/>
              <a:gd name="connsiteY19" fmla="*/ 468361 h 604923"/>
              <a:gd name="connsiteX20" fmla="*/ 304816 w 524718"/>
              <a:gd name="connsiteY20" fmla="*/ 520540 h 604923"/>
              <a:gd name="connsiteX21" fmla="*/ 222265 w 524718"/>
              <a:gd name="connsiteY21" fmla="*/ 513774 h 604923"/>
              <a:gd name="connsiteX22" fmla="*/ 220686 w 524718"/>
              <a:gd name="connsiteY22" fmla="*/ 512106 h 604923"/>
              <a:gd name="connsiteX23" fmla="*/ 190415 w 524718"/>
              <a:gd name="connsiteY23" fmla="*/ 375680 h 604923"/>
              <a:gd name="connsiteX24" fmla="*/ 128014 w 524718"/>
              <a:gd name="connsiteY24" fmla="*/ 341017 h 604923"/>
              <a:gd name="connsiteX25" fmla="*/ 226815 w 524718"/>
              <a:gd name="connsiteY25" fmla="*/ 295882 h 604923"/>
              <a:gd name="connsiteX26" fmla="*/ 261730 w 524718"/>
              <a:gd name="connsiteY26" fmla="*/ 406265 h 604923"/>
              <a:gd name="connsiteX27" fmla="*/ 268322 w 524718"/>
              <a:gd name="connsiteY27" fmla="*/ 427025 h 604923"/>
              <a:gd name="connsiteX28" fmla="*/ 268415 w 524718"/>
              <a:gd name="connsiteY28" fmla="*/ 426747 h 604923"/>
              <a:gd name="connsiteX29" fmla="*/ 274172 w 524718"/>
              <a:gd name="connsiteY29" fmla="*/ 444449 h 604923"/>
              <a:gd name="connsiteX30" fmla="*/ 292558 w 524718"/>
              <a:gd name="connsiteY30" fmla="*/ 392177 h 604923"/>
              <a:gd name="connsiteX31" fmla="*/ 304816 w 524718"/>
              <a:gd name="connsiteY31" fmla="*/ 329710 h 604923"/>
              <a:gd name="connsiteX32" fmla="*/ 317073 w 524718"/>
              <a:gd name="connsiteY32" fmla="*/ 392177 h 604923"/>
              <a:gd name="connsiteX33" fmla="*/ 335552 w 524718"/>
              <a:gd name="connsiteY33" fmla="*/ 444449 h 604923"/>
              <a:gd name="connsiteX34" fmla="*/ 341216 w 524718"/>
              <a:gd name="connsiteY34" fmla="*/ 426747 h 604923"/>
              <a:gd name="connsiteX35" fmla="*/ 341402 w 524718"/>
              <a:gd name="connsiteY35" fmla="*/ 427025 h 604923"/>
              <a:gd name="connsiteX36" fmla="*/ 347902 w 524718"/>
              <a:gd name="connsiteY36" fmla="*/ 406265 h 604923"/>
              <a:gd name="connsiteX37" fmla="*/ 297970 w 524718"/>
              <a:gd name="connsiteY37" fmla="*/ 395 h 604923"/>
              <a:gd name="connsiteX38" fmla="*/ 354048 w 524718"/>
              <a:gd name="connsiteY38" fmla="*/ 12260 h 604923"/>
              <a:gd name="connsiteX39" fmla="*/ 381251 w 524718"/>
              <a:gd name="connsiteY39" fmla="*/ 37659 h 604923"/>
              <a:gd name="connsiteX40" fmla="*/ 411240 w 524718"/>
              <a:gd name="connsiteY40" fmla="*/ 132394 h 604923"/>
              <a:gd name="connsiteX41" fmla="*/ 407247 w 524718"/>
              <a:gd name="connsiteY41" fmla="*/ 147040 h 604923"/>
              <a:gd name="connsiteX42" fmla="*/ 416903 w 524718"/>
              <a:gd name="connsiteY42" fmla="*/ 186899 h 604923"/>
              <a:gd name="connsiteX43" fmla="*/ 397592 w 524718"/>
              <a:gd name="connsiteY43" fmla="*/ 220547 h 604923"/>
              <a:gd name="connsiteX44" fmla="*/ 329630 w 524718"/>
              <a:gd name="connsiteY44" fmla="*/ 304344 h 604923"/>
              <a:gd name="connsiteX45" fmla="*/ 279866 w 524718"/>
              <a:gd name="connsiteY45" fmla="*/ 304437 h 604923"/>
              <a:gd name="connsiteX46" fmla="*/ 212183 w 524718"/>
              <a:gd name="connsiteY46" fmla="*/ 220640 h 604923"/>
              <a:gd name="connsiteX47" fmla="*/ 192871 w 524718"/>
              <a:gd name="connsiteY47" fmla="*/ 187084 h 604923"/>
              <a:gd name="connsiteX48" fmla="*/ 202713 w 524718"/>
              <a:gd name="connsiteY48" fmla="*/ 147225 h 604923"/>
              <a:gd name="connsiteX49" fmla="*/ 198813 w 524718"/>
              <a:gd name="connsiteY49" fmla="*/ 132672 h 604923"/>
              <a:gd name="connsiteX50" fmla="*/ 198535 w 524718"/>
              <a:gd name="connsiteY50" fmla="*/ 85953 h 604923"/>
              <a:gd name="connsiteX51" fmla="*/ 225924 w 524718"/>
              <a:gd name="connsiteY51" fmla="*/ 38122 h 604923"/>
              <a:gd name="connsiteX52" fmla="*/ 251177 w 524718"/>
              <a:gd name="connsiteY52" fmla="*/ 17266 h 604923"/>
              <a:gd name="connsiteX53" fmla="*/ 275688 w 524718"/>
              <a:gd name="connsiteY53" fmla="*/ 4659 h 604923"/>
              <a:gd name="connsiteX54" fmla="*/ 297970 w 524718"/>
              <a:gd name="connsiteY54" fmla="*/ 395 h 60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24718" h="604923">
                <a:moveTo>
                  <a:pt x="98352" y="405298"/>
                </a:moveTo>
                <a:cubicBezTo>
                  <a:pt x="82345" y="405298"/>
                  <a:pt x="66327" y="411369"/>
                  <a:pt x="54115" y="423509"/>
                </a:cubicBezTo>
                <a:cubicBezTo>
                  <a:pt x="29785" y="447883"/>
                  <a:pt x="29785" y="487456"/>
                  <a:pt x="54115" y="511737"/>
                </a:cubicBezTo>
                <a:cubicBezTo>
                  <a:pt x="78538" y="536111"/>
                  <a:pt x="118190" y="536111"/>
                  <a:pt x="142520" y="511737"/>
                </a:cubicBezTo>
                <a:cubicBezTo>
                  <a:pt x="166942" y="487456"/>
                  <a:pt x="166942" y="447883"/>
                  <a:pt x="142520" y="423509"/>
                </a:cubicBezTo>
                <a:cubicBezTo>
                  <a:pt x="130355" y="411369"/>
                  <a:pt x="114359" y="405298"/>
                  <a:pt x="98352" y="405298"/>
                </a:cubicBezTo>
                <a:close/>
                <a:moveTo>
                  <a:pt x="98329" y="369502"/>
                </a:moveTo>
                <a:cubicBezTo>
                  <a:pt x="123529" y="369502"/>
                  <a:pt x="148741" y="379070"/>
                  <a:pt x="167964" y="398208"/>
                </a:cubicBezTo>
                <a:cubicBezTo>
                  <a:pt x="200744" y="430923"/>
                  <a:pt x="205480" y="480969"/>
                  <a:pt x="182264" y="518781"/>
                </a:cubicBezTo>
                <a:lnTo>
                  <a:pt x="229067" y="565490"/>
                </a:lnTo>
                <a:cubicBezTo>
                  <a:pt x="238167" y="574572"/>
                  <a:pt x="238167" y="589122"/>
                  <a:pt x="229067" y="598112"/>
                </a:cubicBezTo>
                <a:cubicBezTo>
                  <a:pt x="220059" y="607194"/>
                  <a:pt x="205480" y="607194"/>
                  <a:pt x="196379" y="598112"/>
                </a:cubicBezTo>
                <a:lnTo>
                  <a:pt x="149577" y="551403"/>
                </a:lnTo>
                <a:cubicBezTo>
                  <a:pt x="111690" y="574387"/>
                  <a:pt x="61451" y="569753"/>
                  <a:pt x="28764" y="537131"/>
                </a:cubicBezTo>
                <a:cubicBezTo>
                  <a:pt x="-9588" y="498762"/>
                  <a:pt x="-9588" y="436484"/>
                  <a:pt x="28764" y="398208"/>
                </a:cubicBezTo>
                <a:cubicBezTo>
                  <a:pt x="47940" y="379070"/>
                  <a:pt x="73129" y="369502"/>
                  <a:pt x="98329" y="369502"/>
                </a:cubicBezTo>
                <a:close/>
                <a:moveTo>
                  <a:pt x="382816" y="295789"/>
                </a:moveTo>
                <a:cubicBezTo>
                  <a:pt x="382816" y="295789"/>
                  <a:pt x="427667" y="327300"/>
                  <a:pt x="482917" y="341203"/>
                </a:cubicBezTo>
                <a:cubicBezTo>
                  <a:pt x="523960" y="351768"/>
                  <a:pt x="526003" y="399035"/>
                  <a:pt x="524332" y="422576"/>
                </a:cubicBezTo>
                <a:cubicBezTo>
                  <a:pt x="524332" y="422576"/>
                  <a:pt x="521917" y="454459"/>
                  <a:pt x="519503" y="468361"/>
                </a:cubicBezTo>
                <a:cubicBezTo>
                  <a:pt x="519503" y="468361"/>
                  <a:pt x="439274" y="520540"/>
                  <a:pt x="304816" y="520540"/>
                </a:cubicBezTo>
                <a:cubicBezTo>
                  <a:pt x="274358" y="520540"/>
                  <a:pt x="246779" y="517852"/>
                  <a:pt x="222265" y="513774"/>
                </a:cubicBezTo>
                <a:lnTo>
                  <a:pt x="220686" y="512106"/>
                </a:lnTo>
                <a:cubicBezTo>
                  <a:pt x="237865" y="465302"/>
                  <a:pt x="226815" y="412011"/>
                  <a:pt x="190415" y="375680"/>
                </a:cubicBezTo>
                <a:cubicBezTo>
                  <a:pt x="173143" y="358256"/>
                  <a:pt x="151600" y="346393"/>
                  <a:pt x="128014" y="341017"/>
                </a:cubicBezTo>
                <a:cubicBezTo>
                  <a:pt x="182615" y="326930"/>
                  <a:pt x="226815" y="295882"/>
                  <a:pt x="226815" y="295882"/>
                </a:cubicBezTo>
                <a:lnTo>
                  <a:pt x="261730" y="406265"/>
                </a:lnTo>
                <a:lnTo>
                  <a:pt x="268322" y="427025"/>
                </a:lnTo>
                <a:lnTo>
                  <a:pt x="268415" y="426747"/>
                </a:lnTo>
                <a:lnTo>
                  <a:pt x="274172" y="444449"/>
                </a:lnTo>
                <a:lnTo>
                  <a:pt x="292558" y="392177"/>
                </a:lnTo>
                <a:cubicBezTo>
                  <a:pt x="247244" y="328969"/>
                  <a:pt x="301751" y="329617"/>
                  <a:pt x="304816" y="329710"/>
                </a:cubicBezTo>
                <a:cubicBezTo>
                  <a:pt x="307973" y="329617"/>
                  <a:pt x="362387" y="328969"/>
                  <a:pt x="317073" y="392177"/>
                </a:cubicBezTo>
                <a:lnTo>
                  <a:pt x="335552" y="444449"/>
                </a:lnTo>
                <a:lnTo>
                  <a:pt x="341216" y="426747"/>
                </a:lnTo>
                <a:lnTo>
                  <a:pt x="341402" y="427025"/>
                </a:lnTo>
                <a:lnTo>
                  <a:pt x="347902" y="406265"/>
                </a:lnTo>
                <a:close/>
                <a:moveTo>
                  <a:pt x="297970" y="395"/>
                </a:moveTo>
                <a:cubicBezTo>
                  <a:pt x="322295" y="-1644"/>
                  <a:pt x="340771" y="4474"/>
                  <a:pt x="354048" y="12260"/>
                </a:cubicBezTo>
                <a:cubicBezTo>
                  <a:pt x="373731" y="23198"/>
                  <a:pt x="381251" y="37659"/>
                  <a:pt x="381251" y="37659"/>
                </a:cubicBezTo>
                <a:cubicBezTo>
                  <a:pt x="381251" y="37659"/>
                  <a:pt x="426559" y="40811"/>
                  <a:pt x="411240" y="132394"/>
                </a:cubicBezTo>
                <a:cubicBezTo>
                  <a:pt x="410218" y="137214"/>
                  <a:pt x="409011" y="142034"/>
                  <a:pt x="407247" y="147040"/>
                </a:cubicBezTo>
                <a:cubicBezTo>
                  <a:pt x="416253" y="146298"/>
                  <a:pt x="426930" y="151489"/>
                  <a:pt x="416903" y="186899"/>
                </a:cubicBezTo>
                <a:cubicBezTo>
                  <a:pt x="409568" y="212854"/>
                  <a:pt x="402791" y="220177"/>
                  <a:pt x="397592" y="220547"/>
                </a:cubicBezTo>
                <a:cubicBezTo>
                  <a:pt x="392764" y="251322"/>
                  <a:pt x="368160" y="290533"/>
                  <a:pt x="329630" y="304344"/>
                </a:cubicBezTo>
                <a:cubicBezTo>
                  <a:pt x="313568" y="310184"/>
                  <a:pt x="295928" y="310184"/>
                  <a:pt x="279866" y="304437"/>
                </a:cubicBezTo>
                <a:cubicBezTo>
                  <a:pt x="240779" y="290718"/>
                  <a:pt x="217011" y="251600"/>
                  <a:pt x="212183" y="220640"/>
                </a:cubicBezTo>
                <a:cubicBezTo>
                  <a:pt x="207076" y="220269"/>
                  <a:pt x="200113" y="213039"/>
                  <a:pt x="192871" y="187084"/>
                </a:cubicBezTo>
                <a:cubicBezTo>
                  <a:pt x="182844" y="151582"/>
                  <a:pt x="193428" y="146391"/>
                  <a:pt x="202713" y="147225"/>
                </a:cubicBezTo>
                <a:cubicBezTo>
                  <a:pt x="201041" y="142312"/>
                  <a:pt x="199649" y="137492"/>
                  <a:pt x="198813" y="132672"/>
                </a:cubicBezTo>
                <a:cubicBezTo>
                  <a:pt x="195564" y="116079"/>
                  <a:pt x="194728" y="100692"/>
                  <a:pt x="198535" y="85953"/>
                </a:cubicBezTo>
                <a:cubicBezTo>
                  <a:pt x="203270" y="66209"/>
                  <a:pt x="213854" y="50358"/>
                  <a:pt x="225924" y="38122"/>
                </a:cubicBezTo>
                <a:cubicBezTo>
                  <a:pt x="233444" y="30058"/>
                  <a:pt x="241986" y="23013"/>
                  <a:pt x="251177" y="17266"/>
                </a:cubicBezTo>
                <a:cubicBezTo>
                  <a:pt x="258605" y="12075"/>
                  <a:pt x="266775" y="7626"/>
                  <a:pt x="275688" y="4659"/>
                </a:cubicBezTo>
                <a:cubicBezTo>
                  <a:pt x="282558" y="2249"/>
                  <a:pt x="289986" y="766"/>
                  <a:pt x="297970" y="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756401" y="2662357"/>
            <a:ext cx="1194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Impact" panose="020B0806030902050204" pitchFamily="34" charset="0"/>
              </a:rPr>
              <a:t>50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942453" y="3153320"/>
            <a:ext cx="2335556" cy="703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05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05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05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05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kumimoji="1" lang="zh-CN" altLang="en-US" sz="105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6073140" y="4397594"/>
            <a:ext cx="45720" cy="389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787505" y="5648346"/>
            <a:ext cx="8571269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kumimoji="1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/>
          <p:nvPr/>
        </p:nvGraphicFramePr>
        <p:xfrm>
          <a:off x="2643823" y="1897380"/>
          <a:ext cx="6790054" cy="4526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cxnSp>
        <p:nvCxnSpPr>
          <p:cNvPr id="8" name="连接符: 肘形 7"/>
          <p:cNvCxnSpPr/>
          <p:nvPr/>
        </p:nvCxnSpPr>
        <p:spPr>
          <a:xfrm>
            <a:off x="8378190" y="4503420"/>
            <a:ext cx="1055687" cy="697230"/>
          </a:xfrm>
          <a:prstGeom prst="bentConnector3">
            <a:avLst>
              <a:gd name="adj1" fmla="val 50000"/>
            </a:avLst>
          </a:prstGeom>
          <a:ln>
            <a:solidFill>
              <a:srgbClr val="751D1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9565005" y="5039307"/>
            <a:ext cx="2322195" cy="1270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565005" y="4454532"/>
            <a:ext cx="1247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651919"/>
                </a:solidFill>
                <a:latin typeface="Century Gothic" panose="020B0502020202020204" pitchFamily="34" charset="0"/>
              </a:rPr>
              <a:t>60%</a:t>
            </a:r>
            <a:endParaRPr lang="zh-CN" altLang="en-US" sz="3200" b="1" dirty="0">
              <a:solidFill>
                <a:srgbClr val="651919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7" name="连接符: 肘形 16"/>
          <p:cNvCxnSpPr/>
          <p:nvPr/>
        </p:nvCxnSpPr>
        <p:spPr>
          <a:xfrm flipV="1">
            <a:off x="5292090" y="1657350"/>
            <a:ext cx="3966210" cy="445771"/>
          </a:xfrm>
          <a:prstGeom prst="bentConnector3">
            <a:avLst>
              <a:gd name="adj1" fmla="val 144"/>
            </a:avLst>
          </a:prstGeom>
          <a:ln>
            <a:solidFill>
              <a:srgbClr val="751D1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9433877" y="1913580"/>
            <a:ext cx="2322195" cy="1270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433877" y="1328805"/>
            <a:ext cx="1247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651919"/>
                </a:solidFill>
                <a:latin typeface="Century Gothic" panose="020B0502020202020204" pitchFamily="34" charset="0"/>
              </a:rPr>
              <a:t>12%</a:t>
            </a:r>
            <a:endParaRPr lang="zh-CN" altLang="en-US" sz="3200" b="1" dirty="0">
              <a:solidFill>
                <a:srgbClr val="651919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H="1">
            <a:off x="2811780" y="4263390"/>
            <a:ext cx="937260" cy="0"/>
          </a:xfrm>
          <a:prstGeom prst="line">
            <a:avLst/>
          </a:prstGeom>
          <a:ln>
            <a:solidFill>
              <a:srgbClr val="751D1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319723" y="4565412"/>
            <a:ext cx="2322195" cy="1270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658939" y="4069722"/>
            <a:ext cx="1247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651919"/>
                </a:solidFill>
                <a:latin typeface="Century Gothic" panose="020B0502020202020204" pitchFamily="34" charset="0"/>
              </a:rPr>
              <a:t>26%</a:t>
            </a:r>
            <a:endParaRPr lang="zh-CN" altLang="en-US" sz="3200" b="1" dirty="0">
              <a:solidFill>
                <a:srgbClr val="651919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2811780" y="2548818"/>
            <a:ext cx="1565910" cy="0"/>
          </a:xfrm>
          <a:prstGeom prst="line">
            <a:avLst/>
          </a:prstGeom>
          <a:ln>
            <a:solidFill>
              <a:srgbClr val="751D1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319723" y="2795826"/>
            <a:ext cx="2322195" cy="1270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658939" y="2300136"/>
            <a:ext cx="1247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651919"/>
                </a:solidFill>
                <a:latin typeface="Century Gothic" panose="020B0502020202020204" pitchFamily="34" charset="0"/>
              </a:rPr>
              <a:t>26%</a:t>
            </a:r>
            <a:endParaRPr lang="zh-CN" altLang="en-US" sz="3200" b="1" dirty="0">
              <a:solidFill>
                <a:srgbClr val="651919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989070" y="497607"/>
            <a:ext cx="4101565" cy="623248"/>
            <a:chOff x="3989070" y="497607"/>
            <a:chExt cx="4101565" cy="623248"/>
          </a:xfrm>
        </p:grpSpPr>
        <p:sp>
          <p:nvSpPr>
            <p:cNvPr id="34" name="矩形 33"/>
            <p:cNvSpPr/>
            <p:nvPr/>
          </p:nvSpPr>
          <p:spPr>
            <a:xfrm>
              <a:off x="5293995" y="497607"/>
              <a:ext cx="2031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651919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目标完成情况</a:t>
              </a:r>
              <a:endParaRPr lang="zh-CN" altLang="en-US" dirty="0">
                <a:solidFill>
                  <a:srgbClr val="651919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5166097" y="866939"/>
              <a:ext cx="1859805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GOAL ACCOMPLISHMENT</a:t>
              </a:r>
              <a:endPara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 flipH="1">
              <a:off x="3989070" y="993897"/>
              <a:ext cx="960120" cy="0"/>
            </a:xfrm>
            <a:prstGeom prst="line">
              <a:avLst/>
            </a:prstGeom>
            <a:ln>
              <a:solidFill>
                <a:srgbClr val="6519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H="1">
              <a:off x="7130515" y="971037"/>
              <a:ext cx="960120" cy="0"/>
            </a:xfrm>
            <a:prstGeom prst="line">
              <a:avLst/>
            </a:prstGeom>
            <a:ln>
              <a:solidFill>
                <a:srgbClr val="6519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2"/>
          <p:cNvSpPr/>
          <p:nvPr/>
        </p:nvSpPr>
        <p:spPr>
          <a:xfrm rot="18867204">
            <a:off x="5578422" y="-525780"/>
            <a:ext cx="1051560" cy="1051560"/>
          </a:xfrm>
          <a:prstGeom prst="rtTriangle">
            <a:avLst/>
          </a:prstGeom>
          <a:solidFill>
            <a:srgbClr val="751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360670" y="818996"/>
            <a:ext cx="203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651919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每月完成情况</a:t>
            </a:r>
            <a:endParaRPr lang="zh-CN" altLang="en-US" dirty="0">
              <a:solidFill>
                <a:srgbClr val="651919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60670" y="1188328"/>
            <a:ext cx="172194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MONTHLY COMPLETION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4055745" y="1315286"/>
            <a:ext cx="960120" cy="0"/>
          </a:xfrm>
          <a:prstGeom prst="line">
            <a:avLst/>
          </a:prstGeom>
          <a:ln>
            <a:solidFill>
              <a:srgbClr val="65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7197190" y="1292426"/>
            <a:ext cx="960120" cy="0"/>
          </a:xfrm>
          <a:prstGeom prst="line">
            <a:avLst/>
          </a:prstGeom>
          <a:ln>
            <a:solidFill>
              <a:srgbClr val="65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图表 9"/>
          <p:cNvGraphicFramePr/>
          <p:nvPr/>
        </p:nvGraphicFramePr>
        <p:xfrm>
          <a:off x="706621" y="1557660"/>
          <a:ext cx="10778757" cy="3483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1" name="矩形 10"/>
          <p:cNvSpPr/>
          <p:nvPr/>
        </p:nvSpPr>
        <p:spPr>
          <a:xfrm>
            <a:off x="706621" y="5204868"/>
            <a:ext cx="10574789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kumimoji="1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830586" y="5912360"/>
            <a:ext cx="68574" cy="389529"/>
          </a:xfrm>
          <a:prstGeom prst="rect">
            <a:avLst/>
          </a:prstGeom>
          <a:solidFill>
            <a:srgbClr val="6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11484" y="497607"/>
            <a:ext cx="203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651919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与去年同期对比</a:t>
            </a:r>
            <a:endParaRPr lang="zh-CN" altLang="en-US" dirty="0">
              <a:solidFill>
                <a:srgbClr val="651919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34402" y="866939"/>
            <a:ext cx="318548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COMPARED WITH THE SAME PERIOD LAST YEAR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3543300" y="993897"/>
            <a:ext cx="960120" cy="0"/>
          </a:xfrm>
          <a:prstGeom prst="line">
            <a:avLst/>
          </a:prstGeom>
          <a:ln>
            <a:solidFill>
              <a:srgbClr val="65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7819889" y="993897"/>
            <a:ext cx="960120" cy="0"/>
          </a:xfrm>
          <a:prstGeom prst="line">
            <a:avLst/>
          </a:prstGeom>
          <a:ln>
            <a:solidFill>
              <a:srgbClr val="65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图表 7"/>
          <p:cNvGraphicFramePr/>
          <p:nvPr/>
        </p:nvGraphicFramePr>
        <p:xfrm>
          <a:off x="703282" y="1792965"/>
          <a:ext cx="10785436" cy="4506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9" name="矩形 8"/>
          <p:cNvSpPr/>
          <p:nvPr/>
        </p:nvSpPr>
        <p:spPr>
          <a:xfrm>
            <a:off x="1354327" y="4541928"/>
            <a:ext cx="4539749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1459236" y="5377993"/>
            <a:ext cx="72384" cy="256997"/>
          </a:xfrm>
          <a:prstGeom prst="rect">
            <a:avLst/>
          </a:prstGeom>
          <a:solidFill>
            <a:srgbClr val="6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379720" y="1017270"/>
            <a:ext cx="15011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  <a:endParaRPr lang="zh-CN" altLang="en-US" sz="1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20540" y="2303145"/>
            <a:ext cx="3531870" cy="468630"/>
          </a:xfrm>
          <a:prstGeom prst="rect">
            <a:avLst/>
          </a:prstGeom>
          <a:solidFill>
            <a:srgbClr val="6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144135" y="2281336"/>
            <a:ext cx="347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Century Gothic" panose="020B0502020202020204" pitchFamily="34" charset="0"/>
                <a:ea typeface="汉仪大宋简" panose="02010609000101010101" pitchFamily="49" charset="-122"/>
              </a:rPr>
              <a:t>项目成果展示</a:t>
            </a:r>
            <a:endParaRPr lang="zh-CN" altLang="en-US" sz="2400" dirty="0">
              <a:solidFill>
                <a:schemeClr val="bg1"/>
              </a:solidFill>
              <a:latin typeface="Century Gothic" panose="020B0502020202020204" pitchFamily="34" charset="0"/>
              <a:ea typeface="汉仪大宋简" panose="0201060900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120610" y="4745532"/>
            <a:ext cx="1860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项目展示概述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461169" y="4745532"/>
            <a:ext cx="178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重点项目展示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938896" y="4787581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项目亮点展示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358656" y="4757756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项目成果展示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781478" y="3514072"/>
            <a:ext cx="8219771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kumimoji="1"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 flipH="1">
            <a:off x="6063615" y="5645965"/>
            <a:ext cx="45719" cy="389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checklist-square-interface-symbol-of-rounded-corners_39862"/>
          <p:cNvSpPr>
            <a:spLocks noChangeAspect="1"/>
          </p:cNvSpPr>
          <p:nvPr/>
        </p:nvSpPr>
        <p:spPr bwMode="auto">
          <a:xfrm>
            <a:off x="1781478" y="4751937"/>
            <a:ext cx="339132" cy="264123"/>
          </a:xfrm>
          <a:custGeom>
            <a:avLst/>
            <a:gdLst>
              <a:gd name="T0" fmla="*/ 2312 w 2608"/>
              <a:gd name="T1" fmla="*/ 1968 h 2034"/>
              <a:gd name="T2" fmla="*/ 2246 w 2608"/>
              <a:gd name="T3" fmla="*/ 2034 h 2034"/>
              <a:gd name="T4" fmla="*/ 2156 w 2608"/>
              <a:gd name="T5" fmla="*/ 2034 h 2034"/>
              <a:gd name="T6" fmla="*/ 1905 w 2608"/>
              <a:gd name="T7" fmla="*/ 2034 h 2034"/>
              <a:gd name="T8" fmla="*/ 228 w 2608"/>
              <a:gd name="T9" fmla="*/ 2034 h 2034"/>
              <a:gd name="T10" fmla="*/ 0 w 2608"/>
              <a:gd name="T11" fmla="*/ 1806 h 2034"/>
              <a:gd name="T12" fmla="*/ 0 w 2608"/>
              <a:gd name="T13" fmla="*/ 1537 h 2034"/>
              <a:gd name="T14" fmla="*/ 228 w 2608"/>
              <a:gd name="T15" fmla="*/ 1309 h 2034"/>
              <a:gd name="T16" fmla="*/ 1905 w 2608"/>
              <a:gd name="T17" fmla="*/ 1309 h 2034"/>
              <a:gd name="T18" fmla="*/ 2156 w 2608"/>
              <a:gd name="T19" fmla="*/ 1309 h 2034"/>
              <a:gd name="T20" fmla="*/ 2246 w 2608"/>
              <a:gd name="T21" fmla="*/ 1309 h 2034"/>
              <a:gd name="T22" fmla="*/ 2312 w 2608"/>
              <a:gd name="T23" fmla="*/ 1376 h 2034"/>
              <a:gd name="T24" fmla="*/ 2246 w 2608"/>
              <a:gd name="T25" fmla="*/ 1442 h 2034"/>
              <a:gd name="T26" fmla="*/ 2222 w 2608"/>
              <a:gd name="T27" fmla="*/ 1442 h 2034"/>
              <a:gd name="T28" fmla="*/ 2222 w 2608"/>
              <a:gd name="T29" fmla="*/ 1901 h 2034"/>
              <a:gd name="T30" fmla="*/ 2246 w 2608"/>
              <a:gd name="T31" fmla="*/ 1901 h 2034"/>
              <a:gd name="T32" fmla="*/ 2312 w 2608"/>
              <a:gd name="T33" fmla="*/ 1968 h 2034"/>
              <a:gd name="T34" fmla="*/ 2608 w 2608"/>
              <a:gd name="T35" fmla="*/ 1134 h 2034"/>
              <a:gd name="T36" fmla="*/ 2541 w 2608"/>
              <a:gd name="T37" fmla="*/ 1201 h 2034"/>
              <a:gd name="T38" fmla="*/ 2437 w 2608"/>
              <a:gd name="T39" fmla="*/ 1201 h 2034"/>
              <a:gd name="T40" fmla="*/ 2201 w 2608"/>
              <a:gd name="T41" fmla="*/ 1201 h 2034"/>
              <a:gd name="T42" fmla="*/ 809 w 2608"/>
              <a:gd name="T43" fmla="*/ 1201 h 2034"/>
              <a:gd name="T44" fmla="*/ 597 w 2608"/>
              <a:gd name="T45" fmla="*/ 989 h 2034"/>
              <a:gd name="T46" fmla="*/ 597 w 2608"/>
              <a:gd name="T47" fmla="*/ 795 h 2034"/>
              <a:gd name="T48" fmla="*/ 809 w 2608"/>
              <a:gd name="T49" fmla="*/ 583 h 2034"/>
              <a:gd name="T50" fmla="*/ 2201 w 2608"/>
              <a:gd name="T51" fmla="*/ 583 h 2034"/>
              <a:gd name="T52" fmla="*/ 2437 w 2608"/>
              <a:gd name="T53" fmla="*/ 583 h 2034"/>
              <a:gd name="T54" fmla="*/ 2541 w 2608"/>
              <a:gd name="T55" fmla="*/ 583 h 2034"/>
              <a:gd name="T56" fmla="*/ 2608 w 2608"/>
              <a:gd name="T57" fmla="*/ 650 h 2034"/>
              <a:gd name="T58" fmla="*/ 2541 w 2608"/>
              <a:gd name="T59" fmla="*/ 717 h 2034"/>
              <a:gd name="T60" fmla="*/ 2504 w 2608"/>
              <a:gd name="T61" fmla="*/ 717 h 2034"/>
              <a:gd name="T62" fmla="*/ 2504 w 2608"/>
              <a:gd name="T63" fmla="*/ 1068 h 2034"/>
              <a:gd name="T64" fmla="*/ 2541 w 2608"/>
              <a:gd name="T65" fmla="*/ 1068 h 2034"/>
              <a:gd name="T66" fmla="*/ 2608 w 2608"/>
              <a:gd name="T67" fmla="*/ 1134 h 2034"/>
              <a:gd name="T68" fmla="*/ 2201 w 2608"/>
              <a:gd name="T69" fmla="*/ 1068 h 2034"/>
              <a:gd name="T70" fmla="*/ 2371 w 2608"/>
              <a:gd name="T71" fmla="*/ 1068 h 2034"/>
              <a:gd name="T72" fmla="*/ 2371 w 2608"/>
              <a:gd name="T73" fmla="*/ 717 h 2034"/>
              <a:gd name="T74" fmla="*/ 2201 w 2608"/>
              <a:gd name="T75" fmla="*/ 717 h 2034"/>
              <a:gd name="T76" fmla="*/ 809 w 2608"/>
              <a:gd name="T77" fmla="*/ 717 h 2034"/>
              <a:gd name="T78" fmla="*/ 730 w 2608"/>
              <a:gd name="T79" fmla="*/ 795 h 2034"/>
              <a:gd name="T80" fmla="*/ 730 w 2608"/>
              <a:gd name="T81" fmla="*/ 989 h 2034"/>
              <a:gd name="T82" fmla="*/ 809 w 2608"/>
              <a:gd name="T83" fmla="*/ 1068 h 2034"/>
              <a:gd name="T84" fmla="*/ 2201 w 2608"/>
              <a:gd name="T85" fmla="*/ 1068 h 2034"/>
              <a:gd name="T86" fmla="*/ 2036 w 2608"/>
              <a:gd name="T87" fmla="*/ 0 h 2034"/>
              <a:gd name="T88" fmla="*/ 607 w 2608"/>
              <a:gd name="T89" fmla="*/ 0 h 2034"/>
              <a:gd name="T90" fmla="*/ 296 w 2608"/>
              <a:gd name="T91" fmla="*/ 0 h 2034"/>
              <a:gd name="T92" fmla="*/ 209 w 2608"/>
              <a:gd name="T93" fmla="*/ 0 h 2034"/>
              <a:gd name="T94" fmla="*/ 142 w 2608"/>
              <a:gd name="T95" fmla="*/ 66 h 2034"/>
              <a:gd name="T96" fmla="*/ 209 w 2608"/>
              <a:gd name="T97" fmla="*/ 133 h 2034"/>
              <a:gd name="T98" fmla="*/ 229 w 2608"/>
              <a:gd name="T99" fmla="*/ 133 h 2034"/>
              <a:gd name="T100" fmla="*/ 229 w 2608"/>
              <a:gd name="T101" fmla="*/ 362 h 2034"/>
              <a:gd name="T102" fmla="*/ 209 w 2608"/>
              <a:gd name="T103" fmla="*/ 362 h 2034"/>
              <a:gd name="T104" fmla="*/ 142 w 2608"/>
              <a:gd name="T105" fmla="*/ 429 h 2034"/>
              <a:gd name="T106" fmla="*/ 209 w 2608"/>
              <a:gd name="T107" fmla="*/ 495 h 2034"/>
              <a:gd name="T108" fmla="*/ 296 w 2608"/>
              <a:gd name="T109" fmla="*/ 495 h 2034"/>
              <a:gd name="T110" fmla="*/ 296 w 2608"/>
              <a:gd name="T111" fmla="*/ 495 h 2034"/>
              <a:gd name="T112" fmla="*/ 2036 w 2608"/>
              <a:gd name="T113" fmla="*/ 495 h 2034"/>
              <a:gd name="T114" fmla="*/ 2263 w 2608"/>
              <a:gd name="T115" fmla="*/ 268 h 2034"/>
              <a:gd name="T116" fmla="*/ 2263 w 2608"/>
              <a:gd name="T117" fmla="*/ 227 h 2034"/>
              <a:gd name="T118" fmla="*/ 2036 w 2608"/>
              <a:gd name="T119" fmla="*/ 0 h 2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608" h="2034">
                <a:moveTo>
                  <a:pt x="2312" y="1968"/>
                </a:moveTo>
                <a:cubicBezTo>
                  <a:pt x="2312" y="2004"/>
                  <a:pt x="2283" y="2034"/>
                  <a:pt x="2246" y="2034"/>
                </a:cubicBezTo>
                <a:lnTo>
                  <a:pt x="2156" y="2034"/>
                </a:lnTo>
                <a:lnTo>
                  <a:pt x="1905" y="2034"/>
                </a:lnTo>
                <a:lnTo>
                  <a:pt x="228" y="2034"/>
                </a:lnTo>
                <a:cubicBezTo>
                  <a:pt x="102" y="2034"/>
                  <a:pt x="0" y="1932"/>
                  <a:pt x="0" y="1806"/>
                </a:cubicBezTo>
                <a:lnTo>
                  <a:pt x="0" y="1537"/>
                </a:lnTo>
                <a:cubicBezTo>
                  <a:pt x="0" y="1411"/>
                  <a:pt x="102" y="1309"/>
                  <a:pt x="228" y="1309"/>
                </a:cubicBezTo>
                <a:lnTo>
                  <a:pt x="1905" y="1309"/>
                </a:lnTo>
                <a:lnTo>
                  <a:pt x="2156" y="1309"/>
                </a:lnTo>
                <a:lnTo>
                  <a:pt x="2246" y="1309"/>
                </a:lnTo>
                <a:cubicBezTo>
                  <a:pt x="2283" y="1309"/>
                  <a:pt x="2312" y="1339"/>
                  <a:pt x="2312" y="1376"/>
                </a:cubicBezTo>
                <a:cubicBezTo>
                  <a:pt x="2312" y="1412"/>
                  <a:pt x="2283" y="1442"/>
                  <a:pt x="2246" y="1442"/>
                </a:cubicBezTo>
                <a:lnTo>
                  <a:pt x="2222" y="1442"/>
                </a:lnTo>
                <a:lnTo>
                  <a:pt x="2222" y="1901"/>
                </a:lnTo>
                <a:lnTo>
                  <a:pt x="2246" y="1901"/>
                </a:lnTo>
                <a:cubicBezTo>
                  <a:pt x="2283" y="1901"/>
                  <a:pt x="2312" y="1931"/>
                  <a:pt x="2312" y="1968"/>
                </a:cubicBezTo>
                <a:close/>
                <a:moveTo>
                  <a:pt x="2608" y="1134"/>
                </a:moveTo>
                <a:cubicBezTo>
                  <a:pt x="2608" y="1171"/>
                  <a:pt x="2578" y="1201"/>
                  <a:pt x="2541" y="1201"/>
                </a:cubicBezTo>
                <a:lnTo>
                  <a:pt x="2437" y="1201"/>
                </a:lnTo>
                <a:lnTo>
                  <a:pt x="2201" y="1201"/>
                </a:lnTo>
                <a:lnTo>
                  <a:pt x="809" y="1201"/>
                </a:lnTo>
                <a:cubicBezTo>
                  <a:pt x="692" y="1201"/>
                  <a:pt x="597" y="1106"/>
                  <a:pt x="597" y="989"/>
                </a:cubicBezTo>
                <a:lnTo>
                  <a:pt x="597" y="795"/>
                </a:lnTo>
                <a:cubicBezTo>
                  <a:pt x="597" y="678"/>
                  <a:pt x="692" y="583"/>
                  <a:pt x="809" y="583"/>
                </a:cubicBezTo>
                <a:lnTo>
                  <a:pt x="2201" y="583"/>
                </a:lnTo>
                <a:lnTo>
                  <a:pt x="2437" y="583"/>
                </a:lnTo>
                <a:lnTo>
                  <a:pt x="2541" y="583"/>
                </a:lnTo>
                <a:cubicBezTo>
                  <a:pt x="2578" y="583"/>
                  <a:pt x="2608" y="613"/>
                  <a:pt x="2608" y="650"/>
                </a:cubicBezTo>
                <a:cubicBezTo>
                  <a:pt x="2608" y="687"/>
                  <a:pt x="2578" y="717"/>
                  <a:pt x="2541" y="717"/>
                </a:cubicBezTo>
                <a:lnTo>
                  <a:pt x="2504" y="717"/>
                </a:lnTo>
                <a:lnTo>
                  <a:pt x="2504" y="1068"/>
                </a:lnTo>
                <a:lnTo>
                  <a:pt x="2541" y="1068"/>
                </a:lnTo>
                <a:cubicBezTo>
                  <a:pt x="2578" y="1068"/>
                  <a:pt x="2608" y="1098"/>
                  <a:pt x="2608" y="1134"/>
                </a:cubicBezTo>
                <a:close/>
                <a:moveTo>
                  <a:pt x="2201" y="1068"/>
                </a:moveTo>
                <a:lnTo>
                  <a:pt x="2371" y="1068"/>
                </a:lnTo>
                <a:lnTo>
                  <a:pt x="2371" y="717"/>
                </a:lnTo>
                <a:lnTo>
                  <a:pt x="2201" y="717"/>
                </a:lnTo>
                <a:lnTo>
                  <a:pt x="809" y="717"/>
                </a:lnTo>
                <a:cubicBezTo>
                  <a:pt x="765" y="717"/>
                  <a:pt x="730" y="752"/>
                  <a:pt x="730" y="795"/>
                </a:cubicBezTo>
                <a:lnTo>
                  <a:pt x="730" y="989"/>
                </a:lnTo>
                <a:cubicBezTo>
                  <a:pt x="730" y="1033"/>
                  <a:pt x="765" y="1068"/>
                  <a:pt x="809" y="1068"/>
                </a:cubicBezTo>
                <a:lnTo>
                  <a:pt x="2201" y="1068"/>
                </a:lnTo>
                <a:close/>
                <a:moveTo>
                  <a:pt x="2036" y="0"/>
                </a:moveTo>
                <a:lnTo>
                  <a:pt x="607" y="0"/>
                </a:lnTo>
                <a:lnTo>
                  <a:pt x="296" y="0"/>
                </a:lnTo>
                <a:lnTo>
                  <a:pt x="209" y="0"/>
                </a:lnTo>
                <a:cubicBezTo>
                  <a:pt x="172" y="0"/>
                  <a:pt x="142" y="29"/>
                  <a:pt x="142" y="66"/>
                </a:cubicBezTo>
                <a:cubicBezTo>
                  <a:pt x="142" y="103"/>
                  <a:pt x="172" y="133"/>
                  <a:pt x="209" y="133"/>
                </a:cubicBezTo>
                <a:lnTo>
                  <a:pt x="229" y="133"/>
                </a:lnTo>
                <a:lnTo>
                  <a:pt x="229" y="362"/>
                </a:lnTo>
                <a:lnTo>
                  <a:pt x="209" y="362"/>
                </a:lnTo>
                <a:cubicBezTo>
                  <a:pt x="172" y="362"/>
                  <a:pt x="142" y="392"/>
                  <a:pt x="142" y="429"/>
                </a:cubicBezTo>
                <a:cubicBezTo>
                  <a:pt x="142" y="466"/>
                  <a:pt x="172" y="495"/>
                  <a:pt x="209" y="495"/>
                </a:cubicBezTo>
                <a:lnTo>
                  <a:pt x="296" y="495"/>
                </a:lnTo>
                <a:cubicBezTo>
                  <a:pt x="296" y="495"/>
                  <a:pt x="296" y="495"/>
                  <a:pt x="296" y="495"/>
                </a:cubicBezTo>
                <a:lnTo>
                  <a:pt x="2036" y="495"/>
                </a:lnTo>
                <a:cubicBezTo>
                  <a:pt x="2161" y="495"/>
                  <a:pt x="2263" y="393"/>
                  <a:pt x="2263" y="268"/>
                </a:cubicBezTo>
                <a:lnTo>
                  <a:pt x="2263" y="227"/>
                </a:lnTo>
                <a:cubicBezTo>
                  <a:pt x="2263" y="102"/>
                  <a:pt x="2161" y="0"/>
                  <a:pt x="203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checklist-square-interface-symbol-of-rounded-corners_39862"/>
          <p:cNvSpPr>
            <a:spLocks noChangeAspect="1"/>
          </p:cNvSpPr>
          <p:nvPr/>
        </p:nvSpPr>
        <p:spPr bwMode="auto">
          <a:xfrm>
            <a:off x="4085140" y="4714431"/>
            <a:ext cx="337030" cy="339132"/>
          </a:xfrm>
          <a:custGeom>
            <a:avLst/>
            <a:gdLst>
              <a:gd name="connsiteX0" fmla="*/ 71397 w 599947"/>
              <a:gd name="connsiteY0" fmla="*/ 336103 h 603687"/>
              <a:gd name="connsiteX1" fmla="*/ 299914 w 599947"/>
              <a:gd name="connsiteY1" fmla="*/ 451272 h 603687"/>
              <a:gd name="connsiteX2" fmla="*/ 528432 w 599947"/>
              <a:gd name="connsiteY2" fmla="*/ 336103 h 603687"/>
              <a:gd name="connsiteX3" fmla="*/ 599947 w 599947"/>
              <a:gd name="connsiteY3" fmla="*/ 431289 h 603687"/>
              <a:gd name="connsiteX4" fmla="*/ 299914 w 599947"/>
              <a:gd name="connsiteY4" fmla="*/ 603687 h 603687"/>
              <a:gd name="connsiteX5" fmla="*/ 0 w 599947"/>
              <a:gd name="connsiteY5" fmla="*/ 431289 h 603687"/>
              <a:gd name="connsiteX6" fmla="*/ 175572 w 599947"/>
              <a:gd name="connsiteY6" fmla="*/ 181494 h 603687"/>
              <a:gd name="connsiteX7" fmla="*/ 299879 w 599947"/>
              <a:gd name="connsiteY7" fmla="*/ 238829 h 603687"/>
              <a:gd name="connsiteX8" fmla="*/ 424187 w 599947"/>
              <a:gd name="connsiteY8" fmla="*/ 181494 h 603687"/>
              <a:gd name="connsiteX9" fmla="*/ 507295 w 599947"/>
              <a:gd name="connsiteY9" fmla="*/ 292263 h 603687"/>
              <a:gd name="connsiteX10" fmla="*/ 299879 w 599947"/>
              <a:gd name="connsiteY10" fmla="*/ 396648 h 603687"/>
              <a:gd name="connsiteX11" fmla="*/ 92582 w 599947"/>
              <a:gd name="connsiteY11" fmla="*/ 292263 h 603687"/>
              <a:gd name="connsiteX12" fmla="*/ 299903 w 599947"/>
              <a:gd name="connsiteY12" fmla="*/ 0 h 603687"/>
              <a:gd name="connsiteX13" fmla="*/ 403846 w 599947"/>
              <a:gd name="connsiteY13" fmla="*/ 138571 h 603687"/>
              <a:gd name="connsiteX14" fmla="*/ 299903 w 599947"/>
              <a:gd name="connsiteY14" fmla="*/ 186575 h 603687"/>
              <a:gd name="connsiteX15" fmla="*/ 195960 w 599947"/>
              <a:gd name="connsiteY15" fmla="*/ 138571 h 60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9947" h="603687">
                <a:moveTo>
                  <a:pt x="71397" y="336103"/>
                </a:moveTo>
                <a:lnTo>
                  <a:pt x="299914" y="451272"/>
                </a:lnTo>
                <a:lnTo>
                  <a:pt x="528432" y="336103"/>
                </a:lnTo>
                <a:lnTo>
                  <a:pt x="599947" y="431289"/>
                </a:lnTo>
                <a:lnTo>
                  <a:pt x="299914" y="603687"/>
                </a:lnTo>
                <a:lnTo>
                  <a:pt x="0" y="431289"/>
                </a:lnTo>
                <a:close/>
                <a:moveTo>
                  <a:pt x="175572" y="181494"/>
                </a:moveTo>
                <a:lnTo>
                  <a:pt x="299879" y="238829"/>
                </a:lnTo>
                <a:lnTo>
                  <a:pt x="424187" y="181494"/>
                </a:lnTo>
                <a:lnTo>
                  <a:pt x="507295" y="292263"/>
                </a:lnTo>
                <a:lnTo>
                  <a:pt x="299879" y="396648"/>
                </a:lnTo>
                <a:lnTo>
                  <a:pt x="92582" y="292263"/>
                </a:lnTo>
                <a:close/>
                <a:moveTo>
                  <a:pt x="299903" y="0"/>
                </a:moveTo>
                <a:lnTo>
                  <a:pt x="403846" y="138571"/>
                </a:lnTo>
                <a:lnTo>
                  <a:pt x="299903" y="186575"/>
                </a:lnTo>
                <a:lnTo>
                  <a:pt x="195960" y="1385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checklist-square-interface-symbol-of-rounded-corners_39862"/>
          <p:cNvSpPr>
            <a:spLocks noChangeAspect="1"/>
          </p:cNvSpPr>
          <p:nvPr/>
        </p:nvSpPr>
        <p:spPr bwMode="auto">
          <a:xfrm>
            <a:off x="6583574" y="4744257"/>
            <a:ext cx="311261" cy="339132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  <a:gd name="connsiteX115" fmla="*/ 373273 h 605239"/>
              <a:gd name="connsiteY115" fmla="*/ 373273 h 605239"/>
              <a:gd name="connsiteX116" fmla="*/ 373273 h 605239"/>
              <a:gd name="connsiteY116" fmla="*/ 373273 h 605239"/>
              <a:gd name="connsiteX117" fmla="*/ 373273 h 605239"/>
              <a:gd name="connsiteY117" fmla="*/ 373273 h 605239"/>
              <a:gd name="connsiteX118" fmla="*/ 373273 h 605239"/>
              <a:gd name="connsiteY118" fmla="*/ 373273 h 605239"/>
              <a:gd name="connsiteX119" fmla="*/ 373273 h 605239"/>
              <a:gd name="connsiteY119" fmla="*/ 373273 h 605239"/>
              <a:gd name="connsiteX120" fmla="*/ 373273 h 605239"/>
              <a:gd name="connsiteY120" fmla="*/ 373273 h 605239"/>
              <a:gd name="connsiteX121" fmla="*/ 373273 h 605239"/>
              <a:gd name="connsiteY121" fmla="*/ 373273 h 605239"/>
              <a:gd name="connsiteX122" fmla="*/ 373273 h 605239"/>
              <a:gd name="connsiteY122" fmla="*/ 373273 h 605239"/>
              <a:gd name="connsiteX123" fmla="*/ 373273 h 605239"/>
              <a:gd name="connsiteY123" fmla="*/ 373273 h 605239"/>
              <a:gd name="connsiteX124" fmla="*/ 373273 h 605239"/>
              <a:gd name="connsiteY124" fmla="*/ 373273 h 605239"/>
              <a:gd name="connsiteX125" fmla="*/ 373273 h 605239"/>
              <a:gd name="connsiteY125" fmla="*/ 373273 h 605239"/>
              <a:gd name="connsiteX126" fmla="*/ 373273 h 605239"/>
              <a:gd name="connsiteY126" fmla="*/ 373273 h 605239"/>
              <a:gd name="connsiteX127" fmla="*/ 373273 h 605239"/>
              <a:gd name="connsiteY127" fmla="*/ 373273 h 605239"/>
              <a:gd name="connsiteX128" fmla="*/ 373273 h 605239"/>
              <a:gd name="connsiteY128" fmla="*/ 373273 h 605239"/>
              <a:gd name="connsiteX129" fmla="*/ 373273 h 605239"/>
              <a:gd name="connsiteY129" fmla="*/ 373273 h 605239"/>
              <a:gd name="connsiteX130" fmla="*/ 373273 h 605239"/>
              <a:gd name="connsiteY130" fmla="*/ 373273 h 605239"/>
              <a:gd name="connsiteX131" fmla="*/ 373273 h 605239"/>
              <a:gd name="connsiteY131" fmla="*/ 373273 h 605239"/>
              <a:gd name="connsiteX132" fmla="*/ 373273 h 605239"/>
              <a:gd name="connsiteY132" fmla="*/ 373273 h 605239"/>
              <a:gd name="connsiteX133" fmla="*/ 373273 h 605239"/>
              <a:gd name="connsiteY133" fmla="*/ 373273 h 605239"/>
              <a:gd name="connsiteX134" fmla="*/ 373273 h 605239"/>
              <a:gd name="connsiteY134" fmla="*/ 373273 h 605239"/>
              <a:gd name="connsiteX135" fmla="*/ 373273 h 605239"/>
              <a:gd name="connsiteY135" fmla="*/ 373273 h 605239"/>
              <a:gd name="connsiteX136" fmla="*/ 373273 h 605239"/>
              <a:gd name="connsiteY136" fmla="*/ 373273 h 605239"/>
              <a:gd name="connsiteX137" fmla="*/ 373273 h 605239"/>
              <a:gd name="connsiteY137" fmla="*/ 373273 h 605239"/>
              <a:gd name="connsiteX138" fmla="*/ 373273 h 605239"/>
              <a:gd name="connsiteY138" fmla="*/ 373273 h 605239"/>
              <a:gd name="connsiteX139" fmla="*/ 373273 h 605239"/>
              <a:gd name="connsiteY139" fmla="*/ 373273 h 605239"/>
              <a:gd name="connsiteX140" fmla="*/ 373273 h 605239"/>
              <a:gd name="connsiteY140" fmla="*/ 373273 h 605239"/>
              <a:gd name="connsiteX141" fmla="*/ 373273 h 605239"/>
              <a:gd name="connsiteY141" fmla="*/ 373273 h 605239"/>
              <a:gd name="connsiteX142" fmla="*/ 373273 h 605239"/>
              <a:gd name="connsiteY142" fmla="*/ 373273 h 605239"/>
              <a:gd name="connsiteX143" fmla="*/ 373273 h 605239"/>
              <a:gd name="connsiteY143" fmla="*/ 373273 h 605239"/>
              <a:gd name="connsiteX144" fmla="*/ 373273 h 605239"/>
              <a:gd name="connsiteY144" fmla="*/ 373273 h 605239"/>
              <a:gd name="connsiteX145" fmla="*/ 373273 h 605239"/>
              <a:gd name="connsiteY145" fmla="*/ 373273 h 605239"/>
              <a:gd name="connsiteX146" fmla="*/ 373273 h 605239"/>
              <a:gd name="connsiteY146" fmla="*/ 373273 h 605239"/>
              <a:gd name="connsiteX147" fmla="*/ 373273 h 605239"/>
              <a:gd name="connsiteY147" fmla="*/ 373273 h 605239"/>
              <a:gd name="connsiteX148" fmla="*/ 373273 h 605239"/>
              <a:gd name="connsiteY148" fmla="*/ 373273 h 605239"/>
              <a:gd name="connsiteX149" fmla="*/ 373273 h 605239"/>
              <a:gd name="connsiteY149" fmla="*/ 373273 h 605239"/>
              <a:gd name="connsiteX150" fmla="*/ 373273 h 605239"/>
              <a:gd name="connsiteY150" fmla="*/ 373273 h 605239"/>
              <a:gd name="connsiteX151" fmla="*/ 373273 h 605239"/>
              <a:gd name="connsiteY151" fmla="*/ 373273 h 605239"/>
              <a:gd name="connsiteX152" fmla="*/ 373273 h 605239"/>
              <a:gd name="connsiteY152" fmla="*/ 373273 h 605239"/>
              <a:gd name="connsiteX153" fmla="*/ 373273 h 605239"/>
              <a:gd name="connsiteY153" fmla="*/ 373273 h 605239"/>
              <a:gd name="connsiteX154" fmla="*/ 373273 h 605239"/>
              <a:gd name="connsiteY154" fmla="*/ 373273 h 605239"/>
              <a:gd name="connsiteX155" fmla="*/ 373273 h 605239"/>
              <a:gd name="connsiteY155" fmla="*/ 373273 h 605239"/>
              <a:gd name="connsiteX156" fmla="*/ 373273 h 605239"/>
              <a:gd name="connsiteY156" fmla="*/ 373273 h 605239"/>
              <a:gd name="connsiteX157" fmla="*/ 373273 h 605239"/>
              <a:gd name="connsiteY157" fmla="*/ 373273 h 605239"/>
              <a:gd name="connsiteX158" fmla="*/ 373273 h 605239"/>
              <a:gd name="connsiteY158" fmla="*/ 373273 h 605239"/>
              <a:gd name="connsiteX159" fmla="*/ 373273 h 605239"/>
              <a:gd name="connsiteY159" fmla="*/ 373273 h 605239"/>
              <a:gd name="connsiteX160" fmla="*/ 373273 h 605239"/>
              <a:gd name="connsiteY160" fmla="*/ 373273 h 605239"/>
              <a:gd name="connsiteX161" fmla="*/ 373273 h 605239"/>
              <a:gd name="connsiteY161" fmla="*/ 373273 h 605239"/>
              <a:gd name="connsiteX162" fmla="*/ 373273 h 605239"/>
              <a:gd name="connsiteY162" fmla="*/ 373273 h 605239"/>
              <a:gd name="connsiteX163" fmla="*/ 373273 h 605239"/>
              <a:gd name="connsiteY163" fmla="*/ 373273 h 605239"/>
              <a:gd name="connsiteX164" fmla="*/ 373273 h 605239"/>
              <a:gd name="connsiteY164" fmla="*/ 373273 h 605239"/>
              <a:gd name="connsiteX165" fmla="*/ 373273 h 605239"/>
              <a:gd name="connsiteY165" fmla="*/ 373273 h 605239"/>
              <a:gd name="connsiteX166" fmla="*/ 373273 h 605239"/>
              <a:gd name="connsiteY166" fmla="*/ 373273 h 605239"/>
              <a:gd name="connsiteX167" fmla="*/ 373273 h 605239"/>
              <a:gd name="connsiteY167" fmla="*/ 373273 h 605239"/>
              <a:gd name="connsiteX168" fmla="*/ 373273 h 605239"/>
              <a:gd name="connsiteY168" fmla="*/ 373273 h 605239"/>
              <a:gd name="connsiteX169" fmla="*/ 373273 h 605239"/>
              <a:gd name="connsiteY169" fmla="*/ 373273 h 605239"/>
              <a:gd name="connsiteX170" fmla="*/ 373273 h 605239"/>
              <a:gd name="connsiteY170" fmla="*/ 373273 h 605239"/>
              <a:gd name="connsiteX171" fmla="*/ 373273 h 605239"/>
              <a:gd name="connsiteY171" fmla="*/ 373273 h 605239"/>
              <a:gd name="connsiteX172" fmla="*/ 373273 h 605239"/>
              <a:gd name="connsiteY172" fmla="*/ 373273 h 605239"/>
              <a:gd name="connsiteX173" fmla="*/ 373273 h 605239"/>
              <a:gd name="connsiteY173" fmla="*/ 373273 h 605239"/>
              <a:gd name="connsiteX174" fmla="*/ 373273 h 605239"/>
              <a:gd name="connsiteY174" fmla="*/ 373273 h 605239"/>
              <a:gd name="connsiteX175" fmla="*/ 373273 h 605239"/>
              <a:gd name="connsiteY175" fmla="*/ 373273 h 605239"/>
              <a:gd name="connsiteX176" fmla="*/ 373273 h 605239"/>
              <a:gd name="connsiteY176" fmla="*/ 373273 h 605239"/>
              <a:gd name="connsiteX177" fmla="*/ 373273 h 605239"/>
              <a:gd name="connsiteY177" fmla="*/ 373273 h 605239"/>
              <a:gd name="connsiteX178" fmla="*/ 373273 h 605239"/>
              <a:gd name="connsiteY178" fmla="*/ 373273 h 605239"/>
              <a:gd name="connsiteX179" fmla="*/ 373273 h 605239"/>
              <a:gd name="connsiteY179" fmla="*/ 373273 h 605239"/>
              <a:gd name="connsiteX180" fmla="*/ 373273 h 605239"/>
              <a:gd name="connsiteY180" fmla="*/ 373273 h 605239"/>
              <a:gd name="connsiteX181" fmla="*/ 373273 h 605239"/>
              <a:gd name="connsiteY181" fmla="*/ 373273 h 605239"/>
              <a:gd name="connsiteX182" fmla="*/ 373273 h 605239"/>
              <a:gd name="connsiteY182" fmla="*/ 373273 h 605239"/>
              <a:gd name="connsiteX183" fmla="*/ 373273 h 605239"/>
              <a:gd name="connsiteY183" fmla="*/ 373273 h 605239"/>
              <a:gd name="connsiteX184" fmla="*/ 373273 h 605239"/>
              <a:gd name="connsiteY184" fmla="*/ 373273 h 605239"/>
              <a:gd name="connsiteX185" fmla="*/ 373273 h 605239"/>
              <a:gd name="connsiteY185" fmla="*/ 373273 h 605239"/>
              <a:gd name="connsiteX186" fmla="*/ 373273 h 605239"/>
              <a:gd name="connsiteY186" fmla="*/ 373273 h 605239"/>
              <a:gd name="connsiteX187" fmla="*/ 373273 h 605239"/>
              <a:gd name="connsiteY187" fmla="*/ 373273 h 605239"/>
              <a:gd name="connsiteX188" fmla="*/ 373273 h 605239"/>
              <a:gd name="connsiteY188" fmla="*/ 373273 h 605239"/>
              <a:gd name="connsiteX189" fmla="*/ 373273 h 605239"/>
              <a:gd name="connsiteY189" fmla="*/ 373273 h 605239"/>
              <a:gd name="connsiteX190" fmla="*/ 373273 h 605239"/>
              <a:gd name="connsiteY190" fmla="*/ 373273 h 605239"/>
              <a:gd name="connsiteX191" fmla="*/ 373273 h 605239"/>
              <a:gd name="connsiteY191" fmla="*/ 373273 h 605239"/>
              <a:gd name="connsiteX192" fmla="*/ 373273 h 605239"/>
              <a:gd name="connsiteY192" fmla="*/ 373273 h 605239"/>
              <a:gd name="connsiteX193" fmla="*/ 373273 h 605239"/>
              <a:gd name="connsiteY193" fmla="*/ 373273 h 605239"/>
              <a:gd name="connsiteX194" fmla="*/ 373273 h 605239"/>
              <a:gd name="connsiteY194" fmla="*/ 373273 h 605239"/>
              <a:gd name="connsiteX195" fmla="*/ 373273 h 605239"/>
              <a:gd name="connsiteY195" fmla="*/ 373273 h 605239"/>
              <a:gd name="connsiteX196" fmla="*/ 373273 h 605239"/>
              <a:gd name="connsiteY196" fmla="*/ 373273 h 605239"/>
              <a:gd name="connsiteX197" fmla="*/ 373273 h 605239"/>
              <a:gd name="connsiteY197" fmla="*/ 373273 h 605239"/>
              <a:gd name="connsiteX198" fmla="*/ 373273 h 605239"/>
              <a:gd name="connsiteY198" fmla="*/ 373273 h 605239"/>
              <a:gd name="connsiteX199" fmla="*/ 373273 h 605239"/>
              <a:gd name="connsiteY199" fmla="*/ 373273 h 605239"/>
              <a:gd name="connsiteX200" fmla="*/ 373273 h 605239"/>
              <a:gd name="connsiteY200" fmla="*/ 373273 h 605239"/>
              <a:gd name="connsiteX201" fmla="*/ 373273 h 605239"/>
              <a:gd name="connsiteY201" fmla="*/ 373273 h 605239"/>
              <a:gd name="connsiteX202" fmla="*/ 373273 h 605239"/>
              <a:gd name="connsiteY202" fmla="*/ 373273 h 605239"/>
              <a:gd name="connsiteX203" fmla="*/ 373273 h 605239"/>
              <a:gd name="connsiteY203" fmla="*/ 373273 h 605239"/>
              <a:gd name="connsiteX204" fmla="*/ 373273 h 605239"/>
              <a:gd name="connsiteY204" fmla="*/ 373273 h 605239"/>
              <a:gd name="connsiteX205" fmla="*/ 373273 h 605239"/>
              <a:gd name="connsiteY205" fmla="*/ 373273 h 605239"/>
              <a:gd name="connsiteX206" fmla="*/ 373273 h 605239"/>
              <a:gd name="connsiteY206" fmla="*/ 373273 h 605239"/>
              <a:gd name="connsiteX207" fmla="*/ 373273 h 605239"/>
              <a:gd name="connsiteY207" fmla="*/ 373273 h 605239"/>
              <a:gd name="connsiteX208" fmla="*/ 373273 h 605239"/>
              <a:gd name="connsiteY208" fmla="*/ 373273 h 605239"/>
              <a:gd name="connsiteX209" fmla="*/ 373273 h 605239"/>
              <a:gd name="connsiteY209" fmla="*/ 373273 h 605239"/>
              <a:gd name="connsiteX210" fmla="*/ 373273 h 605239"/>
              <a:gd name="connsiteY210" fmla="*/ 373273 h 605239"/>
              <a:gd name="connsiteX211" fmla="*/ 373273 h 605239"/>
              <a:gd name="connsiteY211" fmla="*/ 373273 h 605239"/>
              <a:gd name="connsiteX212" fmla="*/ 373273 h 605239"/>
              <a:gd name="connsiteY212" fmla="*/ 373273 h 605239"/>
              <a:gd name="connsiteX213" fmla="*/ 373273 h 605239"/>
              <a:gd name="connsiteY213" fmla="*/ 373273 h 605239"/>
              <a:gd name="connsiteX214" fmla="*/ 373273 h 605239"/>
              <a:gd name="connsiteY214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556277" h="606087">
                <a:moveTo>
                  <a:pt x="278159" y="172250"/>
                </a:moveTo>
                <a:lnTo>
                  <a:pt x="286828" y="180136"/>
                </a:lnTo>
                <a:cubicBezTo>
                  <a:pt x="286925" y="180424"/>
                  <a:pt x="316594" y="206774"/>
                  <a:pt x="394620" y="227257"/>
                </a:cubicBezTo>
                <a:lnTo>
                  <a:pt x="402904" y="229373"/>
                </a:lnTo>
                <a:lnTo>
                  <a:pt x="403964" y="238028"/>
                </a:lnTo>
                <a:cubicBezTo>
                  <a:pt x="404060" y="239374"/>
                  <a:pt x="418606" y="377084"/>
                  <a:pt x="282590" y="428340"/>
                </a:cubicBezTo>
                <a:lnTo>
                  <a:pt x="278159" y="430167"/>
                </a:lnTo>
                <a:lnTo>
                  <a:pt x="273728" y="428340"/>
                </a:lnTo>
                <a:cubicBezTo>
                  <a:pt x="137615" y="377084"/>
                  <a:pt x="152161" y="239374"/>
                  <a:pt x="152257" y="238028"/>
                </a:cubicBezTo>
                <a:lnTo>
                  <a:pt x="153317" y="229373"/>
                </a:lnTo>
                <a:lnTo>
                  <a:pt x="161601" y="227257"/>
                </a:lnTo>
                <a:cubicBezTo>
                  <a:pt x="239723" y="206774"/>
                  <a:pt x="269296" y="180424"/>
                  <a:pt x="269489" y="180136"/>
                </a:cubicBezTo>
                <a:close/>
                <a:moveTo>
                  <a:pt x="230104" y="104060"/>
                </a:moveTo>
                <a:lnTo>
                  <a:pt x="122343" y="160995"/>
                </a:lnTo>
                <a:cubicBezTo>
                  <a:pt x="122632" y="161475"/>
                  <a:pt x="122632" y="162149"/>
                  <a:pt x="122824" y="162630"/>
                </a:cubicBezTo>
                <a:cubicBezTo>
                  <a:pt x="123210" y="163880"/>
                  <a:pt x="123787" y="165130"/>
                  <a:pt x="124173" y="166380"/>
                </a:cubicBezTo>
                <a:cubicBezTo>
                  <a:pt x="124365" y="167631"/>
                  <a:pt x="124654" y="168881"/>
                  <a:pt x="124847" y="170035"/>
                </a:cubicBezTo>
                <a:cubicBezTo>
                  <a:pt x="125232" y="171478"/>
                  <a:pt x="125521" y="172728"/>
                  <a:pt x="125810" y="173979"/>
                </a:cubicBezTo>
                <a:cubicBezTo>
                  <a:pt x="126002" y="175710"/>
                  <a:pt x="126195" y="177537"/>
                  <a:pt x="126291" y="179268"/>
                </a:cubicBezTo>
                <a:cubicBezTo>
                  <a:pt x="126291" y="180807"/>
                  <a:pt x="126387" y="182153"/>
                  <a:pt x="126291" y="183596"/>
                </a:cubicBezTo>
                <a:cubicBezTo>
                  <a:pt x="126291" y="185327"/>
                  <a:pt x="126291" y="187154"/>
                  <a:pt x="126195" y="188885"/>
                </a:cubicBezTo>
                <a:cubicBezTo>
                  <a:pt x="126002" y="189847"/>
                  <a:pt x="125906" y="190905"/>
                  <a:pt x="125617" y="191867"/>
                </a:cubicBezTo>
                <a:cubicBezTo>
                  <a:pt x="125521" y="193502"/>
                  <a:pt x="125136" y="195233"/>
                  <a:pt x="124847" y="196868"/>
                </a:cubicBezTo>
                <a:cubicBezTo>
                  <a:pt x="124654" y="197830"/>
                  <a:pt x="124365" y="198695"/>
                  <a:pt x="124173" y="199753"/>
                </a:cubicBezTo>
                <a:cubicBezTo>
                  <a:pt x="123595" y="201484"/>
                  <a:pt x="123113" y="203119"/>
                  <a:pt x="122535" y="204947"/>
                </a:cubicBezTo>
                <a:cubicBezTo>
                  <a:pt x="122150" y="205716"/>
                  <a:pt x="121861" y="206581"/>
                  <a:pt x="121476" y="207351"/>
                </a:cubicBezTo>
                <a:cubicBezTo>
                  <a:pt x="120513" y="209851"/>
                  <a:pt x="119357" y="212256"/>
                  <a:pt x="117913" y="214660"/>
                </a:cubicBezTo>
                <a:cubicBezTo>
                  <a:pt x="116565" y="216872"/>
                  <a:pt x="115024" y="219180"/>
                  <a:pt x="113387" y="221296"/>
                </a:cubicBezTo>
                <a:cubicBezTo>
                  <a:pt x="112905" y="222065"/>
                  <a:pt x="112135" y="222835"/>
                  <a:pt x="111653" y="223604"/>
                </a:cubicBezTo>
                <a:cubicBezTo>
                  <a:pt x="110498" y="224854"/>
                  <a:pt x="109342" y="226105"/>
                  <a:pt x="108187" y="227355"/>
                </a:cubicBezTo>
                <a:cubicBezTo>
                  <a:pt x="107416" y="228124"/>
                  <a:pt x="106549" y="228894"/>
                  <a:pt x="105683" y="229663"/>
                </a:cubicBezTo>
                <a:cubicBezTo>
                  <a:pt x="104623" y="230625"/>
                  <a:pt x="103564" y="231683"/>
                  <a:pt x="102408" y="232548"/>
                </a:cubicBezTo>
                <a:cubicBezTo>
                  <a:pt x="101349" y="233318"/>
                  <a:pt x="100386" y="233991"/>
                  <a:pt x="99519" y="234664"/>
                </a:cubicBezTo>
                <a:cubicBezTo>
                  <a:pt x="98364" y="235434"/>
                  <a:pt x="97112" y="236395"/>
                  <a:pt x="95956" y="237069"/>
                </a:cubicBezTo>
                <a:cubicBezTo>
                  <a:pt x="94801" y="237742"/>
                  <a:pt x="93838" y="238223"/>
                  <a:pt x="92778" y="238704"/>
                </a:cubicBezTo>
                <a:cubicBezTo>
                  <a:pt x="91526" y="239473"/>
                  <a:pt x="90274" y="240146"/>
                  <a:pt x="89023" y="240627"/>
                </a:cubicBezTo>
                <a:cubicBezTo>
                  <a:pt x="87867" y="241108"/>
                  <a:pt x="86711" y="241685"/>
                  <a:pt x="85556" y="242070"/>
                </a:cubicBezTo>
                <a:cubicBezTo>
                  <a:pt x="84304" y="242550"/>
                  <a:pt x="82956" y="243031"/>
                  <a:pt x="81607" y="243416"/>
                </a:cubicBezTo>
                <a:cubicBezTo>
                  <a:pt x="80548" y="243801"/>
                  <a:pt x="79296" y="244089"/>
                  <a:pt x="78140" y="244282"/>
                </a:cubicBezTo>
                <a:cubicBezTo>
                  <a:pt x="76696" y="244666"/>
                  <a:pt x="75348" y="244955"/>
                  <a:pt x="73903" y="245147"/>
                </a:cubicBezTo>
                <a:cubicBezTo>
                  <a:pt x="72844" y="245436"/>
                  <a:pt x="71496" y="245532"/>
                  <a:pt x="70436" y="245724"/>
                </a:cubicBezTo>
                <a:cubicBezTo>
                  <a:pt x="69859" y="245820"/>
                  <a:pt x="69377" y="245917"/>
                  <a:pt x="68992" y="245917"/>
                </a:cubicBezTo>
                <a:lnTo>
                  <a:pt x="68992" y="360075"/>
                </a:lnTo>
                <a:cubicBezTo>
                  <a:pt x="69859" y="360075"/>
                  <a:pt x="70822" y="360363"/>
                  <a:pt x="71785" y="360459"/>
                </a:cubicBezTo>
                <a:cubicBezTo>
                  <a:pt x="72651" y="360556"/>
                  <a:pt x="73711" y="360748"/>
                  <a:pt x="74674" y="360844"/>
                </a:cubicBezTo>
                <a:cubicBezTo>
                  <a:pt x="76696" y="361229"/>
                  <a:pt x="78718" y="361710"/>
                  <a:pt x="80644" y="362383"/>
                </a:cubicBezTo>
                <a:cubicBezTo>
                  <a:pt x="81415" y="362479"/>
                  <a:pt x="82185" y="362768"/>
                  <a:pt x="82956" y="362960"/>
                </a:cubicBezTo>
                <a:cubicBezTo>
                  <a:pt x="85556" y="363826"/>
                  <a:pt x="88252" y="364883"/>
                  <a:pt x="90756" y="366038"/>
                </a:cubicBezTo>
                <a:cubicBezTo>
                  <a:pt x="91237" y="366230"/>
                  <a:pt x="91623" y="366518"/>
                  <a:pt x="92104" y="366807"/>
                </a:cubicBezTo>
                <a:cubicBezTo>
                  <a:pt x="94126" y="367865"/>
                  <a:pt x="96149" y="369019"/>
                  <a:pt x="98075" y="370269"/>
                </a:cubicBezTo>
                <a:cubicBezTo>
                  <a:pt x="98845" y="370846"/>
                  <a:pt x="99712" y="371423"/>
                  <a:pt x="100482" y="372000"/>
                </a:cubicBezTo>
                <a:cubicBezTo>
                  <a:pt x="102023" y="373058"/>
                  <a:pt x="103371" y="374212"/>
                  <a:pt x="104912" y="375463"/>
                </a:cubicBezTo>
                <a:cubicBezTo>
                  <a:pt x="105683" y="376232"/>
                  <a:pt x="106453" y="376905"/>
                  <a:pt x="107224" y="377675"/>
                </a:cubicBezTo>
                <a:cubicBezTo>
                  <a:pt x="108572" y="379021"/>
                  <a:pt x="109824" y="380367"/>
                  <a:pt x="111268" y="381906"/>
                </a:cubicBezTo>
                <a:cubicBezTo>
                  <a:pt x="111750" y="382676"/>
                  <a:pt x="112424" y="383349"/>
                  <a:pt x="113002" y="384118"/>
                </a:cubicBezTo>
                <a:cubicBezTo>
                  <a:pt x="114735" y="386330"/>
                  <a:pt x="116468" y="388735"/>
                  <a:pt x="117913" y="391427"/>
                </a:cubicBezTo>
                <a:cubicBezTo>
                  <a:pt x="119357" y="393832"/>
                  <a:pt x="120513" y="396236"/>
                  <a:pt x="121476" y="398737"/>
                </a:cubicBezTo>
                <a:cubicBezTo>
                  <a:pt x="121861" y="399506"/>
                  <a:pt x="122150" y="400275"/>
                  <a:pt x="122343" y="400949"/>
                </a:cubicBezTo>
                <a:cubicBezTo>
                  <a:pt x="123017" y="402776"/>
                  <a:pt x="123595" y="404507"/>
                  <a:pt x="124173" y="406334"/>
                </a:cubicBezTo>
                <a:cubicBezTo>
                  <a:pt x="124365" y="407200"/>
                  <a:pt x="124558" y="408065"/>
                  <a:pt x="124750" y="408931"/>
                </a:cubicBezTo>
                <a:cubicBezTo>
                  <a:pt x="125136" y="410758"/>
                  <a:pt x="125521" y="412489"/>
                  <a:pt x="125810" y="414413"/>
                </a:cubicBezTo>
                <a:cubicBezTo>
                  <a:pt x="125906" y="415182"/>
                  <a:pt x="126002" y="416048"/>
                  <a:pt x="126002" y="416817"/>
                </a:cubicBezTo>
                <a:cubicBezTo>
                  <a:pt x="126291" y="419222"/>
                  <a:pt x="126387" y="421434"/>
                  <a:pt x="126387" y="423838"/>
                </a:cubicBezTo>
                <a:lnTo>
                  <a:pt x="126387" y="424607"/>
                </a:lnTo>
                <a:cubicBezTo>
                  <a:pt x="126291" y="427300"/>
                  <a:pt x="126002" y="429801"/>
                  <a:pt x="125617" y="432397"/>
                </a:cubicBezTo>
                <a:cubicBezTo>
                  <a:pt x="125521" y="433167"/>
                  <a:pt x="125424" y="433936"/>
                  <a:pt x="125136" y="434706"/>
                </a:cubicBezTo>
                <a:cubicBezTo>
                  <a:pt x="124847" y="436437"/>
                  <a:pt x="124365" y="438360"/>
                  <a:pt x="123884" y="440091"/>
                </a:cubicBezTo>
                <a:cubicBezTo>
                  <a:pt x="123595" y="441053"/>
                  <a:pt x="123402" y="441919"/>
                  <a:pt x="123113" y="442784"/>
                </a:cubicBezTo>
                <a:cubicBezTo>
                  <a:pt x="122824" y="443457"/>
                  <a:pt x="122632" y="444131"/>
                  <a:pt x="122343" y="444900"/>
                </a:cubicBezTo>
                <a:lnTo>
                  <a:pt x="230104" y="501835"/>
                </a:lnTo>
                <a:cubicBezTo>
                  <a:pt x="230682" y="501162"/>
                  <a:pt x="231452" y="500488"/>
                  <a:pt x="232127" y="499719"/>
                </a:cubicBezTo>
                <a:cubicBezTo>
                  <a:pt x="232608" y="499238"/>
                  <a:pt x="233090" y="498565"/>
                  <a:pt x="233764" y="498084"/>
                </a:cubicBezTo>
                <a:cubicBezTo>
                  <a:pt x="235112" y="496545"/>
                  <a:pt x="236749" y="495199"/>
                  <a:pt x="238386" y="493949"/>
                </a:cubicBezTo>
                <a:cubicBezTo>
                  <a:pt x="238771" y="493564"/>
                  <a:pt x="239060" y="493275"/>
                  <a:pt x="239542" y="492891"/>
                </a:cubicBezTo>
                <a:cubicBezTo>
                  <a:pt x="241564" y="491352"/>
                  <a:pt x="243683" y="489909"/>
                  <a:pt x="245898" y="488659"/>
                </a:cubicBezTo>
                <a:cubicBezTo>
                  <a:pt x="246379" y="488371"/>
                  <a:pt x="246764" y="488082"/>
                  <a:pt x="247150" y="487890"/>
                </a:cubicBezTo>
                <a:cubicBezTo>
                  <a:pt x="249076" y="486832"/>
                  <a:pt x="250809" y="485966"/>
                  <a:pt x="252735" y="485101"/>
                </a:cubicBezTo>
                <a:cubicBezTo>
                  <a:pt x="253505" y="484812"/>
                  <a:pt x="254372" y="484427"/>
                  <a:pt x="255143" y="484235"/>
                </a:cubicBezTo>
                <a:cubicBezTo>
                  <a:pt x="256780" y="483562"/>
                  <a:pt x="258417" y="482985"/>
                  <a:pt x="260054" y="482408"/>
                </a:cubicBezTo>
                <a:cubicBezTo>
                  <a:pt x="260921" y="482215"/>
                  <a:pt x="261787" y="481927"/>
                  <a:pt x="262654" y="481831"/>
                </a:cubicBezTo>
                <a:cubicBezTo>
                  <a:pt x="264291" y="481254"/>
                  <a:pt x="266121" y="480965"/>
                  <a:pt x="267854" y="480677"/>
                </a:cubicBezTo>
                <a:cubicBezTo>
                  <a:pt x="268625" y="480580"/>
                  <a:pt x="269492" y="480388"/>
                  <a:pt x="270262" y="480292"/>
                </a:cubicBezTo>
                <a:cubicBezTo>
                  <a:pt x="272958" y="479907"/>
                  <a:pt x="275462" y="479811"/>
                  <a:pt x="278159" y="479811"/>
                </a:cubicBezTo>
                <a:cubicBezTo>
                  <a:pt x="280759" y="479811"/>
                  <a:pt x="283263" y="479907"/>
                  <a:pt x="285959" y="480292"/>
                </a:cubicBezTo>
                <a:cubicBezTo>
                  <a:pt x="286729" y="480388"/>
                  <a:pt x="287596" y="480580"/>
                  <a:pt x="288367" y="480677"/>
                </a:cubicBezTo>
                <a:cubicBezTo>
                  <a:pt x="290100" y="480965"/>
                  <a:pt x="291930" y="481254"/>
                  <a:pt x="293567" y="481831"/>
                </a:cubicBezTo>
                <a:cubicBezTo>
                  <a:pt x="294434" y="481927"/>
                  <a:pt x="295300" y="482215"/>
                  <a:pt x="296167" y="482600"/>
                </a:cubicBezTo>
                <a:cubicBezTo>
                  <a:pt x="297804" y="482985"/>
                  <a:pt x="299441" y="483562"/>
                  <a:pt x="301175" y="484235"/>
                </a:cubicBezTo>
                <a:cubicBezTo>
                  <a:pt x="301849" y="484427"/>
                  <a:pt x="302812" y="484812"/>
                  <a:pt x="303486" y="485197"/>
                </a:cubicBezTo>
                <a:cubicBezTo>
                  <a:pt x="305412" y="485966"/>
                  <a:pt x="307242" y="486832"/>
                  <a:pt x="308975" y="487890"/>
                </a:cubicBezTo>
                <a:cubicBezTo>
                  <a:pt x="309360" y="488082"/>
                  <a:pt x="309842" y="488371"/>
                  <a:pt x="310323" y="488659"/>
                </a:cubicBezTo>
                <a:cubicBezTo>
                  <a:pt x="312538" y="489909"/>
                  <a:pt x="314657" y="491352"/>
                  <a:pt x="316679" y="492891"/>
                </a:cubicBezTo>
                <a:cubicBezTo>
                  <a:pt x="317161" y="493275"/>
                  <a:pt x="317546" y="493660"/>
                  <a:pt x="317931" y="494045"/>
                </a:cubicBezTo>
                <a:cubicBezTo>
                  <a:pt x="319568" y="495295"/>
                  <a:pt x="321109" y="496545"/>
                  <a:pt x="322457" y="498084"/>
                </a:cubicBezTo>
                <a:lnTo>
                  <a:pt x="324094" y="499719"/>
                </a:lnTo>
                <a:cubicBezTo>
                  <a:pt x="324769" y="500488"/>
                  <a:pt x="325539" y="501162"/>
                  <a:pt x="326117" y="501835"/>
                </a:cubicBezTo>
                <a:lnTo>
                  <a:pt x="433878" y="444900"/>
                </a:lnTo>
                <a:cubicBezTo>
                  <a:pt x="433589" y="444419"/>
                  <a:pt x="433493" y="443938"/>
                  <a:pt x="433397" y="443457"/>
                </a:cubicBezTo>
                <a:cubicBezTo>
                  <a:pt x="433011" y="442111"/>
                  <a:pt x="432530" y="440765"/>
                  <a:pt x="432145" y="439514"/>
                </a:cubicBezTo>
                <a:cubicBezTo>
                  <a:pt x="431856" y="438360"/>
                  <a:pt x="431567" y="437110"/>
                  <a:pt x="431182" y="435860"/>
                </a:cubicBezTo>
                <a:cubicBezTo>
                  <a:pt x="430989" y="434609"/>
                  <a:pt x="430700" y="433359"/>
                  <a:pt x="430508" y="432013"/>
                </a:cubicBezTo>
                <a:cubicBezTo>
                  <a:pt x="430219" y="430282"/>
                  <a:pt x="430122" y="428358"/>
                  <a:pt x="429930" y="426627"/>
                </a:cubicBezTo>
                <a:cubicBezTo>
                  <a:pt x="429930" y="425281"/>
                  <a:pt x="429834" y="423838"/>
                  <a:pt x="429930" y="422492"/>
                </a:cubicBezTo>
                <a:cubicBezTo>
                  <a:pt x="429930" y="420568"/>
                  <a:pt x="429930" y="418837"/>
                  <a:pt x="430122" y="417010"/>
                </a:cubicBezTo>
                <a:cubicBezTo>
                  <a:pt x="430219" y="416048"/>
                  <a:pt x="430315" y="414990"/>
                  <a:pt x="430604" y="414028"/>
                </a:cubicBezTo>
                <a:cubicBezTo>
                  <a:pt x="430700" y="412393"/>
                  <a:pt x="431085" y="410758"/>
                  <a:pt x="431374" y="409220"/>
                </a:cubicBezTo>
                <a:cubicBezTo>
                  <a:pt x="431567" y="408162"/>
                  <a:pt x="431856" y="407200"/>
                  <a:pt x="432145" y="406142"/>
                </a:cubicBezTo>
                <a:cubicBezTo>
                  <a:pt x="432626" y="404507"/>
                  <a:pt x="433108" y="402776"/>
                  <a:pt x="433782" y="401141"/>
                </a:cubicBezTo>
                <a:cubicBezTo>
                  <a:pt x="434167" y="400372"/>
                  <a:pt x="434360" y="399506"/>
                  <a:pt x="434745" y="398737"/>
                </a:cubicBezTo>
                <a:cubicBezTo>
                  <a:pt x="435804" y="396236"/>
                  <a:pt x="436960" y="393832"/>
                  <a:pt x="438308" y="391427"/>
                </a:cubicBezTo>
                <a:cubicBezTo>
                  <a:pt x="439656" y="388831"/>
                  <a:pt x="441486" y="386330"/>
                  <a:pt x="443219" y="384118"/>
                </a:cubicBezTo>
                <a:cubicBezTo>
                  <a:pt x="443701" y="383445"/>
                  <a:pt x="444375" y="382772"/>
                  <a:pt x="444857" y="382195"/>
                </a:cubicBezTo>
                <a:cubicBezTo>
                  <a:pt x="446301" y="380560"/>
                  <a:pt x="447649" y="379021"/>
                  <a:pt x="449190" y="377482"/>
                </a:cubicBezTo>
                <a:cubicBezTo>
                  <a:pt x="449768" y="376905"/>
                  <a:pt x="450442" y="376424"/>
                  <a:pt x="451212" y="375751"/>
                </a:cubicBezTo>
                <a:cubicBezTo>
                  <a:pt x="452850" y="374405"/>
                  <a:pt x="454487" y="372962"/>
                  <a:pt x="456220" y="371712"/>
                </a:cubicBezTo>
                <a:cubicBezTo>
                  <a:pt x="456798" y="371327"/>
                  <a:pt x="457376" y="370846"/>
                  <a:pt x="457857" y="370462"/>
                </a:cubicBezTo>
                <a:cubicBezTo>
                  <a:pt x="462865" y="367192"/>
                  <a:pt x="467969" y="364595"/>
                  <a:pt x="473554" y="362864"/>
                </a:cubicBezTo>
                <a:cubicBezTo>
                  <a:pt x="474036" y="362768"/>
                  <a:pt x="474614" y="362575"/>
                  <a:pt x="475095" y="362479"/>
                </a:cubicBezTo>
                <a:cubicBezTo>
                  <a:pt x="477406" y="361902"/>
                  <a:pt x="479525" y="361229"/>
                  <a:pt x="481836" y="360844"/>
                </a:cubicBezTo>
                <a:lnTo>
                  <a:pt x="484436" y="360459"/>
                </a:lnTo>
                <a:cubicBezTo>
                  <a:pt x="485303" y="360363"/>
                  <a:pt x="486362" y="360075"/>
                  <a:pt x="487229" y="360075"/>
                </a:cubicBezTo>
                <a:lnTo>
                  <a:pt x="487229" y="245917"/>
                </a:lnTo>
                <a:cubicBezTo>
                  <a:pt x="486844" y="245917"/>
                  <a:pt x="486362" y="245820"/>
                  <a:pt x="485881" y="245724"/>
                </a:cubicBezTo>
                <a:cubicBezTo>
                  <a:pt x="484725" y="245532"/>
                  <a:pt x="483473" y="245436"/>
                  <a:pt x="482318" y="245147"/>
                </a:cubicBezTo>
                <a:cubicBezTo>
                  <a:pt x="480873" y="244955"/>
                  <a:pt x="479525" y="244666"/>
                  <a:pt x="478081" y="244282"/>
                </a:cubicBezTo>
                <a:cubicBezTo>
                  <a:pt x="477021" y="244089"/>
                  <a:pt x="475769" y="243801"/>
                  <a:pt x="474614" y="243416"/>
                </a:cubicBezTo>
                <a:cubicBezTo>
                  <a:pt x="473362" y="243031"/>
                  <a:pt x="471917" y="242550"/>
                  <a:pt x="470665" y="242070"/>
                </a:cubicBezTo>
                <a:cubicBezTo>
                  <a:pt x="469510" y="241685"/>
                  <a:pt x="468354" y="241108"/>
                  <a:pt x="467295" y="240627"/>
                </a:cubicBezTo>
                <a:cubicBezTo>
                  <a:pt x="465947" y="240146"/>
                  <a:pt x="464695" y="239473"/>
                  <a:pt x="463443" y="238896"/>
                </a:cubicBezTo>
                <a:cubicBezTo>
                  <a:pt x="462480" y="238223"/>
                  <a:pt x="461420" y="237742"/>
                  <a:pt x="460265" y="237069"/>
                </a:cubicBezTo>
                <a:cubicBezTo>
                  <a:pt x="459205" y="236395"/>
                  <a:pt x="457857" y="235434"/>
                  <a:pt x="456798" y="234664"/>
                </a:cubicBezTo>
                <a:cubicBezTo>
                  <a:pt x="455835" y="234087"/>
                  <a:pt x="454872" y="233318"/>
                  <a:pt x="453813" y="232548"/>
                </a:cubicBezTo>
                <a:cubicBezTo>
                  <a:pt x="452753" y="231683"/>
                  <a:pt x="451598" y="230625"/>
                  <a:pt x="450538" y="229663"/>
                </a:cubicBezTo>
                <a:cubicBezTo>
                  <a:pt x="449672" y="228894"/>
                  <a:pt x="448805" y="228124"/>
                  <a:pt x="448034" y="227355"/>
                </a:cubicBezTo>
                <a:cubicBezTo>
                  <a:pt x="446879" y="226105"/>
                  <a:pt x="445723" y="224854"/>
                  <a:pt x="444664" y="223604"/>
                </a:cubicBezTo>
                <a:cubicBezTo>
                  <a:pt x="444086" y="222835"/>
                  <a:pt x="443316" y="222065"/>
                  <a:pt x="442834" y="221296"/>
                </a:cubicBezTo>
                <a:cubicBezTo>
                  <a:pt x="441197" y="219180"/>
                  <a:pt x="439656" y="217064"/>
                  <a:pt x="438308" y="214660"/>
                </a:cubicBezTo>
                <a:cubicBezTo>
                  <a:pt x="436960" y="212256"/>
                  <a:pt x="435804" y="209851"/>
                  <a:pt x="434745" y="207351"/>
                </a:cubicBezTo>
                <a:cubicBezTo>
                  <a:pt x="434360" y="206581"/>
                  <a:pt x="434167" y="205812"/>
                  <a:pt x="433878" y="205043"/>
                </a:cubicBezTo>
                <a:cubicBezTo>
                  <a:pt x="433204" y="203312"/>
                  <a:pt x="432626" y="201484"/>
                  <a:pt x="432145" y="199753"/>
                </a:cubicBezTo>
                <a:cubicBezTo>
                  <a:pt x="431856" y="198695"/>
                  <a:pt x="431567" y="197830"/>
                  <a:pt x="431471" y="196964"/>
                </a:cubicBezTo>
                <a:cubicBezTo>
                  <a:pt x="431085" y="195233"/>
                  <a:pt x="430700" y="193406"/>
                  <a:pt x="430508" y="191675"/>
                </a:cubicBezTo>
                <a:cubicBezTo>
                  <a:pt x="430315" y="190809"/>
                  <a:pt x="430219" y="190040"/>
                  <a:pt x="430219" y="189174"/>
                </a:cubicBezTo>
                <a:cubicBezTo>
                  <a:pt x="429930" y="186770"/>
                  <a:pt x="429834" y="184462"/>
                  <a:pt x="429834" y="182057"/>
                </a:cubicBezTo>
                <a:lnTo>
                  <a:pt x="429834" y="181288"/>
                </a:lnTo>
                <a:cubicBezTo>
                  <a:pt x="429930" y="178691"/>
                  <a:pt x="430219" y="176094"/>
                  <a:pt x="430604" y="173594"/>
                </a:cubicBezTo>
                <a:cubicBezTo>
                  <a:pt x="430700" y="172728"/>
                  <a:pt x="430989" y="171958"/>
                  <a:pt x="431085" y="171093"/>
                </a:cubicBezTo>
                <a:cubicBezTo>
                  <a:pt x="431471" y="169266"/>
                  <a:pt x="431856" y="167534"/>
                  <a:pt x="432337" y="165899"/>
                </a:cubicBezTo>
                <a:cubicBezTo>
                  <a:pt x="432626" y="164842"/>
                  <a:pt x="432915" y="163976"/>
                  <a:pt x="433204" y="163110"/>
                </a:cubicBezTo>
                <a:cubicBezTo>
                  <a:pt x="433493" y="162341"/>
                  <a:pt x="433589" y="161764"/>
                  <a:pt x="433878" y="160995"/>
                </a:cubicBezTo>
                <a:lnTo>
                  <a:pt x="326213" y="104060"/>
                </a:lnTo>
                <a:cubicBezTo>
                  <a:pt x="325539" y="104829"/>
                  <a:pt x="324865" y="105406"/>
                  <a:pt x="324287" y="106079"/>
                </a:cubicBezTo>
                <a:cubicBezTo>
                  <a:pt x="323613" y="106656"/>
                  <a:pt x="323131" y="107426"/>
                  <a:pt x="322457" y="108099"/>
                </a:cubicBezTo>
                <a:cubicBezTo>
                  <a:pt x="321109" y="109349"/>
                  <a:pt x="319568" y="110600"/>
                  <a:pt x="318220" y="111850"/>
                </a:cubicBezTo>
                <a:cubicBezTo>
                  <a:pt x="317739" y="112235"/>
                  <a:pt x="317161" y="112715"/>
                  <a:pt x="316679" y="113100"/>
                </a:cubicBezTo>
                <a:cubicBezTo>
                  <a:pt x="314657" y="114639"/>
                  <a:pt x="312538" y="115985"/>
                  <a:pt x="310323" y="117428"/>
                </a:cubicBezTo>
                <a:lnTo>
                  <a:pt x="308879" y="118197"/>
                </a:lnTo>
                <a:cubicBezTo>
                  <a:pt x="307049" y="119159"/>
                  <a:pt x="305316" y="120025"/>
                  <a:pt x="303582" y="120794"/>
                </a:cubicBezTo>
                <a:cubicBezTo>
                  <a:pt x="302812" y="121179"/>
                  <a:pt x="301849" y="121467"/>
                  <a:pt x="300982" y="121852"/>
                </a:cubicBezTo>
                <a:cubicBezTo>
                  <a:pt x="299441" y="122429"/>
                  <a:pt x="297804" y="123006"/>
                  <a:pt x="296360" y="123487"/>
                </a:cubicBezTo>
                <a:cubicBezTo>
                  <a:pt x="295397" y="123679"/>
                  <a:pt x="294434" y="123968"/>
                  <a:pt x="293567" y="124256"/>
                </a:cubicBezTo>
                <a:cubicBezTo>
                  <a:pt x="291930" y="124641"/>
                  <a:pt x="290100" y="125026"/>
                  <a:pt x="288367" y="125218"/>
                </a:cubicBezTo>
                <a:cubicBezTo>
                  <a:pt x="287596" y="125410"/>
                  <a:pt x="286729" y="125603"/>
                  <a:pt x="285959" y="125795"/>
                </a:cubicBezTo>
                <a:cubicBezTo>
                  <a:pt x="283263" y="125987"/>
                  <a:pt x="280759" y="126276"/>
                  <a:pt x="278159" y="126276"/>
                </a:cubicBezTo>
                <a:cubicBezTo>
                  <a:pt x="275462" y="126276"/>
                  <a:pt x="272958" y="125987"/>
                  <a:pt x="270262" y="125795"/>
                </a:cubicBezTo>
                <a:cubicBezTo>
                  <a:pt x="269492" y="125603"/>
                  <a:pt x="268625" y="125410"/>
                  <a:pt x="267854" y="125218"/>
                </a:cubicBezTo>
                <a:cubicBezTo>
                  <a:pt x="266121" y="125026"/>
                  <a:pt x="264388" y="124641"/>
                  <a:pt x="262654" y="124256"/>
                </a:cubicBezTo>
                <a:cubicBezTo>
                  <a:pt x="261787" y="123968"/>
                  <a:pt x="260824" y="123679"/>
                  <a:pt x="259958" y="123487"/>
                </a:cubicBezTo>
                <a:cubicBezTo>
                  <a:pt x="258417" y="123006"/>
                  <a:pt x="256780" y="122429"/>
                  <a:pt x="255239" y="121852"/>
                </a:cubicBezTo>
                <a:cubicBezTo>
                  <a:pt x="254372" y="121467"/>
                  <a:pt x="253505" y="121179"/>
                  <a:pt x="252735" y="120794"/>
                </a:cubicBezTo>
                <a:cubicBezTo>
                  <a:pt x="250905" y="120025"/>
                  <a:pt x="249172" y="119159"/>
                  <a:pt x="247535" y="118197"/>
                </a:cubicBezTo>
                <a:cubicBezTo>
                  <a:pt x="246861" y="117909"/>
                  <a:pt x="246379" y="117620"/>
                  <a:pt x="245898" y="117332"/>
                </a:cubicBezTo>
                <a:cubicBezTo>
                  <a:pt x="243779" y="115985"/>
                  <a:pt x="241564" y="114639"/>
                  <a:pt x="239542" y="113100"/>
                </a:cubicBezTo>
                <a:cubicBezTo>
                  <a:pt x="239060" y="112619"/>
                  <a:pt x="238579" y="112235"/>
                  <a:pt x="238001" y="111754"/>
                </a:cubicBezTo>
                <a:cubicBezTo>
                  <a:pt x="236556" y="110600"/>
                  <a:pt x="235112" y="109349"/>
                  <a:pt x="233860" y="108099"/>
                </a:cubicBezTo>
                <a:cubicBezTo>
                  <a:pt x="233282" y="107426"/>
                  <a:pt x="232608" y="106656"/>
                  <a:pt x="231934" y="106079"/>
                </a:cubicBezTo>
                <a:cubicBezTo>
                  <a:pt x="231356" y="105406"/>
                  <a:pt x="230586" y="104829"/>
                  <a:pt x="230104" y="104060"/>
                </a:cubicBezTo>
                <a:close/>
                <a:moveTo>
                  <a:pt x="278159" y="0"/>
                </a:moveTo>
                <a:cubicBezTo>
                  <a:pt x="313020" y="0"/>
                  <a:pt x="341332" y="28275"/>
                  <a:pt x="341332" y="63090"/>
                </a:cubicBezTo>
                <a:cubicBezTo>
                  <a:pt x="341332" y="69533"/>
                  <a:pt x="340177" y="75881"/>
                  <a:pt x="338347" y="81940"/>
                </a:cubicBezTo>
                <a:lnTo>
                  <a:pt x="447264" y="139548"/>
                </a:lnTo>
                <a:cubicBezTo>
                  <a:pt x="451309" y="135316"/>
                  <a:pt x="456028" y="131565"/>
                  <a:pt x="461324" y="128392"/>
                </a:cubicBezTo>
                <a:cubicBezTo>
                  <a:pt x="491563" y="111080"/>
                  <a:pt x="530180" y="121371"/>
                  <a:pt x="547803" y="151473"/>
                </a:cubicBezTo>
                <a:cubicBezTo>
                  <a:pt x="556277" y="166188"/>
                  <a:pt x="558396" y="183211"/>
                  <a:pt x="553966" y="199465"/>
                </a:cubicBezTo>
                <a:cubicBezTo>
                  <a:pt x="549729" y="215814"/>
                  <a:pt x="539232" y="229278"/>
                  <a:pt x="524498" y="237646"/>
                </a:cubicBezTo>
                <a:cubicBezTo>
                  <a:pt x="520742" y="239858"/>
                  <a:pt x="516697" y="241493"/>
                  <a:pt x="512556" y="242935"/>
                </a:cubicBezTo>
                <a:lnTo>
                  <a:pt x="512556" y="362960"/>
                </a:lnTo>
                <a:cubicBezTo>
                  <a:pt x="516794" y="364403"/>
                  <a:pt x="520838" y="366134"/>
                  <a:pt x="524690" y="368442"/>
                </a:cubicBezTo>
                <a:cubicBezTo>
                  <a:pt x="539232" y="376617"/>
                  <a:pt x="549729" y="390273"/>
                  <a:pt x="553966" y="406527"/>
                </a:cubicBezTo>
                <a:cubicBezTo>
                  <a:pt x="555507" y="412105"/>
                  <a:pt x="556277" y="417683"/>
                  <a:pt x="556277" y="423261"/>
                </a:cubicBezTo>
                <a:cubicBezTo>
                  <a:pt x="556277" y="434032"/>
                  <a:pt x="553388" y="444804"/>
                  <a:pt x="547803" y="454517"/>
                </a:cubicBezTo>
                <a:cubicBezTo>
                  <a:pt x="536054" y="474714"/>
                  <a:pt x="514675" y="485966"/>
                  <a:pt x="492911" y="485966"/>
                </a:cubicBezTo>
                <a:cubicBezTo>
                  <a:pt x="482125" y="485966"/>
                  <a:pt x="471339" y="483273"/>
                  <a:pt x="461324" y="477503"/>
                </a:cubicBezTo>
                <a:cubicBezTo>
                  <a:pt x="456028" y="474522"/>
                  <a:pt x="451405" y="470675"/>
                  <a:pt x="447360" y="466443"/>
                </a:cubicBezTo>
                <a:lnTo>
                  <a:pt x="338251" y="524051"/>
                </a:lnTo>
                <a:cubicBezTo>
                  <a:pt x="340177" y="530110"/>
                  <a:pt x="341332" y="536457"/>
                  <a:pt x="341332" y="542901"/>
                </a:cubicBezTo>
                <a:cubicBezTo>
                  <a:pt x="341332" y="577620"/>
                  <a:pt x="313020" y="606087"/>
                  <a:pt x="278159" y="606087"/>
                </a:cubicBezTo>
                <a:cubicBezTo>
                  <a:pt x="243201" y="606087"/>
                  <a:pt x="214889" y="577620"/>
                  <a:pt x="214889" y="542901"/>
                </a:cubicBezTo>
                <a:cubicBezTo>
                  <a:pt x="214889" y="536457"/>
                  <a:pt x="216044" y="530110"/>
                  <a:pt x="217970" y="524051"/>
                </a:cubicBezTo>
                <a:lnTo>
                  <a:pt x="108861" y="466443"/>
                </a:lnTo>
                <a:cubicBezTo>
                  <a:pt x="104816" y="470675"/>
                  <a:pt x="100193" y="474522"/>
                  <a:pt x="94897" y="477503"/>
                </a:cubicBezTo>
                <a:cubicBezTo>
                  <a:pt x="84978" y="483273"/>
                  <a:pt x="74096" y="485966"/>
                  <a:pt x="63310" y="485966"/>
                </a:cubicBezTo>
                <a:cubicBezTo>
                  <a:pt x="41546" y="485966"/>
                  <a:pt x="20167" y="474714"/>
                  <a:pt x="8418" y="454517"/>
                </a:cubicBezTo>
                <a:cubicBezTo>
                  <a:pt x="-56" y="439899"/>
                  <a:pt x="-2175" y="422876"/>
                  <a:pt x="2255" y="406527"/>
                </a:cubicBezTo>
                <a:cubicBezTo>
                  <a:pt x="6588" y="390273"/>
                  <a:pt x="17085" y="376617"/>
                  <a:pt x="31723" y="368250"/>
                </a:cubicBezTo>
                <a:cubicBezTo>
                  <a:pt x="35479" y="366134"/>
                  <a:pt x="39524" y="364403"/>
                  <a:pt x="43761" y="362960"/>
                </a:cubicBezTo>
                <a:lnTo>
                  <a:pt x="43761" y="242935"/>
                </a:lnTo>
                <a:cubicBezTo>
                  <a:pt x="39427" y="241493"/>
                  <a:pt x="35383" y="239858"/>
                  <a:pt x="31627" y="237646"/>
                </a:cubicBezTo>
                <a:cubicBezTo>
                  <a:pt x="17085" y="229278"/>
                  <a:pt x="6588" y="215814"/>
                  <a:pt x="2255" y="199465"/>
                </a:cubicBezTo>
                <a:cubicBezTo>
                  <a:pt x="-2175" y="183211"/>
                  <a:pt x="-56" y="166188"/>
                  <a:pt x="8418" y="151473"/>
                </a:cubicBezTo>
                <a:cubicBezTo>
                  <a:pt x="26041" y="121371"/>
                  <a:pt x="64755" y="111080"/>
                  <a:pt x="94897" y="128392"/>
                </a:cubicBezTo>
                <a:cubicBezTo>
                  <a:pt x="100193" y="131565"/>
                  <a:pt x="104816" y="135316"/>
                  <a:pt x="108861" y="139548"/>
                </a:cubicBezTo>
                <a:lnTo>
                  <a:pt x="217970" y="81940"/>
                </a:lnTo>
                <a:cubicBezTo>
                  <a:pt x="216044" y="75881"/>
                  <a:pt x="214889" y="69533"/>
                  <a:pt x="214889" y="63090"/>
                </a:cubicBezTo>
                <a:cubicBezTo>
                  <a:pt x="214889" y="28275"/>
                  <a:pt x="243201" y="0"/>
                  <a:pt x="27815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checklist-square-interface-symbol-of-rounded-corners_39862"/>
          <p:cNvSpPr>
            <a:spLocks noChangeAspect="1"/>
          </p:cNvSpPr>
          <p:nvPr/>
        </p:nvSpPr>
        <p:spPr bwMode="auto">
          <a:xfrm>
            <a:off x="8966664" y="4716004"/>
            <a:ext cx="339132" cy="335991"/>
          </a:xfrm>
          <a:custGeom>
            <a:avLst/>
            <a:gdLst>
              <a:gd name="connsiteX0" fmla="*/ 483834 w 607621"/>
              <a:gd name="connsiteY0" fmla="*/ 415419 h 601994"/>
              <a:gd name="connsiteX1" fmla="*/ 589519 w 607621"/>
              <a:gd name="connsiteY1" fmla="*/ 508706 h 601994"/>
              <a:gd name="connsiteX2" fmla="*/ 607604 w 607621"/>
              <a:gd name="connsiteY2" fmla="*/ 546981 h 601994"/>
              <a:gd name="connsiteX3" fmla="*/ 591968 w 607621"/>
              <a:gd name="connsiteY3" fmla="*/ 586383 h 601994"/>
              <a:gd name="connsiteX4" fmla="*/ 554103 w 607621"/>
              <a:gd name="connsiteY4" fmla="*/ 601994 h 601994"/>
              <a:gd name="connsiteX5" fmla="*/ 552501 w 607621"/>
              <a:gd name="connsiteY5" fmla="*/ 601994 h 601994"/>
              <a:gd name="connsiteX6" fmla="*/ 514070 w 607621"/>
              <a:gd name="connsiteY6" fmla="*/ 584032 h 601994"/>
              <a:gd name="connsiteX7" fmla="*/ 420630 w 607621"/>
              <a:gd name="connsiteY7" fmla="*/ 478520 h 601994"/>
              <a:gd name="connsiteX8" fmla="*/ 456706 w 607621"/>
              <a:gd name="connsiteY8" fmla="*/ 451342 h 601994"/>
              <a:gd name="connsiteX9" fmla="*/ 483834 w 607621"/>
              <a:gd name="connsiteY9" fmla="*/ 415419 h 601994"/>
              <a:gd name="connsiteX10" fmla="*/ 303586 w 607621"/>
              <a:gd name="connsiteY10" fmla="*/ 283885 h 601994"/>
              <a:gd name="connsiteX11" fmla="*/ 306035 w 607621"/>
              <a:gd name="connsiteY11" fmla="*/ 283979 h 601994"/>
              <a:gd name="connsiteX12" fmla="*/ 314703 w 607621"/>
              <a:gd name="connsiteY12" fmla="*/ 288119 h 601994"/>
              <a:gd name="connsiteX13" fmla="*/ 314703 w 607621"/>
              <a:gd name="connsiteY13" fmla="*/ 309665 h 601994"/>
              <a:gd name="connsiteX14" fmla="*/ 314703 w 607621"/>
              <a:gd name="connsiteY14" fmla="*/ 358026 h 601994"/>
              <a:gd name="connsiteX15" fmla="*/ 314703 w 607621"/>
              <a:gd name="connsiteY15" fmla="*/ 379572 h 601994"/>
              <a:gd name="connsiteX16" fmla="*/ 306035 w 607621"/>
              <a:gd name="connsiteY16" fmla="*/ 383618 h 601994"/>
              <a:gd name="connsiteX17" fmla="*/ 303586 w 607621"/>
              <a:gd name="connsiteY17" fmla="*/ 383806 h 601994"/>
              <a:gd name="connsiteX18" fmla="*/ 293128 w 607621"/>
              <a:gd name="connsiteY18" fmla="*/ 379572 h 601994"/>
              <a:gd name="connsiteX19" fmla="*/ 293128 w 607621"/>
              <a:gd name="connsiteY19" fmla="*/ 288119 h 601994"/>
              <a:gd name="connsiteX20" fmla="*/ 303586 w 607621"/>
              <a:gd name="connsiteY20" fmla="*/ 283885 h 601994"/>
              <a:gd name="connsiteX21" fmla="*/ 338939 w 607621"/>
              <a:gd name="connsiteY21" fmla="*/ 243862 h 601994"/>
              <a:gd name="connsiteX22" fmla="*/ 275162 w 607621"/>
              <a:gd name="connsiteY22" fmla="*/ 270200 h 601994"/>
              <a:gd name="connsiteX23" fmla="*/ 275162 w 607621"/>
              <a:gd name="connsiteY23" fmla="*/ 397561 h 601994"/>
              <a:gd name="connsiteX24" fmla="*/ 338939 w 607621"/>
              <a:gd name="connsiteY24" fmla="*/ 423899 h 601994"/>
              <a:gd name="connsiteX25" fmla="*/ 402717 w 607621"/>
              <a:gd name="connsiteY25" fmla="*/ 397561 h 601994"/>
              <a:gd name="connsiteX26" fmla="*/ 402811 w 607621"/>
              <a:gd name="connsiteY26" fmla="*/ 270200 h 601994"/>
              <a:gd name="connsiteX27" fmla="*/ 338939 w 607621"/>
              <a:gd name="connsiteY27" fmla="*/ 243862 h 601994"/>
              <a:gd name="connsiteX28" fmla="*/ 338939 w 607621"/>
              <a:gd name="connsiteY28" fmla="*/ 198148 h 601994"/>
              <a:gd name="connsiteX29" fmla="*/ 435123 w 607621"/>
              <a:gd name="connsiteY29" fmla="*/ 237842 h 601994"/>
              <a:gd name="connsiteX30" fmla="*/ 435123 w 607621"/>
              <a:gd name="connsiteY30" fmla="*/ 429919 h 601994"/>
              <a:gd name="connsiteX31" fmla="*/ 338939 w 607621"/>
              <a:gd name="connsiteY31" fmla="*/ 469613 h 601994"/>
              <a:gd name="connsiteX32" fmla="*/ 242849 w 607621"/>
              <a:gd name="connsiteY32" fmla="*/ 429919 h 601994"/>
              <a:gd name="connsiteX33" fmla="*/ 242754 w 607621"/>
              <a:gd name="connsiteY33" fmla="*/ 237842 h 601994"/>
              <a:gd name="connsiteX34" fmla="*/ 338939 w 607621"/>
              <a:gd name="connsiteY34" fmla="*/ 198148 h 601994"/>
              <a:gd name="connsiteX35" fmla="*/ 160397 w 607621"/>
              <a:gd name="connsiteY35" fmla="*/ 0 h 601994"/>
              <a:gd name="connsiteX36" fmla="*/ 258180 w 607621"/>
              <a:gd name="connsiteY36" fmla="*/ 96801 h 601994"/>
              <a:gd name="connsiteX37" fmla="*/ 258745 w 607621"/>
              <a:gd name="connsiteY37" fmla="*/ 96801 h 601994"/>
              <a:gd name="connsiteX38" fmla="*/ 279847 w 607621"/>
              <a:gd name="connsiteY38" fmla="*/ 142239 h 601994"/>
              <a:gd name="connsiteX39" fmla="*/ 250926 w 607621"/>
              <a:gd name="connsiteY39" fmla="*/ 174412 h 601994"/>
              <a:gd name="connsiteX40" fmla="*/ 207404 w 607621"/>
              <a:gd name="connsiteY40" fmla="*/ 236406 h 601994"/>
              <a:gd name="connsiteX41" fmla="*/ 201940 w 607621"/>
              <a:gd name="connsiteY41" fmla="*/ 251928 h 601994"/>
              <a:gd name="connsiteX42" fmla="*/ 203071 w 607621"/>
              <a:gd name="connsiteY42" fmla="*/ 257196 h 601994"/>
              <a:gd name="connsiteX43" fmla="*/ 228506 w 607621"/>
              <a:gd name="connsiteY43" fmla="*/ 444214 h 601994"/>
              <a:gd name="connsiteX44" fmla="*/ 275608 w 607621"/>
              <a:gd name="connsiteY44" fmla="*/ 476387 h 601994"/>
              <a:gd name="connsiteX45" fmla="*/ 41700 w 607621"/>
              <a:gd name="connsiteY45" fmla="*/ 476387 h 601994"/>
              <a:gd name="connsiteX46" fmla="*/ 9483 w 607621"/>
              <a:gd name="connsiteY46" fmla="*/ 461147 h 601994"/>
              <a:gd name="connsiteX47" fmla="*/ 816 w 607621"/>
              <a:gd name="connsiteY47" fmla="*/ 426528 h 601994"/>
              <a:gd name="connsiteX48" fmla="*/ 15323 w 607621"/>
              <a:gd name="connsiteY48" fmla="*/ 353527 h 601994"/>
              <a:gd name="connsiteX49" fmla="*/ 72787 w 607621"/>
              <a:gd name="connsiteY49" fmla="*/ 296237 h 601994"/>
              <a:gd name="connsiteX50" fmla="*/ 92476 w 607621"/>
              <a:gd name="connsiteY50" fmla="*/ 292380 h 601994"/>
              <a:gd name="connsiteX51" fmla="*/ 114991 w 607621"/>
              <a:gd name="connsiteY51" fmla="*/ 269990 h 601994"/>
              <a:gd name="connsiteX52" fmla="*/ 118759 w 607621"/>
              <a:gd name="connsiteY52" fmla="*/ 251928 h 601994"/>
              <a:gd name="connsiteX53" fmla="*/ 113295 w 607621"/>
              <a:gd name="connsiteY53" fmla="*/ 236406 h 601994"/>
              <a:gd name="connsiteX54" fmla="*/ 69773 w 607621"/>
              <a:gd name="connsiteY54" fmla="*/ 174412 h 601994"/>
              <a:gd name="connsiteX55" fmla="*/ 40947 w 607621"/>
              <a:gd name="connsiteY55" fmla="*/ 142239 h 601994"/>
              <a:gd name="connsiteX56" fmla="*/ 62048 w 607621"/>
              <a:gd name="connsiteY56" fmla="*/ 96801 h 601994"/>
              <a:gd name="connsiteX57" fmla="*/ 62708 w 607621"/>
              <a:gd name="connsiteY57" fmla="*/ 96801 h 601994"/>
              <a:gd name="connsiteX58" fmla="*/ 160397 w 607621"/>
              <a:gd name="connsiteY58" fmla="*/ 0 h 60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07621" h="601994">
                <a:moveTo>
                  <a:pt x="483834" y="415419"/>
                </a:moveTo>
                <a:lnTo>
                  <a:pt x="589519" y="508706"/>
                </a:lnTo>
                <a:cubicBezTo>
                  <a:pt x="600540" y="518393"/>
                  <a:pt x="607134" y="532310"/>
                  <a:pt x="607604" y="546981"/>
                </a:cubicBezTo>
                <a:cubicBezTo>
                  <a:pt x="607981" y="561745"/>
                  <a:pt x="602330" y="575945"/>
                  <a:pt x="591968" y="586383"/>
                </a:cubicBezTo>
                <a:cubicBezTo>
                  <a:pt x="581890" y="596446"/>
                  <a:pt x="568326" y="601994"/>
                  <a:pt x="554103" y="601994"/>
                </a:cubicBezTo>
                <a:cubicBezTo>
                  <a:pt x="553537" y="601994"/>
                  <a:pt x="552972" y="601994"/>
                  <a:pt x="552501" y="601994"/>
                </a:cubicBezTo>
                <a:cubicBezTo>
                  <a:pt x="537713" y="601524"/>
                  <a:pt x="523772" y="595035"/>
                  <a:pt x="514070" y="584032"/>
                </a:cubicBezTo>
                <a:lnTo>
                  <a:pt x="420630" y="478520"/>
                </a:lnTo>
                <a:cubicBezTo>
                  <a:pt x="433535" y="471279"/>
                  <a:pt x="445780" y="462345"/>
                  <a:pt x="456706" y="451342"/>
                </a:cubicBezTo>
                <a:cubicBezTo>
                  <a:pt x="467633" y="440434"/>
                  <a:pt x="476581" y="428302"/>
                  <a:pt x="483834" y="415419"/>
                </a:cubicBezTo>
                <a:close/>
                <a:moveTo>
                  <a:pt x="303586" y="283885"/>
                </a:moveTo>
                <a:cubicBezTo>
                  <a:pt x="304434" y="283885"/>
                  <a:pt x="305187" y="283885"/>
                  <a:pt x="306035" y="283979"/>
                </a:cubicBezTo>
                <a:cubicBezTo>
                  <a:pt x="309144" y="284544"/>
                  <a:pt x="312253" y="285673"/>
                  <a:pt x="314703" y="288119"/>
                </a:cubicBezTo>
                <a:cubicBezTo>
                  <a:pt x="320638" y="294046"/>
                  <a:pt x="320638" y="303643"/>
                  <a:pt x="314703" y="309665"/>
                </a:cubicBezTo>
                <a:cubicBezTo>
                  <a:pt x="301325" y="323025"/>
                  <a:pt x="301325" y="344666"/>
                  <a:pt x="314703" y="358026"/>
                </a:cubicBezTo>
                <a:cubicBezTo>
                  <a:pt x="320638" y="364048"/>
                  <a:pt x="320638" y="373645"/>
                  <a:pt x="314703" y="379572"/>
                </a:cubicBezTo>
                <a:cubicBezTo>
                  <a:pt x="312253" y="382018"/>
                  <a:pt x="309144" y="383147"/>
                  <a:pt x="306035" y="383618"/>
                </a:cubicBezTo>
                <a:cubicBezTo>
                  <a:pt x="305282" y="383806"/>
                  <a:pt x="304434" y="383806"/>
                  <a:pt x="303586" y="383806"/>
                </a:cubicBezTo>
                <a:cubicBezTo>
                  <a:pt x="299817" y="383806"/>
                  <a:pt x="296049" y="382583"/>
                  <a:pt x="293128" y="379572"/>
                </a:cubicBezTo>
                <a:cubicBezTo>
                  <a:pt x="267879" y="354357"/>
                  <a:pt x="267785" y="313334"/>
                  <a:pt x="293128" y="288119"/>
                </a:cubicBezTo>
                <a:cubicBezTo>
                  <a:pt x="296049" y="285108"/>
                  <a:pt x="299817" y="283885"/>
                  <a:pt x="303586" y="283885"/>
                </a:cubicBezTo>
                <a:close/>
                <a:moveTo>
                  <a:pt x="338939" y="243862"/>
                </a:moveTo>
                <a:cubicBezTo>
                  <a:pt x="315859" y="243862"/>
                  <a:pt x="292778" y="252610"/>
                  <a:pt x="275162" y="270200"/>
                </a:cubicBezTo>
                <a:cubicBezTo>
                  <a:pt x="240022" y="305285"/>
                  <a:pt x="240022" y="362476"/>
                  <a:pt x="275162" y="397561"/>
                </a:cubicBezTo>
                <a:cubicBezTo>
                  <a:pt x="292778" y="415151"/>
                  <a:pt x="315859" y="423899"/>
                  <a:pt x="338939" y="423899"/>
                </a:cubicBezTo>
                <a:cubicBezTo>
                  <a:pt x="362114" y="423899"/>
                  <a:pt x="385194" y="415151"/>
                  <a:pt x="402717" y="397561"/>
                </a:cubicBezTo>
                <a:cubicBezTo>
                  <a:pt x="437950" y="362476"/>
                  <a:pt x="437950" y="305285"/>
                  <a:pt x="402811" y="270200"/>
                </a:cubicBezTo>
                <a:cubicBezTo>
                  <a:pt x="385194" y="252610"/>
                  <a:pt x="362114" y="243862"/>
                  <a:pt x="338939" y="243862"/>
                </a:cubicBezTo>
                <a:close/>
                <a:moveTo>
                  <a:pt x="338939" y="198148"/>
                </a:moveTo>
                <a:cubicBezTo>
                  <a:pt x="373795" y="198148"/>
                  <a:pt x="408557" y="211411"/>
                  <a:pt x="435123" y="237842"/>
                </a:cubicBezTo>
                <a:cubicBezTo>
                  <a:pt x="488161" y="290800"/>
                  <a:pt x="488161" y="376961"/>
                  <a:pt x="435123" y="429919"/>
                </a:cubicBezTo>
                <a:cubicBezTo>
                  <a:pt x="408557" y="456350"/>
                  <a:pt x="373795" y="469613"/>
                  <a:pt x="338939" y="469613"/>
                </a:cubicBezTo>
                <a:cubicBezTo>
                  <a:pt x="304177" y="469613"/>
                  <a:pt x="269321" y="456350"/>
                  <a:pt x="242849" y="429919"/>
                </a:cubicBezTo>
                <a:cubicBezTo>
                  <a:pt x="189811" y="376961"/>
                  <a:pt x="189811" y="290800"/>
                  <a:pt x="242754" y="237842"/>
                </a:cubicBezTo>
                <a:cubicBezTo>
                  <a:pt x="269321" y="211411"/>
                  <a:pt x="304177" y="198148"/>
                  <a:pt x="338939" y="198148"/>
                </a:cubicBezTo>
                <a:close/>
                <a:moveTo>
                  <a:pt x="160397" y="0"/>
                </a:moveTo>
                <a:cubicBezTo>
                  <a:pt x="231708" y="0"/>
                  <a:pt x="253187" y="41204"/>
                  <a:pt x="258180" y="96801"/>
                </a:cubicBezTo>
                <a:cubicBezTo>
                  <a:pt x="258368" y="96801"/>
                  <a:pt x="258556" y="96801"/>
                  <a:pt x="258745" y="96801"/>
                </a:cubicBezTo>
                <a:cubicBezTo>
                  <a:pt x="275137" y="100470"/>
                  <a:pt x="284651" y="120790"/>
                  <a:pt x="279847" y="142239"/>
                </a:cubicBezTo>
                <a:cubicBezTo>
                  <a:pt x="275985" y="159548"/>
                  <a:pt x="264020" y="172060"/>
                  <a:pt x="250926" y="174412"/>
                </a:cubicBezTo>
                <a:cubicBezTo>
                  <a:pt x="241506" y="200000"/>
                  <a:pt x="225208" y="221637"/>
                  <a:pt x="207404" y="236406"/>
                </a:cubicBezTo>
                <a:cubicBezTo>
                  <a:pt x="202882" y="240169"/>
                  <a:pt x="200810" y="246190"/>
                  <a:pt x="201940" y="251928"/>
                </a:cubicBezTo>
                <a:lnTo>
                  <a:pt x="203071" y="257196"/>
                </a:lnTo>
                <a:cubicBezTo>
                  <a:pt x="169440" y="316651"/>
                  <a:pt x="177824" y="393603"/>
                  <a:pt x="228506" y="444214"/>
                </a:cubicBezTo>
                <a:cubicBezTo>
                  <a:pt x="242259" y="457949"/>
                  <a:pt x="258274" y="468767"/>
                  <a:pt x="275608" y="476387"/>
                </a:cubicBezTo>
                <a:lnTo>
                  <a:pt x="41700" y="476387"/>
                </a:lnTo>
                <a:cubicBezTo>
                  <a:pt x="29265" y="476387"/>
                  <a:pt x="17396" y="470837"/>
                  <a:pt x="9483" y="461147"/>
                </a:cubicBezTo>
                <a:cubicBezTo>
                  <a:pt x="1475" y="451458"/>
                  <a:pt x="-1633" y="438758"/>
                  <a:pt x="816" y="426528"/>
                </a:cubicBezTo>
                <a:lnTo>
                  <a:pt x="15323" y="353527"/>
                </a:lnTo>
                <a:cubicBezTo>
                  <a:pt x="21070" y="324553"/>
                  <a:pt x="43773" y="301975"/>
                  <a:pt x="72787" y="296237"/>
                </a:cubicBezTo>
                <a:lnTo>
                  <a:pt x="92476" y="292380"/>
                </a:lnTo>
                <a:cubicBezTo>
                  <a:pt x="103780" y="290122"/>
                  <a:pt x="112730" y="281279"/>
                  <a:pt x="114991" y="269990"/>
                </a:cubicBezTo>
                <a:lnTo>
                  <a:pt x="118759" y="251928"/>
                </a:lnTo>
                <a:cubicBezTo>
                  <a:pt x="119983" y="246190"/>
                  <a:pt x="117817" y="240169"/>
                  <a:pt x="113295" y="236406"/>
                </a:cubicBezTo>
                <a:cubicBezTo>
                  <a:pt x="95490" y="221637"/>
                  <a:pt x="79193" y="200000"/>
                  <a:pt x="69773" y="174412"/>
                </a:cubicBezTo>
                <a:cubicBezTo>
                  <a:pt x="56679" y="172060"/>
                  <a:pt x="44715" y="159548"/>
                  <a:pt x="40947" y="142239"/>
                </a:cubicBezTo>
                <a:cubicBezTo>
                  <a:pt x="36142" y="120790"/>
                  <a:pt x="45657" y="100470"/>
                  <a:pt x="62048" y="96801"/>
                </a:cubicBezTo>
                <a:cubicBezTo>
                  <a:pt x="62237" y="96801"/>
                  <a:pt x="62425" y="96801"/>
                  <a:pt x="62708" y="96801"/>
                </a:cubicBezTo>
                <a:cubicBezTo>
                  <a:pt x="67889" y="41110"/>
                  <a:pt x="90215" y="0"/>
                  <a:pt x="16039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文框 1"/>
          <p:cNvSpPr/>
          <p:nvPr/>
        </p:nvSpPr>
        <p:spPr>
          <a:xfrm>
            <a:off x="2242053" y="377190"/>
            <a:ext cx="3554730" cy="3703320"/>
          </a:xfrm>
          <a:prstGeom prst="frame">
            <a:avLst>
              <a:gd name="adj1" fmla="val 3241"/>
            </a:avLst>
          </a:prstGeom>
          <a:solidFill>
            <a:srgbClr val="751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973323" y="2400300"/>
            <a:ext cx="3600450" cy="4080510"/>
          </a:xfrm>
          <a:prstGeom prst="rect">
            <a:avLst/>
          </a:prstGeom>
          <a:solidFill>
            <a:srgbClr val="6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 descr="http://img.hb.aicdn.com/27308e76d3955889a3642d221304003ae2a3da3c14101-y38v4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223" y="897255"/>
            <a:ext cx="3375660" cy="506349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6569609" y="1482328"/>
            <a:ext cx="3124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751D1C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项目展示概述</a:t>
            </a:r>
            <a:endParaRPr lang="zh-CN" altLang="en-US" dirty="0">
              <a:solidFill>
                <a:srgbClr val="751D1C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569609" y="2135014"/>
            <a:ext cx="268695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OVERVIEW OF PROJECT PRESENTATION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 flipH="1">
            <a:off x="6661659" y="1977390"/>
            <a:ext cx="2415534" cy="45720"/>
          </a:xfrm>
          <a:prstGeom prst="rect">
            <a:avLst/>
          </a:prstGeom>
          <a:solidFill>
            <a:srgbClr val="6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621515" y="2681378"/>
            <a:ext cx="3954774" cy="1186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kumimoji="1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661659" y="4095402"/>
            <a:ext cx="3954774" cy="1186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kumimoji="1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 flipH="1">
            <a:off x="8490459" y="5703748"/>
            <a:ext cx="72384" cy="256997"/>
          </a:xfrm>
          <a:prstGeom prst="rect">
            <a:avLst/>
          </a:prstGeom>
          <a:solidFill>
            <a:srgbClr val="6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11161263" y="377190"/>
            <a:ext cx="167374" cy="6103537"/>
            <a:chOff x="11109960" y="525780"/>
            <a:chExt cx="148590" cy="4320540"/>
          </a:xfrm>
        </p:grpSpPr>
        <p:sp>
          <p:nvSpPr>
            <p:cNvPr id="11" name="矩形 10"/>
            <p:cNvSpPr/>
            <p:nvPr/>
          </p:nvSpPr>
          <p:spPr>
            <a:xfrm>
              <a:off x="11109960" y="525780"/>
              <a:ext cx="148590" cy="1325880"/>
            </a:xfrm>
            <a:prstGeom prst="rect">
              <a:avLst/>
            </a:prstGeom>
            <a:solidFill>
              <a:srgbClr val="6519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1109960" y="2023110"/>
              <a:ext cx="148590" cy="1325880"/>
            </a:xfrm>
            <a:prstGeom prst="rect">
              <a:avLst/>
            </a:prstGeom>
            <a:solidFill>
              <a:srgbClr val="8446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1109960" y="3520440"/>
              <a:ext cx="148590" cy="1325880"/>
            </a:xfrm>
            <a:prstGeom prst="rect">
              <a:avLst/>
            </a:prstGeom>
            <a:solidFill>
              <a:srgbClr val="BEA4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5"/>
          <a:stretch>
            <a:fillRect/>
          </a:stretch>
        </p:blipFill>
        <p:spPr>
          <a:xfrm>
            <a:off x="2102358" y="0"/>
            <a:ext cx="5270285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3177540" cy="6858000"/>
          </a:xfrm>
          <a:prstGeom prst="rect">
            <a:avLst/>
          </a:prstGeom>
          <a:solidFill>
            <a:srgbClr val="6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297460" y="0"/>
            <a:ext cx="589453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460972" y="1317769"/>
            <a:ext cx="3124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重点项目展示</a:t>
            </a:r>
            <a:endParaRPr lang="zh-CN" altLang="en-US" dirty="0">
              <a:solidFill>
                <a:schemeClr val="bg1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52323" y="1687101"/>
            <a:ext cx="21964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KEY PROJECT DEMONSTRATION</a:t>
            </a:r>
            <a:endParaRPr lang="en-US" altLang="zh-CN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977390" y="1188720"/>
            <a:ext cx="8915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45770" y="2245520"/>
            <a:ext cx="2602988" cy="2027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</a:t>
            </a:r>
            <a:endParaRPr lang="en-US" altLang="zh-CN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</a:t>
            </a:r>
            <a:endParaRPr lang="en-US" altLang="zh-CN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顶部“开始”面板中可以对字体、字号、颜色、行距等进行修改</a:t>
            </a:r>
            <a:endParaRPr lang="en-US" altLang="zh-CN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建议正文</a:t>
            </a: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</a:t>
            </a:r>
            <a:endParaRPr lang="en-US" altLang="zh-CN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  <a:endParaRPr kumimoji="1"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7316317" y="2429418"/>
            <a:ext cx="4023360" cy="1440180"/>
          </a:xfrm>
          <a:custGeom>
            <a:avLst/>
            <a:gdLst>
              <a:gd name="connsiteX0" fmla="*/ 0 w 4023360"/>
              <a:gd name="connsiteY0" fmla="*/ 0 h 1440180"/>
              <a:gd name="connsiteX1" fmla="*/ 4023360 w 4023360"/>
              <a:gd name="connsiteY1" fmla="*/ 0 h 1440180"/>
              <a:gd name="connsiteX2" fmla="*/ 4023360 w 4023360"/>
              <a:gd name="connsiteY2" fmla="*/ 1440180 h 1440180"/>
              <a:gd name="connsiteX3" fmla="*/ 3611880 w 4023360"/>
              <a:gd name="connsiteY3" fmla="*/ 1440180 h 1440180"/>
              <a:gd name="connsiteX4" fmla="*/ 3611880 w 4023360"/>
              <a:gd name="connsiteY4" fmla="*/ 1369539 h 1440180"/>
              <a:gd name="connsiteX5" fmla="*/ 3952719 w 4023360"/>
              <a:gd name="connsiteY5" fmla="*/ 1369539 h 1440180"/>
              <a:gd name="connsiteX6" fmla="*/ 3952719 w 4023360"/>
              <a:gd name="connsiteY6" fmla="*/ 70641 h 1440180"/>
              <a:gd name="connsiteX7" fmla="*/ 70641 w 4023360"/>
              <a:gd name="connsiteY7" fmla="*/ 70641 h 1440180"/>
              <a:gd name="connsiteX8" fmla="*/ 70641 w 4023360"/>
              <a:gd name="connsiteY8" fmla="*/ 1369539 h 1440180"/>
              <a:gd name="connsiteX9" fmla="*/ 411480 w 4023360"/>
              <a:gd name="connsiteY9" fmla="*/ 1369539 h 1440180"/>
              <a:gd name="connsiteX10" fmla="*/ 411480 w 4023360"/>
              <a:gd name="connsiteY10" fmla="*/ 1440180 h 1440180"/>
              <a:gd name="connsiteX11" fmla="*/ 0 w 4023360"/>
              <a:gd name="connsiteY11" fmla="*/ 1440180 h 1440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23360" h="1440180">
                <a:moveTo>
                  <a:pt x="0" y="0"/>
                </a:moveTo>
                <a:lnTo>
                  <a:pt x="4023360" y="0"/>
                </a:lnTo>
                <a:lnTo>
                  <a:pt x="4023360" y="1440180"/>
                </a:lnTo>
                <a:lnTo>
                  <a:pt x="3611880" y="1440180"/>
                </a:lnTo>
                <a:lnTo>
                  <a:pt x="3611880" y="1369539"/>
                </a:lnTo>
                <a:lnTo>
                  <a:pt x="3952719" y="1369539"/>
                </a:lnTo>
                <a:lnTo>
                  <a:pt x="3952719" y="70641"/>
                </a:lnTo>
                <a:lnTo>
                  <a:pt x="70641" y="70641"/>
                </a:lnTo>
                <a:lnTo>
                  <a:pt x="70641" y="1369539"/>
                </a:lnTo>
                <a:lnTo>
                  <a:pt x="411480" y="1369539"/>
                </a:lnTo>
                <a:lnTo>
                  <a:pt x="411480" y="1440180"/>
                </a:lnTo>
                <a:lnTo>
                  <a:pt x="0" y="1440180"/>
                </a:lnTo>
                <a:close/>
              </a:path>
            </a:pathLst>
          </a:custGeom>
          <a:solidFill>
            <a:srgbClr val="6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214873" y="3510358"/>
            <a:ext cx="3124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651919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重点项目展示</a:t>
            </a:r>
            <a:endParaRPr lang="zh-CN" altLang="en-US" sz="2800" dirty="0">
              <a:solidFill>
                <a:srgbClr val="651919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296128" y="3306217"/>
            <a:ext cx="219643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>
                <a:solidFill>
                  <a:srgbClr val="651919"/>
                </a:solidFill>
                <a:latin typeface="Century Gothic" panose="020B0502020202020204" pitchFamily="34" charset="0"/>
              </a:rPr>
              <a:t>KEY PROJECT DEMONSTRATION</a:t>
            </a:r>
            <a:endParaRPr lang="en-US" altLang="zh-CN" sz="1050" dirty="0">
              <a:solidFill>
                <a:srgbClr val="651919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316317" y="4531623"/>
            <a:ext cx="4023360" cy="1186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rgbClr val="651919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rgbClr val="651919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rgbClr val="651919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rgbClr val="651919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rgbClr val="651919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kumimoji="1" lang="zh-CN" altLang="en-US" sz="1400" dirty="0">
              <a:solidFill>
                <a:srgbClr val="651919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 flipH="1">
            <a:off x="9283776" y="6028051"/>
            <a:ext cx="72384" cy="256997"/>
          </a:xfrm>
          <a:prstGeom prst="rect">
            <a:avLst/>
          </a:prstGeom>
          <a:solidFill>
            <a:srgbClr val="6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7272096" y="932990"/>
            <a:ext cx="4023360" cy="1186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rgbClr val="651919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rgbClr val="651919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rgbClr val="651919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rgbClr val="651919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rgbClr val="651919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kumimoji="1" lang="zh-CN" altLang="en-US" sz="1400" dirty="0">
              <a:solidFill>
                <a:srgbClr val="651919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六边形 19"/>
          <p:cNvSpPr/>
          <p:nvPr/>
        </p:nvSpPr>
        <p:spPr>
          <a:xfrm rot="5400000">
            <a:off x="2221651" y="5697074"/>
            <a:ext cx="403018" cy="347430"/>
          </a:xfrm>
          <a:prstGeom prst="hexagon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7635240" cy="4069080"/>
          </a:xfrm>
          <a:prstGeom prst="rect">
            <a:avLst/>
          </a:prstGeom>
          <a:solidFill>
            <a:srgbClr val="6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784256" y="1102995"/>
            <a:ext cx="3124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项目亮点展示</a:t>
            </a:r>
            <a:endParaRPr lang="zh-CN" altLang="en-US" dirty="0">
              <a:solidFill>
                <a:schemeClr val="bg1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06603" y="1481361"/>
            <a:ext cx="156004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PROJECT HIGHLIGHTS</a:t>
            </a:r>
            <a:endParaRPr lang="en-US" altLang="zh-CN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14400" y="1851660"/>
            <a:ext cx="13487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806603" y="1981922"/>
            <a:ext cx="3719678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kumimoji="1" lang="zh-CN" altLang="en-US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06603" y="2902528"/>
            <a:ext cx="3719678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kumimoji="1" lang="zh-CN" altLang="en-US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635240" y="4069080"/>
            <a:ext cx="4556760" cy="2788920"/>
          </a:xfrm>
          <a:prstGeom prst="rect">
            <a:avLst/>
          </a:prstGeom>
          <a:solidFill>
            <a:srgbClr val="6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833139" y="1758136"/>
            <a:ext cx="2210915" cy="3899714"/>
          </a:xfrm>
          <a:prstGeom prst="rect">
            <a:avLst/>
          </a:prstGeom>
          <a:solidFill>
            <a:srgbClr val="6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42" name="Picture 2" descr="http://img.hb.aicdn.com/f11a2be631f9ca0334308931feeb17e3874dd72e3f8b4-PSOAkd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022896"/>
            <a:ext cx="2756418" cy="538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5218712" y="2793146"/>
            <a:ext cx="3124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项目亮点展示</a:t>
            </a:r>
            <a:endParaRPr lang="zh-CN" altLang="en-US" dirty="0">
              <a:solidFill>
                <a:schemeClr val="bg1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191582" y="3190146"/>
            <a:ext cx="156004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PROJECT HIGHLIGHTS</a:t>
            </a:r>
            <a:endParaRPr lang="en-US" altLang="zh-CN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67391" y="3625534"/>
            <a:ext cx="1808424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标题数字等都可以通过点击和重新输入进行更改，顶部“开始”面板中。</a:t>
            </a:r>
            <a:endParaRPr kumimoji="1" lang="zh-CN" altLang="en-US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 flipH="1">
            <a:off x="5877826" y="4827180"/>
            <a:ext cx="72384" cy="256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7994968" y="888229"/>
            <a:ext cx="720090" cy="720090"/>
            <a:chOff x="7994968" y="888229"/>
            <a:chExt cx="720090" cy="720090"/>
          </a:xfrm>
        </p:grpSpPr>
        <p:sp>
          <p:nvSpPr>
            <p:cNvPr id="13" name="椭圆 12"/>
            <p:cNvSpPr/>
            <p:nvPr/>
          </p:nvSpPr>
          <p:spPr>
            <a:xfrm>
              <a:off x="7994968" y="888229"/>
              <a:ext cx="720090" cy="720090"/>
            </a:xfrm>
            <a:prstGeom prst="ellipse">
              <a:avLst/>
            </a:prstGeom>
            <a:solidFill>
              <a:srgbClr val="6519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voice-recording_74833"/>
            <p:cNvSpPr>
              <a:spLocks noChangeAspect="1"/>
            </p:cNvSpPr>
            <p:nvPr/>
          </p:nvSpPr>
          <p:spPr bwMode="auto">
            <a:xfrm>
              <a:off x="8239608" y="1035663"/>
              <a:ext cx="230811" cy="425223"/>
            </a:xfrm>
            <a:custGeom>
              <a:avLst/>
              <a:gdLst>
                <a:gd name="connsiteX0" fmla="*/ 29036 w 329329"/>
                <a:gd name="connsiteY0" fmla="*/ 159125 h 606722"/>
                <a:gd name="connsiteX1" fmla="*/ 58071 w 329329"/>
                <a:gd name="connsiteY1" fmla="*/ 188252 h 606722"/>
                <a:gd name="connsiteX2" fmla="*/ 53297 w 329329"/>
                <a:gd name="connsiteY2" fmla="*/ 204233 h 606722"/>
                <a:gd name="connsiteX3" fmla="*/ 53297 w 329329"/>
                <a:gd name="connsiteY3" fmla="*/ 286715 h 606722"/>
                <a:gd name="connsiteX4" fmla="*/ 164665 w 329329"/>
                <a:gd name="connsiteY4" fmla="*/ 397938 h 606722"/>
                <a:gd name="connsiteX5" fmla="*/ 276032 w 329329"/>
                <a:gd name="connsiteY5" fmla="*/ 286715 h 606722"/>
                <a:gd name="connsiteX6" fmla="*/ 276032 w 329329"/>
                <a:gd name="connsiteY6" fmla="*/ 204233 h 606722"/>
                <a:gd name="connsiteX7" fmla="*/ 271129 w 329329"/>
                <a:gd name="connsiteY7" fmla="*/ 188252 h 606722"/>
                <a:gd name="connsiteX8" fmla="*/ 300293 w 329329"/>
                <a:gd name="connsiteY8" fmla="*/ 159125 h 606722"/>
                <a:gd name="connsiteX9" fmla="*/ 329329 w 329329"/>
                <a:gd name="connsiteY9" fmla="*/ 188252 h 606722"/>
                <a:gd name="connsiteX10" fmla="*/ 324425 w 329329"/>
                <a:gd name="connsiteY10" fmla="*/ 204233 h 606722"/>
                <a:gd name="connsiteX11" fmla="*/ 324425 w 329329"/>
                <a:gd name="connsiteY11" fmla="*/ 286715 h 606722"/>
                <a:gd name="connsiteX12" fmla="*/ 188796 w 329329"/>
                <a:gd name="connsiteY12" fmla="*/ 444463 h 606722"/>
                <a:gd name="connsiteX13" fmla="*/ 188796 w 329329"/>
                <a:gd name="connsiteY13" fmla="*/ 558264 h 606722"/>
                <a:gd name="connsiteX14" fmla="*/ 243125 w 329329"/>
                <a:gd name="connsiteY14" fmla="*/ 558264 h 606722"/>
                <a:gd name="connsiteX15" fmla="*/ 243125 w 329329"/>
                <a:gd name="connsiteY15" fmla="*/ 606722 h 606722"/>
                <a:gd name="connsiteX16" fmla="*/ 86204 w 329329"/>
                <a:gd name="connsiteY16" fmla="*/ 606722 h 606722"/>
                <a:gd name="connsiteX17" fmla="*/ 86204 w 329329"/>
                <a:gd name="connsiteY17" fmla="*/ 558264 h 606722"/>
                <a:gd name="connsiteX18" fmla="*/ 140404 w 329329"/>
                <a:gd name="connsiteY18" fmla="*/ 558264 h 606722"/>
                <a:gd name="connsiteX19" fmla="*/ 140404 w 329329"/>
                <a:gd name="connsiteY19" fmla="*/ 444463 h 606722"/>
                <a:gd name="connsiteX20" fmla="*/ 4775 w 329329"/>
                <a:gd name="connsiteY20" fmla="*/ 286715 h 606722"/>
                <a:gd name="connsiteX21" fmla="*/ 4775 w 329329"/>
                <a:gd name="connsiteY21" fmla="*/ 204233 h 606722"/>
                <a:gd name="connsiteX22" fmla="*/ 0 w 329329"/>
                <a:gd name="connsiteY22" fmla="*/ 188252 h 606722"/>
                <a:gd name="connsiteX23" fmla="*/ 29036 w 329329"/>
                <a:gd name="connsiteY23" fmla="*/ 159125 h 606722"/>
                <a:gd name="connsiteX24" fmla="*/ 164659 w 329329"/>
                <a:gd name="connsiteY24" fmla="*/ 0 h 606722"/>
                <a:gd name="connsiteX25" fmla="*/ 253683 w 329329"/>
                <a:gd name="connsiteY25" fmla="*/ 88929 h 606722"/>
                <a:gd name="connsiteX26" fmla="*/ 253683 w 329329"/>
                <a:gd name="connsiteY26" fmla="*/ 280705 h 606722"/>
                <a:gd name="connsiteX27" fmla="*/ 164659 w 329329"/>
                <a:gd name="connsiteY27" fmla="*/ 369763 h 606722"/>
                <a:gd name="connsiteX28" fmla="*/ 75505 w 329329"/>
                <a:gd name="connsiteY28" fmla="*/ 280705 h 606722"/>
                <a:gd name="connsiteX29" fmla="*/ 75505 w 329329"/>
                <a:gd name="connsiteY29" fmla="*/ 88929 h 606722"/>
                <a:gd name="connsiteX30" fmla="*/ 164659 w 329329"/>
                <a:gd name="connsiteY30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29329" h="606722">
                  <a:moveTo>
                    <a:pt x="29036" y="159125"/>
                  </a:moveTo>
                  <a:cubicBezTo>
                    <a:pt x="45038" y="159125"/>
                    <a:pt x="58071" y="172271"/>
                    <a:pt x="58071" y="188252"/>
                  </a:cubicBezTo>
                  <a:cubicBezTo>
                    <a:pt x="58071" y="194180"/>
                    <a:pt x="56265" y="199593"/>
                    <a:pt x="53297" y="204233"/>
                  </a:cubicBezTo>
                  <a:lnTo>
                    <a:pt x="53297" y="286715"/>
                  </a:lnTo>
                  <a:cubicBezTo>
                    <a:pt x="53297" y="348062"/>
                    <a:pt x="103238" y="397938"/>
                    <a:pt x="164665" y="397938"/>
                  </a:cubicBezTo>
                  <a:cubicBezTo>
                    <a:pt x="226091" y="397938"/>
                    <a:pt x="276032" y="348062"/>
                    <a:pt x="276032" y="286715"/>
                  </a:cubicBezTo>
                  <a:lnTo>
                    <a:pt x="276032" y="204233"/>
                  </a:lnTo>
                  <a:cubicBezTo>
                    <a:pt x="272935" y="199593"/>
                    <a:pt x="271129" y="194180"/>
                    <a:pt x="271129" y="188252"/>
                  </a:cubicBezTo>
                  <a:cubicBezTo>
                    <a:pt x="271129" y="172271"/>
                    <a:pt x="284162" y="159125"/>
                    <a:pt x="300293" y="159125"/>
                  </a:cubicBezTo>
                  <a:cubicBezTo>
                    <a:pt x="316295" y="159125"/>
                    <a:pt x="329329" y="172271"/>
                    <a:pt x="329329" y="188252"/>
                  </a:cubicBezTo>
                  <a:cubicBezTo>
                    <a:pt x="329329" y="194180"/>
                    <a:pt x="327522" y="199593"/>
                    <a:pt x="324425" y="204233"/>
                  </a:cubicBezTo>
                  <a:lnTo>
                    <a:pt x="324425" y="286715"/>
                  </a:lnTo>
                  <a:cubicBezTo>
                    <a:pt x="324425" y="366491"/>
                    <a:pt x="265580" y="432864"/>
                    <a:pt x="188796" y="444463"/>
                  </a:cubicBezTo>
                  <a:lnTo>
                    <a:pt x="188796" y="558264"/>
                  </a:lnTo>
                  <a:lnTo>
                    <a:pt x="243125" y="558264"/>
                  </a:lnTo>
                  <a:lnTo>
                    <a:pt x="243125" y="606722"/>
                  </a:lnTo>
                  <a:lnTo>
                    <a:pt x="86204" y="606722"/>
                  </a:lnTo>
                  <a:lnTo>
                    <a:pt x="86204" y="558264"/>
                  </a:lnTo>
                  <a:lnTo>
                    <a:pt x="140404" y="558264"/>
                  </a:lnTo>
                  <a:lnTo>
                    <a:pt x="140404" y="444463"/>
                  </a:lnTo>
                  <a:cubicBezTo>
                    <a:pt x="63749" y="432864"/>
                    <a:pt x="4775" y="366491"/>
                    <a:pt x="4775" y="286715"/>
                  </a:cubicBezTo>
                  <a:lnTo>
                    <a:pt x="4775" y="204233"/>
                  </a:lnTo>
                  <a:cubicBezTo>
                    <a:pt x="1807" y="199593"/>
                    <a:pt x="0" y="194180"/>
                    <a:pt x="0" y="188252"/>
                  </a:cubicBezTo>
                  <a:cubicBezTo>
                    <a:pt x="0" y="172271"/>
                    <a:pt x="13034" y="159125"/>
                    <a:pt x="29036" y="159125"/>
                  </a:cubicBezTo>
                  <a:close/>
                  <a:moveTo>
                    <a:pt x="164659" y="0"/>
                  </a:moveTo>
                  <a:cubicBezTo>
                    <a:pt x="213816" y="0"/>
                    <a:pt x="253683" y="39825"/>
                    <a:pt x="253683" y="88929"/>
                  </a:cubicBezTo>
                  <a:lnTo>
                    <a:pt x="253683" y="280705"/>
                  </a:lnTo>
                  <a:cubicBezTo>
                    <a:pt x="253683" y="329938"/>
                    <a:pt x="213816" y="369763"/>
                    <a:pt x="164659" y="369763"/>
                  </a:cubicBezTo>
                  <a:cubicBezTo>
                    <a:pt x="115372" y="369763"/>
                    <a:pt x="75505" y="329938"/>
                    <a:pt x="75505" y="280705"/>
                  </a:cubicBezTo>
                  <a:lnTo>
                    <a:pt x="75505" y="88929"/>
                  </a:lnTo>
                  <a:cubicBezTo>
                    <a:pt x="75505" y="39825"/>
                    <a:pt x="115372" y="0"/>
                    <a:pt x="16465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28" name="Group 21"/>
          <p:cNvGrpSpPr/>
          <p:nvPr/>
        </p:nvGrpSpPr>
        <p:grpSpPr>
          <a:xfrm>
            <a:off x="7994968" y="1891584"/>
            <a:ext cx="720090" cy="720090"/>
            <a:chOff x="7994968" y="888229"/>
            <a:chExt cx="720090" cy="720090"/>
          </a:xfrm>
        </p:grpSpPr>
        <p:sp>
          <p:nvSpPr>
            <p:cNvPr id="29" name="椭圆 28"/>
            <p:cNvSpPr/>
            <p:nvPr/>
          </p:nvSpPr>
          <p:spPr>
            <a:xfrm>
              <a:off x="7994968" y="888229"/>
              <a:ext cx="720090" cy="720090"/>
            </a:xfrm>
            <a:prstGeom prst="ellipse">
              <a:avLst/>
            </a:prstGeom>
            <a:solidFill>
              <a:srgbClr val="6519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0" name="voice-recording_74833"/>
            <p:cNvSpPr>
              <a:spLocks noChangeAspect="1"/>
            </p:cNvSpPr>
            <p:nvPr/>
          </p:nvSpPr>
          <p:spPr bwMode="auto">
            <a:xfrm>
              <a:off x="8142402" y="1059407"/>
              <a:ext cx="425223" cy="377734"/>
            </a:xfrm>
            <a:custGeom>
              <a:avLst/>
              <a:gdLst>
                <a:gd name="T0" fmla="*/ 1764 w 2211"/>
                <a:gd name="T1" fmla="*/ 0 h 1967"/>
                <a:gd name="T2" fmla="*/ 1328 w 2211"/>
                <a:gd name="T3" fmla="*/ 347 h 1967"/>
                <a:gd name="T4" fmla="*/ 883 w 2211"/>
                <a:gd name="T5" fmla="*/ 347 h 1967"/>
                <a:gd name="T6" fmla="*/ 447 w 2211"/>
                <a:gd name="T7" fmla="*/ 0 h 1967"/>
                <a:gd name="T8" fmla="*/ 0 w 2211"/>
                <a:gd name="T9" fmla="*/ 447 h 1967"/>
                <a:gd name="T10" fmla="*/ 447 w 2211"/>
                <a:gd name="T11" fmla="*/ 895 h 1967"/>
                <a:gd name="T12" fmla="*/ 590 w 2211"/>
                <a:gd name="T13" fmla="*/ 871 h 1967"/>
                <a:gd name="T14" fmla="*/ 792 w 2211"/>
                <a:gd name="T15" fmla="*/ 1201 h 1967"/>
                <a:gd name="T16" fmla="*/ 658 w 2211"/>
                <a:gd name="T17" fmla="*/ 1520 h 1967"/>
                <a:gd name="T18" fmla="*/ 1106 w 2211"/>
                <a:gd name="T19" fmla="*/ 1967 h 1967"/>
                <a:gd name="T20" fmla="*/ 1553 w 2211"/>
                <a:gd name="T21" fmla="*/ 1520 h 1967"/>
                <a:gd name="T22" fmla="*/ 1419 w 2211"/>
                <a:gd name="T23" fmla="*/ 1201 h 1967"/>
                <a:gd name="T24" fmla="*/ 1621 w 2211"/>
                <a:gd name="T25" fmla="*/ 871 h 1967"/>
                <a:gd name="T26" fmla="*/ 1764 w 2211"/>
                <a:gd name="T27" fmla="*/ 895 h 1967"/>
                <a:gd name="T28" fmla="*/ 2211 w 2211"/>
                <a:gd name="T29" fmla="*/ 447 h 1967"/>
                <a:gd name="T30" fmla="*/ 1764 w 2211"/>
                <a:gd name="T31" fmla="*/ 0 h 1967"/>
                <a:gd name="T32" fmla="*/ 200 w 2211"/>
                <a:gd name="T33" fmla="*/ 447 h 1967"/>
                <a:gd name="T34" fmla="*/ 447 w 2211"/>
                <a:gd name="T35" fmla="*/ 200 h 1967"/>
                <a:gd name="T36" fmla="*/ 695 w 2211"/>
                <a:gd name="T37" fmla="*/ 447 h 1967"/>
                <a:gd name="T38" fmla="*/ 695 w 2211"/>
                <a:gd name="T39" fmla="*/ 447 h 1967"/>
                <a:gd name="T40" fmla="*/ 695 w 2211"/>
                <a:gd name="T41" fmla="*/ 447 h 1967"/>
                <a:gd name="T42" fmla="*/ 447 w 2211"/>
                <a:gd name="T43" fmla="*/ 695 h 1967"/>
                <a:gd name="T44" fmla="*/ 200 w 2211"/>
                <a:gd name="T45" fmla="*/ 447 h 1967"/>
                <a:gd name="T46" fmla="*/ 1106 w 2211"/>
                <a:gd name="T47" fmla="*/ 1767 h 1967"/>
                <a:gd name="T48" fmla="*/ 858 w 2211"/>
                <a:gd name="T49" fmla="*/ 1520 h 1967"/>
                <a:gd name="T50" fmla="*/ 1106 w 2211"/>
                <a:gd name="T51" fmla="*/ 1272 h 1967"/>
                <a:gd name="T52" fmla="*/ 1353 w 2211"/>
                <a:gd name="T53" fmla="*/ 1520 h 1967"/>
                <a:gd name="T54" fmla="*/ 1106 w 2211"/>
                <a:gd name="T55" fmla="*/ 1767 h 1967"/>
                <a:gd name="T56" fmla="*/ 1248 w 2211"/>
                <a:gd name="T57" fmla="*/ 1096 h 1967"/>
                <a:gd name="T58" fmla="*/ 1106 w 2211"/>
                <a:gd name="T59" fmla="*/ 1072 h 1967"/>
                <a:gd name="T60" fmla="*/ 963 w 2211"/>
                <a:gd name="T61" fmla="*/ 1096 h 1967"/>
                <a:gd name="T62" fmla="*/ 760 w 2211"/>
                <a:gd name="T63" fmla="*/ 766 h 1967"/>
                <a:gd name="T64" fmla="*/ 883 w 2211"/>
                <a:gd name="T65" fmla="*/ 547 h 1967"/>
                <a:gd name="T66" fmla="*/ 1328 w 2211"/>
                <a:gd name="T67" fmla="*/ 547 h 1967"/>
                <a:gd name="T68" fmla="*/ 1451 w 2211"/>
                <a:gd name="T69" fmla="*/ 766 h 1967"/>
                <a:gd name="T70" fmla="*/ 1248 w 2211"/>
                <a:gd name="T71" fmla="*/ 1096 h 1967"/>
                <a:gd name="T72" fmla="*/ 1764 w 2211"/>
                <a:gd name="T73" fmla="*/ 695 h 1967"/>
                <a:gd name="T74" fmla="*/ 1516 w 2211"/>
                <a:gd name="T75" fmla="*/ 447 h 1967"/>
                <a:gd name="T76" fmla="*/ 1516 w 2211"/>
                <a:gd name="T77" fmla="*/ 447 h 1967"/>
                <a:gd name="T78" fmla="*/ 1516 w 2211"/>
                <a:gd name="T79" fmla="*/ 447 h 1967"/>
                <a:gd name="T80" fmla="*/ 1764 w 2211"/>
                <a:gd name="T81" fmla="*/ 200 h 1967"/>
                <a:gd name="T82" fmla="*/ 2011 w 2211"/>
                <a:gd name="T83" fmla="*/ 447 h 1967"/>
                <a:gd name="T84" fmla="*/ 1764 w 2211"/>
                <a:gd name="T85" fmla="*/ 695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1" h="1967">
                  <a:moveTo>
                    <a:pt x="1764" y="0"/>
                  </a:moveTo>
                  <a:cubicBezTo>
                    <a:pt x="1551" y="0"/>
                    <a:pt x="1373" y="149"/>
                    <a:pt x="1328" y="347"/>
                  </a:cubicBezTo>
                  <a:lnTo>
                    <a:pt x="883" y="347"/>
                  </a:lnTo>
                  <a:cubicBezTo>
                    <a:pt x="838" y="149"/>
                    <a:pt x="660" y="0"/>
                    <a:pt x="447" y="0"/>
                  </a:cubicBezTo>
                  <a:cubicBezTo>
                    <a:pt x="201" y="0"/>
                    <a:pt x="0" y="201"/>
                    <a:pt x="0" y="447"/>
                  </a:cubicBezTo>
                  <a:cubicBezTo>
                    <a:pt x="0" y="694"/>
                    <a:pt x="201" y="895"/>
                    <a:pt x="447" y="895"/>
                  </a:cubicBezTo>
                  <a:cubicBezTo>
                    <a:pt x="497" y="895"/>
                    <a:pt x="545" y="886"/>
                    <a:pt x="590" y="871"/>
                  </a:cubicBezTo>
                  <a:lnTo>
                    <a:pt x="792" y="1201"/>
                  </a:lnTo>
                  <a:cubicBezTo>
                    <a:pt x="710" y="1282"/>
                    <a:pt x="658" y="1395"/>
                    <a:pt x="658" y="1520"/>
                  </a:cubicBezTo>
                  <a:cubicBezTo>
                    <a:pt x="658" y="1766"/>
                    <a:pt x="859" y="1967"/>
                    <a:pt x="1106" y="1967"/>
                  </a:cubicBezTo>
                  <a:cubicBezTo>
                    <a:pt x="1352" y="1967"/>
                    <a:pt x="1553" y="1766"/>
                    <a:pt x="1553" y="1520"/>
                  </a:cubicBezTo>
                  <a:cubicBezTo>
                    <a:pt x="1553" y="1395"/>
                    <a:pt x="1501" y="1282"/>
                    <a:pt x="1419" y="1201"/>
                  </a:cubicBezTo>
                  <a:lnTo>
                    <a:pt x="1621" y="871"/>
                  </a:lnTo>
                  <a:cubicBezTo>
                    <a:pt x="1666" y="886"/>
                    <a:pt x="1714" y="895"/>
                    <a:pt x="1764" y="895"/>
                  </a:cubicBezTo>
                  <a:cubicBezTo>
                    <a:pt x="2010" y="895"/>
                    <a:pt x="2211" y="694"/>
                    <a:pt x="2211" y="447"/>
                  </a:cubicBezTo>
                  <a:cubicBezTo>
                    <a:pt x="2211" y="201"/>
                    <a:pt x="2010" y="0"/>
                    <a:pt x="1764" y="0"/>
                  </a:cubicBezTo>
                  <a:close/>
                  <a:moveTo>
                    <a:pt x="200" y="447"/>
                  </a:moveTo>
                  <a:cubicBezTo>
                    <a:pt x="200" y="311"/>
                    <a:pt x="311" y="200"/>
                    <a:pt x="447" y="200"/>
                  </a:cubicBezTo>
                  <a:cubicBezTo>
                    <a:pt x="584" y="200"/>
                    <a:pt x="695" y="311"/>
                    <a:pt x="695" y="447"/>
                  </a:cubicBezTo>
                  <a:lnTo>
                    <a:pt x="695" y="447"/>
                  </a:lnTo>
                  <a:lnTo>
                    <a:pt x="695" y="447"/>
                  </a:lnTo>
                  <a:cubicBezTo>
                    <a:pt x="695" y="584"/>
                    <a:pt x="584" y="695"/>
                    <a:pt x="447" y="695"/>
                  </a:cubicBezTo>
                  <a:cubicBezTo>
                    <a:pt x="311" y="695"/>
                    <a:pt x="200" y="584"/>
                    <a:pt x="200" y="447"/>
                  </a:cubicBezTo>
                  <a:close/>
                  <a:moveTo>
                    <a:pt x="1106" y="1767"/>
                  </a:moveTo>
                  <a:cubicBezTo>
                    <a:pt x="969" y="1767"/>
                    <a:pt x="858" y="1656"/>
                    <a:pt x="858" y="1520"/>
                  </a:cubicBezTo>
                  <a:cubicBezTo>
                    <a:pt x="858" y="1383"/>
                    <a:pt x="969" y="1272"/>
                    <a:pt x="1106" y="1272"/>
                  </a:cubicBezTo>
                  <a:cubicBezTo>
                    <a:pt x="1242" y="1272"/>
                    <a:pt x="1353" y="1383"/>
                    <a:pt x="1353" y="1520"/>
                  </a:cubicBezTo>
                  <a:cubicBezTo>
                    <a:pt x="1353" y="1656"/>
                    <a:pt x="1242" y="1767"/>
                    <a:pt x="1106" y="1767"/>
                  </a:cubicBezTo>
                  <a:close/>
                  <a:moveTo>
                    <a:pt x="1248" y="1096"/>
                  </a:moveTo>
                  <a:cubicBezTo>
                    <a:pt x="1203" y="1081"/>
                    <a:pt x="1155" y="1072"/>
                    <a:pt x="1106" y="1072"/>
                  </a:cubicBezTo>
                  <a:cubicBezTo>
                    <a:pt x="1056" y="1072"/>
                    <a:pt x="1008" y="1081"/>
                    <a:pt x="963" y="1096"/>
                  </a:cubicBezTo>
                  <a:lnTo>
                    <a:pt x="760" y="766"/>
                  </a:lnTo>
                  <a:cubicBezTo>
                    <a:pt x="820" y="707"/>
                    <a:pt x="864" y="632"/>
                    <a:pt x="883" y="547"/>
                  </a:cubicBezTo>
                  <a:lnTo>
                    <a:pt x="1328" y="547"/>
                  </a:lnTo>
                  <a:cubicBezTo>
                    <a:pt x="1347" y="632"/>
                    <a:pt x="1391" y="707"/>
                    <a:pt x="1451" y="766"/>
                  </a:cubicBezTo>
                  <a:lnTo>
                    <a:pt x="1248" y="1096"/>
                  </a:lnTo>
                  <a:close/>
                  <a:moveTo>
                    <a:pt x="1764" y="695"/>
                  </a:moveTo>
                  <a:cubicBezTo>
                    <a:pt x="1627" y="695"/>
                    <a:pt x="1516" y="584"/>
                    <a:pt x="1516" y="447"/>
                  </a:cubicBezTo>
                  <a:lnTo>
                    <a:pt x="1516" y="447"/>
                  </a:lnTo>
                  <a:lnTo>
                    <a:pt x="1516" y="447"/>
                  </a:lnTo>
                  <a:cubicBezTo>
                    <a:pt x="1516" y="311"/>
                    <a:pt x="1627" y="200"/>
                    <a:pt x="1764" y="200"/>
                  </a:cubicBezTo>
                  <a:cubicBezTo>
                    <a:pt x="1900" y="200"/>
                    <a:pt x="2011" y="311"/>
                    <a:pt x="2011" y="447"/>
                  </a:cubicBezTo>
                  <a:cubicBezTo>
                    <a:pt x="2011" y="584"/>
                    <a:pt x="1900" y="695"/>
                    <a:pt x="1764" y="6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1" name="Group 24"/>
          <p:cNvGrpSpPr/>
          <p:nvPr/>
        </p:nvGrpSpPr>
        <p:grpSpPr>
          <a:xfrm>
            <a:off x="7994968" y="2894939"/>
            <a:ext cx="720090" cy="720090"/>
            <a:chOff x="7994968" y="888229"/>
            <a:chExt cx="720090" cy="720090"/>
          </a:xfrm>
        </p:grpSpPr>
        <p:sp>
          <p:nvSpPr>
            <p:cNvPr id="32" name="椭圆 31"/>
            <p:cNvSpPr/>
            <p:nvPr/>
          </p:nvSpPr>
          <p:spPr>
            <a:xfrm>
              <a:off x="7994968" y="888229"/>
              <a:ext cx="720090" cy="720090"/>
            </a:xfrm>
            <a:prstGeom prst="ellipse">
              <a:avLst/>
            </a:prstGeom>
            <a:solidFill>
              <a:srgbClr val="6519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33" name="voice-recording_74833"/>
            <p:cNvSpPr>
              <a:spLocks noChangeAspect="1"/>
            </p:cNvSpPr>
            <p:nvPr/>
          </p:nvSpPr>
          <p:spPr bwMode="auto">
            <a:xfrm>
              <a:off x="8148555" y="1035663"/>
              <a:ext cx="412915" cy="425222"/>
            </a:xfrm>
            <a:custGeom>
              <a:avLst/>
              <a:gdLst>
                <a:gd name="connsiteX0" fmla="*/ 204318 w 590797"/>
                <a:gd name="connsiteY0" fmla="*/ 320467 h 608406"/>
                <a:gd name="connsiteX1" fmla="*/ 131187 w 590797"/>
                <a:gd name="connsiteY1" fmla="*/ 393358 h 608406"/>
                <a:gd name="connsiteX2" fmla="*/ 204318 w 590797"/>
                <a:gd name="connsiteY2" fmla="*/ 466249 h 608406"/>
                <a:gd name="connsiteX3" fmla="*/ 277314 w 590797"/>
                <a:gd name="connsiteY3" fmla="*/ 393358 h 608406"/>
                <a:gd name="connsiteX4" fmla="*/ 204318 w 590797"/>
                <a:gd name="connsiteY4" fmla="*/ 320467 h 608406"/>
                <a:gd name="connsiteX5" fmla="*/ 532443 w 590797"/>
                <a:gd name="connsiteY5" fmla="*/ 180620 h 608406"/>
                <a:gd name="connsiteX6" fmla="*/ 512814 w 590797"/>
                <a:gd name="connsiteY6" fmla="*/ 202765 h 608406"/>
                <a:gd name="connsiteX7" fmla="*/ 534998 w 590797"/>
                <a:gd name="connsiteY7" fmla="*/ 222360 h 608406"/>
                <a:gd name="connsiteX8" fmla="*/ 554761 w 590797"/>
                <a:gd name="connsiteY8" fmla="*/ 200215 h 608406"/>
                <a:gd name="connsiteX9" fmla="*/ 532443 w 590797"/>
                <a:gd name="connsiteY9" fmla="*/ 180620 h 608406"/>
                <a:gd name="connsiteX10" fmla="*/ 173264 w 590797"/>
                <a:gd name="connsiteY10" fmla="*/ 178310 h 608406"/>
                <a:gd name="connsiteX11" fmla="*/ 235237 w 590797"/>
                <a:gd name="connsiteY11" fmla="*/ 178310 h 608406"/>
                <a:gd name="connsiteX12" fmla="*/ 251637 w 590797"/>
                <a:gd name="connsiteY12" fmla="*/ 191599 h 608406"/>
                <a:gd name="connsiteX13" fmla="*/ 259434 w 590797"/>
                <a:gd name="connsiteY13" fmla="*/ 229723 h 608406"/>
                <a:gd name="connsiteX14" fmla="*/ 266290 w 590797"/>
                <a:gd name="connsiteY14" fmla="*/ 232273 h 608406"/>
                <a:gd name="connsiteX15" fmla="*/ 312804 w 590797"/>
                <a:gd name="connsiteY15" fmla="*/ 259255 h 608406"/>
                <a:gd name="connsiteX16" fmla="*/ 318450 w 590797"/>
                <a:gd name="connsiteY16" fmla="*/ 263819 h 608406"/>
                <a:gd name="connsiteX17" fmla="*/ 355553 w 590797"/>
                <a:gd name="connsiteY17" fmla="*/ 251604 h 608406"/>
                <a:gd name="connsiteX18" fmla="*/ 360795 w 590797"/>
                <a:gd name="connsiteY18" fmla="*/ 250664 h 608406"/>
                <a:gd name="connsiteX19" fmla="*/ 375314 w 590797"/>
                <a:gd name="connsiteY19" fmla="*/ 259121 h 608406"/>
                <a:gd name="connsiteX20" fmla="*/ 406233 w 590797"/>
                <a:gd name="connsiteY20" fmla="*/ 312681 h 608406"/>
                <a:gd name="connsiteX21" fmla="*/ 402872 w 590797"/>
                <a:gd name="connsiteY21" fmla="*/ 333488 h 608406"/>
                <a:gd name="connsiteX22" fmla="*/ 373835 w 590797"/>
                <a:gd name="connsiteY22" fmla="*/ 359262 h 608406"/>
                <a:gd name="connsiteX23" fmla="*/ 374911 w 590797"/>
                <a:gd name="connsiteY23" fmla="*/ 366511 h 608406"/>
                <a:gd name="connsiteX24" fmla="*/ 377062 w 590797"/>
                <a:gd name="connsiteY24" fmla="*/ 393358 h 608406"/>
                <a:gd name="connsiteX25" fmla="*/ 374911 w 590797"/>
                <a:gd name="connsiteY25" fmla="*/ 420340 h 608406"/>
                <a:gd name="connsiteX26" fmla="*/ 373835 w 590797"/>
                <a:gd name="connsiteY26" fmla="*/ 427454 h 608406"/>
                <a:gd name="connsiteX27" fmla="*/ 402872 w 590797"/>
                <a:gd name="connsiteY27" fmla="*/ 453228 h 608406"/>
                <a:gd name="connsiteX28" fmla="*/ 406233 w 590797"/>
                <a:gd name="connsiteY28" fmla="*/ 474035 h 608406"/>
                <a:gd name="connsiteX29" fmla="*/ 375314 w 590797"/>
                <a:gd name="connsiteY29" fmla="*/ 527729 h 608406"/>
                <a:gd name="connsiteX30" fmla="*/ 360795 w 590797"/>
                <a:gd name="connsiteY30" fmla="*/ 536052 h 608406"/>
                <a:gd name="connsiteX31" fmla="*/ 355553 w 590797"/>
                <a:gd name="connsiteY31" fmla="*/ 535247 h 608406"/>
                <a:gd name="connsiteX32" fmla="*/ 318450 w 590797"/>
                <a:gd name="connsiteY32" fmla="*/ 522897 h 608406"/>
                <a:gd name="connsiteX33" fmla="*/ 312804 w 590797"/>
                <a:gd name="connsiteY33" fmla="*/ 527461 h 608406"/>
                <a:gd name="connsiteX34" fmla="*/ 266290 w 590797"/>
                <a:gd name="connsiteY34" fmla="*/ 554443 h 608406"/>
                <a:gd name="connsiteX35" fmla="*/ 259434 w 590797"/>
                <a:gd name="connsiteY35" fmla="*/ 556993 h 608406"/>
                <a:gd name="connsiteX36" fmla="*/ 251637 w 590797"/>
                <a:gd name="connsiteY36" fmla="*/ 595117 h 608406"/>
                <a:gd name="connsiteX37" fmla="*/ 235237 w 590797"/>
                <a:gd name="connsiteY37" fmla="*/ 608406 h 608406"/>
                <a:gd name="connsiteX38" fmla="*/ 173264 w 590797"/>
                <a:gd name="connsiteY38" fmla="*/ 608406 h 608406"/>
                <a:gd name="connsiteX39" fmla="*/ 156864 w 590797"/>
                <a:gd name="connsiteY39" fmla="*/ 595117 h 608406"/>
                <a:gd name="connsiteX40" fmla="*/ 149067 w 590797"/>
                <a:gd name="connsiteY40" fmla="*/ 557127 h 608406"/>
                <a:gd name="connsiteX41" fmla="*/ 142211 w 590797"/>
                <a:gd name="connsiteY41" fmla="*/ 554443 h 608406"/>
                <a:gd name="connsiteX42" fmla="*/ 95697 w 590797"/>
                <a:gd name="connsiteY42" fmla="*/ 527595 h 608406"/>
                <a:gd name="connsiteX43" fmla="*/ 90051 w 590797"/>
                <a:gd name="connsiteY43" fmla="*/ 522897 h 608406"/>
                <a:gd name="connsiteX44" fmla="*/ 52948 w 590797"/>
                <a:gd name="connsiteY44" fmla="*/ 535247 h 608406"/>
                <a:gd name="connsiteX45" fmla="*/ 47706 w 590797"/>
                <a:gd name="connsiteY45" fmla="*/ 536052 h 608406"/>
                <a:gd name="connsiteX46" fmla="*/ 33321 w 590797"/>
                <a:gd name="connsiteY46" fmla="*/ 527729 h 608406"/>
                <a:gd name="connsiteX47" fmla="*/ 2268 w 590797"/>
                <a:gd name="connsiteY47" fmla="*/ 474169 h 608406"/>
                <a:gd name="connsiteX48" fmla="*/ 5629 w 590797"/>
                <a:gd name="connsiteY48" fmla="*/ 453362 h 608406"/>
                <a:gd name="connsiteX49" fmla="*/ 34666 w 590797"/>
                <a:gd name="connsiteY49" fmla="*/ 427454 h 608406"/>
                <a:gd name="connsiteX50" fmla="*/ 33590 w 590797"/>
                <a:gd name="connsiteY50" fmla="*/ 420340 h 608406"/>
                <a:gd name="connsiteX51" fmla="*/ 31439 w 590797"/>
                <a:gd name="connsiteY51" fmla="*/ 393358 h 608406"/>
                <a:gd name="connsiteX52" fmla="*/ 33590 w 590797"/>
                <a:gd name="connsiteY52" fmla="*/ 366511 h 608406"/>
                <a:gd name="connsiteX53" fmla="*/ 34666 w 590797"/>
                <a:gd name="connsiteY53" fmla="*/ 359262 h 608406"/>
                <a:gd name="connsiteX54" fmla="*/ 5629 w 590797"/>
                <a:gd name="connsiteY54" fmla="*/ 333488 h 608406"/>
                <a:gd name="connsiteX55" fmla="*/ 2268 w 590797"/>
                <a:gd name="connsiteY55" fmla="*/ 312681 h 608406"/>
                <a:gd name="connsiteX56" fmla="*/ 33187 w 590797"/>
                <a:gd name="connsiteY56" fmla="*/ 259121 h 608406"/>
                <a:gd name="connsiteX57" fmla="*/ 47706 w 590797"/>
                <a:gd name="connsiteY57" fmla="*/ 250664 h 608406"/>
                <a:gd name="connsiteX58" fmla="*/ 52948 w 590797"/>
                <a:gd name="connsiteY58" fmla="*/ 251604 h 608406"/>
                <a:gd name="connsiteX59" fmla="*/ 90051 w 590797"/>
                <a:gd name="connsiteY59" fmla="*/ 263819 h 608406"/>
                <a:gd name="connsiteX60" fmla="*/ 95697 w 590797"/>
                <a:gd name="connsiteY60" fmla="*/ 259255 h 608406"/>
                <a:gd name="connsiteX61" fmla="*/ 142211 w 590797"/>
                <a:gd name="connsiteY61" fmla="*/ 232408 h 608406"/>
                <a:gd name="connsiteX62" fmla="*/ 149067 w 590797"/>
                <a:gd name="connsiteY62" fmla="*/ 229723 h 608406"/>
                <a:gd name="connsiteX63" fmla="*/ 156864 w 590797"/>
                <a:gd name="connsiteY63" fmla="*/ 191734 h 608406"/>
                <a:gd name="connsiteX64" fmla="*/ 173264 w 590797"/>
                <a:gd name="connsiteY64" fmla="*/ 178310 h 608406"/>
                <a:gd name="connsiteX65" fmla="*/ 538897 w 590797"/>
                <a:gd name="connsiteY65" fmla="*/ 142102 h 608406"/>
                <a:gd name="connsiteX66" fmla="*/ 542930 w 590797"/>
                <a:gd name="connsiteY66" fmla="*/ 145055 h 608406"/>
                <a:gd name="connsiteX67" fmla="*/ 545753 w 590797"/>
                <a:gd name="connsiteY67" fmla="*/ 155926 h 608406"/>
                <a:gd name="connsiteX68" fmla="*/ 563097 w 590797"/>
                <a:gd name="connsiteY68" fmla="*/ 164649 h 608406"/>
                <a:gd name="connsiteX69" fmla="*/ 573584 w 590797"/>
                <a:gd name="connsiteY69" fmla="*/ 160355 h 608406"/>
                <a:gd name="connsiteX70" fmla="*/ 578289 w 590797"/>
                <a:gd name="connsiteY70" fmla="*/ 161831 h 608406"/>
                <a:gd name="connsiteX71" fmla="*/ 587835 w 590797"/>
                <a:gd name="connsiteY71" fmla="*/ 176326 h 608406"/>
                <a:gd name="connsiteX72" fmla="*/ 587297 w 590797"/>
                <a:gd name="connsiteY72" fmla="*/ 181157 h 608406"/>
                <a:gd name="connsiteX73" fmla="*/ 579365 w 590797"/>
                <a:gd name="connsiteY73" fmla="*/ 189076 h 608406"/>
                <a:gd name="connsiteX74" fmla="*/ 580844 w 590797"/>
                <a:gd name="connsiteY74" fmla="*/ 198739 h 608406"/>
                <a:gd name="connsiteX75" fmla="*/ 580440 w 590797"/>
                <a:gd name="connsiteY75" fmla="*/ 208536 h 608406"/>
                <a:gd name="connsiteX76" fmla="*/ 589314 w 590797"/>
                <a:gd name="connsiteY76" fmla="*/ 215515 h 608406"/>
                <a:gd name="connsiteX77" fmla="*/ 590389 w 590797"/>
                <a:gd name="connsiteY77" fmla="*/ 220212 h 608406"/>
                <a:gd name="connsiteX78" fmla="*/ 582726 w 590797"/>
                <a:gd name="connsiteY78" fmla="*/ 235646 h 608406"/>
                <a:gd name="connsiteX79" fmla="*/ 578155 w 590797"/>
                <a:gd name="connsiteY79" fmla="*/ 237660 h 608406"/>
                <a:gd name="connsiteX80" fmla="*/ 567265 w 590797"/>
                <a:gd name="connsiteY80" fmla="*/ 234707 h 608406"/>
                <a:gd name="connsiteX81" fmla="*/ 550997 w 590797"/>
                <a:gd name="connsiteY81" fmla="*/ 245444 h 608406"/>
                <a:gd name="connsiteX82" fmla="*/ 549383 w 590797"/>
                <a:gd name="connsiteY82" fmla="*/ 256583 h 608406"/>
                <a:gd name="connsiteX83" fmla="*/ 545753 w 590797"/>
                <a:gd name="connsiteY83" fmla="*/ 259804 h 608406"/>
                <a:gd name="connsiteX84" fmla="*/ 528544 w 590797"/>
                <a:gd name="connsiteY84" fmla="*/ 260878 h 608406"/>
                <a:gd name="connsiteX85" fmla="*/ 524511 w 590797"/>
                <a:gd name="connsiteY85" fmla="*/ 257925 h 608406"/>
                <a:gd name="connsiteX86" fmla="*/ 521688 w 590797"/>
                <a:gd name="connsiteY86" fmla="*/ 247054 h 608406"/>
                <a:gd name="connsiteX87" fmla="*/ 504344 w 590797"/>
                <a:gd name="connsiteY87" fmla="*/ 238331 h 608406"/>
                <a:gd name="connsiteX88" fmla="*/ 493857 w 590797"/>
                <a:gd name="connsiteY88" fmla="*/ 242625 h 608406"/>
                <a:gd name="connsiteX89" fmla="*/ 489152 w 590797"/>
                <a:gd name="connsiteY89" fmla="*/ 241149 h 608406"/>
                <a:gd name="connsiteX90" fmla="*/ 479606 w 590797"/>
                <a:gd name="connsiteY90" fmla="*/ 226789 h 608406"/>
                <a:gd name="connsiteX91" fmla="*/ 480144 w 590797"/>
                <a:gd name="connsiteY91" fmla="*/ 221823 h 608406"/>
                <a:gd name="connsiteX92" fmla="*/ 488076 w 590797"/>
                <a:gd name="connsiteY92" fmla="*/ 213904 h 608406"/>
                <a:gd name="connsiteX93" fmla="*/ 486597 w 590797"/>
                <a:gd name="connsiteY93" fmla="*/ 204241 h 608406"/>
                <a:gd name="connsiteX94" fmla="*/ 487001 w 590797"/>
                <a:gd name="connsiteY94" fmla="*/ 194444 h 608406"/>
                <a:gd name="connsiteX95" fmla="*/ 478127 w 590797"/>
                <a:gd name="connsiteY95" fmla="*/ 187465 h 608406"/>
                <a:gd name="connsiteX96" fmla="*/ 477052 w 590797"/>
                <a:gd name="connsiteY96" fmla="*/ 182768 h 608406"/>
                <a:gd name="connsiteX97" fmla="*/ 484850 w 590797"/>
                <a:gd name="connsiteY97" fmla="*/ 167334 h 608406"/>
                <a:gd name="connsiteX98" fmla="*/ 489286 w 590797"/>
                <a:gd name="connsiteY98" fmla="*/ 165320 h 608406"/>
                <a:gd name="connsiteX99" fmla="*/ 500176 w 590797"/>
                <a:gd name="connsiteY99" fmla="*/ 168273 h 608406"/>
                <a:gd name="connsiteX100" fmla="*/ 516444 w 590797"/>
                <a:gd name="connsiteY100" fmla="*/ 157536 h 608406"/>
                <a:gd name="connsiteX101" fmla="*/ 518058 w 590797"/>
                <a:gd name="connsiteY101" fmla="*/ 146397 h 608406"/>
                <a:gd name="connsiteX102" fmla="*/ 521688 w 590797"/>
                <a:gd name="connsiteY102" fmla="*/ 143176 h 608406"/>
                <a:gd name="connsiteX103" fmla="*/ 376508 w 590797"/>
                <a:gd name="connsiteY103" fmla="*/ 67611 h 608406"/>
                <a:gd name="connsiteX104" fmla="*/ 356075 w 590797"/>
                <a:gd name="connsiteY104" fmla="*/ 115265 h 608406"/>
                <a:gd name="connsiteX105" fmla="*/ 403662 w 590797"/>
                <a:gd name="connsiteY105" fmla="*/ 135669 h 608406"/>
                <a:gd name="connsiteX106" fmla="*/ 424095 w 590797"/>
                <a:gd name="connsiteY106" fmla="*/ 88015 h 608406"/>
                <a:gd name="connsiteX107" fmla="*/ 376508 w 590797"/>
                <a:gd name="connsiteY107" fmla="*/ 67611 h 608406"/>
                <a:gd name="connsiteX108" fmla="*/ 365754 w 590797"/>
                <a:gd name="connsiteY108" fmla="*/ 493 h 608406"/>
                <a:gd name="connsiteX109" fmla="*/ 374088 w 590797"/>
                <a:gd name="connsiteY109" fmla="*/ 3044 h 608406"/>
                <a:gd name="connsiteX110" fmla="*/ 384842 w 590797"/>
                <a:gd name="connsiteY110" fmla="*/ 19420 h 608406"/>
                <a:gd name="connsiteX111" fmla="*/ 418315 w 590797"/>
                <a:gd name="connsiteY111" fmla="*/ 24253 h 608406"/>
                <a:gd name="connsiteX112" fmla="*/ 433505 w 590797"/>
                <a:gd name="connsiteY112" fmla="*/ 11635 h 608406"/>
                <a:gd name="connsiteX113" fmla="*/ 442108 w 590797"/>
                <a:gd name="connsiteY113" fmla="*/ 11500 h 608406"/>
                <a:gd name="connsiteX114" fmla="*/ 465633 w 590797"/>
                <a:gd name="connsiteY114" fmla="*/ 30025 h 608406"/>
                <a:gd name="connsiteX115" fmla="*/ 467515 w 590797"/>
                <a:gd name="connsiteY115" fmla="*/ 38482 h 608406"/>
                <a:gd name="connsiteX116" fmla="*/ 458777 w 590797"/>
                <a:gd name="connsiteY116" fmla="*/ 55933 h 608406"/>
                <a:gd name="connsiteX117" fmla="*/ 466709 w 590797"/>
                <a:gd name="connsiteY117" fmla="*/ 71101 h 608406"/>
                <a:gd name="connsiteX118" fmla="*/ 471414 w 590797"/>
                <a:gd name="connsiteY118" fmla="*/ 87478 h 608406"/>
                <a:gd name="connsiteX119" fmla="*/ 489830 w 590797"/>
                <a:gd name="connsiteY119" fmla="*/ 94056 h 608406"/>
                <a:gd name="connsiteX120" fmla="*/ 494266 w 590797"/>
                <a:gd name="connsiteY120" fmla="*/ 101439 h 608406"/>
                <a:gd name="connsiteX121" fmla="*/ 489965 w 590797"/>
                <a:gd name="connsiteY121" fmla="*/ 131239 h 608406"/>
                <a:gd name="connsiteX122" fmla="*/ 483647 w 590797"/>
                <a:gd name="connsiteY122" fmla="*/ 137011 h 608406"/>
                <a:gd name="connsiteX123" fmla="*/ 464020 w 590797"/>
                <a:gd name="connsiteY123" fmla="*/ 138219 h 608406"/>
                <a:gd name="connsiteX124" fmla="*/ 443049 w 590797"/>
                <a:gd name="connsiteY124" fmla="*/ 164798 h 608406"/>
                <a:gd name="connsiteX125" fmla="*/ 446545 w 590797"/>
                <a:gd name="connsiteY125" fmla="*/ 184128 h 608406"/>
                <a:gd name="connsiteX126" fmla="*/ 442243 w 590797"/>
                <a:gd name="connsiteY126" fmla="*/ 191645 h 608406"/>
                <a:gd name="connsiteX127" fmla="*/ 414416 w 590797"/>
                <a:gd name="connsiteY127" fmla="*/ 202787 h 608406"/>
                <a:gd name="connsiteX128" fmla="*/ 406216 w 590797"/>
                <a:gd name="connsiteY128" fmla="*/ 200236 h 608406"/>
                <a:gd name="connsiteX129" fmla="*/ 395328 w 590797"/>
                <a:gd name="connsiteY129" fmla="*/ 183860 h 608406"/>
                <a:gd name="connsiteX130" fmla="*/ 361855 w 590797"/>
                <a:gd name="connsiteY130" fmla="*/ 179027 h 608406"/>
                <a:gd name="connsiteX131" fmla="*/ 346799 w 590797"/>
                <a:gd name="connsiteY131" fmla="*/ 191645 h 608406"/>
                <a:gd name="connsiteX132" fmla="*/ 338062 w 590797"/>
                <a:gd name="connsiteY132" fmla="*/ 191780 h 608406"/>
                <a:gd name="connsiteX133" fmla="*/ 314537 w 590797"/>
                <a:gd name="connsiteY133" fmla="*/ 173255 h 608406"/>
                <a:gd name="connsiteX134" fmla="*/ 312655 w 590797"/>
                <a:gd name="connsiteY134" fmla="*/ 164798 h 608406"/>
                <a:gd name="connsiteX135" fmla="*/ 321393 w 590797"/>
                <a:gd name="connsiteY135" fmla="*/ 147213 h 608406"/>
                <a:gd name="connsiteX136" fmla="*/ 313461 w 590797"/>
                <a:gd name="connsiteY136" fmla="*/ 132179 h 608406"/>
                <a:gd name="connsiteX137" fmla="*/ 308891 w 590797"/>
                <a:gd name="connsiteY137" fmla="*/ 115802 h 608406"/>
                <a:gd name="connsiteX138" fmla="*/ 290340 w 590797"/>
                <a:gd name="connsiteY138" fmla="*/ 109090 h 608406"/>
                <a:gd name="connsiteX139" fmla="*/ 285904 w 590797"/>
                <a:gd name="connsiteY139" fmla="*/ 101707 h 608406"/>
                <a:gd name="connsiteX140" fmla="*/ 290205 w 590797"/>
                <a:gd name="connsiteY140" fmla="*/ 72041 h 608406"/>
                <a:gd name="connsiteX141" fmla="*/ 296523 w 590797"/>
                <a:gd name="connsiteY141" fmla="*/ 66269 h 608406"/>
                <a:gd name="connsiteX142" fmla="*/ 316284 w 590797"/>
                <a:gd name="connsiteY142" fmla="*/ 65061 h 608406"/>
                <a:gd name="connsiteX143" fmla="*/ 337121 w 590797"/>
                <a:gd name="connsiteY143" fmla="*/ 38482 h 608406"/>
                <a:gd name="connsiteX144" fmla="*/ 333625 w 590797"/>
                <a:gd name="connsiteY144" fmla="*/ 19152 h 608406"/>
                <a:gd name="connsiteX145" fmla="*/ 337927 w 590797"/>
                <a:gd name="connsiteY145" fmla="*/ 11635 h 608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90797" h="608406">
                  <a:moveTo>
                    <a:pt x="204318" y="320467"/>
                  </a:moveTo>
                  <a:cubicBezTo>
                    <a:pt x="163988" y="320467"/>
                    <a:pt x="131187" y="353221"/>
                    <a:pt x="131187" y="393358"/>
                  </a:cubicBezTo>
                  <a:cubicBezTo>
                    <a:pt x="131187" y="433629"/>
                    <a:pt x="163988" y="466249"/>
                    <a:pt x="204318" y="466249"/>
                  </a:cubicBezTo>
                  <a:cubicBezTo>
                    <a:pt x="244513" y="466249"/>
                    <a:pt x="277314" y="433629"/>
                    <a:pt x="277314" y="393358"/>
                  </a:cubicBezTo>
                  <a:cubicBezTo>
                    <a:pt x="277314" y="353221"/>
                    <a:pt x="244513" y="320467"/>
                    <a:pt x="204318" y="320467"/>
                  </a:cubicBezTo>
                  <a:close/>
                  <a:moveTo>
                    <a:pt x="532443" y="180620"/>
                  </a:moveTo>
                  <a:cubicBezTo>
                    <a:pt x="520881" y="181291"/>
                    <a:pt x="512142" y="191223"/>
                    <a:pt x="512814" y="202765"/>
                  </a:cubicBezTo>
                  <a:cubicBezTo>
                    <a:pt x="513486" y="214307"/>
                    <a:pt x="523435" y="223031"/>
                    <a:pt x="534998" y="222360"/>
                  </a:cubicBezTo>
                  <a:cubicBezTo>
                    <a:pt x="546560" y="221689"/>
                    <a:pt x="555434" y="211757"/>
                    <a:pt x="554761" y="200215"/>
                  </a:cubicBezTo>
                  <a:cubicBezTo>
                    <a:pt x="554089" y="188673"/>
                    <a:pt x="544140" y="179949"/>
                    <a:pt x="532443" y="180620"/>
                  </a:cubicBezTo>
                  <a:close/>
                  <a:moveTo>
                    <a:pt x="173264" y="178310"/>
                  </a:moveTo>
                  <a:lnTo>
                    <a:pt x="235237" y="178310"/>
                  </a:lnTo>
                  <a:cubicBezTo>
                    <a:pt x="243168" y="178310"/>
                    <a:pt x="250024" y="183948"/>
                    <a:pt x="251637" y="191599"/>
                  </a:cubicBezTo>
                  <a:lnTo>
                    <a:pt x="259434" y="229723"/>
                  </a:lnTo>
                  <a:lnTo>
                    <a:pt x="266290" y="232273"/>
                  </a:lnTo>
                  <a:cubicBezTo>
                    <a:pt x="283094" y="238851"/>
                    <a:pt x="298688" y="247845"/>
                    <a:pt x="312804" y="259255"/>
                  </a:cubicBezTo>
                  <a:lnTo>
                    <a:pt x="318450" y="263819"/>
                  </a:lnTo>
                  <a:lnTo>
                    <a:pt x="355553" y="251604"/>
                  </a:lnTo>
                  <a:cubicBezTo>
                    <a:pt x="357166" y="250932"/>
                    <a:pt x="359048" y="250664"/>
                    <a:pt x="360795" y="250664"/>
                  </a:cubicBezTo>
                  <a:cubicBezTo>
                    <a:pt x="366710" y="250664"/>
                    <a:pt x="372222" y="253886"/>
                    <a:pt x="375314" y="259121"/>
                  </a:cubicBezTo>
                  <a:lnTo>
                    <a:pt x="406233" y="312681"/>
                  </a:lnTo>
                  <a:cubicBezTo>
                    <a:pt x="410266" y="319528"/>
                    <a:pt x="408787" y="328253"/>
                    <a:pt x="402872" y="333488"/>
                  </a:cubicBezTo>
                  <a:lnTo>
                    <a:pt x="373835" y="359262"/>
                  </a:lnTo>
                  <a:lnTo>
                    <a:pt x="374911" y="366511"/>
                  </a:lnTo>
                  <a:cubicBezTo>
                    <a:pt x="376389" y="375370"/>
                    <a:pt x="377062" y="384364"/>
                    <a:pt x="377062" y="393358"/>
                  </a:cubicBezTo>
                  <a:cubicBezTo>
                    <a:pt x="377062" y="402352"/>
                    <a:pt x="376389" y="411480"/>
                    <a:pt x="374911" y="420340"/>
                  </a:cubicBezTo>
                  <a:lnTo>
                    <a:pt x="373835" y="427454"/>
                  </a:lnTo>
                  <a:lnTo>
                    <a:pt x="402872" y="453228"/>
                  </a:lnTo>
                  <a:cubicBezTo>
                    <a:pt x="408787" y="458463"/>
                    <a:pt x="410266" y="467188"/>
                    <a:pt x="406233" y="474035"/>
                  </a:cubicBezTo>
                  <a:lnTo>
                    <a:pt x="375314" y="527729"/>
                  </a:lnTo>
                  <a:cubicBezTo>
                    <a:pt x="372356" y="532830"/>
                    <a:pt x="366710" y="536052"/>
                    <a:pt x="360795" y="536052"/>
                  </a:cubicBezTo>
                  <a:cubicBezTo>
                    <a:pt x="359048" y="536052"/>
                    <a:pt x="357166" y="535784"/>
                    <a:pt x="355553" y="535247"/>
                  </a:cubicBezTo>
                  <a:lnTo>
                    <a:pt x="318450" y="522897"/>
                  </a:lnTo>
                  <a:lnTo>
                    <a:pt x="312804" y="527461"/>
                  </a:lnTo>
                  <a:cubicBezTo>
                    <a:pt x="298823" y="538871"/>
                    <a:pt x="283094" y="547999"/>
                    <a:pt x="266290" y="554443"/>
                  </a:cubicBezTo>
                  <a:lnTo>
                    <a:pt x="259434" y="556993"/>
                  </a:lnTo>
                  <a:lnTo>
                    <a:pt x="251637" y="595117"/>
                  </a:lnTo>
                  <a:cubicBezTo>
                    <a:pt x="250024" y="602902"/>
                    <a:pt x="243168" y="608406"/>
                    <a:pt x="235237" y="608406"/>
                  </a:cubicBezTo>
                  <a:lnTo>
                    <a:pt x="173264" y="608406"/>
                  </a:lnTo>
                  <a:cubicBezTo>
                    <a:pt x="165333" y="608406"/>
                    <a:pt x="158477" y="602768"/>
                    <a:pt x="156864" y="595117"/>
                  </a:cubicBezTo>
                  <a:lnTo>
                    <a:pt x="149067" y="557127"/>
                  </a:lnTo>
                  <a:lnTo>
                    <a:pt x="142211" y="554443"/>
                  </a:lnTo>
                  <a:cubicBezTo>
                    <a:pt x="125407" y="547999"/>
                    <a:pt x="109813" y="538871"/>
                    <a:pt x="95697" y="527595"/>
                  </a:cubicBezTo>
                  <a:lnTo>
                    <a:pt x="90051" y="522897"/>
                  </a:lnTo>
                  <a:lnTo>
                    <a:pt x="52948" y="535247"/>
                  </a:lnTo>
                  <a:cubicBezTo>
                    <a:pt x="51335" y="535784"/>
                    <a:pt x="49588" y="536052"/>
                    <a:pt x="47706" y="536052"/>
                  </a:cubicBezTo>
                  <a:cubicBezTo>
                    <a:pt x="41791" y="536052"/>
                    <a:pt x="36279" y="532830"/>
                    <a:pt x="33321" y="527729"/>
                  </a:cubicBezTo>
                  <a:lnTo>
                    <a:pt x="2268" y="474169"/>
                  </a:lnTo>
                  <a:cubicBezTo>
                    <a:pt x="-1631" y="467323"/>
                    <a:pt x="-286" y="458597"/>
                    <a:pt x="5629" y="453362"/>
                  </a:cubicBezTo>
                  <a:lnTo>
                    <a:pt x="34666" y="427454"/>
                  </a:lnTo>
                  <a:lnTo>
                    <a:pt x="33590" y="420340"/>
                  </a:lnTo>
                  <a:cubicBezTo>
                    <a:pt x="32112" y="411480"/>
                    <a:pt x="31439" y="402352"/>
                    <a:pt x="31439" y="393358"/>
                  </a:cubicBezTo>
                  <a:cubicBezTo>
                    <a:pt x="31439" y="384364"/>
                    <a:pt x="32246" y="375370"/>
                    <a:pt x="33590" y="366511"/>
                  </a:cubicBezTo>
                  <a:lnTo>
                    <a:pt x="34666" y="359262"/>
                  </a:lnTo>
                  <a:lnTo>
                    <a:pt x="5629" y="333488"/>
                  </a:lnTo>
                  <a:cubicBezTo>
                    <a:pt x="-286" y="328253"/>
                    <a:pt x="-1765" y="319528"/>
                    <a:pt x="2268" y="312681"/>
                  </a:cubicBezTo>
                  <a:lnTo>
                    <a:pt x="33187" y="259121"/>
                  </a:lnTo>
                  <a:cubicBezTo>
                    <a:pt x="36279" y="253886"/>
                    <a:pt x="41791" y="250664"/>
                    <a:pt x="47706" y="250664"/>
                  </a:cubicBezTo>
                  <a:cubicBezTo>
                    <a:pt x="49453" y="250664"/>
                    <a:pt x="51335" y="251067"/>
                    <a:pt x="52948" y="251604"/>
                  </a:cubicBezTo>
                  <a:lnTo>
                    <a:pt x="90051" y="263819"/>
                  </a:lnTo>
                  <a:lnTo>
                    <a:pt x="95697" y="259255"/>
                  </a:lnTo>
                  <a:cubicBezTo>
                    <a:pt x="109813" y="247845"/>
                    <a:pt x="125407" y="238851"/>
                    <a:pt x="142211" y="232408"/>
                  </a:cubicBezTo>
                  <a:lnTo>
                    <a:pt x="149067" y="229723"/>
                  </a:lnTo>
                  <a:lnTo>
                    <a:pt x="156864" y="191734"/>
                  </a:lnTo>
                  <a:cubicBezTo>
                    <a:pt x="158477" y="183948"/>
                    <a:pt x="165333" y="178310"/>
                    <a:pt x="173264" y="178310"/>
                  </a:cubicBezTo>
                  <a:close/>
                  <a:moveTo>
                    <a:pt x="538897" y="142102"/>
                  </a:moveTo>
                  <a:cubicBezTo>
                    <a:pt x="540779" y="141968"/>
                    <a:pt x="542392" y="143176"/>
                    <a:pt x="542930" y="145055"/>
                  </a:cubicBezTo>
                  <a:lnTo>
                    <a:pt x="545753" y="155926"/>
                  </a:lnTo>
                  <a:cubicBezTo>
                    <a:pt x="552207" y="157536"/>
                    <a:pt x="558122" y="160623"/>
                    <a:pt x="563097" y="164649"/>
                  </a:cubicBezTo>
                  <a:lnTo>
                    <a:pt x="573584" y="160355"/>
                  </a:lnTo>
                  <a:cubicBezTo>
                    <a:pt x="575331" y="159684"/>
                    <a:pt x="577348" y="160355"/>
                    <a:pt x="578289" y="161831"/>
                  </a:cubicBezTo>
                  <a:lnTo>
                    <a:pt x="587835" y="176326"/>
                  </a:lnTo>
                  <a:cubicBezTo>
                    <a:pt x="588776" y="177802"/>
                    <a:pt x="588642" y="179815"/>
                    <a:pt x="587297" y="181157"/>
                  </a:cubicBezTo>
                  <a:lnTo>
                    <a:pt x="579365" y="189076"/>
                  </a:lnTo>
                  <a:cubicBezTo>
                    <a:pt x="580171" y="192162"/>
                    <a:pt x="580709" y="195383"/>
                    <a:pt x="580844" y="198739"/>
                  </a:cubicBezTo>
                  <a:cubicBezTo>
                    <a:pt x="581113" y="202094"/>
                    <a:pt x="580978" y="205315"/>
                    <a:pt x="580440" y="208536"/>
                  </a:cubicBezTo>
                  <a:lnTo>
                    <a:pt x="589314" y="215515"/>
                  </a:lnTo>
                  <a:cubicBezTo>
                    <a:pt x="590793" y="216589"/>
                    <a:pt x="591196" y="218602"/>
                    <a:pt x="590389" y="220212"/>
                  </a:cubicBezTo>
                  <a:lnTo>
                    <a:pt x="582726" y="235646"/>
                  </a:lnTo>
                  <a:cubicBezTo>
                    <a:pt x="581785" y="237257"/>
                    <a:pt x="579903" y="238196"/>
                    <a:pt x="578155" y="237660"/>
                  </a:cubicBezTo>
                  <a:lnTo>
                    <a:pt x="567265" y="234707"/>
                  </a:lnTo>
                  <a:cubicBezTo>
                    <a:pt x="562694" y="239270"/>
                    <a:pt x="557181" y="243028"/>
                    <a:pt x="550997" y="245444"/>
                  </a:cubicBezTo>
                  <a:lnTo>
                    <a:pt x="549383" y="256583"/>
                  </a:lnTo>
                  <a:cubicBezTo>
                    <a:pt x="549115" y="258328"/>
                    <a:pt x="547636" y="259804"/>
                    <a:pt x="545753" y="259804"/>
                  </a:cubicBezTo>
                  <a:lnTo>
                    <a:pt x="528544" y="260878"/>
                  </a:lnTo>
                  <a:cubicBezTo>
                    <a:pt x="526662" y="261012"/>
                    <a:pt x="525049" y="259804"/>
                    <a:pt x="524511" y="257925"/>
                  </a:cubicBezTo>
                  <a:lnTo>
                    <a:pt x="521688" y="247054"/>
                  </a:lnTo>
                  <a:cubicBezTo>
                    <a:pt x="515234" y="245444"/>
                    <a:pt x="509319" y="242357"/>
                    <a:pt x="504344" y="238331"/>
                  </a:cubicBezTo>
                  <a:lnTo>
                    <a:pt x="493857" y="242625"/>
                  </a:lnTo>
                  <a:cubicBezTo>
                    <a:pt x="492110" y="243296"/>
                    <a:pt x="490093" y="242625"/>
                    <a:pt x="489152" y="241149"/>
                  </a:cubicBezTo>
                  <a:lnTo>
                    <a:pt x="479606" y="226789"/>
                  </a:lnTo>
                  <a:cubicBezTo>
                    <a:pt x="478665" y="225178"/>
                    <a:pt x="478799" y="223165"/>
                    <a:pt x="480144" y="221823"/>
                  </a:cubicBezTo>
                  <a:lnTo>
                    <a:pt x="488076" y="213904"/>
                  </a:lnTo>
                  <a:cubicBezTo>
                    <a:pt x="487270" y="210818"/>
                    <a:pt x="486732" y="207597"/>
                    <a:pt x="486597" y="204241"/>
                  </a:cubicBezTo>
                  <a:cubicBezTo>
                    <a:pt x="486328" y="200886"/>
                    <a:pt x="486463" y="197665"/>
                    <a:pt x="487001" y="194444"/>
                  </a:cubicBezTo>
                  <a:lnTo>
                    <a:pt x="478127" y="187465"/>
                  </a:lnTo>
                  <a:cubicBezTo>
                    <a:pt x="476648" y="186391"/>
                    <a:pt x="476245" y="184378"/>
                    <a:pt x="477052" y="182768"/>
                  </a:cubicBezTo>
                  <a:lnTo>
                    <a:pt x="484850" y="167334"/>
                  </a:lnTo>
                  <a:cubicBezTo>
                    <a:pt x="485656" y="165723"/>
                    <a:pt x="487538" y="164784"/>
                    <a:pt x="489286" y="165320"/>
                  </a:cubicBezTo>
                  <a:lnTo>
                    <a:pt x="500176" y="168273"/>
                  </a:lnTo>
                  <a:cubicBezTo>
                    <a:pt x="504747" y="163710"/>
                    <a:pt x="510260" y="159952"/>
                    <a:pt x="516444" y="157536"/>
                  </a:cubicBezTo>
                  <a:lnTo>
                    <a:pt x="518058" y="146397"/>
                  </a:lnTo>
                  <a:cubicBezTo>
                    <a:pt x="518327" y="144652"/>
                    <a:pt x="519805" y="143176"/>
                    <a:pt x="521688" y="143176"/>
                  </a:cubicBezTo>
                  <a:close/>
                  <a:moveTo>
                    <a:pt x="376508" y="67611"/>
                  </a:moveTo>
                  <a:cubicBezTo>
                    <a:pt x="357688" y="75128"/>
                    <a:pt x="348547" y="96472"/>
                    <a:pt x="356075" y="115265"/>
                  </a:cubicBezTo>
                  <a:cubicBezTo>
                    <a:pt x="363603" y="133924"/>
                    <a:pt x="384977" y="143052"/>
                    <a:pt x="403662" y="135669"/>
                  </a:cubicBezTo>
                  <a:cubicBezTo>
                    <a:pt x="422482" y="128152"/>
                    <a:pt x="431623" y="106808"/>
                    <a:pt x="424095" y="88015"/>
                  </a:cubicBezTo>
                  <a:cubicBezTo>
                    <a:pt x="416702" y="69356"/>
                    <a:pt x="395328" y="60094"/>
                    <a:pt x="376508" y="67611"/>
                  </a:cubicBezTo>
                  <a:close/>
                  <a:moveTo>
                    <a:pt x="365754" y="493"/>
                  </a:moveTo>
                  <a:cubicBezTo>
                    <a:pt x="368845" y="-715"/>
                    <a:pt x="372206" y="359"/>
                    <a:pt x="374088" y="3044"/>
                  </a:cubicBezTo>
                  <a:lnTo>
                    <a:pt x="384842" y="19420"/>
                  </a:lnTo>
                  <a:cubicBezTo>
                    <a:pt x="396403" y="18749"/>
                    <a:pt x="407829" y="20494"/>
                    <a:pt x="418315" y="24253"/>
                  </a:cubicBezTo>
                  <a:lnTo>
                    <a:pt x="433505" y="11635"/>
                  </a:lnTo>
                  <a:cubicBezTo>
                    <a:pt x="435925" y="9487"/>
                    <a:pt x="439554" y="9487"/>
                    <a:pt x="442108" y="11500"/>
                  </a:cubicBezTo>
                  <a:lnTo>
                    <a:pt x="465633" y="30025"/>
                  </a:lnTo>
                  <a:cubicBezTo>
                    <a:pt x="468187" y="32039"/>
                    <a:pt x="468994" y="35529"/>
                    <a:pt x="467515" y="38482"/>
                  </a:cubicBezTo>
                  <a:lnTo>
                    <a:pt x="458777" y="55933"/>
                  </a:lnTo>
                  <a:cubicBezTo>
                    <a:pt x="461869" y="60631"/>
                    <a:pt x="464558" y="65732"/>
                    <a:pt x="466709" y="71101"/>
                  </a:cubicBezTo>
                  <a:cubicBezTo>
                    <a:pt x="468860" y="76471"/>
                    <a:pt x="470338" y="81974"/>
                    <a:pt x="471414" y="87478"/>
                  </a:cubicBezTo>
                  <a:lnTo>
                    <a:pt x="489830" y="94056"/>
                  </a:lnTo>
                  <a:cubicBezTo>
                    <a:pt x="492922" y="95264"/>
                    <a:pt x="494804" y="98351"/>
                    <a:pt x="494266" y="101439"/>
                  </a:cubicBezTo>
                  <a:lnTo>
                    <a:pt x="489965" y="131239"/>
                  </a:lnTo>
                  <a:cubicBezTo>
                    <a:pt x="489561" y="134461"/>
                    <a:pt x="486873" y="136877"/>
                    <a:pt x="483647" y="137011"/>
                  </a:cubicBezTo>
                  <a:lnTo>
                    <a:pt x="464020" y="138219"/>
                  </a:lnTo>
                  <a:cubicBezTo>
                    <a:pt x="458912" y="148287"/>
                    <a:pt x="451922" y="157415"/>
                    <a:pt x="443049" y="164798"/>
                  </a:cubicBezTo>
                  <a:lnTo>
                    <a:pt x="446545" y="184128"/>
                  </a:lnTo>
                  <a:cubicBezTo>
                    <a:pt x="447082" y="187350"/>
                    <a:pt x="445335" y="190437"/>
                    <a:pt x="442243" y="191645"/>
                  </a:cubicBezTo>
                  <a:lnTo>
                    <a:pt x="414416" y="202787"/>
                  </a:lnTo>
                  <a:cubicBezTo>
                    <a:pt x="411325" y="203995"/>
                    <a:pt x="407964" y="202921"/>
                    <a:pt x="406216" y="200236"/>
                  </a:cubicBezTo>
                  <a:lnTo>
                    <a:pt x="395328" y="183860"/>
                  </a:lnTo>
                  <a:cubicBezTo>
                    <a:pt x="383767" y="184531"/>
                    <a:pt x="372475" y="182786"/>
                    <a:pt x="361855" y="179027"/>
                  </a:cubicBezTo>
                  <a:lnTo>
                    <a:pt x="346799" y="191645"/>
                  </a:lnTo>
                  <a:cubicBezTo>
                    <a:pt x="344245" y="193793"/>
                    <a:pt x="340616" y="193793"/>
                    <a:pt x="338062" y="191780"/>
                  </a:cubicBezTo>
                  <a:lnTo>
                    <a:pt x="314537" y="173255"/>
                  </a:lnTo>
                  <a:cubicBezTo>
                    <a:pt x="311983" y="171241"/>
                    <a:pt x="311176" y="167751"/>
                    <a:pt x="312655" y="164798"/>
                  </a:cubicBezTo>
                  <a:lnTo>
                    <a:pt x="321393" y="147213"/>
                  </a:lnTo>
                  <a:cubicBezTo>
                    <a:pt x="318301" y="142649"/>
                    <a:pt x="315612" y="137548"/>
                    <a:pt x="313461" y="132179"/>
                  </a:cubicBezTo>
                  <a:cubicBezTo>
                    <a:pt x="311311" y="126809"/>
                    <a:pt x="309832" y="121306"/>
                    <a:pt x="308891" y="115802"/>
                  </a:cubicBezTo>
                  <a:lnTo>
                    <a:pt x="290340" y="109090"/>
                  </a:lnTo>
                  <a:cubicBezTo>
                    <a:pt x="287248" y="108016"/>
                    <a:pt x="285366" y="104929"/>
                    <a:pt x="285904" y="101707"/>
                  </a:cubicBezTo>
                  <a:lnTo>
                    <a:pt x="290205" y="72041"/>
                  </a:lnTo>
                  <a:cubicBezTo>
                    <a:pt x="290609" y="68819"/>
                    <a:pt x="293297" y="66403"/>
                    <a:pt x="296523" y="66269"/>
                  </a:cubicBezTo>
                  <a:lnTo>
                    <a:pt x="316284" y="65061"/>
                  </a:lnTo>
                  <a:cubicBezTo>
                    <a:pt x="321258" y="54993"/>
                    <a:pt x="328248" y="45865"/>
                    <a:pt x="337121" y="38482"/>
                  </a:cubicBezTo>
                  <a:lnTo>
                    <a:pt x="333625" y="19152"/>
                  </a:lnTo>
                  <a:cubicBezTo>
                    <a:pt x="333088" y="15930"/>
                    <a:pt x="334835" y="12843"/>
                    <a:pt x="337927" y="116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" name="矩形 33"/>
          <p:cNvSpPr/>
          <p:nvPr/>
        </p:nvSpPr>
        <p:spPr>
          <a:xfrm>
            <a:off x="8795106" y="964457"/>
            <a:ext cx="3013874" cy="55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795106" y="1966489"/>
            <a:ext cx="3013874" cy="55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795106" y="2968521"/>
            <a:ext cx="3013874" cy="55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392497" y="5103198"/>
            <a:ext cx="3338561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kumimoji="1" lang="zh-CN" altLang="en-US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303032" y="4643392"/>
            <a:ext cx="3124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项目亮点展示</a:t>
            </a:r>
            <a:endParaRPr lang="zh-CN" altLang="en-US" dirty="0">
              <a:solidFill>
                <a:schemeClr val="bg1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41" name="矩形 40"/>
          <p:cNvSpPr/>
          <p:nvPr/>
        </p:nvSpPr>
        <p:spPr>
          <a:xfrm flipH="1">
            <a:off x="10023683" y="6129388"/>
            <a:ext cx="72384" cy="256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543300" y="497607"/>
            <a:ext cx="5236709" cy="623248"/>
            <a:chOff x="3543300" y="497607"/>
            <a:chExt cx="5236709" cy="623248"/>
          </a:xfrm>
        </p:grpSpPr>
        <p:sp>
          <p:nvSpPr>
            <p:cNvPr id="2" name="矩形 1"/>
            <p:cNvSpPr/>
            <p:nvPr/>
          </p:nvSpPr>
          <p:spPr>
            <a:xfrm>
              <a:off x="5337214" y="497607"/>
              <a:ext cx="2031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651919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项目成果展示</a:t>
              </a:r>
              <a:endParaRPr lang="zh-CN" altLang="en-US" dirty="0">
                <a:solidFill>
                  <a:srgbClr val="651919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4755729" y="866939"/>
              <a:ext cx="2680542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DEMONSTRATION OF PROJECT RESULTS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H="1">
              <a:off x="3543300" y="993897"/>
              <a:ext cx="960120" cy="0"/>
            </a:xfrm>
            <a:prstGeom prst="line">
              <a:avLst/>
            </a:prstGeom>
            <a:ln>
              <a:solidFill>
                <a:srgbClr val="6519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7819889" y="993897"/>
              <a:ext cx="960120" cy="0"/>
            </a:xfrm>
            <a:prstGeom prst="line">
              <a:avLst/>
            </a:prstGeom>
            <a:ln>
              <a:solidFill>
                <a:srgbClr val="6519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group_126465"/>
          <p:cNvSpPr>
            <a:spLocks noChangeAspect="1"/>
          </p:cNvSpPr>
          <p:nvPr/>
        </p:nvSpPr>
        <p:spPr bwMode="auto">
          <a:xfrm>
            <a:off x="1208764" y="2875526"/>
            <a:ext cx="838242" cy="816364"/>
          </a:xfrm>
          <a:custGeom>
            <a:avLst/>
            <a:gdLst>
              <a:gd name="connsiteX0" fmla="*/ 254856 w 607258"/>
              <a:gd name="connsiteY0" fmla="*/ 462909 h 591409"/>
              <a:gd name="connsiteX1" fmla="*/ 281230 w 607258"/>
              <a:gd name="connsiteY1" fmla="*/ 545836 h 591409"/>
              <a:gd name="connsiteX2" fmla="*/ 284784 w 607258"/>
              <a:gd name="connsiteY2" fmla="*/ 557043 h 591409"/>
              <a:gd name="connsiteX3" fmla="*/ 296568 w 607258"/>
              <a:gd name="connsiteY3" fmla="*/ 523797 h 591409"/>
              <a:gd name="connsiteX4" fmla="*/ 303676 w 607258"/>
              <a:gd name="connsiteY4" fmla="*/ 484388 h 591409"/>
              <a:gd name="connsiteX5" fmla="*/ 303769 w 607258"/>
              <a:gd name="connsiteY5" fmla="*/ 484388 h 591409"/>
              <a:gd name="connsiteX6" fmla="*/ 303863 w 607258"/>
              <a:gd name="connsiteY6" fmla="*/ 484388 h 591409"/>
              <a:gd name="connsiteX7" fmla="*/ 304050 w 607258"/>
              <a:gd name="connsiteY7" fmla="*/ 484388 h 591409"/>
              <a:gd name="connsiteX8" fmla="*/ 304144 w 607258"/>
              <a:gd name="connsiteY8" fmla="*/ 484388 h 591409"/>
              <a:gd name="connsiteX9" fmla="*/ 311252 w 607258"/>
              <a:gd name="connsiteY9" fmla="*/ 523797 h 591409"/>
              <a:gd name="connsiteX10" fmla="*/ 322942 w 607258"/>
              <a:gd name="connsiteY10" fmla="*/ 557043 h 591409"/>
              <a:gd name="connsiteX11" fmla="*/ 326590 w 607258"/>
              <a:gd name="connsiteY11" fmla="*/ 545836 h 591409"/>
              <a:gd name="connsiteX12" fmla="*/ 352870 w 607258"/>
              <a:gd name="connsiteY12" fmla="*/ 462909 h 591409"/>
              <a:gd name="connsiteX13" fmla="*/ 407395 w 607258"/>
              <a:gd name="connsiteY13" fmla="*/ 489244 h 591409"/>
              <a:gd name="connsiteX14" fmla="*/ 423014 w 607258"/>
              <a:gd name="connsiteY14" fmla="*/ 497556 h 591409"/>
              <a:gd name="connsiteX15" fmla="*/ 449575 w 607258"/>
              <a:gd name="connsiteY15" fmla="*/ 483454 h 591409"/>
              <a:gd name="connsiteX16" fmla="*/ 471647 w 607258"/>
              <a:gd name="connsiteY16" fmla="*/ 553214 h 591409"/>
              <a:gd name="connsiteX17" fmla="*/ 474640 w 607258"/>
              <a:gd name="connsiteY17" fmla="*/ 562646 h 591409"/>
              <a:gd name="connsiteX18" fmla="*/ 484460 w 607258"/>
              <a:gd name="connsiteY18" fmla="*/ 534630 h 591409"/>
              <a:gd name="connsiteX19" fmla="*/ 490446 w 607258"/>
              <a:gd name="connsiteY19" fmla="*/ 501571 h 591409"/>
              <a:gd name="connsiteX20" fmla="*/ 490539 w 607258"/>
              <a:gd name="connsiteY20" fmla="*/ 501571 h 591409"/>
              <a:gd name="connsiteX21" fmla="*/ 490726 w 607258"/>
              <a:gd name="connsiteY21" fmla="*/ 501571 h 591409"/>
              <a:gd name="connsiteX22" fmla="*/ 490820 w 607258"/>
              <a:gd name="connsiteY22" fmla="*/ 501571 h 591409"/>
              <a:gd name="connsiteX23" fmla="*/ 490913 w 607258"/>
              <a:gd name="connsiteY23" fmla="*/ 501571 h 591409"/>
              <a:gd name="connsiteX24" fmla="*/ 496899 w 607258"/>
              <a:gd name="connsiteY24" fmla="*/ 534630 h 591409"/>
              <a:gd name="connsiteX25" fmla="*/ 506813 w 607258"/>
              <a:gd name="connsiteY25" fmla="*/ 562646 h 591409"/>
              <a:gd name="connsiteX26" fmla="*/ 509805 w 607258"/>
              <a:gd name="connsiteY26" fmla="*/ 553214 h 591409"/>
              <a:gd name="connsiteX27" fmla="*/ 531877 w 607258"/>
              <a:gd name="connsiteY27" fmla="*/ 483454 h 591409"/>
              <a:gd name="connsiteX28" fmla="*/ 577611 w 607258"/>
              <a:gd name="connsiteY28" fmla="*/ 505493 h 591409"/>
              <a:gd name="connsiteX29" fmla="*/ 607258 w 607258"/>
              <a:gd name="connsiteY29" fmla="*/ 591409 h 591409"/>
              <a:gd name="connsiteX30" fmla="*/ 490352 w 607258"/>
              <a:gd name="connsiteY30" fmla="*/ 591409 h 591409"/>
              <a:gd name="connsiteX31" fmla="*/ 484366 w 607258"/>
              <a:gd name="connsiteY31" fmla="*/ 591409 h 591409"/>
              <a:gd name="connsiteX32" fmla="*/ 442935 w 607258"/>
              <a:gd name="connsiteY32" fmla="*/ 591409 h 591409"/>
              <a:gd name="connsiteX33" fmla="*/ 373072 w 607258"/>
              <a:gd name="connsiteY33" fmla="*/ 591409 h 591409"/>
              <a:gd name="connsiteX34" fmla="*/ 303769 w 607258"/>
              <a:gd name="connsiteY34" fmla="*/ 591409 h 591409"/>
              <a:gd name="connsiteX35" fmla="*/ 296568 w 607258"/>
              <a:gd name="connsiteY35" fmla="*/ 591409 h 591409"/>
              <a:gd name="connsiteX36" fmla="*/ 234093 w 607258"/>
              <a:gd name="connsiteY36" fmla="*/ 591409 h 591409"/>
              <a:gd name="connsiteX37" fmla="*/ 164230 w 607258"/>
              <a:gd name="connsiteY37" fmla="*/ 591409 h 591409"/>
              <a:gd name="connsiteX38" fmla="*/ 117093 w 607258"/>
              <a:gd name="connsiteY38" fmla="*/ 591409 h 591409"/>
              <a:gd name="connsiteX39" fmla="*/ 111108 w 607258"/>
              <a:gd name="connsiteY39" fmla="*/ 591409 h 591409"/>
              <a:gd name="connsiteX40" fmla="*/ 0 w 607258"/>
              <a:gd name="connsiteY40" fmla="*/ 591409 h 591409"/>
              <a:gd name="connsiteX41" fmla="*/ 30208 w 607258"/>
              <a:gd name="connsiteY41" fmla="*/ 505493 h 591409"/>
              <a:gd name="connsiteX42" fmla="*/ 75942 w 607258"/>
              <a:gd name="connsiteY42" fmla="*/ 483454 h 591409"/>
              <a:gd name="connsiteX43" fmla="*/ 98014 w 607258"/>
              <a:gd name="connsiteY43" fmla="*/ 553214 h 591409"/>
              <a:gd name="connsiteX44" fmla="*/ 101007 w 607258"/>
              <a:gd name="connsiteY44" fmla="*/ 562646 h 591409"/>
              <a:gd name="connsiteX45" fmla="*/ 110827 w 607258"/>
              <a:gd name="connsiteY45" fmla="*/ 534630 h 591409"/>
              <a:gd name="connsiteX46" fmla="*/ 116813 w 607258"/>
              <a:gd name="connsiteY46" fmla="*/ 501571 h 591409"/>
              <a:gd name="connsiteX47" fmla="*/ 117000 w 607258"/>
              <a:gd name="connsiteY47" fmla="*/ 501571 h 591409"/>
              <a:gd name="connsiteX48" fmla="*/ 117093 w 607258"/>
              <a:gd name="connsiteY48" fmla="*/ 501571 h 591409"/>
              <a:gd name="connsiteX49" fmla="*/ 117187 w 607258"/>
              <a:gd name="connsiteY49" fmla="*/ 501571 h 591409"/>
              <a:gd name="connsiteX50" fmla="*/ 117374 w 607258"/>
              <a:gd name="connsiteY50" fmla="*/ 501571 h 591409"/>
              <a:gd name="connsiteX51" fmla="*/ 123360 w 607258"/>
              <a:gd name="connsiteY51" fmla="*/ 534630 h 591409"/>
              <a:gd name="connsiteX52" fmla="*/ 133180 w 607258"/>
              <a:gd name="connsiteY52" fmla="*/ 562646 h 591409"/>
              <a:gd name="connsiteX53" fmla="*/ 136172 w 607258"/>
              <a:gd name="connsiteY53" fmla="*/ 553214 h 591409"/>
              <a:gd name="connsiteX54" fmla="*/ 158244 w 607258"/>
              <a:gd name="connsiteY54" fmla="*/ 483454 h 591409"/>
              <a:gd name="connsiteX55" fmla="*/ 184806 w 607258"/>
              <a:gd name="connsiteY55" fmla="*/ 497556 h 591409"/>
              <a:gd name="connsiteX56" fmla="*/ 200424 w 607258"/>
              <a:gd name="connsiteY56" fmla="*/ 489244 h 591409"/>
              <a:gd name="connsiteX57" fmla="*/ 254856 w 607258"/>
              <a:gd name="connsiteY57" fmla="*/ 462909 h 591409"/>
              <a:gd name="connsiteX58" fmla="*/ 486780 w 607258"/>
              <a:gd name="connsiteY58" fmla="*/ 322405 h 591409"/>
              <a:gd name="connsiteX59" fmla="*/ 516615 w 607258"/>
              <a:gd name="connsiteY59" fmla="*/ 328662 h 591409"/>
              <a:gd name="connsiteX60" fmla="*/ 531112 w 607258"/>
              <a:gd name="connsiteY60" fmla="*/ 342111 h 591409"/>
              <a:gd name="connsiteX61" fmla="*/ 547012 w 607258"/>
              <a:gd name="connsiteY61" fmla="*/ 392546 h 591409"/>
              <a:gd name="connsiteX62" fmla="*/ 544954 w 607258"/>
              <a:gd name="connsiteY62" fmla="*/ 400297 h 591409"/>
              <a:gd name="connsiteX63" fmla="*/ 550004 w 607258"/>
              <a:gd name="connsiteY63" fmla="*/ 421405 h 591409"/>
              <a:gd name="connsiteX64" fmla="*/ 539810 w 607258"/>
              <a:gd name="connsiteY64" fmla="*/ 439244 h 591409"/>
              <a:gd name="connsiteX65" fmla="*/ 503802 w 607258"/>
              <a:gd name="connsiteY65" fmla="*/ 483700 h 591409"/>
              <a:gd name="connsiteX66" fmla="*/ 477334 w 607258"/>
              <a:gd name="connsiteY66" fmla="*/ 483700 h 591409"/>
              <a:gd name="connsiteX67" fmla="*/ 441419 w 607258"/>
              <a:gd name="connsiteY67" fmla="*/ 439244 h 591409"/>
              <a:gd name="connsiteX68" fmla="*/ 431225 w 607258"/>
              <a:gd name="connsiteY68" fmla="*/ 421405 h 591409"/>
              <a:gd name="connsiteX69" fmla="*/ 436275 w 607258"/>
              <a:gd name="connsiteY69" fmla="*/ 400297 h 591409"/>
              <a:gd name="connsiteX70" fmla="*/ 434217 w 607258"/>
              <a:gd name="connsiteY70" fmla="*/ 392546 h 591409"/>
              <a:gd name="connsiteX71" fmla="*/ 434030 w 607258"/>
              <a:gd name="connsiteY71" fmla="*/ 367795 h 591409"/>
              <a:gd name="connsiteX72" fmla="*/ 448527 w 607258"/>
              <a:gd name="connsiteY72" fmla="*/ 342392 h 591409"/>
              <a:gd name="connsiteX73" fmla="*/ 461995 w 607258"/>
              <a:gd name="connsiteY73" fmla="*/ 331277 h 591409"/>
              <a:gd name="connsiteX74" fmla="*/ 475089 w 607258"/>
              <a:gd name="connsiteY74" fmla="*/ 324553 h 591409"/>
              <a:gd name="connsiteX75" fmla="*/ 486780 w 607258"/>
              <a:gd name="connsiteY75" fmla="*/ 322405 h 591409"/>
              <a:gd name="connsiteX76" fmla="*/ 113711 w 607258"/>
              <a:gd name="connsiteY76" fmla="*/ 322405 h 591409"/>
              <a:gd name="connsiteX77" fmla="*/ 143552 w 607258"/>
              <a:gd name="connsiteY77" fmla="*/ 328662 h 591409"/>
              <a:gd name="connsiteX78" fmla="*/ 157958 w 607258"/>
              <a:gd name="connsiteY78" fmla="*/ 342111 h 591409"/>
              <a:gd name="connsiteX79" fmla="*/ 173954 w 607258"/>
              <a:gd name="connsiteY79" fmla="*/ 392546 h 591409"/>
              <a:gd name="connsiteX80" fmla="*/ 171802 w 607258"/>
              <a:gd name="connsiteY80" fmla="*/ 400297 h 591409"/>
              <a:gd name="connsiteX81" fmla="*/ 176947 w 607258"/>
              <a:gd name="connsiteY81" fmla="*/ 421405 h 591409"/>
              <a:gd name="connsiteX82" fmla="*/ 166751 w 607258"/>
              <a:gd name="connsiteY82" fmla="*/ 439244 h 591409"/>
              <a:gd name="connsiteX83" fmla="*/ 130643 w 607258"/>
              <a:gd name="connsiteY83" fmla="*/ 483700 h 591409"/>
              <a:gd name="connsiteX84" fmla="*/ 104264 w 607258"/>
              <a:gd name="connsiteY84" fmla="*/ 483700 h 591409"/>
              <a:gd name="connsiteX85" fmla="*/ 68343 w 607258"/>
              <a:gd name="connsiteY85" fmla="*/ 439244 h 591409"/>
              <a:gd name="connsiteX86" fmla="*/ 58053 w 607258"/>
              <a:gd name="connsiteY86" fmla="*/ 421592 h 591409"/>
              <a:gd name="connsiteX87" fmla="*/ 63198 w 607258"/>
              <a:gd name="connsiteY87" fmla="*/ 400391 h 591409"/>
              <a:gd name="connsiteX88" fmla="*/ 61046 w 607258"/>
              <a:gd name="connsiteY88" fmla="*/ 392639 h 591409"/>
              <a:gd name="connsiteX89" fmla="*/ 60953 w 607258"/>
              <a:gd name="connsiteY89" fmla="*/ 367889 h 591409"/>
              <a:gd name="connsiteX90" fmla="*/ 75452 w 607258"/>
              <a:gd name="connsiteY90" fmla="*/ 342485 h 591409"/>
              <a:gd name="connsiteX91" fmla="*/ 88922 w 607258"/>
              <a:gd name="connsiteY91" fmla="*/ 331371 h 591409"/>
              <a:gd name="connsiteX92" fmla="*/ 101831 w 607258"/>
              <a:gd name="connsiteY92" fmla="*/ 324646 h 591409"/>
              <a:gd name="connsiteX93" fmla="*/ 113711 w 607258"/>
              <a:gd name="connsiteY93" fmla="*/ 322405 h 591409"/>
              <a:gd name="connsiteX94" fmla="*/ 299632 w 607258"/>
              <a:gd name="connsiteY94" fmla="*/ 270867 h 591409"/>
              <a:gd name="connsiteX95" fmla="*/ 335085 w 607258"/>
              <a:gd name="connsiteY95" fmla="*/ 278338 h 591409"/>
              <a:gd name="connsiteX96" fmla="*/ 352298 w 607258"/>
              <a:gd name="connsiteY96" fmla="*/ 294401 h 591409"/>
              <a:gd name="connsiteX97" fmla="*/ 371194 w 607258"/>
              <a:gd name="connsiteY97" fmla="*/ 354447 h 591409"/>
              <a:gd name="connsiteX98" fmla="*/ 368761 w 607258"/>
              <a:gd name="connsiteY98" fmla="*/ 363693 h 591409"/>
              <a:gd name="connsiteX99" fmla="*/ 374842 w 607258"/>
              <a:gd name="connsiteY99" fmla="*/ 388813 h 591409"/>
              <a:gd name="connsiteX100" fmla="*/ 362588 w 607258"/>
              <a:gd name="connsiteY100" fmla="*/ 410105 h 591409"/>
              <a:gd name="connsiteX101" fmla="*/ 319744 w 607258"/>
              <a:gd name="connsiteY101" fmla="*/ 463055 h 591409"/>
              <a:gd name="connsiteX102" fmla="*/ 288313 w 607258"/>
              <a:gd name="connsiteY102" fmla="*/ 463148 h 591409"/>
              <a:gd name="connsiteX103" fmla="*/ 245469 w 607258"/>
              <a:gd name="connsiteY103" fmla="*/ 410199 h 591409"/>
              <a:gd name="connsiteX104" fmla="*/ 233308 w 607258"/>
              <a:gd name="connsiteY104" fmla="*/ 388907 h 591409"/>
              <a:gd name="connsiteX105" fmla="*/ 239482 w 607258"/>
              <a:gd name="connsiteY105" fmla="*/ 363786 h 591409"/>
              <a:gd name="connsiteX106" fmla="*/ 237050 w 607258"/>
              <a:gd name="connsiteY106" fmla="*/ 354541 h 591409"/>
              <a:gd name="connsiteX107" fmla="*/ 236863 w 607258"/>
              <a:gd name="connsiteY107" fmla="*/ 325031 h 591409"/>
              <a:gd name="connsiteX108" fmla="*/ 254075 w 607258"/>
              <a:gd name="connsiteY108" fmla="*/ 294774 h 591409"/>
              <a:gd name="connsiteX109" fmla="*/ 270071 w 607258"/>
              <a:gd name="connsiteY109" fmla="*/ 281607 h 591409"/>
              <a:gd name="connsiteX110" fmla="*/ 285506 w 607258"/>
              <a:gd name="connsiteY110" fmla="*/ 273669 h 591409"/>
              <a:gd name="connsiteX111" fmla="*/ 299632 w 607258"/>
              <a:gd name="connsiteY111" fmla="*/ 270867 h 591409"/>
              <a:gd name="connsiteX112" fmla="*/ 246074 w 607258"/>
              <a:gd name="connsiteY112" fmla="*/ 135486 h 591409"/>
              <a:gd name="connsiteX113" fmla="*/ 242708 w 607258"/>
              <a:gd name="connsiteY113" fmla="*/ 171715 h 591409"/>
              <a:gd name="connsiteX114" fmla="*/ 246168 w 607258"/>
              <a:gd name="connsiteY114" fmla="*/ 207944 h 591409"/>
              <a:gd name="connsiteX115" fmla="*/ 291334 w 607258"/>
              <a:gd name="connsiteY115" fmla="*/ 207944 h 591409"/>
              <a:gd name="connsiteX116" fmla="*/ 291334 w 607258"/>
              <a:gd name="connsiteY116" fmla="*/ 135486 h 591409"/>
              <a:gd name="connsiteX117" fmla="*/ 388399 w 607258"/>
              <a:gd name="connsiteY117" fmla="*/ 135299 h 591409"/>
              <a:gd name="connsiteX118" fmla="*/ 391391 w 607258"/>
              <a:gd name="connsiteY118" fmla="*/ 171528 h 591409"/>
              <a:gd name="connsiteX119" fmla="*/ 388399 w 607258"/>
              <a:gd name="connsiteY119" fmla="*/ 207757 h 591409"/>
              <a:gd name="connsiteX120" fmla="*/ 426926 w 607258"/>
              <a:gd name="connsiteY120" fmla="*/ 207757 h 591409"/>
              <a:gd name="connsiteX121" fmla="*/ 432162 w 607258"/>
              <a:gd name="connsiteY121" fmla="*/ 171528 h 591409"/>
              <a:gd name="connsiteX122" fmla="*/ 426926 w 607258"/>
              <a:gd name="connsiteY122" fmla="*/ 135299 h 591409"/>
              <a:gd name="connsiteX123" fmla="*/ 316956 w 607258"/>
              <a:gd name="connsiteY123" fmla="*/ 135299 h 591409"/>
              <a:gd name="connsiteX124" fmla="*/ 316956 w 607258"/>
              <a:gd name="connsiteY124" fmla="*/ 207757 h 591409"/>
              <a:gd name="connsiteX125" fmla="*/ 362216 w 607258"/>
              <a:gd name="connsiteY125" fmla="*/ 207757 h 591409"/>
              <a:gd name="connsiteX126" fmla="*/ 365582 w 607258"/>
              <a:gd name="connsiteY126" fmla="*/ 171528 h 591409"/>
              <a:gd name="connsiteX127" fmla="*/ 362122 w 607258"/>
              <a:gd name="connsiteY127" fmla="*/ 135299 h 591409"/>
              <a:gd name="connsiteX128" fmla="*/ 181177 w 607258"/>
              <a:gd name="connsiteY128" fmla="*/ 135299 h 591409"/>
              <a:gd name="connsiteX129" fmla="*/ 175940 w 607258"/>
              <a:gd name="connsiteY129" fmla="*/ 171528 h 591409"/>
              <a:gd name="connsiteX130" fmla="*/ 181177 w 607258"/>
              <a:gd name="connsiteY130" fmla="*/ 207757 h 591409"/>
              <a:gd name="connsiteX131" fmla="*/ 219704 w 607258"/>
              <a:gd name="connsiteY131" fmla="*/ 207757 h 591409"/>
              <a:gd name="connsiteX132" fmla="*/ 216712 w 607258"/>
              <a:gd name="connsiteY132" fmla="*/ 171528 h 591409"/>
              <a:gd name="connsiteX133" fmla="*/ 219704 w 607258"/>
              <a:gd name="connsiteY133" fmla="*/ 135299 h 591409"/>
              <a:gd name="connsiteX134" fmla="*/ 253368 w 607258"/>
              <a:gd name="connsiteY134" fmla="*/ 54157 h 591409"/>
              <a:gd name="connsiteX135" fmla="*/ 192024 w 607258"/>
              <a:gd name="connsiteY135" fmla="*/ 109715 h 591409"/>
              <a:gd name="connsiteX136" fmla="*/ 225876 w 607258"/>
              <a:gd name="connsiteY136" fmla="*/ 109715 h 591409"/>
              <a:gd name="connsiteX137" fmla="*/ 253368 w 607258"/>
              <a:gd name="connsiteY137" fmla="*/ 54157 h 591409"/>
              <a:gd name="connsiteX138" fmla="*/ 354922 w 607258"/>
              <a:gd name="connsiteY138" fmla="*/ 54064 h 591409"/>
              <a:gd name="connsiteX139" fmla="*/ 382414 w 607258"/>
              <a:gd name="connsiteY139" fmla="*/ 109528 h 591409"/>
              <a:gd name="connsiteX140" fmla="*/ 416266 w 607258"/>
              <a:gd name="connsiteY140" fmla="*/ 109528 h 591409"/>
              <a:gd name="connsiteX141" fmla="*/ 354922 w 607258"/>
              <a:gd name="connsiteY141" fmla="*/ 54064 h 591409"/>
              <a:gd name="connsiteX142" fmla="*/ 316956 w 607258"/>
              <a:gd name="connsiteY142" fmla="*/ 49301 h 591409"/>
              <a:gd name="connsiteX143" fmla="*/ 316956 w 607258"/>
              <a:gd name="connsiteY143" fmla="*/ 109715 h 591409"/>
              <a:gd name="connsiteX144" fmla="*/ 355109 w 607258"/>
              <a:gd name="connsiteY144" fmla="*/ 109715 h 591409"/>
              <a:gd name="connsiteX145" fmla="*/ 316956 w 607258"/>
              <a:gd name="connsiteY145" fmla="*/ 49301 h 591409"/>
              <a:gd name="connsiteX146" fmla="*/ 291334 w 607258"/>
              <a:gd name="connsiteY146" fmla="*/ 49021 h 591409"/>
              <a:gd name="connsiteX147" fmla="*/ 252994 w 607258"/>
              <a:gd name="connsiteY147" fmla="*/ 109528 h 591409"/>
              <a:gd name="connsiteX148" fmla="*/ 291334 w 607258"/>
              <a:gd name="connsiteY148" fmla="*/ 109528 h 591409"/>
              <a:gd name="connsiteX149" fmla="*/ 304145 w 607258"/>
              <a:gd name="connsiteY149" fmla="*/ 0 h 591409"/>
              <a:gd name="connsiteX150" fmla="*/ 476113 w 607258"/>
              <a:gd name="connsiteY150" fmla="*/ 171715 h 591409"/>
              <a:gd name="connsiteX151" fmla="*/ 396628 w 607258"/>
              <a:gd name="connsiteY151" fmla="*/ 316258 h 591409"/>
              <a:gd name="connsiteX152" fmla="*/ 384565 w 607258"/>
              <a:gd name="connsiteY152" fmla="*/ 287219 h 591409"/>
              <a:gd name="connsiteX153" fmla="*/ 374933 w 607258"/>
              <a:gd name="connsiteY153" fmla="*/ 277975 h 591409"/>
              <a:gd name="connsiteX154" fmla="*/ 416078 w 607258"/>
              <a:gd name="connsiteY154" fmla="*/ 233529 h 591409"/>
              <a:gd name="connsiteX155" fmla="*/ 382321 w 607258"/>
              <a:gd name="connsiteY155" fmla="*/ 233529 h 591409"/>
              <a:gd name="connsiteX156" fmla="*/ 365956 w 607258"/>
              <a:gd name="connsiteY156" fmla="*/ 271625 h 591409"/>
              <a:gd name="connsiteX157" fmla="*/ 347441 w 607258"/>
              <a:gd name="connsiteY157" fmla="*/ 257059 h 591409"/>
              <a:gd name="connsiteX158" fmla="*/ 345290 w 607258"/>
              <a:gd name="connsiteY158" fmla="*/ 255938 h 591409"/>
              <a:gd name="connsiteX159" fmla="*/ 355296 w 607258"/>
              <a:gd name="connsiteY159" fmla="*/ 233715 h 591409"/>
              <a:gd name="connsiteX160" fmla="*/ 316956 w 607258"/>
              <a:gd name="connsiteY160" fmla="*/ 233715 h 591409"/>
              <a:gd name="connsiteX161" fmla="*/ 316956 w 607258"/>
              <a:gd name="connsiteY161" fmla="*/ 246881 h 591409"/>
              <a:gd name="connsiteX162" fmla="*/ 305735 w 607258"/>
              <a:gd name="connsiteY162" fmla="*/ 246134 h 591409"/>
              <a:gd name="connsiteX163" fmla="*/ 298067 w 607258"/>
              <a:gd name="connsiteY163" fmla="*/ 246508 h 591409"/>
              <a:gd name="connsiteX164" fmla="*/ 291334 w 607258"/>
              <a:gd name="connsiteY164" fmla="*/ 247161 h 591409"/>
              <a:gd name="connsiteX165" fmla="*/ 291334 w 607258"/>
              <a:gd name="connsiteY165" fmla="*/ 233529 h 591409"/>
              <a:gd name="connsiteX166" fmla="*/ 253181 w 607258"/>
              <a:gd name="connsiteY166" fmla="*/ 233529 h 591409"/>
              <a:gd name="connsiteX167" fmla="*/ 263654 w 607258"/>
              <a:gd name="connsiteY167" fmla="*/ 256592 h 591409"/>
              <a:gd name="connsiteX168" fmla="*/ 256548 w 607258"/>
              <a:gd name="connsiteY168" fmla="*/ 261074 h 591409"/>
              <a:gd name="connsiteX169" fmla="*/ 242427 w 607258"/>
              <a:gd name="connsiteY169" fmla="*/ 271812 h 591409"/>
              <a:gd name="connsiteX170" fmla="*/ 225969 w 607258"/>
              <a:gd name="connsiteY170" fmla="*/ 233529 h 591409"/>
              <a:gd name="connsiteX171" fmla="*/ 192212 w 607258"/>
              <a:gd name="connsiteY171" fmla="*/ 233529 h 591409"/>
              <a:gd name="connsiteX172" fmla="*/ 234946 w 607258"/>
              <a:gd name="connsiteY172" fmla="*/ 279095 h 591409"/>
              <a:gd name="connsiteX173" fmla="*/ 213345 w 607258"/>
              <a:gd name="connsiteY173" fmla="*/ 317192 h 591409"/>
              <a:gd name="connsiteX174" fmla="*/ 132177 w 607258"/>
              <a:gd name="connsiteY174" fmla="*/ 171715 h 591409"/>
              <a:gd name="connsiteX175" fmla="*/ 304145 w 607258"/>
              <a:gd name="connsiteY175" fmla="*/ 0 h 59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607258" h="591409">
                <a:moveTo>
                  <a:pt x="254856" y="462909"/>
                </a:moveTo>
                <a:lnTo>
                  <a:pt x="281230" y="545836"/>
                </a:lnTo>
                <a:lnTo>
                  <a:pt x="284784" y="557043"/>
                </a:lnTo>
                <a:lnTo>
                  <a:pt x="296568" y="523797"/>
                </a:lnTo>
                <a:cubicBezTo>
                  <a:pt x="269446" y="486256"/>
                  <a:pt x="298626" y="484388"/>
                  <a:pt x="303676" y="484388"/>
                </a:cubicBezTo>
                <a:lnTo>
                  <a:pt x="303769" y="484388"/>
                </a:lnTo>
                <a:lnTo>
                  <a:pt x="303863" y="484388"/>
                </a:lnTo>
                <a:lnTo>
                  <a:pt x="304050" y="484388"/>
                </a:lnTo>
                <a:lnTo>
                  <a:pt x="304144" y="484388"/>
                </a:lnTo>
                <a:cubicBezTo>
                  <a:pt x="309287" y="484388"/>
                  <a:pt x="338280" y="486256"/>
                  <a:pt x="311252" y="523797"/>
                </a:cubicBezTo>
                <a:lnTo>
                  <a:pt x="322942" y="557043"/>
                </a:lnTo>
                <a:lnTo>
                  <a:pt x="326590" y="545836"/>
                </a:lnTo>
                <a:lnTo>
                  <a:pt x="352870" y="462909"/>
                </a:lnTo>
                <a:cubicBezTo>
                  <a:pt x="352870" y="462909"/>
                  <a:pt x="373352" y="476263"/>
                  <a:pt x="407395" y="489244"/>
                </a:cubicBezTo>
                <a:cubicBezTo>
                  <a:pt x="413662" y="491579"/>
                  <a:pt x="418712" y="494287"/>
                  <a:pt x="423014" y="497556"/>
                </a:cubicBezTo>
                <a:cubicBezTo>
                  <a:pt x="439942" y="489711"/>
                  <a:pt x="449575" y="483454"/>
                  <a:pt x="449575" y="483454"/>
                </a:cubicBezTo>
                <a:lnTo>
                  <a:pt x="471647" y="553214"/>
                </a:lnTo>
                <a:lnTo>
                  <a:pt x="474640" y="562646"/>
                </a:lnTo>
                <a:lnTo>
                  <a:pt x="484460" y="534630"/>
                </a:lnTo>
                <a:cubicBezTo>
                  <a:pt x="461733" y="503065"/>
                  <a:pt x="486237" y="501571"/>
                  <a:pt x="490446" y="501571"/>
                </a:cubicBezTo>
                <a:lnTo>
                  <a:pt x="490539" y="501571"/>
                </a:lnTo>
                <a:lnTo>
                  <a:pt x="490726" y="501571"/>
                </a:lnTo>
                <a:lnTo>
                  <a:pt x="490820" y="501571"/>
                </a:lnTo>
                <a:lnTo>
                  <a:pt x="490913" y="501571"/>
                </a:lnTo>
                <a:cubicBezTo>
                  <a:pt x="495215" y="501571"/>
                  <a:pt x="519625" y="503065"/>
                  <a:pt x="496899" y="534630"/>
                </a:cubicBezTo>
                <a:lnTo>
                  <a:pt x="506813" y="562646"/>
                </a:lnTo>
                <a:lnTo>
                  <a:pt x="509805" y="553214"/>
                </a:lnTo>
                <a:lnTo>
                  <a:pt x="531877" y="483454"/>
                </a:lnTo>
                <a:cubicBezTo>
                  <a:pt x="531877" y="483454"/>
                  <a:pt x="548899" y="494567"/>
                  <a:pt x="577611" y="505493"/>
                </a:cubicBezTo>
                <a:cubicBezTo>
                  <a:pt x="609129" y="516980"/>
                  <a:pt x="607165" y="542848"/>
                  <a:pt x="607258" y="591409"/>
                </a:cubicBezTo>
                <a:lnTo>
                  <a:pt x="490352" y="591409"/>
                </a:lnTo>
                <a:lnTo>
                  <a:pt x="484366" y="591409"/>
                </a:lnTo>
                <a:lnTo>
                  <a:pt x="442935" y="591409"/>
                </a:lnTo>
                <a:lnTo>
                  <a:pt x="373072" y="591409"/>
                </a:lnTo>
                <a:lnTo>
                  <a:pt x="303769" y="591409"/>
                </a:lnTo>
                <a:lnTo>
                  <a:pt x="296568" y="591409"/>
                </a:lnTo>
                <a:lnTo>
                  <a:pt x="234093" y="591409"/>
                </a:lnTo>
                <a:lnTo>
                  <a:pt x="164230" y="591409"/>
                </a:lnTo>
                <a:lnTo>
                  <a:pt x="117093" y="591409"/>
                </a:lnTo>
                <a:lnTo>
                  <a:pt x="111108" y="591409"/>
                </a:lnTo>
                <a:lnTo>
                  <a:pt x="0" y="591409"/>
                </a:lnTo>
                <a:cubicBezTo>
                  <a:pt x="655" y="542848"/>
                  <a:pt x="-1403" y="516980"/>
                  <a:pt x="30208" y="505493"/>
                </a:cubicBezTo>
                <a:cubicBezTo>
                  <a:pt x="58734" y="494661"/>
                  <a:pt x="75942" y="483454"/>
                  <a:pt x="75942" y="483454"/>
                </a:cubicBezTo>
                <a:lnTo>
                  <a:pt x="98014" y="553214"/>
                </a:lnTo>
                <a:lnTo>
                  <a:pt x="101007" y="562646"/>
                </a:lnTo>
                <a:lnTo>
                  <a:pt x="110827" y="534630"/>
                </a:lnTo>
                <a:cubicBezTo>
                  <a:pt x="88194" y="503065"/>
                  <a:pt x="112604" y="501571"/>
                  <a:pt x="116813" y="501571"/>
                </a:cubicBezTo>
                <a:lnTo>
                  <a:pt x="117000" y="501571"/>
                </a:lnTo>
                <a:lnTo>
                  <a:pt x="117093" y="501571"/>
                </a:lnTo>
                <a:lnTo>
                  <a:pt x="117187" y="501571"/>
                </a:lnTo>
                <a:lnTo>
                  <a:pt x="117374" y="501571"/>
                </a:lnTo>
                <a:cubicBezTo>
                  <a:pt x="121583" y="501571"/>
                  <a:pt x="145993" y="503065"/>
                  <a:pt x="123360" y="534630"/>
                </a:cubicBezTo>
                <a:lnTo>
                  <a:pt x="133180" y="562646"/>
                </a:lnTo>
                <a:lnTo>
                  <a:pt x="136172" y="553214"/>
                </a:lnTo>
                <a:lnTo>
                  <a:pt x="158244" y="483454"/>
                </a:lnTo>
                <a:cubicBezTo>
                  <a:pt x="158244" y="483454"/>
                  <a:pt x="167877" y="489804"/>
                  <a:pt x="184806" y="497556"/>
                </a:cubicBezTo>
                <a:cubicBezTo>
                  <a:pt x="189014" y="494194"/>
                  <a:pt x="194158" y="491485"/>
                  <a:pt x="200424" y="489244"/>
                </a:cubicBezTo>
                <a:cubicBezTo>
                  <a:pt x="234467" y="476263"/>
                  <a:pt x="254856" y="462909"/>
                  <a:pt x="254856" y="462909"/>
                </a:cubicBezTo>
                <a:close/>
                <a:moveTo>
                  <a:pt x="486780" y="322405"/>
                </a:moveTo>
                <a:cubicBezTo>
                  <a:pt x="499780" y="321284"/>
                  <a:pt x="509601" y="324553"/>
                  <a:pt x="516615" y="328662"/>
                </a:cubicBezTo>
                <a:cubicBezTo>
                  <a:pt x="527090" y="334546"/>
                  <a:pt x="531112" y="342111"/>
                  <a:pt x="531112" y="342111"/>
                </a:cubicBezTo>
                <a:cubicBezTo>
                  <a:pt x="531112" y="342111"/>
                  <a:pt x="555148" y="343699"/>
                  <a:pt x="547012" y="392546"/>
                </a:cubicBezTo>
                <a:cubicBezTo>
                  <a:pt x="546544" y="395067"/>
                  <a:pt x="545796" y="397682"/>
                  <a:pt x="544954" y="400297"/>
                </a:cubicBezTo>
                <a:cubicBezTo>
                  <a:pt x="549630" y="399737"/>
                  <a:pt x="555429" y="402632"/>
                  <a:pt x="550004" y="421405"/>
                </a:cubicBezTo>
                <a:cubicBezTo>
                  <a:pt x="546170" y="435134"/>
                  <a:pt x="542522" y="438964"/>
                  <a:pt x="539810" y="439244"/>
                </a:cubicBezTo>
                <a:cubicBezTo>
                  <a:pt x="537285" y="455588"/>
                  <a:pt x="524191" y="476322"/>
                  <a:pt x="503802" y="483700"/>
                </a:cubicBezTo>
                <a:cubicBezTo>
                  <a:pt x="495197" y="486689"/>
                  <a:pt x="485845" y="486689"/>
                  <a:pt x="477334" y="483700"/>
                </a:cubicBezTo>
                <a:cubicBezTo>
                  <a:pt x="456664" y="476509"/>
                  <a:pt x="443944" y="455681"/>
                  <a:pt x="441419" y="439244"/>
                </a:cubicBezTo>
                <a:cubicBezTo>
                  <a:pt x="438707" y="439150"/>
                  <a:pt x="435059" y="435228"/>
                  <a:pt x="431225" y="421405"/>
                </a:cubicBezTo>
                <a:cubicBezTo>
                  <a:pt x="425800" y="402632"/>
                  <a:pt x="431412" y="399737"/>
                  <a:pt x="436275" y="400297"/>
                </a:cubicBezTo>
                <a:cubicBezTo>
                  <a:pt x="435340" y="397682"/>
                  <a:pt x="434685" y="395161"/>
                  <a:pt x="434217" y="392546"/>
                </a:cubicBezTo>
                <a:cubicBezTo>
                  <a:pt x="432440" y="383860"/>
                  <a:pt x="431973" y="375641"/>
                  <a:pt x="434030" y="367795"/>
                </a:cubicBezTo>
                <a:cubicBezTo>
                  <a:pt x="436462" y="357335"/>
                  <a:pt x="442167" y="348836"/>
                  <a:pt x="448527" y="342392"/>
                </a:cubicBezTo>
                <a:cubicBezTo>
                  <a:pt x="452642" y="338095"/>
                  <a:pt x="457132" y="334360"/>
                  <a:pt x="461995" y="331277"/>
                </a:cubicBezTo>
                <a:cubicBezTo>
                  <a:pt x="466017" y="328569"/>
                  <a:pt x="470319" y="326141"/>
                  <a:pt x="475089" y="324553"/>
                </a:cubicBezTo>
                <a:cubicBezTo>
                  <a:pt x="478830" y="323152"/>
                  <a:pt x="482852" y="322405"/>
                  <a:pt x="486780" y="322405"/>
                </a:cubicBezTo>
                <a:close/>
                <a:moveTo>
                  <a:pt x="113711" y="322405"/>
                </a:moveTo>
                <a:cubicBezTo>
                  <a:pt x="126714" y="321284"/>
                  <a:pt x="136536" y="324553"/>
                  <a:pt x="143552" y="328662"/>
                </a:cubicBezTo>
                <a:cubicBezTo>
                  <a:pt x="154029" y="334546"/>
                  <a:pt x="157958" y="342111"/>
                  <a:pt x="157958" y="342111"/>
                </a:cubicBezTo>
                <a:cubicBezTo>
                  <a:pt x="157958" y="342111"/>
                  <a:pt x="182092" y="343699"/>
                  <a:pt x="173954" y="392546"/>
                </a:cubicBezTo>
                <a:cubicBezTo>
                  <a:pt x="173486" y="395067"/>
                  <a:pt x="172738" y="397682"/>
                  <a:pt x="171802" y="400297"/>
                </a:cubicBezTo>
                <a:cubicBezTo>
                  <a:pt x="176573" y="399737"/>
                  <a:pt x="182279" y="402632"/>
                  <a:pt x="176947" y="421405"/>
                </a:cubicBezTo>
                <a:cubicBezTo>
                  <a:pt x="173112" y="435134"/>
                  <a:pt x="169464" y="438964"/>
                  <a:pt x="166751" y="439244"/>
                </a:cubicBezTo>
                <a:cubicBezTo>
                  <a:pt x="164225" y="455588"/>
                  <a:pt x="151129" y="476322"/>
                  <a:pt x="130643" y="483700"/>
                </a:cubicBezTo>
                <a:cubicBezTo>
                  <a:pt x="122037" y="486689"/>
                  <a:pt x="112682" y="486689"/>
                  <a:pt x="104264" y="483700"/>
                </a:cubicBezTo>
                <a:cubicBezTo>
                  <a:pt x="83497" y="476509"/>
                  <a:pt x="70775" y="455681"/>
                  <a:pt x="68343" y="439244"/>
                </a:cubicBezTo>
                <a:cubicBezTo>
                  <a:pt x="65536" y="438964"/>
                  <a:pt x="61982" y="435134"/>
                  <a:pt x="58053" y="421592"/>
                </a:cubicBezTo>
                <a:cubicBezTo>
                  <a:pt x="52721" y="402726"/>
                  <a:pt x="58427" y="399924"/>
                  <a:pt x="63198" y="400391"/>
                </a:cubicBezTo>
                <a:cubicBezTo>
                  <a:pt x="62169" y="397776"/>
                  <a:pt x="61608" y="395254"/>
                  <a:pt x="61046" y="392639"/>
                </a:cubicBezTo>
                <a:cubicBezTo>
                  <a:pt x="59363" y="383953"/>
                  <a:pt x="58801" y="375734"/>
                  <a:pt x="60953" y="367889"/>
                </a:cubicBezTo>
                <a:cubicBezTo>
                  <a:pt x="63291" y="357428"/>
                  <a:pt x="69091" y="348929"/>
                  <a:pt x="75452" y="342485"/>
                </a:cubicBezTo>
                <a:cubicBezTo>
                  <a:pt x="79568" y="338282"/>
                  <a:pt x="84058" y="334546"/>
                  <a:pt x="88922" y="331371"/>
                </a:cubicBezTo>
                <a:cubicBezTo>
                  <a:pt x="92758" y="328662"/>
                  <a:pt x="97154" y="326327"/>
                  <a:pt x="101831" y="324646"/>
                </a:cubicBezTo>
                <a:cubicBezTo>
                  <a:pt x="105573" y="323432"/>
                  <a:pt x="109502" y="322685"/>
                  <a:pt x="113711" y="322405"/>
                </a:cubicBezTo>
                <a:close/>
                <a:moveTo>
                  <a:pt x="299632" y="270867"/>
                </a:moveTo>
                <a:cubicBezTo>
                  <a:pt x="314973" y="269560"/>
                  <a:pt x="326666" y="273389"/>
                  <a:pt x="335085" y="278338"/>
                </a:cubicBezTo>
                <a:cubicBezTo>
                  <a:pt x="347527" y="285342"/>
                  <a:pt x="352298" y="294401"/>
                  <a:pt x="352298" y="294401"/>
                </a:cubicBezTo>
                <a:cubicBezTo>
                  <a:pt x="352298" y="294401"/>
                  <a:pt x="380922" y="296455"/>
                  <a:pt x="371194" y="354447"/>
                </a:cubicBezTo>
                <a:cubicBezTo>
                  <a:pt x="370632" y="357436"/>
                  <a:pt x="369884" y="360517"/>
                  <a:pt x="368761" y="363693"/>
                </a:cubicBezTo>
                <a:cubicBezTo>
                  <a:pt x="374468" y="363039"/>
                  <a:pt x="381203" y="366401"/>
                  <a:pt x="374842" y="388813"/>
                </a:cubicBezTo>
                <a:cubicBezTo>
                  <a:pt x="370258" y="405249"/>
                  <a:pt x="365862" y="409825"/>
                  <a:pt x="362588" y="410105"/>
                </a:cubicBezTo>
                <a:cubicBezTo>
                  <a:pt x="359594" y="429529"/>
                  <a:pt x="344066" y="454276"/>
                  <a:pt x="319744" y="463055"/>
                </a:cubicBezTo>
                <a:cubicBezTo>
                  <a:pt x="309641" y="466790"/>
                  <a:pt x="298416" y="466790"/>
                  <a:pt x="288313" y="463148"/>
                </a:cubicBezTo>
                <a:cubicBezTo>
                  <a:pt x="263617" y="454557"/>
                  <a:pt x="248462" y="429809"/>
                  <a:pt x="245469" y="410199"/>
                </a:cubicBezTo>
                <a:cubicBezTo>
                  <a:pt x="242288" y="409825"/>
                  <a:pt x="237892" y="405342"/>
                  <a:pt x="233308" y="388907"/>
                </a:cubicBezTo>
                <a:cubicBezTo>
                  <a:pt x="226947" y="366494"/>
                  <a:pt x="233682" y="363319"/>
                  <a:pt x="239482" y="363786"/>
                </a:cubicBezTo>
                <a:cubicBezTo>
                  <a:pt x="238360" y="360704"/>
                  <a:pt x="237518" y="357716"/>
                  <a:pt x="237050" y="354541"/>
                </a:cubicBezTo>
                <a:cubicBezTo>
                  <a:pt x="234992" y="344082"/>
                  <a:pt x="234431" y="334370"/>
                  <a:pt x="236863" y="325031"/>
                </a:cubicBezTo>
                <a:cubicBezTo>
                  <a:pt x="239763" y="312517"/>
                  <a:pt x="246498" y="302525"/>
                  <a:pt x="254075" y="294774"/>
                </a:cubicBezTo>
                <a:cubicBezTo>
                  <a:pt x="258846" y="289731"/>
                  <a:pt x="264365" y="285249"/>
                  <a:pt x="270071" y="281607"/>
                </a:cubicBezTo>
                <a:cubicBezTo>
                  <a:pt x="274655" y="278338"/>
                  <a:pt x="279894" y="275537"/>
                  <a:pt x="285506" y="273669"/>
                </a:cubicBezTo>
                <a:cubicBezTo>
                  <a:pt x="289903" y="272175"/>
                  <a:pt x="294674" y="271148"/>
                  <a:pt x="299632" y="270867"/>
                </a:cubicBezTo>
                <a:close/>
                <a:moveTo>
                  <a:pt x="246074" y="135486"/>
                </a:moveTo>
                <a:cubicBezTo>
                  <a:pt x="243923" y="146504"/>
                  <a:pt x="242708" y="158643"/>
                  <a:pt x="242708" y="171715"/>
                </a:cubicBezTo>
                <a:cubicBezTo>
                  <a:pt x="242708" y="184787"/>
                  <a:pt x="244017" y="196833"/>
                  <a:pt x="246168" y="207944"/>
                </a:cubicBezTo>
                <a:lnTo>
                  <a:pt x="291334" y="207944"/>
                </a:lnTo>
                <a:lnTo>
                  <a:pt x="291334" y="135486"/>
                </a:lnTo>
                <a:close/>
                <a:moveTo>
                  <a:pt x="388399" y="135299"/>
                </a:moveTo>
                <a:cubicBezTo>
                  <a:pt x="390269" y="146504"/>
                  <a:pt x="391391" y="158643"/>
                  <a:pt x="391391" y="171528"/>
                </a:cubicBezTo>
                <a:cubicBezTo>
                  <a:pt x="391391" y="184507"/>
                  <a:pt x="390269" y="196459"/>
                  <a:pt x="388399" y="207757"/>
                </a:cubicBezTo>
                <a:lnTo>
                  <a:pt x="426926" y="207757"/>
                </a:lnTo>
                <a:cubicBezTo>
                  <a:pt x="430292" y="196366"/>
                  <a:pt x="432162" y="184134"/>
                  <a:pt x="432162" y="171528"/>
                </a:cubicBezTo>
                <a:cubicBezTo>
                  <a:pt x="432162" y="159016"/>
                  <a:pt x="430292" y="146784"/>
                  <a:pt x="426926" y="135299"/>
                </a:cubicBezTo>
                <a:close/>
                <a:moveTo>
                  <a:pt x="316956" y="135299"/>
                </a:moveTo>
                <a:lnTo>
                  <a:pt x="316956" y="207757"/>
                </a:lnTo>
                <a:lnTo>
                  <a:pt x="362216" y="207757"/>
                </a:lnTo>
                <a:cubicBezTo>
                  <a:pt x="364367" y="196739"/>
                  <a:pt x="365582" y="184601"/>
                  <a:pt x="365582" y="171528"/>
                </a:cubicBezTo>
                <a:cubicBezTo>
                  <a:pt x="365582" y="158456"/>
                  <a:pt x="364273" y="146411"/>
                  <a:pt x="362122" y="135299"/>
                </a:cubicBezTo>
                <a:close/>
                <a:moveTo>
                  <a:pt x="181177" y="135299"/>
                </a:moveTo>
                <a:cubicBezTo>
                  <a:pt x="177811" y="146784"/>
                  <a:pt x="175940" y="159016"/>
                  <a:pt x="175940" y="171528"/>
                </a:cubicBezTo>
                <a:cubicBezTo>
                  <a:pt x="175940" y="184134"/>
                  <a:pt x="177811" y="196366"/>
                  <a:pt x="181177" y="207757"/>
                </a:cubicBezTo>
                <a:lnTo>
                  <a:pt x="219704" y="207757"/>
                </a:lnTo>
                <a:cubicBezTo>
                  <a:pt x="217834" y="196553"/>
                  <a:pt x="216712" y="184507"/>
                  <a:pt x="216712" y="171528"/>
                </a:cubicBezTo>
                <a:cubicBezTo>
                  <a:pt x="216712" y="158643"/>
                  <a:pt x="217834" y="146691"/>
                  <a:pt x="219704" y="135299"/>
                </a:cubicBezTo>
                <a:close/>
                <a:moveTo>
                  <a:pt x="253368" y="54157"/>
                </a:moveTo>
                <a:cubicBezTo>
                  <a:pt x="227372" y="65362"/>
                  <a:pt x="205771" y="85064"/>
                  <a:pt x="192024" y="109715"/>
                </a:cubicBezTo>
                <a:lnTo>
                  <a:pt x="225876" y="109715"/>
                </a:lnTo>
                <a:cubicBezTo>
                  <a:pt x="232796" y="87118"/>
                  <a:pt x="242895" y="68723"/>
                  <a:pt x="253368" y="54157"/>
                </a:cubicBezTo>
                <a:close/>
                <a:moveTo>
                  <a:pt x="354922" y="54064"/>
                </a:moveTo>
                <a:cubicBezTo>
                  <a:pt x="365395" y="68630"/>
                  <a:pt x="375494" y="87025"/>
                  <a:pt x="382414" y="109528"/>
                </a:cubicBezTo>
                <a:lnTo>
                  <a:pt x="416266" y="109528"/>
                </a:lnTo>
                <a:cubicBezTo>
                  <a:pt x="402519" y="85064"/>
                  <a:pt x="380918" y="65362"/>
                  <a:pt x="354922" y="54064"/>
                </a:cubicBezTo>
                <a:close/>
                <a:moveTo>
                  <a:pt x="316956" y="49301"/>
                </a:moveTo>
                <a:lnTo>
                  <a:pt x="316956" y="109715"/>
                </a:lnTo>
                <a:lnTo>
                  <a:pt x="355109" y="109715"/>
                </a:lnTo>
                <a:cubicBezTo>
                  <a:pt x="344916" y="81702"/>
                  <a:pt x="329487" y="61907"/>
                  <a:pt x="316956" y="49301"/>
                </a:cubicBezTo>
                <a:close/>
                <a:moveTo>
                  <a:pt x="291334" y="49021"/>
                </a:moveTo>
                <a:cubicBezTo>
                  <a:pt x="278803" y="61534"/>
                  <a:pt x="263093" y="81422"/>
                  <a:pt x="252994" y="109528"/>
                </a:cubicBezTo>
                <a:lnTo>
                  <a:pt x="291334" y="109528"/>
                </a:lnTo>
                <a:close/>
                <a:moveTo>
                  <a:pt x="304145" y="0"/>
                </a:moveTo>
                <a:cubicBezTo>
                  <a:pt x="399059" y="0"/>
                  <a:pt x="476113" y="77034"/>
                  <a:pt x="476113" y="171715"/>
                </a:cubicBezTo>
                <a:cubicBezTo>
                  <a:pt x="476113" y="232315"/>
                  <a:pt x="444413" y="285725"/>
                  <a:pt x="396628" y="316258"/>
                </a:cubicBezTo>
                <a:cubicBezTo>
                  <a:pt x="394664" y="304680"/>
                  <a:pt x="390643" y="294969"/>
                  <a:pt x="384565" y="287219"/>
                </a:cubicBezTo>
                <a:cubicBezTo>
                  <a:pt x="381573" y="283484"/>
                  <a:pt x="378300" y="280496"/>
                  <a:pt x="374933" y="277975"/>
                </a:cubicBezTo>
                <a:cubicBezTo>
                  <a:pt x="392046" y="266677"/>
                  <a:pt x="406166" y="251457"/>
                  <a:pt x="416078" y="233529"/>
                </a:cubicBezTo>
                <a:lnTo>
                  <a:pt x="382321" y="233529"/>
                </a:lnTo>
                <a:cubicBezTo>
                  <a:pt x="377926" y="247908"/>
                  <a:pt x="372222" y="260607"/>
                  <a:pt x="365956" y="271625"/>
                </a:cubicBezTo>
                <a:cubicBezTo>
                  <a:pt x="361748" y="267050"/>
                  <a:pt x="355670" y="261728"/>
                  <a:pt x="347441" y="257059"/>
                </a:cubicBezTo>
                <a:cubicBezTo>
                  <a:pt x="346693" y="256685"/>
                  <a:pt x="346038" y="256312"/>
                  <a:pt x="345290" y="255938"/>
                </a:cubicBezTo>
                <a:cubicBezTo>
                  <a:pt x="348937" y="249216"/>
                  <a:pt x="352397" y="241746"/>
                  <a:pt x="355296" y="233715"/>
                </a:cubicBezTo>
                <a:lnTo>
                  <a:pt x="316956" y="233715"/>
                </a:lnTo>
                <a:lnTo>
                  <a:pt x="316956" y="246881"/>
                </a:lnTo>
                <a:cubicBezTo>
                  <a:pt x="313403" y="246414"/>
                  <a:pt x="309662" y="246134"/>
                  <a:pt x="305735" y="246134"/>
                </a:cubicBezTo>
                <a:cubicBezTo>
                  <a:pt x="303303" y="246134"/>
                  <a:pt x="300685" y="246228"/>
                  <a:pt x="298067" y="246508"/>
                </a:cubicBezTo>
                <a:cubicBezTo>
                  <a:pt x="295822" y="246508"/>
                  <a:pt x="293578" y="246788"/>
                  <a:pt x="291334" y="247161"/>
                </a:cubicBezTo>
                <a:lnTo>
                  <a:pt x="291334" y="233529"/>
                </a:lnTo>
                <a:lnTo>
                  <a:pt x="253181" y="233529"/>
                </a:lnTo>
                <a:cubicBezTo>
                  <a:pt x="256267" y="241932"/>
                  <a:pt x="259727" y="249589"/>
                  <a:pt x="263654" y="256592"/>
                </a:cubicBezTo>
                <a:cubicBezTo>
                  <a:pt x="261223" y="257993"/>
                  <a:pt x="258885" y="259487"/>
                  <a:pt x="256548" y="261074"/>
                </a:cubicBezTo>
                <a:cubicBezTo>
                  <a:pt x="251498" y="264155"/>
                  <a:pt x="246822" y="267797"/>
                  <a:pt x="242427" y="271812"/>
                </a:cubicBezTo>
                <a:cubicBezTo>
                  <a:pt x="236162" y="260701"/>
                  <a:pt x="230458" y="248002"/>
                  <a:pt x="225969" y="233529"/>
                </a:cubicBezTo>
                <a:lnTo>
                  <a:pt x="192212" y="233529"/>
                </a:lnTo>
                <a:cubicBezTo>
                  <a:pt x="202404" y="252017"/>
                  <a:pt x="217273" y="267704"/>
                  <a:pt x="234946" y="279095"/>
                </a:cubicBezTo>
                <a:cubicBezTo>
                  <a:pt x="224380" y="290487"/>
                  <a:pt x="216992" y="303279"/>
                  <a:pt x="213345" y="317192"/>
                </a:cubicBezTo>
                <a:cubicBezTo>
                  <a:pt x="164719" y="286939"/>
                  <a:pt x="132177" y="232968"/>
                  <a:pt x="132177" y="171715"/>
                </a:cubicBezTo>
                <a:cubicBezTo>
                  <a:pt x="132177" y="76940"/>
                  <a:pt x="209418" y="0"/>
                  <a:pt x="304145" y="0"/>
                </a:cubicBezTo>
                <a:close/>
              </a:path>
            </a:pathLst>
          </a:custGeom>
          <a:solidFill>
            <a:srgbClr val="651919"/>
          </a:solidFill>
          <a:ln>
            <a:noFill/>
          </a:ln>
        </p:spPr>
      </p:sp>
      <p:sp>
        <p:nvSpPr>
          <p:cNvPr id="12" name="group_126465"/>
          <p:cNvSpPr>
            <a:spLocks noChangeAspect="1"/>
          </p:cNvSpPr>
          <p:nvPr/>
        </p:nvSpPr>
        <p:spPr bwMode="auto">
          <a:xfrm>
            <a:off x="4228472" y="2864588"/>
            <a:ext cx="607212" cy="838242"/>
          </a:xfrm>
          <a:custGeom>
            <a:avLst/>
            <a:gdLst>
              <a:gd name="connsiteX0" fmla="*/ 216981 w 433624"/>
              <a:gd name="connsiteY0" fmla="*/ 357580 h 598607"/>
              <a:gd name="connsiteX1" fmla="*/ 188967 w 433624"/>
              <a:gd name="connsiteY1" fmla="*/ 414341 h 598607"/>
              <a:gd name="connsiteX2" fmla="*/ 126349 w 433624"/>
              <a:gd name="connsiteY2" fmla="*/ 423389 h 598607"/>
              <a:gd name="connsiteX3" fmla="*/ 171665 w 433624"/>
              <a:gd name="connsiteY3" fmla="*/ 467537 h 598607"/>
              <a:gd name="connsiteX4" fmla="*/ 160954 w 433624"/>
              <a:gd name="connsiteY4" fmla="*/ 529781 h 598607"/>
              <a:gd name="connsiteX5" fmla="*/ 216981 w 433624"/>
              <a:gd name="connsiteY5" fmla="*/ 500441 h 598607"/>
              <a:gd name="connsiteX6" fmla="*/ 272733 w 433624"/>
              <a:gd name="connsiteY6" fmla="*/ 529781 h 598607"/>
              <a:gd name="connsiteX7" fmla="*/ 262022 w 433624"/>
              <a:gd name="connsiteY7" fmla="*/ 467537 h 598607"/>
              <a:gd name="connsiteX8" fmla="*/ 307338 w 433624"/>
              <a:gd name="connsiteY8" fmla="*/ 423389 h 598607"/>
              <a:gd name="connsiteX9" fmla="*/ 244720 w 433624"/>
              <a:gd name="connsiteY9" fmla="*/ 414341 h 598607"/>
              <a:gd name="connsiteX10" fmla="*/ 216706 w 433624"/>
              <a:gd name="connsiteY10" fmla="*/ 288754 h 598607"/>
              <a:gd name="connsiteX11" fmla="*/ 371879 w 433624"/>
              <a:gd name="connsiteY11" fmla="*/ 443681 h 598607"/>
              <a:gd name="connsiteX12" fmla="*/ 216706 w 433624"/>
              <a:gd name="connsiteY12" fmla="*/ 598607 h 598607"/>
              <a:gd name="connsiteX13" fmla="*/ 61533 w 433624"/>
              <a:gd name="connsiteY13" fmla="*/ 443681 h 598607"/>
              <a:gd name="connsiteX14" fmla="*/ 216706 w 433624"/>
              <a:gd name="connsiteY14" fmla="*/ 288754 h 598607"/>
              <a:gd name="connsiteX15" fmla="*/ 0 w 433624"/>
              <a:gd name="connsiteY15" fmla="*/ 0 h 598607"/>
              <a:gd name="connsiteX16" fmla="*/ 142527 w 433624"/>
              <a:gd name="connsiteY16" fmla="*/ 0 h 598607"/>
              <a:gd name="connsiteX17" fmla="*/ 216675 w 433624"/>
              <a:gd name="connsiteY17" fmla="*/ 98719 h 598607"/>
              <a:gd name="connsiteX18" fmla="*/ 291097 w 433624"/>
              <a:gd name="connsiteY18" fmla="*/ 0 h 598607"/>
              <a:gd name="connsiteX19" fmla="*/ 433624 w 433624"/>
              <a:gd name="connsiteY19" fmla="*/ 0 h 598607"/>
              <a:gd name="connsiteX20" fmla="*/ 216675 w 433624"/>
              <a:gd name="connsiteY20" fmla="*/ 288754 h 598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33624" h="598607">
                <a:moveTo>
                  <a:pt x="216981" y="357580"/>
                </a:moveTo>
                <a:lnTo>
                  <a:pt x="188967" y="414341"/>
                </a:lnTo>
                <a:lnTo>
                  <a:pt x="126349" y="423389"/>
                </a:lnTo>
                <a:lnTo>
                  <a:pt x="171665" y="467537"/>
                </a:lnTo>
                <a:lnTo>
                  <a:pt x="160954" y="529781"/>
                </a:lnTo>
                <a:lnTo>
                  <a:pt x="216981" y="500441"/>
                </a:lnTo>
                <a:lnTo>
                  <a:pt x="272733" y="529781"/>
                </a:lnTo>
                <a:lnTo>
                  <a:pt x="262022" y="467537"/>
                </a:lnTo>
                <a:lnTo>
                  <a:pt x="307338" y="423389"/>
                </a:lnTo>
                <a:lnTo>
                  <a:pt x="244720" y="414341"/>
                </a:lnTo>
                <a:close/>
                <a:moveTo>
                  <a:pt x="216706" y="288754"/>
                </a:moveTo>
                <a:cubicBezTo>
                  <a:pt x="302669" y="288754"/>
                  <a:pt x="371879" y="358128"/>
                  <a:pt x="371879" y="443681"/>
                </a:cubicBezTo>
                <a:cubicBezTo>
                  <a:pt x="371879" y="529233"/>
                  <a:pt x="302394" y="598607"/>
                  <a:pt x="216706" y="598607"/>
                </a:cubicBezTo>
                <a:cubicBezTo>
                  <a:pt x="131018" y="598607"/>
                  <a:pt x="61533" y="529233"/>
                  <a:pt x="61533" y="443681"/>
                </a:cubicBezTo>
                <a:cubicBezTo>
                  <a:pt x="61533" y="358128"/>
                  <a:pt x="131018" y="288754"/>
                  <a:pt x="216706" y="288754"/>
                </a:cubicBezTo>
                <a:close/>
                <a:moveTo>
                  <a:pt x="0" y="0"/>
                </a:moveTo>
                <a:lnTo>
                  <a:pt x="142527" y="0"/>
                </a:lnTo>
                <a:lnTo>
                  <a:pt x="216675" y="98719"/>
                </a:lnTo>
                <a:lnTo>
                  <a:pt x="291097" y="0"/>
                </a:lnTo>
                <a:lnTo>
                  <a:pt x="433624" y="0"/>
                </a:lnTo>
                <a:lnTo>
                  <a:pt x="216675" y="288754"/>
                </a:lnTo>
                <a:close/>
              </a:path>
            </a:pathLst>
          </a:custGeom>
          <a:solidFill>
            <a:srgbClr val="651919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" name="group_126465"/>
          <p:cNvSpPr>
            <a:spLocks noChangeAspect="1"/>
          </p:cNvSpPr>
          <p:nvPr/>
        </p:nvSpPr>
        <p:spPr bwMode="auto">
          <a:xfrm>
            <a:off x="7017150" y="2912868"/>
            <a:ext cx="838242" cy="741681"/>
          </a:xfrm>
          <a:custGeom>
            <a:avLst/>
            <a:gdLst>
              <a:gd name="connsiteX0" fmla="*/ 346955 w 604604"/>
              <a:gd name="connsiteY0" fmla="*/ 426171 h 534957"/>
              <a:gd name="connsiteX1" fmla="*/ 335677 w 604604"/>
              <a:gd name="connsiteY1" fmla="*/ 437433 h 534957"/>
              <a:gd name="connsiteX2" fmla="*/ 346955 w 604604"/>
              <a:gd name="connsiteY2" fmla="*/ 448695 h 534957"/>
              <a:gd name="connsiteX3" fmla="*/ 358233 w 604604"/>
              <a:gd name="connsiteY3" fmla="*/ 437433 h 534957"/>
              <a:gd name="connsiteX4" fmla="*/ 346955 w 604604"/>
              <a:gd name="connsiteY4" fmla="*/ 426171 h 534957"/>
              <a:gd name="connsiteX5" fmla="*/ 84996 w 604604"/>
              <a:gd name="connsiteY5" fmla="*/ 402971 h 534957"/>
              <a:gd name="connsiteX6" fmla="*/ 57323 w 604604"/>
              <a:gd name="connsiteY6" fmla="*/ 430602 h 534957"/>
              <a:gd name="connsiteX7" fmla="*/ 84996 w 604604"/>
              <a:gd name="connsiteY7" fmla="*/ 458349 h 534957"/>
              <a:gd name="connsiteX8" fmla="*/ 112785 w 604604"/>
              <a:gd name="connsiteY8" fmla="*/ 430602 h 534957"/>
              <a:gd name="connsiteX9" fmla="*/ 84996 w 604604"/>
              <a:gd name="connsiteY9" fmla="*/ 402971 h 534957"/>
              <a:gd name="connsiteX10" fmla="*/ 84996 w 604604"/>
              <a:gd name="connsiteY10" fmla="*/ 352701 h 534957"/>
              <a:gd name="connsiteX11" fmla="*/ 73252 w 604604"/>
              <a:gd name="connsiteY11" fmla="*/ 364427 h 534957"/>
              <a:gd name="connsiteX12" fmla="*/ 84996 w 604604"/>
              <a:gd name="connsiteY12" fmla="*/ 376269 h 534957"/>
              <a:gd name="connsiteX13" fmla="*/ 96856 w 604604"/>
              <a:gd name="connsiteY13" fmla="*/ 364427 h 534957"/>
              <a:gd name="connsiteX14" fmla="*/ 84996 w 604604"/>
              <a:gd name="connsiteY14" fmla="*/ 352701 h 534957"/>
              <a:gd name="connsiteX15" fmla="*/ 204992 w 604604"/>
              <a:gd name="connsiteY15" fmla="*/ 97028 h 534957"/>
              <a:gd name="connsiteX16" fmla="*/ 594373 w 604604"/>
              <a:gd name="connsiteY16" fmla="*/ 97028 h 534957"/>
              <a:gd name="connsiteX17" fmla="*/ 604604 w 604604"/>
              <a:gd name="connsiteY17" fmla="*/ 107245 h 534957"/>
              <a:gd name="connsiteX18" fmla="*/ 604604 w 604604"/>
              <a:gd name="connsiteY18" fmla="*/ 457402 h 534957"/>
              <a:gd name="connsiteX19" fmla="*/ 594373 w 604604"/>
              <a:gd name="connsiteY19" fmla="*/ 467503 h 534957"/>
              <a:gd name="connsiteX20" fmla="*/ 423808 w 604604"/>
              <a:gd name="connsiteY20" fmla="*/ 467503 h 534957"/>
              <a:gd name="connsiteX21" fmla="*/ 469617 w 604604"/>
              <a:gd name="connsiteY21" fmla="*/ 511737 h 534957"/>
              <a:gd name="connsiteX22" fmla="*/ 472059 w 604604"/>
              <a:gd name="connsiteY22" fmla="*/ 517310 h 534957"/>
              <a:gd name="connsiteX23" fmla="*/ 472059 w 604604"/>
              <a:gd name="connsiteY23" fmla="*/ 527178 h 534957"/>
              <a:gd name="connsiteX24" fmla="*/ 464269 w 604604"/>
              <a:gd name="connsiteY24" fmla="*/ 534957 h 534957"/>
              <a:gd name="connsiteX25" fmla="*/ 229641 w 604604"/>
              <a:gd name="connsiteY25" fmla="*/ 534957 h 534957"/>
              <a:gd name="connsiteX26" fmla="*/ 221851 w 604604"/>
              <a:gd name="connsiteY26" fmla="*/ 527178 h 534957"/>
              <a:gd name="connsiteX27" fmla="*/ 221851 w 604604"/>
              <a:gd name="connsiteY27" fmla="*/ 517310 h 534957"/>
              <a:gd name="connsiteX28" fmla="*/ 224292 w 604604"/>
              <a:gd name="connsiteY28" fmla="*/ 511737 h 534957"/>
              <a:gd name="connsiteX29" fmla="*/ 270102 w 604604"/>
              <a:gd name="connsiteY29" fmla="*/ 467503 h 534957"/>
              <a:gd name="connsiteX30" fmla="*/ 204992 w 604604"/>
              <a:gd name="connsiteY30" fmla="*/ 467503 h 534957"/>
              <a:gd name="connsiteX31" fmla="*/ 204992 w 604604"/>
              <a:gd name="connsiteY31" fmla="*/ 403764 h 534957"/>
              <a:gd name="connsiteX32" fmla="*/ 563445 w 604604"/>
              <a:gd name="connsiteY32" fmla="*/ 403764 h 534957"/>
              <a:gd name="connsiteX33" fmla="*/ 563445 w 604604"/>
              <a:gd name="connsiteY33" fmla="*/ 145558 h 534957"/>
              <a:gd name="connsiteX34" fmla="*/ 204992 w 604604"/>
              <a:gd name="connsiteY34" fmla="*/ 145558 h 534957"/>
              <a:gd name="connsiteX35" fmla="*/ 73601 w 604604"/>
              <a:gd name="connsiteY35" fmla="*/ 61531 h 534957"/>
              <a:gd name="connsiteX36" fmla="*/ 71625 w 604604"/>
              <a:gd name="connsiteY36" fmla="*/ 63505 h 534957"/>
              <a:gd name="connsiteX37" fmla="*/ 71625 w 604604"/>
              <a:gd name="connsiteY37" fmla="*/ 260753 h 534957"/>
              <a:gd name="connsiteX38" fmla="*/ 73601 w 604604"/>
              <a:gd name="connsiteY38" fmla="*/ 262726 h 534957"/>
              <a:gd name="connsiteX39" fmla="*/ 96507 w 604604"/>
              <a:gd name="connsiteY39" fmla="*/ 262726 h 534957"/>
              <a:gd name="connsiteX40" fmla="*/ 98484 w 604604"/>
              <a:gd name="connsiteY40" fmla="*/ 260753 h 534957"/>
              <a:gd name="connsiteX41" fmla="*/ 98484 w 604604"/>
              <a:gd name="connsiteY41" fmla="*/ 63505 h 534957"/>
              <a:gd name="connsiteX42" fmla="*/ 96507 w 604604"/>
              <a:gd name="connsiteY42" fmla="*/ 61531 h 534957"/>
              <a:gd name="connsiteX43" fmla="*/ 12558 w 604604"/>
              <a:gd name="connsiteY43" fmla="*/ 0 h 534957"/>
              <a:gd name="connsiteX44" fmla="*/ 157551 w 604604"/>
              <a:gd name="connsiteY44" fmla="*/ 0 h 534957"/>
              <a:gd name="connsiteX45" fmla="*/ 169992 w 604604"/>
              <a:gd name="connsiteY45" fmla="*/ 12538 h 534957"/>
              <a:gd name="connsiteX46" fmla="*/ 169992 w 604604"/>
              <a:gd name="connsiteY46" fmla="*/ 521970 h 534957"/>
              <a:gd name="connsiteX47" fmla="*/ 157551 w 604604"/>
              <a:gd name="connsiteY47" fmla="*/ 534392 h 534957"/>
              <a:gd name="connsiteX48" fmla="*/ 12558 w 604604"/>
              <a:gd name="connsiteY48" fmla="*/ 534392 h 534957"/>
              <a:gd name="connsiteX49" fmla="*/ 0 w 604604"/>
              <a:gd name="connsiteY49" fmla="*/ 521970 h 534957"/>
              <a:gd name="connsiteX50" fmla="*/ 0 w 604604"/>
              <a:gd name="connsiteY50" fmla="*/ 12538 h 534957"/>
              <a:gd name="connsiteX51" fmla="*/ 12558 w 604604"/>
              <a:gd name="connsiteY51" fmla="*/ 0 h 534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4604" h="534957">
                <a:moveTo>
                  <a:pt x="346955" y="426171"/>
                </a:moveTo>
                <a:cubicBezTo>
                  <a:pt x="340793" y="426171"/>
                  <a:pt x="335677" y="431280"/>
                  <a:pt x="335677" y="437433"/>
                </a:cubicBezTo>
                <a:cubicBezTo>
                  <a:pt x="335677" y="443586"/>
                  <a:pt x="340793" y="448695"/>
                  <a:pt x="346955" y="448695"/>
                </a:cubicBezTo>
                <a:cubicBezTo>
                  <a:pt x="353117" y="448695"/>
                  <a:pt x="358233" y="443586"/>
                  <a:pt x="358233" y="437433"/>
                </a:cubicBezTo>
                <a:cubicBezTo>
                  <a:pt x="358233" y="431280"/>
                  <a:pt x="353117" y="426171"/>
                  <a:pt x="346955" y="426171"/>
                </a:cubicBezTo>
                <a:close/>
                <a:moveTo>
                  <a:pt x="84996" y="402971"/>
                </a:moveTo>
                <a:cubicBezTo>
                  <a:pt x="69764" y="402971"/>
                  <a:pt x="57323" y="415393"/>
                  <a:pt x="57323" y="430602"/>
                </a:cubicBezTo>
                <a:cubicBezTo>
                  <a:pt x="57323" y="445926"/>
                  <a:pt x="69764" y="458349"/>
                  <a:pt x="84996" y="458349"/>
                </a:cubicBezTo>
                <a:cubicBezTo>
                  <a:pt x="100344" y="458349"/>
                  <a:pt x="112785" y="445926"/>
                  <a:pt x="112785" y="430602"/>
                </a:cubicBezTo>
                <a:cubicBezTo>
                  <a:pt x="112785" y="415393"/>
                  <a:pt x="100344" y="402971"/>
                  <a:pt x="84996" y="402971"/>
                </a:cubicBezTo>
                <a:close/>
                <a:moveTo>
                  <a:pt x="84996" y="352701"/>
                </a:moveTo>
                <a:cubicBezTo>
                  <a:pt x="78485" y="352701"/>
                  <a:pt x="73252" y="357925"/>
                  <a:pt x="73252" y="364427"/>
                </a:cubicBezTo>
                <a:cubicBezTo>
                  <a:pt x="73252" y="370928"/>
                  <a:pt x="78485" y="376269"/>
                  <a:pt x="84996" y="376269"/>
                </a:cubicBezTo>
                <a:cubicBezTo>
                  <a:pt x="91507" y="376269"/>
                  <a:pt x="96856" y="370928"/>
                  <a:pt x="96856" y="364427"/>
                </a:cubicBezTo>
                <a:cubicBezTo>
                  <a:pt x="96856" y="357925"/>
                  <a:pt x="91507" y="352701"/>
                  <a:pt x="84996" y="352701"/>
                </a:cubicBezTo>
                <a:close/>
                <a:moveTo>
                  <a:pt x="204992" y="97028"/>
                </a:moveTo>
                <a:lnTo>
                  <a:pt x="594373" y="97028"/>
                </a:lnTo>
                <a:cubicBezTo>
                  <a:pt x="600070" y="97028"/>
                  <a:pt x="604604" y="101556"/>
                  <a:pt x="604604" y="107245"/>
                </a:cubicBezTo>
                <a:lnTo>
                  <a:pt x="604604" y="457402"/>
                </a:lnTo>
                <a:cubicBezTo>
                  <a:pt x="604604" y="462975"/>
                  <a:pt x="600070" y="467503"/>
                  <a:pt x="594373" y="467503"/>
                </a:cubicBezTo>
                <a:lnTo>
                  <a:pt x="423808" y="467503"/>
                </a:lnTo>
                <a:lnTo>
                  <a:pt x="469617" y="511737"/>
                </a:lnTo>
                <a:cubicBezTo>
                  <a:pt x="471245" y="513130"/>
                  <a:pt x="472059" y="515220"/>
                  <a:pt x="472059" y="517310"/>
                </a:cubicBezTo>
                <a:lnTo>
                  <a:pt x="472059" y="527178"/>
                </a:lnTo>
                <a:cubicBezTo>
                  <a:pt x="472059" y="531474"/>
                  <a:pt x="468571" y="534957"/>
                  <a:pt x="464269" y="534957"/>
                </a:cubicBezTo>
                <a:lnTo>
                  <a:pt x="229641" y="534957"/>
                </a:lnTo>
                <a:cubicBezTo>
                  <a:pt x="225339" y="534957"/>
                  <a:pt x="221851" y="531474"/>
                  <a:pt x="221851" y="527178"/>
                </a:cubicBezTo>
                <a:lnTo>
                  <a:pt x="221851" y="517310"/>
                </a:lnTo>
                <a:cubicBezTo>
                  <a:pt x="221851" y="515220"/>
                  <a:pt x="222781" y="513130"/>
                  <a:pt x="224292" y="511737"/>
                </a:cubicBezTo>
                <a:lnTo>
                  <a:pt x="270102" y="467503"/>
                </a:lnTo>
                <a:lnTo>
                  <a:pt x="204992" y="467503"/>
                </a:lnTo>
                <a:lnTo>
                  <a:pt x="204992" y="403764"/>
                </a:lnTo>
                <a:lnTo>
                  <a:pt x="563445" y="403764"/>
                </a:lnTo>
                <a:lnTo>
                  <a:pt x="563445" y="145558"/>
                </a:lnTo>
                <a:lnTo>
                  <a:pt x="204992" y="145558"/>
                </a:lnTo>
                <a:close/>
                <a:moveTo>
                  <a:pt x="73601" y="61531"/>
                </a:moveTo>
                <a:cubicBezTo>
                  <a:pt x="72439" y="61531"/>
                  <a:pt x="71625" y="62460"/>
                  <a:pt x="71625" y="63505"/>
                </a:cubicBezTo>
                <a:lnTo>
                  <a:pt x="71625" y="260753"/>
                </a:lnTo>
                <a:cubicBezTo>
                  <a:pt x="71625" y="261914"/>
                  <a:pt x="72439" y="262726"/>
                  <a:pt x="73601" y="262726"/>
                </a:cubicBezTo>
                <a:lnTo>
                  <a:pt x="96507" y="262726"/>
                </a:lnTo>
                <a:cubicBezTo>
                  <a:pt x="97554" y="262726"/>
                  <a:pt x="98484" y="261914"/>
                  <a:pt x="98484" y="260753"/>
                </a:cubicBezTo>
                <a:lnTo>
                  <a:pt x="98484" y="63505"/>
                </a:lnTo>
                <a:cubicBezTo>
                  <a:pt x="98484" y="62460"/>
                  <a:pt x="97554" y="61531"/>
                  <a:pt x="96507" y="61531"/>
                </a:cubicBezTo>
                <a:close/>
                <a:moveTo>
                  <a:pt x="12558" y="0"/>
                </a:moveTo>
                <a:lnTo>
                  <a:pt x="157551" y="0"/>
                </a:lnTo>
                <a:cubicBezTo>
                  <a:pt x="164411" y="0"/>
                  <a:pt x="169992" y="5689"/>
                  <a:pt x="169992" y="12538"/>
                </a:cubicBezTo>
                <a:lnTo>
                  <a:pt x="169992" y="521970"/>
                </a:lnTo>
                <a:cubicBezTo>
                  <a:pt x="169992" y="528819"/>
                  <a:pt x="164411" y="534392"/>
                  <a:pt x="157551" y="534392"/>
                </a:cubicBezTo>
                <a:lnTo>
                  <a:pt x="12558" y="534392"/>
                </a:lnTo>
                <a:cubicBezTo>
                  <a:pt x="5581" y="534392"/>
                  <a:pt x="0" y="528819"/>
                  <a:pt x="0" y="521970"/>
                </a:cubicBezTo>
                <a:lnTo>
                  <a:pt x="0" y="12538"/>
                </a:lnTo>
                <a:cubicBezTo>
                  <a:pt x="0" y="5689"/>
                  <a:pt x="5581" y="0"/>
                  <a:pt x="12558" y="0"/>
                </a:cubicBezTo>
                <a:close/>
              </a:path>
            </a:pathLst>
          </a:custGeom>
          <a:solidFill>
            <a:srgbClr val="651919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group_126465"/>
          <p:cNvSpPr>
            <a:spLocks noChangeAspect="1"/>
          </p:cNvSpPr>
          <p:nvPr/>
        </p:nvSpPr>
        <p:spPr bwMode="auto">
          <a:xfrm>
            <a:off x="9921344" y="2891880"/>
            <a:ext cx="838242" cy="783656"/>
          </a:xfrm>
          <a:custGeom>
            <a:avLst/>
            <a:gdLst>
              <a:gd name="connsiteX0" fmla="*/ 413768 w 605733"/>
              <a:gd name="connsiteY0" fmla="*/ 372108 h 566288"/>
              <a:gd name="connsiteX1" fmla="*/ 364641 w 605733"/>
              <a:gd name="connsiteY1" fmla="*/ 437088 h 566288"/>
              <a:gd name="connsiteX2" fmla="*/ 429710 w 605733"/>
              <a:gd name="connsiteY2" fmla="*/ 486147 h 566288"/>
              <a:gd name="connsiteX3" fmla="*/ 478837 w 605733"/>
              <a:gd name="connsiteY3" fmla="*/ 421168 h 566288"/>
              <a:gd name="connsiteX4" fmla="*/ 413768 w 605733"/>
              <a:gd name="connsiteY4" fmla="*/ 372108 h 566288"/>
              <a:gd name="connsiteX5" fmla="*/ 425372 w 605733"/>
              <a:gd name="connsiteY5" fmla="*/ 291859 h 566288"/>
              <a:gd name="connsiteX6" fmla="*/ 429276 w 605733"/>
              <a:gd name="connsiteY6" fmla="*/ 320125 h 566288"/>
              <a:gd name="connsiteX7" fmla="*/ 459424 w 605733"/>
              <a:gd name="connsiteY7" fmla="*/ 326623 h 566288"/>
              <a:gd name="connsiteX8" fmla="*/ 474607 w 605733"/>
              <a:gd name="connsiteY8" fmla="*/ 302364 h 566288"/>
              <a:gd name="connsiteX9" fmla="*/ 512781 w 605733"/>
              <a:gd name="connsiteY9" fmla="*/ 326298 h 566288"/>
              <a:gd name="connsiteX10" fmla="*/ 497598 w 605733"/>
              <a:gd name="connsiteY10" fmla="*/ 350557 h 566288"/>
              <a:gd name="connsiteX11" fmla="*/ 516576 w 605733"/>
              <a:gd name="connsiteY11" fmla="*/ 374708 h 566288"/>
              <a:gd name="connsiteX12" fmla="*/ 543797 w 605733"/>
              <a:gd name="connsiteY12" fmla="*/ 365935 h 566288"/>
              <a:gd name="connsiteX13" fmla="*/ 557678 w 605733"/>
              <a:gd name="connsiteY13" fmla="*/ 408822 h 566288"/>
              <a:gd name="connsiteX14" fmla="*/ 530458 w 605733"/>
              <a:gd name="connsiteY14" fmla="*/ 417594 h 566288"/>
              <a:gd name="connsiteX15" fmla="*/ 529373 w 605733"/>
              <a:gd name="connsiteY15" fmla="*/ 448351 h 566288"/>
              <a:gd name="connsiteX16" fmla="*/ 555834 w 605733"/>
              <a:gd name="connsiteY16" fmla="*/ 459072 h 566288"/>
              <a:gd name="connsiteX17" fmla="*/ 538917 w 605733"/>
              <a:gd name="connsiteY17" fmla="*/ 500876 h 566288"/>
              <a:gd name="connsiteX18" fmla="*/ 512347 w 605733"/>
              <a:gd name="connsiteY18" fmla="*/ 490154 h 566288"/>
              <a:gd name="connsiteX19" fmla="*/ 491742 w 605733"/>
              <a:gd name="connsiteY19" fmla="*/ 513005 h 566288"/>
              <a:gd name="connsiteX20" fmla="*/ 505189 w 605733"/>
              <a:gd name="connsiteY20" fmla="*/ 538239 h 566288"/>
              <a:gd name="connsiteX21" fmla="*/ 465281 w 605733"/>
              <a:gd name="connsiteY21" fmla="*/ 559357 h 566288"/>
              <a:gd name="connsiteX22" fmla="*/ 451942 w 605733"/>
              <a:gd name="connsiteY22" fmla="*/ 534123 h 566288"/>
              <a:gd name="connsiteX23" fmla="*/ 436867 w 605733"/>
              <a:gd name="connsiteY23" fmla="*/ 537264 h 566288"/>
              <a:gd name="connsiteX24" fmla="*/ 421359 w 605733"/>
              <a:gd name="connsiteY24" fmla="*/ 538347 h 566288"/>
              <a:gd name="connsiteX25" fmla="*/ 415395 w 605733"/>
              <a:gd name="connsiteY25" fmla="*/ 566288 h 566288"/>
              <a:gd name="connsiteX26" fmla="*/ 371257 w 605733"/>
              <a:gd name="connsiteY26" fmla="*/ 556866 h 566288"/>
              <a:gd name="connsiteX27" fmla="*/ 377330 w 605733"/>
              <a:gd name="connsiteY27" fmla="*/ 528925 h 566288"/>
              <a:gd name="connsiteX28" fmla="*/ 351194 w 605733"/>
              <a:gd name="connsiteY28" fmla="*/ 512572 h 566288"/>
              <a:gd name="connsiteX29" fmla="*/ 328637 w 605733"/>
              <a:gd name="connsiteY29" fmla="*/ 530116 h 566288"/>
              <a:gd name="connsiteX30" fmla="*/ 300874 w 605733"/>
              <a:gd name="connsiteY30" fmla="*/ 494594 h 566288"/>
              <a:gd name="connsiteX31" fmla="*/ 323431 w 605733"/>
              <a:gd name="connsiteY31" fmla="*/ 477050 h 566288"/>
              <a:gd name="connsiteX32" fmla="*/ 313996 w 605733"/>
              <a:gd name="connsiteY32" fmla="*/ 447809 h 566288"/>
              <a:gd name="connsiteX33" fmla="*/ 285366 w 605733"/>
              <a:gd name="connsiteY33" fmla="*/ 446726 h 566288"/>
              <a:gd name="connsiteX34" fmla="*/ 286993 w 605733"/>
              <a:gd name="connsiteY34" fmla="*/ 401674 h 566288"/>
              <a:gd name="connsiteX35" fmla="*/ 315623 w 605733"/>
              <a:gd name="connsiteY35" fmla="*/ 402757 h 566288"/>
              <a:gd name="connsiteX36" fmla="*/ 327227 w 605733"/>
              <a:gd name="connsiteY36" fmla="*/ 374274 h 566288"/>
              <a:gd name="connsiteX37" fmla="*/ 305971 w 605733"/>
              <a:gd name="connsiteY37" fmla="*/ 355105 h 566288"/>
              <a:gd name="connsiteX38" fmla="*/ 336228 w 605733"/>
              <a:gd name="connsiteY38" fmla="*/ 321641 h 566288"/>
              <a:gd name="connsiteX39" fmla="*/ 357375 w 605733"/>
              <a:gd name="connsiteY39" fmla="*/ 340810 h 566288"/>
              <a:gd name="connsiteX40" fmla="*/ 384596 w 605733"/>
              <a:gd name="connsiteY40" fmla="*/ 326298 h 566288"/>
              <a:gd name="connsiteX41" fmla="*/ 380691 w 605733"/>
              <a:gd name="connsiteY41" fmla="*/ 298140 h 566288"/>
              <a:gd name="connsiteX42" fmla="*/ 493913 w 605733"/>
              <a:gd name="connsiteY42" fmla="*/ 143612 h 566288"/>
              <a:gd name="connsiteX43" fmla="*/ 476678 w 605733"/>
              <a:gd name="connsiteY43" fmla="*/ 148804 h 566288"/>
              <a:gd name="connsiteX44" fmla="*/ 458133 w 605733"/>
              <a:gd name="connsiteY44" fmla="*/ 210417 h 566288"/>
              <a:gd name="connsiteX45" fmla="*/ 519733 w 605733"/>
              <a:gd name="connsiteY45" fmla="*/ 228825 h 566288"/>
              <a:gd name="connsiteX46" fmla="*/ 538277 w 605733"/>
              <a:gd name="connsiteY46" fmla="*/ 167320 h 566288"/>
              <a:gd name="connsiteX47" fmla="*/ 511260 w 605733"/>
              <a:gd name="connsiteY47" fmla="*/ 145353 h 566288"/>
              <a:gd name="connsiteX48" fmla="*/ 493913 w 605733"/>
              <a:gd name="connsiteY48" fmla="*/ 143612 h 566288"/>
              <a:gd name="connsiteX49" fmla="*/ 192063 w 605733"/>
              <a:gd name="connsiteY49" fmla="*/ 108838 h 566288"/>
              <a:gd name="connsiteX50" fmla="*/ 111485 w 605733"/>
              <a:gd name="connsiteY50" fmla="*/ 189193 h 566288"/>
              <a:gd name="connsiteX51" fmla="*/ 192063 w 605733"/>
              <a:gd name="connsiteY51" fmla="*/ 269657 h 566288"/>
              <a:gd name="connsiteX52" fmla="*/ 272532 w 605733"/>
              <a:gd name="connsiteY52" fmla="*/ 189193 h 566288"/>
              <a:gd name="connsiteX53" fmla="*/ 192063 w 605733"/>
              <a:gd name="connsiteY53" fmla="*/ 108838 h 566288"/>
              <a:gd name="connsiteX54" fmla="*/ 502489 w 605733"/>
              <a:gd name="connsiteY54" fmla="*/ 80586 h 566288"/>
              <a:gd name="connsiteX55" fmla="*/ 537301 w 605733"/>
              <a:gd name="connsiteY55" fmla="*/ 87841 h 566288"/>
              <a:gd name="connsiteX56" fmla="*/ 532746 w 605733"/>
              <a:gd name="connsiteY56" fmla="*/ 109822 h 566288"/>
              <a:gd name="connsiteX57" fmla="*/ 553460 w 605733"/>
              <a:gd name="connsiteY57" fmla="*/ 122600 h 566288"/>
              <a:gd name="connsiteX58" fmla="*/ 571138 w 605733"/>
              <a:gd name="connsiteY58" fmla="*/ 108631 h 566288"/>
              <a:gd name="connsiteX59" fmla="*/ 593261 w 605733"/>
              <a:gd name="connsiteY59" fmla="*/ 136568 h 566288"/>
              <a:gd name="connsiteX60" fmla="*/ 575584 w 605733"/>
              <a:gd name="connsiteY60" fmla="*/ 150536 h 566288"/>
              <a:gd name="connsiteX61" fmla="*/ 583175 w 605733"/>
              <a:gd name="connsiteY61" fmla="*/ 173601 h 566288"/>
              <a:gd name="connsiteX62" fmla="*/ 605733 w 605733"/>
              <a:gd name="connsiteY62" fmla="*/ 174250 h 566288"/>
              <a:gd name="connsiteX63" fmla="*/ 604649 w 605733"/>
              <a:gd name="connsiteY63" fmla="*/ 209767 h 566288"/>
              <a:gd name="connsiteX64" fmla="*/ 582091 w 605733"/>
              <a:gd name="connsiteY64" fmla="*/ 209117 h 566288"/>
              <a:gd name="connsiteX65" fmla="*/ 573090 w 605733"/>
              <a:gd name="connsiteY65" fmla="*/ 231640 h 566288"/>
              <a:gd name="connsiteX66" fmla="*/ 590008 w 605733"/>
              <a:gd name="connsiteY66" fmla="*/ 246691 h 566288"/>
              <a:gd name="connsiteX67" fmla="*/ 566257 w 605733"/>
              <a:gd name="connsiteY67" fmla="*/ 273221 h 566288"/>
              <a:gd name="connsiteX68" fmla="*/ 549448 w 605733"/>
              <a:gd name="connsiteY68" fmla="*/ 258278 h 566288"/>
              <a:gd name="connsiteX69" fmla="*/ 539145 w 605733"/>
              <a:gd name="connsiteY69" fmla="*/ 264775 h 566288"/>
              <a:gd name="connsiteX70" fmla="*/ 528083 w 605733"/>
              <a:gd name="connsiteY70" fmla="*/ 269756 h 566288"/>
              <a:gd name="connsiteX71" fmla="*/ 531337 w 605733"/>
              <a:gd name="connsiteY71" fmla="*/ 292062 h 566288"/>
              <a:gd name="connsiteX72" fmla="*/ 495982 w 605733"/>
              <a:gd name="connsiteY72" fmla="*/ 297151 h 566288"/>
              <a:gd name="connsiteX73" fmla="*/ 492729 w 605733"/>
              <a:gd name="connsiteY73" fmla="*/ 274845 h 566288"/>
              <a:gd name="connsiteX74" fmla="*/ 468978 w 605733"/>
              <a:gd name="connsiteY74" fmla="*/ 269972 h 566288"/>
              <a:gd name="connsiteX75" fmla="*/ 457157 w 605733"/>
              <a:gd name="connsiteY75" fmla="*/ 289138 h 566288"/>
              <a:gd name="connsiteX76" fmla="*/ 426791 w 605733"/>
              <a:gd name="connsiteY76" fmla="*/ 270405 h 566288"/>
              <a:gd name="connsiteX77" fmla="*/ 438612 w 605733"/>
              <a:gd name="connsiteY77" fmla="*/ 251347 h 566288"/>
              <a:gd name="connsiteX78" fmla="*/ 423538 w 605733"/>
              <a:gd name="connsiteY78" fmla="*/ 232290 h 566288"/>
              <a:gd name="connsiteX79" fmla="*/ 402173 w 605733"/>
              <a:gd name="connsiteY79" fmla="*/ 239328 h 566288"/>
              <a:gd name="connsiteX80" fmla="*/ 391003 w 605733"/>
              <a:gd name="connsiteY80" fmla="*/ 205544 h 566288"/>
              <a:gd name="connsiteX81" fmla="*/ 412368 w 605733"/>
              <a:gd name="connsiteY81" fmla="*/ 198506 h 566288"/>
              <a:gd name="connsiteX82" fmla="*/ 413127 w 605733"/>
              <a:gd name="connsiteY82" fmla="*/ 174250 h 566288"/>
              <a:gd name="connsiteX83" fmla="*/ 392196 w 605733"/>
              <a:gd name="connsiteY83" fmla="*/ 165913 h 566288"/>
              <a:gd name="connsiteX84" fmla="*/ 405318 w 605733"/>
              <a:gd name="connsiteY84" fmla="*/ 132778 h 566288"/>
              <a:gd name="connsiteX85" fmla="*/ 426249 w 605733"/>
              <a:gd name="connsiteY85" fmla="*/ 141116 h 566288"/>
              <a:gd name="connsiteX86" fmla="*/ 442408 w 605733"/>
              <a:gd name="connsiteY86" fmla="*/ 123033 h 566288"/>
              <a:gd name="connsiteX87" fmla="*/ 431780 w 605733"/>
              <a:gd name="connsiteY87" fmla="*/ 103217 h 566288"/>
              <a:gd name="connsiteX88" fmla="*/ 463122 w 605733"/>
              <a:gd name="connsiteY88" fmla="*/ 86325 h 566288"/>
              <a:gd name="connsiteX89" fmla="*/ 473858 w 605733"/>
              <a:gd name="connsiteY89" fmla="*/ 106141 h 566288"/>
              <a:gd name="connsiteX90" fmla="*/ 497934 w 605733"/>
              <a:gd name="connsiteY90" fmla="*/ 102676 h 566288"/>
              <a:gd name="connsiteX91" fmla="*/ 160504 w 605733"/>
              <a:gd name="connsiteY91" fmla="*/ 0 h 566288"/>
              <a:gd name="connsiteX92" fmla="*/ 223513 w 605733"/>
              <a:gd name="connsiteY92" fmla="*/ 0 h 566288"/>
              <a:gd name="connsiteX93" fmla="*/ 223513 w 605733"/>
              <a:gd name="connsiteY93" fmla="*/ 39853 h 566288"/>
              <a:gd name="connsiteX94" fmla="*/ 263964 w 605733"/>
              <a:gd name="connsiteY94" fmla="*/ 54581 h 566288"/>
              <a:gd name="connsiteX95" fmla="*/ 289667 w 605733"/>
              <a:gd name="connsiteY95" fmla="*/ 24042 h 566288"/>
              <a:gd name="connsiteX96" fmla="*/ 337926 w 605733"/>
              <a:gd name="connsiteY96" fmla="*/ 64545 h 566288"/>
              <a:gd name="connsiteX97" fmla="*/ 312224 w 605733"/>
              <a:gd name="connsiteY97" fmla="*/ 95084 h 566288"/>
              <a:gd name="connsiteX98" fmla="*/ 333805 w 605733"/>
              <a:gd name="connsiteY98" fmla="*/ 132230 h 566288"/>
              <a:gd name="connsiteX99" fmla="*/ 373064 w 605733"/>
              <a:gd name="connsiteY99" fmla="*/ 125407 h 566288"/>
              <a:gd name="connsiteX100" fmla="*/ 384017 w 605733"/>
              <a:gd name="connsiteY100" fmla="*/ 187352 h 566288"/>
              <a:gd name="connsiteX101" fmla="*/ 344759 w 605733"/>
              <a:gd name="connsiteY101" fmla="*/ 194283 h 566288"/>
              <a:gd name="connsiteX102" fmla="*/ 337276 w 605733"/>
              <a:gd name="connsiteY102" fmla="*/ 236627 h 566288"/>
              <a:gd name="connsiteX103" fmla="*/ 371871 w 605733"/>
              <a:gd name="connsiteY103" fmla="*/ 256554 h 566288"/>
              <a:gd name="connsiteX104" fmla="*/ 340312 w 605733"/>
              <a:gd name="connsiteY104" fmla="*/ 311027 h 566288"/>
              <a:gd name="connsiteX105" fmla="*/ 305717 w 605733"/>
              <a:gd name="connsiteY105" fmla="*/ 291100 h 566288"/>
              <a:gd name="connsiteX106" fmla="*/ 272749 w 605733"/>
              <a:gd name="connsiteY106" fmla="*/ 318716 h 566288"/>
              <a:gd name="connsiteX107" fmla="*/ 286413 w 605733"/>
              <a:gd name="connsiteY107" fmla="*/ 356186 h 566288"/>
              <a:gd name="connsiteX108" fmla="*/ 227200 w 605733"/>
              <a:gd name="connsiteY108" fmla="*/ 377737 h 566288"/>
              <a:gd name="connsiteX109" fmla="*/ 213536 w 605733"/>
              <a:gd name="connsiteY109" fmla="*/ 340267 h 566288"/>
              <a:gd name="connsiteX110" fmla="*/ 192063 w 605733"/>
              <a:gd name="connsiteY110" fmla="*/ 341783 h 566288"/>
              <a:gd name="connsiteX111" fmla="*/ 170481 w 605733"/>
              <a:gd name="connsiteY111" fmla="*/ 340267 h 566288"/>
              <a:gd name="connsiteX112" fmla="*/ 156817 w 605733"/>
              <a:gd name="connsiteY112" fmla="*/ 377737 h 566288"/>
              <a:gd name="connsiteX113" fmla="*/ 97604 w 605733"/>
              <a:gd name="connsiteY113" fmla="*/ 356186 h 566288"/>
              <a:gd name="connsiteX114" fmla="*/ 111268 w 605733"/>
              <a:gd name="connsiteY114" fmla="*/ 318716 h 566288"/>
              <a:gd name="connsiteX115" fmla="*/ 78408 w 605733"/>
              <a:gd name="connsiteY115" fmla="*/ 291100 h 566288"/>
              <a:gd name="connsiteX116" fmla="*/ 43705 w 605733"/>
              <a:gd name="connsiteY116" fmla="*/ 311027 h 566288"/>
              <a:gd name="connsiteX117" fmla="*/ 12255 w 605733"/>
              <a:gd name="connsiteY117" fmla="*/ 256554 h 566288"/>
              <a:gd name="connsiteX118" fmla="*/ 46741 w 605733"/>
              <a:gd name="connsiteY118" fmla="*/ 236627 h 566288"/>
              <a:gd name="connsiteX119" fmla="*/ 39258 w 605733"/>
              <a:gd name="connsiteY119" fmla="*/ 194283 h 566288"/>
              <a:gd name="connsiteX120" fmla="*/ 0 w 605733"/>
              <a:gd name="connsiteY120" fmla="*/ 187352 h 566288"/>
              <a:gd name="connsiteX121" fmla="*/ 10953 w 605733"/>
              <a:gd name="connsiteY121" fmla="*/ 125407 h 566288"/>
              <a:gd name="connsiteX122" fmla="*/ 50212 w 605733"/>
              <a:gd name="connsiteY122" fmla="*/ 132230 h 566288"/>
              <a:gd name="connsiteX123" fmla="*/ 71793 w 605733"/>
              <a:gd name="connsiteY123" fmla="*/ 95084 h 566288"/>
              <a:gd name="connsiteX124" fmla="*/ 46091 w 605733"/>
              <a:gd name="connsiteY124" fmla="*/ 64545 h 566288"/>
              <a:gd name="connsiteX125" fmla="*/ 94459 w 605733"/>
              <a:gd name="connsiteY125" fmla="*/ 24042 h 566288"/>
              <a:gd name="connsiteX126" fmla="*/ 120053 w 605733"/>
              <a:gd name="connsiteY126" fmla="*/ 54581 h 566288"/>
              <a:gd name="connsiteX127" fmla="*/ 160504 w 605733"/>
              <a:gd name="connsiteY127" fmla="*/ 39853 h 56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605733" h="566288">
                <a:moveTo>
                  <a:pt x="413768" y="372108"/>
                </a:moveTo>
                <a:cubicBezTo>
                  <a:pt x="382318" y="376440"/>
                  <a:pt x="360195" y="405573"/>
                  <a:pt x="364641" y="437088"/>
                </a:cubicBezTo>
                <a:cubicBezTo>
                  <a:pt x="368979" y="468494"/>
                  <a:pt x="398152" y="490479"/>
                  <a:pt x="429710" y="486147"/>
                </a:cubicBezTo>
                <a:cubicBezTo>
                  <a:pt x="461160" y="481707"/>
                  <a:pt x="483174" y="452574"/>
                  <a:pt x="478837" y="421168"/>
                </a:cubicBezTo>
                <a:cubicBezTo>
                  <a:pt x="474390" y="389761"/>
                  <a:pt x="445218" y="367776"/>
                  <a:pt x="413768" y="372108"/>
                </a:cubicBezTo>
                <a:close/>
                <a:moveTo>
                  <a:pt x="425372" y="291859"/>
                </a:moveTo>
                <a:lnTo>
                  <a:pt x="429276" y="320125"/>
                </a:lnTo>
                <a:cubicBezTo>
                  <a:pt x="439795" y="320883"/>
                  <a:pt x="449881" y="323049"/>
                  <a:pt x="459424" y="326623"/>
                </a:cubicBezTo>
                <a:lnTo>
                  <a:pt x="474607" y="302364"/>
                </a:lnTo>
                <a:lnTo>
                  <a:pt x="512781" y="326298"/>
                </a:lnTo>
                <a:lnTo>
                  <a:pt x="497598" y="350557"/>
                </a:lnTo>
                <a:cubicBezTo>
                  <a:pt x="504972" y="357596"/>
                  <a:pt x="511371" y="365719"/>
                  <a:pt x="516576" y="374708"/>
                </a:cubicBezTo>
                <a:lnTo>
                  <a:pt x="543797" y="365935"/>
                </a:lnTo>
                <a:lnTo>
                  <a:pt x="557678" y="408822"/>
                </a:lnTo>
                <a:lnTo>
                  <a:pt x="530458" y="417594"/>
                </a:lnTo>
                <a:cubicBezTo>
                  <a:pt x="531651" y="428099"/>
                  <a:pt x="531217" y="438495"/>
                  <a:pt x="529373" y="448351"/>
                </a:cubicBezTo>
                <a:lnTo>
                  <a:pt x="555834" y="459072"/>
                </a:lnTo>
                <a:lnTo>
                  <a:pt x="538917" y="500876"/>
                </a:lnTo>
                <a:lnTo>
                  <a:pt x="512347" y="490154"/>
                </a:lnTo>
                <a:cubicBezTo>
                  <a:pt x="506599" y="498601"/>
                  <a:pt x="499659" y="506291"/>
                  <a:pt x="491742" y="513005"/>
                </a:cubicBezTo>
                <a:lnTo>
                  <a:pt x="505189" y="538239"/>
                </a:lnTo>
                <a:lnTo>
                  <a:pt x="465281" y="559357"/>
                </a:lnTo>
                <a:lnTo>
                  <a:pt x="451942" y="534123"/>
                </a:lnTo>
                <a:cubicBezTo>
                  <a:pt x="447061" y="535531"/>
                  <a:pt x="441964" y="536614"/>
                  <a:pt x="436867" y="537264"/>
                </a:cubicBezTo>
                <a:cubicBezTo>
                  <a:pt x="431662" y="538022"/>
                  <a:pt x="426456" y="538347"/>
                  <a:pt x="421359" y="538347"/>
                </a:cubicBezTo>
                <a:lnTo>
                  <a:pt x="415395" y="566288"/>
                </a:lnTo>
                <a:lnTo>
                  <a:pt x="371257" y="556866"/>
                </a:lnTo>
                <a:lnTo>
                  <a:pt x="377330" y="528925"/>
                </a:lnTo>
                <a:cubicBezTo>
                  <a:pt x="367895" y="524701"/>
                  <a:pt x="359110" y="519178"/>
                  <a:pt x="351194" y="512572"/>
                </a:cubicBezTo>
                <a:lnTo>
                  <a:pt x="328637" y="530116"/>
                </a:lnTo>
                <a:lnTo>
                  <a:pt x="300874" y="494594"/>
                </a:lnTo>
                <a:lnTo>
                  <a:pt x="323431" y="477050"/>
                </a:lnTo>
                <a:cubicBezTo>
                  <a:pt x="318985" y="467953"/>
                  <a:pt x="315731" y="458206"/>
                  <a:pt x="313996" y="447809"/>
                </a:cubicBezTo>
                <a:lnTo>
                  <a:pt x="285366" y="446726"/>
                </a:lnTo>
                <a:lnTo>
                  <a:pt x="286993" y="401674"/>
                </a:lnTo>
                <a:lnTo>
                  <a:pt x="315623" y="402757"/>
                </a:lnTo>
                <a:cubicBezTo>
                  <a:pt x="318117" y="392685"/>
                  <a:pt x="322021" y="383047"/>
                  <a:pt x="327227" y="374274"/>
                </a:cubicBezTo>
                <a:lnTo>
                  <a:pt x="305971" y="355105"/>
                </a:lnTo>
                <a:lnTo>
                  <a:pt x="336228" y="321641"/>
                </a:lnTo>
                <a:lnTo>
                  <a:pt x="357375" y="340810"/>
                </a:lnTo>
                <a:cubicBezTo>
                  <a:pt x="365617" y="334745"/>
                  <a:pt x="374727" y="329872"/>
                  <a:pt x="384596" y="326298"/>
                </a:cubicBezTo>
                <a:lnTo>
                  <a:pt x="380691" y="298140"/>
                </a:lnTo>
                <a:close/>
                <a:moveTo>
                  <a:pt x="493913" y="143612"/>
                </a:moveTo>
                <a:cubicBezTo>
                  <a:pt x="488038" y="144155"/>
                  <a:pt x="482182" y="145854"/>
                  <a:pt x="476678" y="148804"/>
                </a:cubicBezTo>
                <a:cubicBezTo>
                  <a:pt x="454554" y="160715"/>
                  <a:pt x="446204" y="188327"/>
                  <a:pt x="458133" y="210417"/>
                </a:cubicBezTo>
                <a:cubicBezTo>
                  <a:pt x="470063" y="232398"/>
                  <a:pt x="497717" y="240736"/>
                  <a:pt x="519733" y="228825"/>
                </a:cubicBezTo>
                <a:cubicBezTo>
                  <a:pt x="541856" y="217022"/>
                  <a:pt x="550207" y="189410"/>
                  <a:pt x="538277" y="167320"/>
                </a:cubicBezTo>
                <a:cubicBezTo>
                  <a:pt x="532313" y="156276"/>
                  <a:pt x="522417" y="148696"/>
                  <a:pt x="511260" y="145353"/>
                </a:cubicBezTo>
                <a:cubicBezTo>
                  <a:pt x="505681" y="143681"/>
                  <a:pt x="499788" y="143069"/>
                  <a:pt x="493913" y="143612"/>
                </a:cubicBezTo>
                <a:close/>
                <a:moveTo>
                  <a:pt x="192063" y="108838"/>
                </a:moveTo>
                <a:cubicBezTo>
                  <a:pt x="147599" y="108838"/>
                  <a:pt x="111485" y="144900"/>
                  <a:pt x="111485" y="189193"/>
                </a:cubicBezTo>
                <a:cubicBezTo>
                  <a:pt x="111485" y="233595"/>
                  <a:pt x="147599" y="269657"/>
                  <a:pt x="192063" y="269657"/>
                </a:cubicBezTo>
                <a:cubicBezTo>
                  <a:pt x="236418" y="269657"/>
                  <a:pt x="272532" y="233595"/>
                  <a:pt x="272532" y="189193"/>
                </a:cubicBezTo>
                <a:cubicBezTo>
                  <a:pt x="272532" y="144900"/>
                  <a:pt x="236418" y="108838"/>
                  <a:pt x="192063" y="108838"/>
                </a:cubicBezTo>
                <a:close/>
                <a:moveTo>
                  <a:pt x="502489" y="80586"/>
                </a:moveTo>
                <a:lnTo>
                  <a:pt x="537301" y="87841"/>
                </a:lnTo>
                <a:lnTo>
                  <a:pt x="532746" y="109822"/>
                </a:lnTo>
                <a:cubicBezTo>
                  <a:pt x="540229" y="113071"/>
                  <a:pt x="547170" y="117402"/>
                  <a:pt x="553460" y="122600"/>
                </a:cubicBezTo>
                <a:lnTo>
                  <a:pt x="571138" y="108631"/>
                </a:lnTo>
                <a:lnTo>
                  <a:pt x="593261" y="136568"/>
                </a:lnTo>
                <a:lnTo>
                  <a:pt x="575584" y="150536"/>
                </a:lnTo>
                <a:cubicBezTo>
                  <a:pt x="579271" y="158008"/>
                  <a:pt x="581766" y="165696"/>
                  <a:pt x="583175" y="173601"/>
                </a:cubicBezTo>
                <a:lnTo>
                  <a:pt x="605733" y="174250"/>
                </a:lnTo>
                <a:lnTo>
                  <a:pt x="604649" y="209767"/>
                </a:lnTo>
                <a:lnTo>
                  <a:pt x="582091" y="209117"/>
                </a:lnTo>
                <a:cubicBezTo>
                  <a:pt x="580139" y="217022"/>
                  <a:pt x="577211" y="224602"/>
                  <a:pt x="573090" y="231640"/>
                </a:cubicBezTo>
                <a:lnTo>
                  <a:pt x="590008" y="246691"/>
                </a:lnTo>
                <a:lnTo>
                  <a:pt x="566257" y="273221"/>
                </a:lnTo>
                <a:lnTo>
                  <a:pt x="549448" y="258278"/>
                </a:lnTo>
                <a:cubicBezTo>
                  <a:pt x="546194" y="260660"/>
                  <a:pt x="542832" y="262825"/>
                  <a:pt x="539145" y="264775"/>
                </a:cubicBezTo>
                <a:cubicBezTo>
                  <a:pt x="535566" y="266724"/>
                  <a:pt x="531770" y="268348"/>
                  <a:pt x="528083" y="269756"/>
                </a:cubicBezTo>
                <a:lnTo>
                  <a:pt x="531337" y="292062"/>
                </a:lnTo>
                <a:lnTo>
                  <a:pt x="495982" y="297151"/>
                </a:lnTo>
                <a:lnTo>
                  <a:pt x="492729" y="274845"/>
                </a:lnTo>
                <a:cubicBezTo>
                  <a:pt x="484595" y="274412"/>
                  <a:pt x="476678" y="272679"/>
                  <a:pt x="468978" y="269972"/>
                </a:cubicBezTo>
                <a:lnTo>
                  <a:pt x="457157" y="289138"/>
                </a:lnTo>
                <a:lnTo>
                  <a:pt x="426791" y="270405"/>
                </a:lnTo>
                <a:lnTo>
                  <a:pt x="438612" y="251347"/>
                </a:lnTo>
                <a:cubicBezTo>
                  <a:pt x="432865" y="245825"/>
                  <a:pt x="427767" y="239436"/>
                  <a:pt x="423538" y="232290"/>
                </a:cubicBezTo>
                <a:lnTo>
                  <a:pt x="402173" y="239328"/>
                </a:lnTo>
                <a:lnTo>
                  <a:pt x="391003" y="205544"/>
                </a:lnTo>
                <a:lnTo>
                  <a:pt x="412368" y="198506"/>
                </a:lnTo>
                <a:cubicBezTo>
                  <a:pt x="411500" y="190276"/>
                  <a:pt x="411717" y="182155"/>
                  <a:pt x="413127" y="174250"/>
                </a:cubicBezTo>
                <a:lnTo>
                  <a:pt x="392196" y="165913"/>
                </a:lnTo>
                <a:lnTo>
                  <a:pt x="405318" y="132778"/>
                </a:lnTo>
                <a:lnTo>
                  <a:pt x="426249" y="141116"/>
                </a:lnTo>
                <a:cubicBezTo>
                  <a:pt x="430696" y="134402"/>
                  <a:pt x="436118" y="128339"/>
                  <a:pt x="442408" y="123033"/>
                </a:cubicBezTo>
                <a:lnTo>
                  <a:pt x="431780" y="103217"/>
                </a:lnTo>
                <a:lnTo>
                  <a:pt x="463122" y="86325"/>
                </a:lnTo>
                <a:lnTo>
                  <a:pt x="473858" y="106141"/>
                </a:lnTo>
                <a:cubicBezTo>
                  <a:pt x="481775" y="103758"/>
                  <a:pt x="489800" y="102676"/>
                  <a:pt x="497934" y="102676"/>
                </a:cubicBezTo>
                <a:close/>
                <a:moveTo>
                  <a:pt x="160504" y="0"/>
                </a:moveTo>
                <a:lnTo>
                  <a:pt x="223513" y="0"/>
                </a:lnTo>
                <a:lnTo>
                  <a:pt x="223513" y="39853"/>
                </a:lnTo>
                <a:cubicBezTo>
                  <a:pt x="237828" y="42885"/>
                  <a:pt x="251384" y="47867"/>
                  <a:pt x="263964" y="54581"/>
                </a:cubicBezTo>
                <a:lnTo>
                  <a:pt x="289667" y="24042"/>
                </a:lnTo>
                <a:lnTo>
                  <a:pt x="337926" y="64545"/>
                </a:lnTo>
                <a:lnTo>
                  <a:pt x="312224" y="95084"/>
                </a:lnTo>
                <a:cubicBezTo>
                  <a:pt x="321117" y="106347"/>
                  <a:pt x="328383" y="118801"/>
                  <a:pt x="333805" y="132230"/>
                </a:cubicBezTo>
                <a:lnTo>
                  <a:pt x="373064" y="125407"/>
                </a:lnTo>
                <a:lnTo>
                  <a:pt x="384017" y="187352"/>
                </a:lnTo>
                <a:lnTo>
                  <a:pt x="344759" y="194283"/>
                </a:lnTo>
                <a:cubicBezTo>
                  <a:pt x="344216" y="209012"/>
                  <a:pt x="341614" y="223198"/>
                  <a:pt x="337276" y="236627"/>
                </a:cubicBezTo>
                <a:lnTo>
                  <a:pt x="371871" y="256554"/>
                </a:lnTo>
                <a:lnTo>
                  <a:pt x="340312" y="311027"/>
                </a:lnTo>
                <a:lnTo>
                  <a:pt x="305717" y="291100"/>
                </a:lnTo>
                <a:cubicBezTo>
                  <a:pt x="296065" y="301713"/>
                  <a:pt x="285003" y="311027"/>
                  <a:pt x="272749" y="318716"/>
                </a:cubicBezTo>
                <a:lnTo>
                  <a:pt x="286413" y="356186"/>
                </a:lnTo>
                <a:lnTo>
                  <a:pt x="227200" y="377737"/>
                </a:lnTo>
                <a:lnTo>
                  <a:pt x="213536" y="340267"/>
                </a:lnTo>
                <a:cubicBezTo>
                  <a:pt x="206486" y="341241"/>
                  <a:pt x="199329" y="341783"/>
                  <a:pt x="192063" y="341783"/>
                </a:cubicBezTo>
                <a:cubicBezTo>
                  <a:pt x="184688" y="341783"/>
                  <a:pt x="177531" y="341241"/>
                  <a:pt x="170481" y="340267"/>
                </a:cubicBezTo>
                <a:lnTo>
                  <a:pt x="156817" y="377737"/>
                </a:lnTo>
                <a:lnTo>
                  <a:pt x="97604" y="356186"/>
                </a:lnTo>
                <a:lnTo>
                  <a:pt x="111268" y="318716"/>
                </a:lnTo>
                <a:cubicBezTo>
                  <a:pt x="99014" y="311027"/>
                  <a:pt x="87952" y="301713"/>
                  <a:pt x="78408" y="291100"/>
                </a:cubicBezTo>
                <a:lnTo>
                  <a:pt x="43705" y="311027"/>
                </a:lnTo>
                <a:lnTo>
                  <a:pt x="12255" y="256554"/>
                </a:lnTo>
                <a:lnTo>
                  <a:pt x="46741" y="236627"/>
                </a:lnTo>
                <a:cubicBezTo>
                  <a:pt x="42403" y="223198"/>
                  <a:pt x="39801" y="209012"/>
                  <a:pt x="39258" y="194283"/>
                </a:cubicBezTo>
                <a:lnTo>
                  <a:pt x="0" y="187352"/>
                </a:lnTo>
                <a:lnTo>
                  <a:pt x="10953" y="125407"/>
                </a:lnTo>
                <a:lnTo>
                  <a:pt x="50212" y="132230"/>
                </a:lnTo>
                <a:cubicBezTo>
                  <a:pt x="55634" y="118801"/>
                  <a:pt x="63009" y="106347"/>
                  <a:pt x="71793" y="95084"/>
                </a:cubicBezTo>
                <a:lnTo>
                  <a:pt x="46091" y="64545"/>
                </a:lnTo>
                <a:lnTo>
                  <a:pt x="94459" y="24042"/>
                </a:lnTo>
                <a:lnTo>
                  <a:pt x="120053" y="54581"/>
                </a:lnTo>
                <a:cubicBezTo>
                  <a:pt x="132633" y="47867"/>
                  <a:pt x="146189" y="42885"/>
                  <a:pt x="160504" y="39853"/>
                </a:cubicBezTo>
                <a:close/>
              </a:path>
            </a:pathLst>
          </a:custGeom>
          <a:solidFill>
            <a:srgbClr val="651919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438943" y="3800724"/>
            <a:ext cx="2563767" cy="1263613"/>
            <a:chOff x="438943" y="3606414"/>
            <a:chExt cx="2563767" cy="1263613"/>
          </a:xfrm>
        </p:grpSpPr>
        <p:sp>
          <p:nvSpPr>
            <p:cNvPr id="15" name="矩形 14"/>
            <p:cNvSpPr/>
            <p:nvPr/>
          </p:nvSpPr>
          <p:spPr>
            <a:xfrm>
              <a:off x="438943" y="4079682"/>
              <a:ext cx="2446464" cy="7903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标题数字等都可以通过点击和重新输入进行更改。建议正文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14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号字，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1.3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倍字间距</a:t>
              </a:r>
              <a:endParaRPr kumimoji="1"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931282" y="3606414"/>
              <a:ext cx="2071428" cy="430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800" b="1" spc="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en-US" sz="2000" b="0" spc="-150" dirty="0">
                  <a:solidFill>
                    <a:srgbClr val="651919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添加标题文本</a:t>
              </a:r>
              <a:endParaRPr lang="zh-CN" altLang="en-US" sz="2000" b="0" spc="-150" dirty="0">
                <a:solidFill>
                  <a:srgbClr val="651919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386205" y="3800724"/>
            <a:ext cx="2563767" cy="1263613"/>
            <a:chOff x="438943" y="3606414"/>
            <a:chExt cx="2563767" cy="1263613"/>
          </a:xfrm>
        </p:grpSpPr>
        <p:sp>
          <p:nvSpPr>
            <p:cNvPr id="19" name="矩形 18"/>
            <p:cNvSpPr/>
            <p:nvPr/>
          </p:nvSpPr>
          <p:spPr>
            <a:xfrm>
              <a:off x="438943" y="4079682"/>
              <a:ext cx="2446464" cy="7903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标题数字等都可以通过点击和重新输入进行更改。建议正文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14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号字，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1.3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倍字间距</a:t>
              </a:r>
              <a:endParaRPr kumimoji="1"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931282" y="3606414"/>
              <a:ext cx="2071428" cy="430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800" b="1" spc="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en-US" sz="2000" b="0" spc="-150" dirty="0">
                  <a:solidFill>
                    <a:srgbClr val="651919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添加标题文本</a:t>
              </a:r>
              <a:endParaRPr lang="zh-CN" altLang="en-US" sz="2000" b="0" spc="-150" dirty="0">
                <a:solidFill>
                  <a:srgbClr val="651919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333467" y="3800724"/>
            <a:ext cx="2563767" cy="1263613"/>
            <a:chOff x="438943" y="3606414"/>
            <a:chExt cx="2563767" cy="1263613"/>
          </a:xfrm>
        </p:grpSpPr>
        <p:sp>
          <p:nvSpPr>
            <p:cNvPr id="22" name="矩形 21"/>
            <p:cNvSpPr/>
            <p:nvPr/>
          </p:nvSpPr>
          <p:spPr>
            <a:xfrm>
              <a:off x="438943" y="4079682"/>
              <a:ext cx="2446464" cy="7903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标题数字等都可以通过点击和重新输入进行更改。建议正文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14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号字，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1.3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倍字间距</a:t>
              </a:r>
              <a:endParaRPr kumimoji="1"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31282" y="3606414"/>
              <a:ext cx="2071428" cy="430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800" b="1" spc="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en-US" sz="2000" b="0" spc="-150" dirty="0">
                  <a:solidFill>
                    <a:srgbClr val="651919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添加标题文本</a:t>
              </a:r>
              <a:endParaRPr lang="zh-CN" altLang="en-US" sz="2000" b="0" spc="-150" dirty="0">
                <a:solidFill>
                  <a:srgbClr val="651919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280730" y="3795800"/>
            <a:ext cx="2563767" cy="1263613"/>
            <a:chOff x="438943" y="3606414"/>
            <a:chExt cx="2563767" cy="1263613"/>
          </a:xfrm>
        </p:grpSpPr>
        <p:sp>
          <p:nvSpPr>
            <p:cNvPr id="25" name="矩形 24"/>
            <p:cNvSpPr/>
            <p:nvPr/>
          </p:nvSpPr>
          <p:spPr>
            <a:xfrm>
              <a:off x="438943" y="4079682"/>
              <a:ext cx="2446464" cy="7903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标题数字等都可以通过点击和重新输入进行更改。建议正文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14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号字，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1.3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倍字间距</a:t>
              </a:r>
              <a:endParaRPr kumimoji="1"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931282" y="3606414"/>
              <a:ext cx="2071428" cy="430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800" b="1" spc="200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en-US" sz="2000" b="0" spc="-150" dirty="0">
                  <a:solidFill>
                    <a:srgbClr val="651919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添加标题文本</a:t>
              </a:r>
              <a:endParaRPr lang="zh-CN" altLang="en-US" sz="2000" b="0" spc="-150" dirty="0">
                <a:solidFill>
                  <a:srgbClr val="651919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 flipH="1">
            <a:off x="6059808" y="5734064"/>
            <a:ext cx="72384" cy="256997"/>
          </a:xfrm>
          <a:prstGeom prst="rect">
            <a:avLst/>
          </a:prstGeom>
          <a:solidFill>
            <a:srgbClr val="6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379720" y="1017270"/>
            <a:ext cx="15011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  <a:endParaRPr lang="zh-CN" altLang="en-US" sz="1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20540" y="2303145"/>
            <a:ext cx="3531870" cy="468630"/>
          </a:xfrm>
          <a:prstGeom prst="rect">
            <a:avLst/>
          </a:prstGeom>
          <a:solidFill>
            <a:srgbClr val="6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144135" y="2281336"/>
            <a:ext cx="347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Century Gothic" panose="020B0502020202020204" pitchFamily="34" charset="0"/>
                <a:ea typeface="汉仪大宋简" panose="02010609000101010101" pitchFamily="49" charset="-122"/>
              </a:rPr>
              <a:t>工作不足之处</a:t>
            </a:r>
            <a:endParaRPr lang="zh-CN" altLang="en-US" sz="2400" dirty="0">
              <a:solidFill>
                <a:schemeClr val="bg1"/>
              </a:solidFill>
              <a:latin typeface="Century Gothic" panose="020B0502020202020204" pitchFamily="34" charset="0"/>
              <a:ea typeface="汉仪大宋简" panose="0201060900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120610" y="4745532"/>
            <a:ext cx="1860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认识上的不足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461169" y="4745532"/>
            <a:ext cx="178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管理上的不足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938896" y="4787581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执行力问题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358656" y="4757756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缺点改善对策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781478" y="3514072"/>
            <a:ext cx="8219771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kumimoji="1"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 flipH="1">
            <a:off x="6063615" y="5645965"/>
            <a:ext cx="45719" cy="389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checklist-square-interface-symbol-of-rounded-corners_39862"/>
          <p:cNvSpPr>
            <a:spLocks noChangeAspect="1"/>
          </p:cNvSpPr>
          <p:nvPr/>
        </p:nvSpPr>
        <p:spPr bwMode="auto">
          <a:xfrm>
            <a:off x="1781478" y="4715744"/>
            <a:ext cx="339132" cy="336508"/>
          </a:xfrm>
          <a:custGeom>
            <a:avLst/>
            <a:gdLst>
              <a:gd name="T0" fmla="*/ 6765 w 6866"/>
              <a:gd name="T1" fmla="*/ 4204 h 6823"/>
              <a:gd name="T2" fmla="*/ 5857 w 6866"/>
              <a:gd name="T3" fmla="*/ 4188 h 6823"/>
              <a:gd name="T4" fmla="*/ 4876 w 6866"/>
              <a:gd name="T5" fmla="*/ 4788 h 6823"/>
              <a:gd name="T6" fmla="*/ 4210 w 6866"/>
              <a:gd name="T7" fmla="*/ 5002 h 6823"/>
              <a:gd name="T8" fmla="*/ 2389 w 6866"/>
              <a:gd name="T9" fmla="*/ 5002 h 6823"/>
              <a:gd name="T10" fmla="*/ 2048 w 6866"/>
              <a:gd name="T11" fmla="*/ 5230 h 6823"/>
              <a:gd name="T12" fmla="*/ 1934 w 6866"/>
              <a:gd name="T13" fmla="*/ 5344 h 6823"/>
              <a:gd name="T14" fmla="*/ 1820 w 6866"/>
              <a:gd name="T15" fmla="*/ 5230 h 6823"/>
              <a:gd name="T16" fmla="*/ 2389 w 6866"/>
              <a:gd name="T17" fmla="*/ 4775 h 6823"/>
              <a:gd name="T18" fmla="*/ 4169 w 6866"/>
              <a:gd name="T19" fmla="*/ 4775 h 6823"/>
              <a:gd name="T20" fmla="*/ 4096 w 6866"/>
              <a:gd name="T21" fmla="*/ 4550 h 6823"/>
              <a:gd name="T22" fmla="*/ 4573 w 6866"/>
              <a:gd name="T23" fmla="*/ 3244 h 6823"/>
              <a:gd name="T24" fmla="*/ 5120 w 6866"/>
              <a:gd name="T25" fmla="*/ 1904 h 6823"/>
              <a:gd name="T26" fmla="*/ 3299 w 6866"/>
              <a:gd name="T27" fmla="*/ 0 h 6823"/>
              <a:gd name="T28" fmla="*/ 1604 w 6866"/>
              <a:gd name="T29" fmla="*/ 1704 h 6823"/>
              <a:gd name="T30" fmla="*/ 2143 w 6866"/>
              <a:gd name="T31" fmla="*/ 3194 h 6823"/>
              <a:gd name="T32" fmla="*/ 2454 w 6866"/>
              <a:gd name="T33" fmla="*/ 4033 h 6823"/>
              <a:gd name="T34" fmla="*/ 2160 w 6866"/>
              <a:gd name="T35" fmla="*/ 3879 h 6823"/>
              <a:gd name="T36" fmla="*/ 796 w 6866"/>
              <a:gd name="T37" fmla="*/ 4103 h 6823"/>
              <a:gd name="T38" fmla="*/ 796 w 6866"/>
              <a:gd name="T39" fmla="*/ 3865 h 6823"/>
              <a:gd name="T40" fmla="*/ 0 w 6866"/>
              <a:gd name="T41" fmla="*/ 3865 h 6823"/>
              <a:gd name="T42" fmla="*/ 0 w 6866"/>
              <a:gd name="T43" fmla="*/ 6823 h 6823"/>
              <a:gd name="T44" fmla="*/ 796 w 6866"/>
              <a:gd name="T45" fmla="*/ 6823 h 6823"/>
              <a:gd name="T46" fmla="*/ 796 w 6866"/>
              <a:gd name="T47" fmla="*/ 6482 h 6823"/>
              <a:gd name="T48" fmla="*/ 2276 w 6866"/>
              <a:gd name="T49" fmla="*/ 6482 h 6823"/>
              <a:gd name="T50" fmla="*/ 2971 w 6866"/>
              <a:gd name="T51" fmla="*/ 6429 h 6823"/>
              <a:gd name="T52" fmla="*/ 4446 w 6866"/>
              <a:gd name="T53" fmla="*/ 6205 h 6823"/>
              <a:gd name="T54" fmla="*/ 4603 w 6866"/>
              <a:gd name="T55" fmla="*/ 6187 h 6823"/>
              <a:gd name="T56" fmla="*/ 4978 w 6866"/>
              <a:gd name="T57" fmla="*/ 5999 h 6823"/>
              <a:gd name="T58" fmla="*/ 6703 w 6866"/>
              <a:gd name="T59" fmla="*/ 4656 h 6823"/>
              <a:gd name="T60" fmla="*/ 6706 w 6866"/>
              <a:gd name="T61" fmla="*/ 4654 h 6823"/>
              <a:gd name="T62" fmla="*/ 6765 w 6866"/>
              <a:gd name="T63" fmla="*/ 4204 h 6823"/>
              <a:gd name="T64" fmla="*/ 2844 w 6866"/>
              <a:gd name="T65" fmla="*/ 2389 h 6823"/>
              <a:gd name="T66" fmla="*/ 3186 w 6866"/>
              <a:gd name="T67" fmla="*/ 2048 h 6823"/>
              <a:gd name="T68" fmla="*/ 3413 w 6866"/>
              <a:gd name="T69" fmla="*/ 2048 h 6823"/>
              <a:gd name="T70" fmla="*/ 3754 w 6866"/>
              <a:gd name="T71" fmla="*/ 2389 h 6823"/>
              <a:gd name="T72" fmla="*/ 3754 w 6866"/>
              <a:gd name="T73" fmla="*/ 2616 h 6823"/>
              <a:gd name="T74" fmla="*/ 3413 w 6866"/>
              <a:gd name="T75" fmla="*/ 2958 h 6823"/>
              <a:gd name="T76" fmla="*/ 3413 w 6866"/>
              <a:gd name="T77" fmla="*/ 4105 h 6823"/>
              <a:gd name="T78" fmla="*/ 3256 w 6866"/>
              <a:gd name="T79" fmla="*/ 4092 h 6823"/>
              <a:gd name="T80" fmla="*/ 3186 w 6866"/>
              <a:gd name="T81" fmla="*/ 4092 h 6823"/>
              <a:gd name="T82" fmla="*/ 3186 w 6866"/>
              <a:gd name="T83" fmla="*/ 2958 h 6823"/>
              <a:gd name="T84" fmla="*/ 2844 w 6866"/>
              <a:gd name="T85" fmla="*/ 2616 h 6823"/>
              <a:gd name="T86" fmla="*/ 2844 w 6866"/>
              <a:gd name="T87" fmla="*/ 2389 h 6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866" h="6823">
                <a:moveTo>
                  <a:pt x="6765" y="4204"/>
                </a:moveTo>
                <a:cubicBezTo>
                  <a:pt x="6565" y="3926"/>
                  <a:pt x="6363" y="3922"/>
                  <a:pt x="5857" y="4188"/>
                </a:cubicBezTo>
                <a:lnTo>
                  <a:pt x="4876" y="4788"/>
                </a:lnTo>
                <a:cubicBezTo>
                  <a:pt x="4761" y="4849"/>
                  <a:pt x="4273" y="5002"/>
                  <a:pt x="4210" y="5002"/>
                </a:cubicBezTo>
                <a:lnTo>
                  <a:pt x="2389" y="5002"/>
                </a:lnTo>
                <a:cubicBezTo>
                  <a:pt x="2048" y="5002"/>
                  <a:pt x="2048" y="5174"/>
                  <a:pt x="2048" y="5230"/>
                </a:cubicBezTo>
                <a:cubicBezTo>
                  <a:pt x="2048" y="5293"/>
                  <a:pt x="1997" y="5344"/>
                  <a:pt x="1934" y="5344"/>
                </a:cubicBezTo>
                <a:cubicBezTo>
                  <a:pt x="1871" y="5344"/>
                  <a:pt x="1820" y="5293"/>
                  <a:pt x="1820" y="5230"/>
                </a:cubicBezTo>
                <a:cubicBezTo>
                  <a:pt x="1820" y="4945"/>
                  <a:pt x="2033" y="4775"/>
                  <a:pt x="2389" y="4775"/>
                </a:cubicBezTo>
                <a:lnTo>
                  <a:pt x="4169" y="4775"/>
                </a:lnTo>
                <a:cubicBezTo>
                  <a:pt x="4169" y="4706"/>
                  <a:pt x="4144" y="4631"/>
                  <a:pt x="4096" y="4550"/>
                </a:cubicBezTo>
                <a:cubicBezTo>
                  <a:pt x="4096" y="4161"/>
                  <a:pt x="4320" y="3468"/>
                  <a:pt x="4573" y="3244"/>
                </a:cubicBezTo>
                <a:cubicBezTo>
                  <a:pt x="4931" y="2926"/>
                  <a:pt x="5120" y="2463"/>
                  <a:pt x="5120" y="1904"/>
                </a:cubicBezTo>
                <a:cubicBezTo>
                  <a:pt x="5120" y="854"/>
                  <a:pt x="4303" y="0"/>
                  <a:pt x="3299" y="0"/>
                </a:cubicBezTo>
                <a:cubicBezTo>
                  <a:pt x="2410" y="0"/>
                  <a:pt x="1692" y="898"/>
                  <a:pt x="1604" y="1704"/>
                </a:cubicBezTo>
                <a:cubicBezTo>
                  <a:pt x="1543" y="2264"/>
                  <a:pt x="1739" y="2807"/>
                  <a:pt x="2143" y="3194"/>
                </a:cubicBezTo>
                <a:cubicBezTo>
                  <a:pt x="2271" y="3317"/>
                  <a:pt x="2388" y="3636"/>
                  <a:pt x="2454" y="4033"/>
                </a:cubicBezTo>
                <a:cubicBezTo>
                  <a:pt x="2348" y="3997"/>
                  <a:pt x="2248" y="3946"/>
                  <a:pt x="2160" y="3879"/>
                </a:cubicBezTo>
                <a:cubicBezTo>
                  <a:pt x="1752" y="3572"/>
                  <a:pt x="1110" y="3904"/>
                  <a:pt x="796" y="4103"/>
                </a:cubicBezTo>
                <a:lnTo>
                  <a:pt x="796" y="3865"/>
                </a:lnTo>
                <a:lnTo>
                  <a:pt x="0" y="3865"/>
                </a:lnTo>
                <a:lnTo>
                  <a:pt x="0" y="6823"/>
                </a:lnTo>
                <a:lnTo>
                  <a:pt x="796" y="6823"/>
                </a:lnTo>
                <a:lnTo>
                  <a:pt x="796" y="6482"/>
                </a:lnTo>
                <a:lnTo>
                  <a:pt x="2276" y="6482"/>
                </a:lnTo>
                <a:cubicBezTo>
                  <a:pt x="2508" y="6482"/>
                  <a:pt x="2742" y="6464"/>
                  <a:pt x="2971" y="6429"/>
                </a:cubicBezTo>
                <a:lnTo>
                  <a:pt x="4446" y="6205"/>
                </a:lnTo>
                <a:cubicBezTo>
                  <a:pt x="4500" y="6204"/>
                  <a:pt x="4554" y="6198"/>
                  <a:pt x="4603" y="6187"/>
                </a:cubicBezTo>
                <a:cubicBezTo>
                  <a:pt x="4739" y="6168"/>
                  <a:pt x="4868" y="6103"/>
                  <a:pt x="4978" y="5999"/>
                </a:cubicBezTo>
                <a:lnTo>
                  <a:pt x="6703" y="4656"/>
                </a:lnTo>
                <a:lnTo>
                  <a:pt x="6706" y="4654"/>
                </a:lnTo>
                <a:cubicBezTo>
                  <a:pt x="6840" y="4543"/>
                  <a:pt x="6866" y="4345"/>
                  <a:pt x="6765" y="4204"/>
                </a:cubicBezTo>
                <a:close/>
                <a:moveTo>
                  <a:pt x="2844" y="2389"/>
                </a:moveTo>
                <a:cubicBezTo>
                  <a:pt x="2844" y="2197"/>
                  <a:pt x="2994" y="2048"/>
                  <a:pt x="3186" y="2048"/>
                </a:cubicBezTo>
                <a:lnTo>
                  <a:pt x="3413" y="2048"/>
                </a:lnTo>
                <a:cubicBezTo>
                  <a:pt x="3604" y="2048"/>
                  <a:pt x="3754" y="2197"/>
                  <a:pt x="3754" y="2389"/>
                </a:cubicBezTo>
                <a:lnTo>
                  <a:pt x="3754" y="2616"/>
                </a:lnTo>
                <a:cubicBezTo>
                  <a:pt x="3754" y="2808"/>
                  <a:pt x="3604" y="2958"/>
                  <a:pt x="3413" y="2958"/>
                </a:cubicBezTo>
                <a:lnTo>
                  <a:pt x="3413" y="4105"/>
                </a:lnTo>
                <a:cubicBezTo>
                  <a:pt x="3362" y="4098"/>
                  <a:pt x="3309" y="4092"/>
                  <a:pt x="3256" y="4092"/>
                </a:cubicBezTo>
                <a:lnTo>
                  <a:pt x="3186" y="4092"/>
                </a:lnTo>
                <a:lnTo>
                  <a:pt x="3186" y="2958"/>
                </a:lnTo>
                <a:cubicBezTo>
                  <a:pt x="2994" y="2958"/>
                  <a:pt x="2844" y="2808"/>
                  <a:pt x="2844" y="2616"/>
                </a:cubicBezTo>
                <a:lnTo>
                  <a:pt x="2844" y="23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checklist-square-interface-symbol-of-rounded-corners_39862"/>
          <p:cNvSpPr>
            <a:spLocks noChangeAspect="1"/>
          </p:cNvSpPr>
          <p:nvPr/>
        </p:nvSpPr>
        <p:spPr bwMode="auto">
          <a:xfrm>
            <a:off x="4100076" y="4714431"/>
            <a:ext cx="307157" cy="339132"/>
          </a:xfrm>
          <a:custGeom>
            <a:avLst/>
            <a:gdLst>
              <a:gd name="connsiteX0" fmla="*/ 261051 w 522989"/>
              <a:gd name="connsiteY0" fmla="*/ 362763 h 577432"/>
              <a:gd name="connsiteX1" fmla="*/ 288791 w 522989"/>
              <a:gd name="connsiteY1" fmla="*/ 390429 h 577432"/>
              <a:gd name="connsiteX2" fmla="*/ 261051 w 522989"/>
              <a:gd name="connsiteY2" fmla="*/ 418095 h 577432"/>
              <a:gd name="connsiteX3" fmla="*/ 233311 w 522989"/>
              <a:gd name="connsiteY3" fmla="*/ 390429 h 577432"/>
              <a:gd name="connsiteX4" fmla="*/ 261051 w 522989"/>
              <a:gd name="connsiteY4" fmla="*/ 362763 h 577432"/>
              <a:gd name="connsiteX5" fmla="*/ 446328 w 522989"/>
              <a:gd name="connsiteY5" fmla="*/ 358474 h 577432"/>
              <a:gd name="connsiteX6" fmla="*/ 454749 w 522989"/>
              <a:gd name="connsiteY6" fmla="*/ 360086 h 577432"/>
              <a:gd name="connsiteX7" fmla="*/ 483355 w 522989"/>
              <a:gd name="connsiteY7" fmla="*/ 376670 h 577432"/>
              <a:gd name="connsiteX8" fmla="*/ 487969 w 522989"/>
              <a:gd name="connsiteY8" fmla="*/ 391410 h 577432"/>
              <a:gd name="connsiteX9" fmla="*/ 477818 w 522989"/>
              <a:gd name="connsiteY9" fmla="*/ 396938 h 577432"/>
              <a:gd name="connsiteX10" fmla="*/ 472281 w 522989"/>
              <a:gd name="connsiteY10" fmla="*/ 395095 h 577432"/>
              <a:gd name="connsiteX11" fmla="*/ 443675 w 522989"/>
              <a:gd name="connsiteY11" fmla="*/ 378512 h 577432"/>
              <a:gd name="connsiteX12" fmla="*/ 439984 w 522989"/>
              <a:gd name="connsiteY12" fmla="*/ 363771 h 577432"/>
              <a:gd name="connsiteX13" fmla="*/ 446328 w 522989"/>
              <a:gd name="connsiteY13" fmla="*/ 358474 h 577432"/>
              <a:gd name="connsiteX14" fmla="*/ 76344 w 522989"/>
              <a:gd name="connsiteY14" fmla="*/ 358474 h 577432"/>
              <a:gd name="connsiteX15" fmla="*/ 83038 w 522989"/>
              <a:gd name="connsiteY15" fmla="*/ 363771 h 577432"/>
              <a:gd name="connsiteX16" fmla="*/ 79344 w 522989"/>
              <a:gd name="connsiteY16" fmla="*/ 378512 h 577432"/>
              <a:gd name="connsiteX17" fmla="*/ 49796 w 522989"/>
              <a:gd name="connsiteY17" fmla="*/ 395095 h 577432"/>
              <a:gd name="connsiteX18" fmla="*/ 44256 w 522989"/>
              <a:gd name="connsiteY18" fmla="*/ 396938 h 577432"/>
              <a:gd name="connsiteX19" fmla="*/ 35022 w 522989"/>
              <a:gd name="connsiteY19" fmla="*/ 391410 h 577432"/>
              <a:gd name="connsiteX20" fmla="*/ 38716 w 522989"/>
              <a:gd name="connsiteY20" fmla="*/ 376670 h 577432"/>
              <a:gd name="connsiteX21" fmla="*/ 68264 w 522989"/>
              <a:gd name="connsiteY21" fmla="*/ 360086 h 577432"/>
              <a:gd name="connsiteX22" fmla="*/ 76344 w 522989"/>
              <a:gd name="connsiteY22" fmla="*/ 358474 h 577432"/>
              <a:gd name="connsiteX23" fmla="*/ 478723 w 522989"/>
              <a:gd name="connsiteY23" fmla="*/ 249584 h 577432"/>
              <a:gd name="connsiteX24" fmla="*/ 511923 w 522989"/>
              <a:gd name="connsiteY24" fmla="*/ 249584 h 577432"/>
              <a:gd name="connsiteX25" fmla="*/ 522989 w 522989"/>
              <a:gd name="connsiteY25" fmla="*/ 260606 h 577432"/>
              <a:gd name="connsiteX26" fmla="*/ 511923 w 522989"/>
              <a:gd name="connsiteY26" fmla="*/ 271628 h 577432"/>
              <a:gd name="connsiteX27" fmla="*/ 478723 w 522989"/>
              <a:gd name="connsiteY27" fmla="*/ 271628 h 577432"/>
              <a:gd name="connsiteX28" fmla="*/ 467657 w 522989"/>
              <a:gd name="connsiteY28" fmla="*/ 260606 h 577432"/>
              <a:gd name="connsiteX29" fmla="*/ 478723 w 522989"/>
              <a:gd name="connsiteY29" fmla="*/ 249584 h 577432"/>
              <a:gd name="connsiteX30" fmla="*/ 11066 w 522989"/>
              <a:gd name="connsiteY30" fmla="*/ 249584 h 577432"/>
              <a:gd name="connsiteX31" fmla="*/ 44266 w 522989"/>
              <a:gd name="connsiteY31" fmla="*/ 249584 h 577432"/>
              <a:gd name="connsiteX32" fmla="*/ 55332 w 522989"/>
              <a:gd name="connsiteY32" fmla="*/ 260606 h 577432"/>
              <a:gd name="connsiteX33" fmla="*/ 44266 w 522989"/>
              <a:gd name="connsiteY33" fmla="*/ 271628 h 577432"/>
              <a:gd name="connsiteX34" fmla="*/ 11066 w 522989"/>
              <a:gd name="connsiteY34" fmla="*/ 271628 h 577432"/>
              <a:gd name="connsiteX35" fmla="*/ 0 w 522989"/>
              <a:gd name="connsiteY35" fmla="*/ 260606 h 577432"/>
              <a:gd name="connsiteX36" fmla="*/ 11066 w 522989"/>
              <a:gd name="connsiteY36" fmla="*/ 249584 h 577432"/>
              <a:gd name="connsiteX37" fmla="*/ 261050 w 522989"/>
              <a:gd name="connsiteY37" fmla="*/ 167622 h 577432"/>
              <a:gd name="connsiteX38" fmla="*/ 287754 w 522989"/>
              <a:gd name="connsiteY38" fmla="*/ 193402 h 577432"/>
              <a:gd name="connsiteX39" fmla="*/ 287754 w 522989"/>
              <a:gd name="connsiteY39" fmla="*/ 232993 h 577432"/>
              <a:gd name="connsiteX40" fmla="*/ 286833 w 522989"/>
              <a:gd name="connsiteY40" fmla="*/ 248646 h 577432"/>
              <a:gd name="connsiteX41" fmla="*/ 276704 w 522989"/>
              <a:gd name="connsiteY41" fmla="*/ 327828 h 577432"/>
              <a:gd name="connsiteX42" fmla="*/ 261050 w 522989"/>
              <a:gd name="connsiteY42" fmla="*/ 340718 h 577432"/>
              <a:gd name="connsiteX43" fmla="*/ 246317 w 522989"/>
              <a:gd name="connsiteY43" fmla="*/ 327828 h 577432"/>
              <a:gd name="connsiteX44" fmla="*/ 236188 w 522989"/>
              <a:gd name="connsiteY44" fmla="*/ 248646 h 577432"/>
              <a:gd name="connsiteX45" fmla="*/ 234346 w 522989"/>
              <a:gd name="connsiteY45" fmla="*/ 232993 h 577432"/>
              <a:gd name="connsiteX46" fmla="*/ 234346 w 522989"/>
              <a:gd name="connsiteY46" fmla="*/ 193402 h 577432"/>
              <a:gd name="connsiteX47" fmla="*/ 261050 w 522989"/>
              <a:gd name="connsiteY47" fmla="*/ 167622 h 577432"/>
              <a:gd name="connsiteX48" fmla="*/ 261034 w 522989"/>
              <a:gd name="connsiteY48" fmla="*/ 133593 h 577432"/>
              <a:gd name="connsiteX49" fmla="*/ 130076 w 522989"/>
              <a:gd name="connsiteY49" fmla="*/ 258825 h 577432"/>
              <a:gd name="connsiteX50" fmla="*/ 165121 w 522989"/>
              <a:gd name="connsiteY50" fmla="*/ 356433 h 577432"/>
              <a:gd name="connsiteX51" fmla="*/ 190022 w 522989"/>
              <a:gd name="connsiteY51" fmla="*/ 418129 h 577432"/>
              <a:gd name="connsiteX52" fmla="*/ 206622 w 522989"/>
              <a:gd name="connsiteY52" fmla="*/ 442070 h 577432"/>
              <a:gd name="connsiteX53" fmla="*/ 315446 w 522989"/>
              <a:gd name="connsiteY53" fmla="*/ 442070 h 577432"/>
              <a:gd name="connsiteX54" fmla="*/ 332046 w 522989"/>
              <a:gd name="connsiteY54" fmla="*/ 418129 h 577432"/>
              <a:gd name="connsiteX55" fmla="*/ 357869 w 522989"/>
              <a:gd name="connsiteY55" fmla="*/ 357354 h 577432"/>
              <a:gd name="connsiteX56" fmla="*/ 392914 w 522989"/>
              <a:gd name="connsiteY56" fmla="*/ 258825 h 577432"/>
              <a:gd name="connsiteX57" fmla="*/ 261034 w 522989"/>
              <a:gd name="connsiteY57" fmla="*/ 133593 h 577432"/>
              <a:gd name="connsiteX58" fmla="*/ 472281 w 522989"/>
              <a:gd name="connsiteY58" fmla="*/ 126151 h 577432"/>
              <a:gd name="connsiteX59" fmla="*/ 487969 w 522989"/>
              <a:gd name="connsiteY59" fmla="*/ 130757 h 577432"/>
              <a:gd name="connsiteX60" fmla="*/ 483355 w 522989"/>
              <a:gd name="connsiteY60" fmla="*/ 145498 h 577432"/>
              <a:gd name="connsiteX61" fmla="*/ 454749 w 522989"/>
              <a:gd name="connsiteY61" fmla="*/ 162081 h 577432"/>
              <a:gd name="connsiteX62" fmla="*/ 449212 w 522989"/>
              <a:gd name="connsiteY62" fmla="*/ 163924 h 577432"/>
              <a:gd name="connsiteX63" fmla="*/ 439984 w 522989"/>
              <a:gd name="connsiteY63" fmla="*/ 158396 h 577432"/>
              <a:gd name="connsiteX64" fmla="*/ 443675 w 522989"/>
              <a:gd name="connsiteY64" fmla="*/ 142734 h 577432"/>
              <a:gd name="connsiteX65" fmla="*/ 49796 w 522989"/>
              <a:gd name="connsiteY65" fmla="*/ 126151 h 577432"/>
              <a:gd name="connsiteX66" fmla="*/ 79344 w 522989"/>
              <a:gd name="connsiteY66" fmla="*/ 142734 h 577432"/>
              <a:gd name="connsiteX67" fmla="*/ 83038 w 522989"/>
              <a:gd name="connsiteY67" fmla="*/ 158396 h 577432"/>
              <a:gd name="connsiteX68" fmla="*/ 73804 w 522989"/>
              <a:gd name="connsiteY68" fmla="*/ 163924 h 577432"/>
              <a:gd name="connsiteX69" fmla="*/ 68264 w 522989"/>
              <a:gd name="connsiteY69" fmla="*/ 162081 h 577432"/>
              <a:gd name="connsiteX70" fmla="*/ 38716 w 522989"/>
              <a:gd name="connsiteY70" fmla="*/ 145498 h 577432"/>
              <a:gd name="connsiteX71" fmla="*/ 35022 w 522989"/>
              <a:gd name="connsiteY71" fmla="*/ 130757 h 577432"/>
              <a:gd name="connsiteX72" fmla="*/ 49796 w 522989"/>
              <a:gd name="connsiteY72" fmla="*/ 126151 h 577432"/>
              <a:gd name="connsiteX73" fmla="*/ 261034 w 522989"/>
              <a:gd name="connsiteY73" fmla="*/ 88472 h 577432"/>
              <a:gd name="connsiteX74" fmla="*/ 437181 w 522989"/>
              <a:gd name="connsiteY74" fmla="*/ 258825 h 577432"/>
              <a:gd name="connsiteX75" fmla="*/ 394758 w 522989"/>
              <a:gd name="connsiteY75" fmla="*/ 382216 h 577432"/>
              <a:gd name="connsiteX76" fmla="*/ 377236 w 522989"/>
              <a:gd name="connsiteY76" fmla="*/ 418129 h 577432"/>
              <a:gd name="connsiteX77" fmla="*/ 344035 w 522989"/>
              <a:gd name="connsiteY77" fmla="*/ 476141 h 577432"/>
              <a:gd name="connsiteX78" fmla="*/ 341268 w 522989"/>
              <a:gd name="connsiteY78" fmla="*/ 521262 h 577432"/>
              <a:gd name="connsiteX79" fmla="*/ 305301 w 522989"/>
              <a:gd name="connsiteY79" fmla="*/ 559016 h 577432"/>
              <a:gd name="connsiteX80" fmla="*/ 290545 w 522989"/>
              <a:gd name="connsiteY80" fmla="*/ 573749 h 577432"/>
              <a:gd name="connsiteX81" fmla="*/ 278556 w 522989"/>
              <a:gd name="connsiteY81" fmla="*/ 577432 h 577432"/>
              <a:gd name="connsiteX82" fmla="*/ 244434 w 522989"/>
              <a:gd name="connsiteY82" fmla="*/ 577432 h 577432"/>
              <a:gd name="connsiteX83" fmla="*/ 231522 w 522989"/>
              <a:gd name="connsiteY83" fmla="*/ 573749 h 577432"/>
              <a:gd name="connsiteX84" fmla="*/ 217689 w 522989"/>
              <a:gd name="connsiteY84" fmla="*/ 559016 h 577432"/>
              <a:gd name="connsiteX85" fmla="*/ 180799 w 522989"/>
              <a:gd name="connsiteY85" fmla="*/ 521262 h 577432"/>
              <a:gd name="connsiteX86" fmla="*/ 178955 w 522989"/>
              <a:gd name="connsiteY86" fmla="*/ 476141 h 577432"/>
              <a:gd name="connsiteX87" fmla="*/ 145754 w 522989"/>
              <a:gd name="connsiteY87" fmla="*/ 418129 h 577432"/>
              <a:gd name="connsiteX88" fmla="*/ 128232 w 522989"/>
              <a:gd name="connsiteY88" fmla="*/ 382216 h 577432"/>
              <a:gd name="connsiteX89" fmla="*/ 85809 w 522989"/>
              <a:gd name="connsiteY89" fmla="*/ 258825 h 577432"/>
              <a:gd name="connsiteX90" fmla="*/ 261034 w 522989"/>
              <a:gd name="connsiteY90" fmla="*/ 88472 h 577432"/>
              <a:gd name="connsiteX91" fmla="*/ 392070 w 522989"/>
              <a:gd name="connsiteY91" fmla="*/ 35016 h 577432"/>
              <a:gd name="connsiteX92" fmla="*/ 395762 w 522989"/>
              <a:gd name="connsiteY92" fmla="*/ 49759 h 577432"/>
              <a:gd name="connsiteX93" fmla="*/ 379147 w 522989"/>
              <a:gd name="connsiteY93" fmla="*/ 79244 h 577432"/>
              <a:gd name="connsiteX94" fmla="*/ 369917 w 522989"/>
              <a:gd name="connsiteY94" fmla="*/ 84773 h 577432"/>
              <a:gd name="connsiteX95" fmla="*/ 364378 w 522989"/>
              <a:gd name="connsiteY95" fmla="*/ 82930 h 577432"/>
              <a:gd name="connsiteX96" fmla="*/ 360686 w 522989"/>
              <a:gd name="connsiteY96" fmla="*/ 68187 h 577432"/>
              <a:gd name="connsiteX97" fmla="*/ 377301 w 522989"/>
              <a:gd name="connsiteY97" fmla="*/ 38702 h 577432"/>
              <a:gd name="connsiteX98" fmla="*/ 392070 w 522989"/>
              <a:gd name="connsiteY98" fmla="*/ 35016 h 577432"/>
              <a:gd name="connsiteX99" fmla="*/ 131042 w 522989"/>
              <a:gd name="connsiteY99" fmla="*/ 35016 h 577432"/>
              <a:gd name="connsiteX100" fmla="*/ 145759 w 522989"/>
              <a:gd name="connsiteY100" fmla="*/ 38702 h 577432"/>
              <a:gd name="connsiteX101" fmla="*/ 162317 w 522989"/>
              <a:gd name="connsiteY101" fmla="*/ 68187 h 577432"/>
              <a:gd name="connsiteX102" fmla="*/ 158637 w 522989"/>
              <a:gd name="connsiteY102" fmla="*/ 82930 h 577432"/>
              <a:gd name="connsiteX103" fmla="*/ 153118 w 522989"/>
              <a:gd name="connsiteY103" fmla="*/ 84773 h 577432"/>
              <a:gd name="connsiteX104" fmla="*/ 143000 w 522989"/>
              <a:gd name="connsiteY104" fmla="*/ 79244 h 577432"/>
              <a:gd name="connsiteX105" fmla="*/ 126443 w 522989"/>
              <a:gd name="connsiteY105" fmla="*/ 49759 h 577432"/>
              <a:gd name="connsiteX106" fmla="*/ 131042 w 522989"/>
              <a:gd name="connsiteY106" fmla="*/ 35016 h 577432"/>
              <a:gd name="connsiteX107" fmla="*/ 261051 w 522989"/>
              <a:gd name="connsiteY107" fmla="*/ 0 h 577432"/>
              <a:gd name="connsiteX108" fmla="*/ 272073 w 522989"/>
              <a:gd name="connsiteY108" fmla="*/ 11037 h 577432"/>
              <a:gd name="connsiteX109" fmla="*/ 272073 w 522989"/>
              <a:gd name="connsiteY109" fmla="*/ 44147 h 577432"/>
              <a:gd name="connsiteX110" fmla="*/ 261051 w 522989"/>
              <a:gd name="connsiteY110" fmla="*/ 55184 h 577432"/>
              <a:gd name="connsiteX111" fmla="*/ 250029 w 522989"/>
              <a:gd name="connsiteY111" fmla="*/ 44147 h 577432"/>
              <a:gd name="connsiteX112" fmla="*/ 250029 w 522989"/>
              <a:gd name="connsiteY112" fmla="*/ 11037 h 577432"/>
              <a:gd name="connsiteX113" fmla="*/ 261051 w 522989"/>
              <a:gd name="connsiteY113" fmla="*/ 0 h 57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522989" h="577432">
                <a:moveTo>
                  <a:pt x="261051" y="362763"/>
                </a:moveTo>
                <a:cubicBezTo>
                  <a:pt x="276371" y="362763"/>
                  <a:pt x="288791" y="375149"/>
                  <a:pt x="288791" y="390429"/>
                </a:cubicBezTo>
                <a:cubicBezTo>
                  <a:pt x="288791" y="405709"/>
                  <a:pt x="276371" y="418095"/>
                  <a:pt x="261051" y="418095"/>
                </a:cubicBezTo>
                <a:cubicBezTo>
                  <a:pt x="245731" y="418095"/>
                  <a:pt x="233311" y="405709"/>
                  <a:pt x="233311" y="390429"/>
                </a:cubicBezTo>
                <a:cubicBezTo>
                  <a:pt x="233311" y="375149"/>
                  <a:pt x="245731" y="362763"/>
                  <a:pt x="261051" y="362763"/>
                </a:cubicBezTo>
                <a:close/>
                <a:moveTo>
                  <a:pt x="446328" y="358474"/>
                </a:moveTo>
                <a:cubicBezTo>
                  <a:pt x="448981" y="357783"/>
                  <a:pt x="451980" y="358244"/>
                  <a:pt x="454749" y="360086"/>
                </a:cubicBezTo>
                <a:lnTo>
                  <a:pt x="483355" y="376670"/>
                </a:lnTo>
                <a:cubicBezTo>
                  <a:pt x="488891" y="379433"/>
                  <a:pt x="490737" y="385883"/>
                  <a:pt x="487969" y="391410"/>
                </a:cubicBezTo>
                <a:cubicBezTo>
                  <a:pt x="486123" y="395095"/>
                  <a:pt x="481509" y="396938"/>
                  <a:pt x="477818" y="396938"/>
                </a:cubicBezTo>
                <a:cubicBezTo>
                  <a:pt x="475973" y="396938"/>
                  <a:pt x="474127" y="396938"/>
                  <a:pt x="472281" y="395095"/>
                </a:cubicBezTo>
                <a:lnTo>
                  <a:pt x="443675" y="378512"/>
                </a:lnTo>
                <a:cubicBezTo>
                  <a:pt x="438139" y="375748"/>
                  <a:pt x="436293" y="369299"/>
                  <a:pt x="439984" y="363771"/>
                </a:cubicBezTo>
                <a:cubicBezTo>
                  <a:pt x="441368" y="361007"/>
                  <a:pt x="443675" y="359165"/>
                  <a:pt x="446328" y="358474"/>
                </a:cubicBezTo>
                <a:close/>
                <a:moveTo>
                  <a:pt x="76344" y="358474"/>
                </a:moveTo>
                <a:cubicBezTo>
                  <a:pt x="79114" y="359165"/>
                  <a:pt x="81653" y="361007"/>
                  <a:pt x="83038" y="363771"/>
                </a:cubicBezTo>
                <a:cubicBezTo>
                  <a:pt x="85808" y="369299"/>
                  <a:pt x="83961" y="375748"/>
                  <a:pt x="79344" y="378512"/>
                </a:cubicBezTo>
                <a:lnTo>
                  <a:pt x="49796" y="395095"/>
                </a:lnTo>
                <a:cubicBezTo>
                  <a:pt x="47949" y="396938"/>
                  <a:pt x="46103" y="396938"/>
                  <a:pt x="44256" y="396938"/>
                </a:cubicBezTo>
                <a:cubicBezTo>
                  <a:pt x="40562" y="396938"/>
                  <a:pt x="36869" y="395095"/>
                  <a:pt x="35022" y="391410"/>
                </a:cubicBezTo>
                <a:cubicBezTo>
                  <a:pt x="32252" y="385883"/>
                  <a:pt x="34099" y="379433"/>
                  <a:pt x="38716" y="376670"/>
                </a:cubicBezTo>
                <a:lnTo>
                  <a:pt x="68264" y="360086"/>
                </a:lnTo>
                <a:cubicBezTo>
                  <a:pt x="70573" y="358244"/>
                  <a:pt x="73574" y="357783"/>
                  <a:pt x="76344" y="358474"/>
                </a:cubicBezTo>
                <a:close/>
                <a:moveTo>
                  <a:pt x="478723" y="249584"/>
                </a:moveTo>
                <a:lnTo>
                  <a:pt x="511923" y="249584"/>
                </a:lnTo>
                <a:cubicBezTo>
                  <a:pt x="517456" y="249584"/>
                  <a:pt x="522989" y="255095"/>
                  <a:pt x="522989" y="260606"/>
                </a:cubicBezTo>
                <a:cubicBezTo>
                  <a:pt x="522989" y="267035"/>
                  <a:pt x="517456" y="271628"/>
                  <a:pt x="511923" y="271628"/>
                </a:cubicBezTo>
                <a:lnTo>
                  <a:pt x="478723" y="271628"/>
                </a:lnTo>
                <a:cubicBezTo>
                  <a:pt x="472268" y="271628"/>
                  <a:pt x="467657" y="267035"/>
                  <a:pt x="467657" y="260606"/>
                </a:cubicBezTo>
                <a:cubicBezTo>
                  <a:pt x="467657" y="255095"/>
                  <a:pt x="472268" y="249584"/>
                  <a:pt x="478723" y="249584"/>
                </a:cubicBezTo>
                <a:close/>
                <a:moveTo>
                  <a:pt x="11066" y="249584"/>
                </a:moveTo>
                <a:lnTo>
                  <a:pt x="44266" y="249584"/>
                </a:lnTo>
                <a:cubicBezTo>
                  <a:pt x="50721" y="249584"/>
                  <a:pt x="55332" y="255095"/>
                  <a:pt x="55332" y="260606"/>
                </a:cubicBezTo>
                <a:cubicBezTo>
                  <a:pt x="55332" y="267035"/>
                  <a:pt x="50721" y="271628"/>
                  <a:pt x="44266" y="271628"/>
                </a:cubicBezTo>
                <a:lnTo>
                  <a:pt x="11066" y="271628"/>
                </a:lnTo>
                <a:cubicBezTo>
                  <a:pt x="4611" y="271628"/>
                  <a:pt x="0" y="267035"/>
                  <a:pt x="0" y="260606"/>
                </a:cubicBezTo>
                <a:cubicBezTo>
                  <a:pt x="0" y="255095"/>
                  <a:pt x="4611" y="249584"/>
                  <a:pt x="11066" y="249584"/>
                </a:cubicBezTo>
                <a:close/>
                <a:moveTo>
                  <a:pt x="261050" y="167622"/>
                </a:moveTo>
                <a:cubicBezTo>
                  <a:pt x="278546" y="167622"/>
                  <a:pt x="287754" y="176829"/>
                  <a:pt x="287754" y="193402"/>
                </a:cubicBezTo>
                <a:lnTo>
                  <a:pt x="287754" y="232993"/>
                </a:lnTo>
                <a:cubicBezTo>
                  <a:pt x="287754" y="237597"/>
                  <a:pt x="287754" y="243121"/>
                  <a:pt x="286833" y="248646"/>
                </a:cubicBezTo>
                <a:lnTo>
                  <a:pt x="276704" y="327828"/>
                </a:lnTo>
                <a:cubicBezTo>
                  <a:pt x="274862" y="337956"/>
                  <a:pt x="270258" y="340718"/>
                  <a:pt x="261050" y="340718"/>
                </a:cubicBezTo>
                <a:cubicBezTo>
                  <a:pt x="252763" y="340718"/>
                  <a:pt x="248158" y="337956"/>
                  <a:pt x="246317" y="327828"/>
                </a:cubicBezTo>
                <a:lnTo>
                  <a:pt x="236188" y="248646"/>
                </a:lnTo>
                <a:cubicBezTo>
                  <a:pt x="235267" y="243121"/>
                  <a:pt x="234346" y="237597"/>
                  <a:pt x="234346" y="232993"/>
                </a:cubicBezTo>
                <a:lnTo>
                  <a:pt x="234346" y="193402"/>
                </a:lnTo>
                <a:cubicBezTo>
                  <a:pt x="234346" y="176829"/>
                  <a:pt x="244475" y="167622"/>
                  <a:pt x="261050" y="167622"/>
                </a:cubicBezTo>
                <a:close/>
                <a:moveTo>
                  <a:pt x="261034" y="133593"/>
                </a:moveTo>
                <a:cubicBezTo>
                  <a:pt x="189099" y="133593"/>
                  <a:pt x="130076" y="189763"/>
                  <a:pt x="130076" y="258825"/>
                </a:cubicBezTo>
                <a:cubicBezTo>
                  <a:pt x="130076" y="305787"/>
                  <a:pt x="148521" y="332492"/>
                  <a:pt x="165121" y="356433"/>
                </a:cubicBezTo>
                <a:cubicBezTo>
                  <a:pt x="178033" y="375771"/>
                  <a:pt x="190022" y="394187"/>
                  <a:pt x="190022" y="418129"/>
                </a:cubicBezTo>
                <a:cubicBezTo>
                  <a:pt x="190022" y="428258"/>
                  <a:pt x="200166" y="437466"/>
                  <a:pt x="206622" y="442070"/>
                </a:cubicBezTo>
                <a:lnTo>
                  <a:pt x="315446" y="442070"/>
                </a:lnTo>
                <a:cubicBezTo>
                  <a:pt x="322824" y="436545"/>
                  <a:pt x="332046" y="428258"/>
                  <a:pt x="332046" y="418129"/>
                </a:cubicBezTo>
                <a:cubicBezTo>
                  <a:pt x="332046" y="394187"/>
                  <a:pt x="344957" y="375771"/>
                  <a:pt x="357869" y="357354"/>
                </a:cubicBezTo>
                <a:cubicBezTo>
                  <a:pt x="374469" y="332492"/>
                  <a:pt x="392914" y="305787"/>
                  <a:pt x="392914" y="258825"/>
                </a:cubicBezTo>
                <a:cubicBezTo>
                  <a:pt x="392914" y="189763"/>
                  <a:pt x="333891" y="133593"/>
                  <a:pt x="261034" y="133593"/>
                </a:cubicBezTo>
                <a:close/>
                <a:moveTo>
                  <a:pt x="472281" y="126151"/>
                </a:moveTo>
                <a:cubicBezTo>
                  <a:pt x="477818" y="123387"/>
                  <a:pt x="484278" y="125230"/>
                  <a:pt x="487969" y="130757"/>
                </a:cubicBezTo>
                <a:cubicBezTo>
                  <a:pt x="490737" y="135364"/>
                  <a:pt x="488891" y="142734"/>
                  <a:pt x="483355" y="145498"/>
                </a:cubicBezTo>
                <a:lnTo>
                  <a:pt x="454749" y="162081"/>
                </a:lnTo>
                <a:cubicBezTo>
                  <a:pt x="452903" y="163003"/>
                  <a:pt x="451057" y="163924"/>
                  <a:pt x="449212" y="163924"/>
                </a:cubicBezTo>
                <a:cubicBezTo>
                  <a:pt x="445521" y="163924"/>
                  <a:pt x="441830" y="162081"/>
                  <a:pt x="439984" y="158396"/>
                </a:cubicBezTo>
                <a:cubicBezTo>
                  <a:pt x="436293" y="152868"/>
                  <a:pt x="438139" y="146419"/>
                  <a:pt x="443675" y="142734"/>
                </a:cubicBezTo>
                <a:close/>
                <a:moveTo>
                  <a:pt x="49796" y="126151"/>
                </a:moveTo>
                <a:lnTo>
                  <a:pt x="79344" y="142734"/>
                </a:lnTo>
                <a:cubicBezTo>
                  <a:pt x="83961" y="146419"/>
                  <a:pt x="85808" y="152868"/>
                  <a:pt x="83038" y="158396"/>
                </a:cubicBezTo>
                <a:cubicBezTo>
                  <a:pt x="81191" y="162081"/>
                  <a:pt x="77498" y="163924"/>
                  <a:pt x="73804" y="163924"/>
                </a:cubicBezTo>
                <a:cubicBezTo>
                  <a:pt x="71957" y="163924"/>
                  <a:pt x="70111" y="163003"/>
                  <a:pt x="68264" y="162081"/>
                </a:cubicBezTo>
                <a:lnTo>
                  <a:pt x="38716" y="145498"/>
                </a:lnTo>
                <a:cubicBezTo>
                  <a:pt x="34099" y="142734"/>
                  <a:pt x="32252" y="135364"/>
                  <a:pt x="35022" y="130757"/>
                </a:cubicBezTo>
                <a:cubicBezTo>
                  <a:pt x="37792" y="125230"/>
                  <a:pt x="45179" y="123387"/>
                  <a:pt x="49796" y="126151"/>
                </a:cubicBezTo>
                <a:close/>
                <a:moveTo>
                  <a:pt x="261034" y="88472"/>
                </a:moveTo>
                <a:cubicBezTo>
                  <a:pt x="357869" y="88472"/>
                  <a:pt x="437181" y="164901"/>
                  <a:pt x="437181" y="258825"/>
                </a:cubicBezTo>
                <a:cubicBezTo>
                  <a:pt x="437181" y="319600"/>
                  <a:pt x="412281" y="355512"/>
                  <a:pt x="394758" y="382216"/>
                </a:cubicBezTo>
                <a:cubicBezTo>
                  <a:pt x="382769" y="398791"/>
                  <a:pt x="377236" y="408000"/>
                  <a:pt x="377236" y="418129"/>
                </a:cubicBezTo>
                <a:cubicBezTo>
                  <a:pt x="377236" y="440229"/>
                  <a:pt x="365247" y="460487"/>
                  <a:pt x="344035" y="476141"/>
                </a:cubicBezTo>
                <a:cubicBezTo>
                  <a:pt x="343113" y="489033"/>
                  <a:pt x="341268" y="521262"/>
                  <a:pt x="341268" y="521262"/>
                </a:cubicBezTo>
                <a:cubicBezTo>
                  <a:pt x="341268" y="529549"/>
                  <a:pt x="336657" y="548886"/>
                  <a:pt x="305301" y="559016"/>
                </a:cubicBezTo>
                <a:cubicBezTo>
                  <a:pt x="301612" y="564540"/>
                  <a:pt x="297001" y="569145"/>
                  <a:pt x="290545" y="573749"/>
                </a:cubicBezTo>
                <a:cubicBezTo>
                  <a:pt x="286856" y="575590"/>
                  <a:pt x="283168" y="577432"/>
                  <a:pt x="278556" y="577432"/>
                </a:cubicBezTo>
                <a:lnTo>
                  <a:pt x="244434" y="577432"/>
                </a:lnTo>
                <a:cubicBezTo>
                  <a:pt x="239822" y="577432"/>
                  <a:pt x="235211" y="575590"/>
                  <a:pt x="231522" y="573749"/>
                </a:cubicBezTo>
                <a:cubicBezTo>
                  <a:pt x="225989" y="569145"/>
                  <a:pt x="221378" y="564540"/>
                  <a:pt x="217689" y="559016"/>
                </a:cubicBezTo>
                <a:cubicBezTo>
                  <a:pt x="186333" y="548886"/>
                  <a:pt x="181722" y="530470"/>
                  <a:pt x="180799" y="521262"/>
                </a:cubicBezTo>
                <a:cubicBezTo>
                  <a:pt x="180799" y="521262"/>
                  <a:pt x="178955" y="489033"/>
                  <a:pt x="178955" y="476141"/>
                </a:cubicBezTo>
                <a:cubicBezTo>
                  <a:pt x="157743" y="460487"/>
                  <a:pt x="145754" y="440229"/>
                  <a:pt x="145754" y="418129"/>
                </a:cubicBezTo>
                <a:cubicBezTo>
                  <a:pt x="145754" y="408000"/>
                  <a:pt x="139299" y="398791"/>
                  <a:pt x="128232" y="382216"/>
                </a:cubicBezTo>
                <a:cubicBezTo>
                  <a:pt x="109787" y="355512"/>
                  <a:pt x="85809" y="319600"/>
                  <a:pt x="85809" y="258825"/>
                </a:cubicBezTo>
                <a:cubicBezTo>
                  <a:pt x="85809" y="164901"/>
                  <a:pt x="164199" y="88472"/>
                  <a:pt x="261034" y="88472"/>
                </a:cubicBezTo>
                <a:close/>
                <a:moveTo>
                  <a:pt x="392070" y="35016"/>
                </a:moveTo>
                <a:cubicBezTo>
                  <a:pt x="397608" y="37780"/>
                  <a:pt x="399454" y="45152"/>
                  <a:pt x="395762" y="49759"/>
                </a:cubicBezTo>
                <a:lnTo>
                  <a:pt x="379147" y="79244"/>
                </a:lnTo>
                <a:cubicBezTo>
                  <a:pt x="377301" y="82930"/>
                  <a:pt x="373609" y="84773"/>
                  <a:pt x="369917" y="84773"/>
                </a:cubicBezTo>
                <a:cubicBezTo>
                  <a:pt x="368071" y="84773"/>
                  <a:pt x="366224" y="83852"/>
                  <a:pt x="364378" y="82930"/>
                </a:cubicBezTo>
                <a:cubicBezTo>
                  <a:pt x="358840" y="80166"/>
                  <a:pt x="356994" y="72794"/>
                  <a:pt x="360686" y="68187"/>
                </a:cubicBezTo>
                <a:lnTo>
                  <a:pt x="377301" y="38702"/>
                </a:lnTo>
                <a:cubicBezTo>
                  <a:pt x="380070" y="34095"/>
                  <a:pt x="386531" y="32252"/>
                  <a:pt x="392070" y="35016"/>
                </a:cubicBezTo>
                <a:close/>
                <a:moveTo>
                  <a:pt x="131042" y="35016"/>
                </a:moveTo>
                <a:cubicBezTo>
                  <a:pt x="135641" y="32252"/>
                  <a:pt x="143000" y="34095"/>
                  <a:pt x="145759" y="38702"/>
                </a:cubicBezTo>
                <a:lnTo>
                  <a:pt x="162317" y="68187"/>
                </a:lnTo>
                <a:cubicBezTo>
                  <a:pt x="165996" y="72794"/>
                  <a:pt x="164156" y="80166"/>
                  <a:pt x="158637" y="82930"/>
                </a:cubicBezTo>
                <a:cubicBezTo>
                  <a:pt x="156798" y="83852"/>
                  <a:pt x="154958" y="84773"/>
                  <a:pt x="153118" y="84773"/>
                </a:cubicBezTo>
                <a:cubicBezTo>
                  <a:pt x="149439" y="84773"/>
                  <a:pt x="145759" y="82930"/>
                  <a:pt x="143000" y="79244"/>
                </a:cubicBezTo>
                <a:lnTo>
                  <a:pt x="126443" y="49759"/>
                </a:lnTo>
                <a:cubicBezTo>
                  <a:pt x="123683" y="45152"/>
                  <a:pt x="125523" y="37780"/>
                  <a:pt x="131042" y="35016"/>
                </a:cubicBezTo>
                <a:close/>
                <a:moveTo>
                  <a:pt x="261051" y="0"/>
                </a:moveTo>
                <a:cubicBezTo>
                  <a:pt x="267480" y="0"/>
                  <a:pt x="272073" y="4599"/>
                  <a:pt x="272073" y="11037"/>
                </a:cubicBezTo>
                <a:lnTo>
                  <a:pt x="272073" y="44147"/>
                </a:lnTo>
                <a:cubicBezTo>
                  <a:pt x="272073" y="50585"/>
                  <a:pt x="267480" y="55184"/>
                  <a:pt x="261051" y="55184"/>
                </a:cubicBezTo>
                <a:cubicBezTo>
                  <a:pt x="255540" y="55184"/>
                  <a:pt x="250029" y="50585"/>
                  <a:pt x="250029" y="44147"/>
                </a:cubicBezTo>
                <a:lnTo>
                  <a:pt x="250029" y="11037"/>
                </a:lnTo>
                <a:cubicBezTo>
                  <a:pt x="250029" y="4599"/>
                  <a:pt x="255540" y="0"/>
                  <a:pt x="26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checklist-square-interface-symbol-of-rounded-corners_39862"/>
          <p:cNvSpPr>
            <a:spLocks noChangeAspect="1"/>
          </p:cNvSpPr>
          <p:nvPr/>
        </p:nvSpPr>
        <p:spPr bwMode="auto">
          <a:xfrm>
            <a:off x="6575428" y="4744257"/>
            <a:ext cx="327554" cy="339132"/>
          </a:xfrm>
          <a:custGeom>
            <a:avLst/>
            <a:gdLst>
              <a:gd name="connsiteX0" fmla="*/ 459289 w 585107"/>
              <a:gd name="connsiteY0" fmla="*/ 416179 h 605788"/>
              <a:gd name="connsiteX1" fmla="*/ 459289 w 585107"/>
              <a:gd name="connsiteY1" fmla="*/ 511030 h 605788"/>
              <a:gd name="connsiteX2" fmla="*/ 554270 w 585107"/>
              <a:gd name="connsiteY2" fmla="*/ 511030 h 605788"/>
              <a:gd name="connsiteX3" fmla="*/ 459289 w 585107"/>
              <a:gd name="connsiteY3" fmla="*/ 605788 h 605788"/>
              <a:gd name="connsiteX4" fmla="*/ 364308 w 585107"/>
              <a:gd name="connsiteY4" fmla="*/ 511030 h 605788"/>
              <a:gd name="connsiteX5" fmla="*/ 459289 w 585107"/>
              <a:gd name="connsiteY5" fmla="*/ 416179 h 605788"/>
              <a:gd name="connsiteX6" fmla="*/ 490126 w 585107"/>
              <a:gd name="connsiteY6" fmla="*/ 385412 h 605788"/>
              <a:gd name="connsiteX7" fmla="*/ 585107 w 585107"/>
              <a:gd name="connsiteY7" fmla="*/ 480252 h 605788"/>
              <a:gd name="connsiteX8" fmla="*/ 490126 w 585107"/>
              <a:gd name="connsiteY8" fmla="*/ 480252 h 605788"/>
              <a:gd name="connsiteX9" fmla="*/ 151337 w 585107"/>
              <a:gd name="connsiteY9" fmla="*/ 315411 h 605788"/>
              <a:gd name="connsiteX10" fmla="*/ 188565 w 585107"/>
              <a:gd name="connsiteY10" fmla="*/ 433251 h 605788"/>
              <a:gd name="connsiteX11" fmla="*/ 195621 w 585107"/>
              <a:gd name="connsiteY11" fmla="*/ 455410 h 605788"/>
              <a:gd name="connsiteX12" fmla="*/ 195714 w 585107"/>
              <a:gd name="connsiteY12" fmla="*/ 455132 h 605788"/>
              <a:gd name="connsiteX13" fmla="*/ 201841 w 585107"/>
              <a:gd name="connsiteY13" fmla="*/ 473953 h 605788"/>
              <a:gd name="connsiteX14" fmla="*/ 221523 w 585107"/>
              <a:gd name="connsiteY14" fmla="*/ 418138 h 605788"/>
              <a:gd name="connsiteX15" fmla="*/ 234521 w 585107"/>
              <a:gd name="connsiteY15" fmla="*/ 351570 h 605788"/>
              <a:gd name="connsiteX16" fmla="*/ 247518 w 585107"/>
              <a:gd name="connsiteY16" fmla="*/ 418138 h 605788"/>
              <a:gd name="connsiteX17" fmla="*/ 267200 w 585107"/>
              <a:gd name="connsiteY17" fmla="*/ 473953 h 605788"/>
              <a:gd name="connsiteX18" fmla="*/ 273235 w 585107"/>
              <a:gd name="connsiteY18" fmla="*/ 455132 h 605788"/>
              <a:gd name="connsiteX19" fmla="*/ 273327 w 585107"/>
              <a:gd name="connsiteY19" fmla="*/ 455410 h 605788"/>
              <a:gd name="connsiteX20" fmla="*/ 280383 w 585107"/>
              <a:gd name="connsiteY20" fmla="*/ 433251 h 605788"/>
              <a:gd name="connsiteX21" fmla="*/ 317705 w 585107"/>
              <a:gd name="connsiteY21" fmla="*/ 315411 h 605788"/>
              <a:gd name="connsiteX22" fmla="*/ 424377 w 585107"/>
              <a:gd name="connsiteY22" fmla="*/ 363993 h 605788"/>
              <a:gd name="connsiteX23" fmla="*/ 453714 w 585107"/>
              <a:gd name="connsiteY23" fmla="*/ 383185 h 605788"/>
              <a:gd name="connsiteX24" fmla="*/ 331630 w 585107"/>
              <a:gd name="connsiteY24" fmla="*/ 511131 h 605788"/>
              <a:gd name="connsiteX25" fmla="*/ 336365 w 585107"/>
              <a:gd name="connsiteY25" fmla="*/ 545528 h 605788"/>
              <a:gd name="connsiteX26" fmla="*/ 234521 w 585107"/>
              <a:gd name="connsiteY26" fmla="*/ 555263 h 605788"/>
              <a:gd name="connsiteX27" fmla="*/ 5486 w 585107"/>
              <a:gd name="connsiteY27" fmla="*/ 499634 h 605788"/>
              <a:gd name="connsiteX28" fmla="*/ 380 w 585107"/>
              <a:gd name="connsiteY28" fmla="*/ 450774 h 605788"/>
              <a:gd name="connsiteX29" fmla="*/ 44572 w 585107"/>
              <a:gd name="connsiteY29" fmla="*/ 363993 h 605788"/>
              <a:gd name="connsiteX30" fmla="*/ 151337 w 585107"/>
              <a:gd name="connsiteY30" fmla="*/ 315411 h 605788"/>
              <a:gd name="connsiteX31" fmla="*/ 227063 w 585107"/>
              <a:gd name="connsiteY31" fmla="*/ 445 h 605788"/>
              <a:gd name="connsiteX32" fmla="*/ 286856 w 585107"/>
              <a:gd name="connsiteY32" fmla="*/ 13052 h 605788"/>
              <a:gd name="connsiteX33" fmla="*/ 315917 w 585107"/>
              <a:gd name="connsiteY33" fmla="*/ 40120 h 605788"/>
              <a:gd name="connsiteX34" fmla="*/ 347856 w 585107"/>
              <a:gd name="connsiteY34" fmla="*/ 141531 h 605788"/>
              <a:gd name="connsiteX35" fmla="*/ 343678 w 585107"/>
              <a:gd name="connsiteY35" fmla="*/ 157104 h 605788"/>
              <a:gd name="connsiteX36" fmla="*/ 353891 w 585107"/>
              <a:gd name="connsiteY36" fmla="*/ 199653 h 605788"/>
              <a:gd name="connsiteX37" fmla="*/ 333279 w 585107"/>
              <a:gd name="connsiteY37" fmla="*/ 235527 h 605788"/>
              <a:gd name="connsiteX38" fmla="*/ 260859 w 585107"/>
              <a:gd name="connsiteY38" fmla="*/ 324888 h 605788"/>
              <a:gd name="connsiteX39" fmla="*/ 207843 w 585107"/>
              <a:gd name="connsiteY39" fmla="*/ 324981 h 605788"/>
              <a:gd name="connsiteX40" fmla="*/ 135516 w 585107"/>
              <a:gd name="connsiteY40" fmla="*/ 235527 h 605788"/>
              <a:gd name="connsiteX41" fmla="*/ 114904 w 585107"/>
              <a:gd name="connsiteY41" fmla="*/ 199653 h 605788"/>
              <a:gd name="connsiteX42" fmla="*/ 125396 w 585107"/>
              <a:gd name="connsiteY42" fmla="*/ 157012 h 605788"/>
              <a:gd name="connsiteX43" fmla="*/ 121218 w 585107"/>
              <a:gd name="connsiteY43" fmla="*/ 141438 h 605788"/>
              <a:gd name="connsiteX44" fmla="*/ 120939 w 585107"/>
              <a:gd name="connsiteY44" fmla="*/ 91660 h 605788"/>
              <a:gd name="connsiteX45" fmla="*/ 150000 w 585107"/>
              <a:gd name="connsiteY45" fmla="*/ 40583 h 605788"/>
              <a:gd name="connsiteX46" fmla="*/ 177018 w 585107"/>
              <a:gd name="connsiteY46" fmla="*/ 18335 h 605788"/>
              <a:gd name="connsiteX47" fmla="*/ 203294 w 585107"/>
              <a:gd name="connsiteY47" fmla="*/ 4987 h 605788"/>
              <a:gd name="connsiteX48" fmla="*/ 227063 w 585107"/>
              <a:gd name="connsiteY48" fmla="*/ 445 h 605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85107" h="605788">
                <a:moveTo>
                  <a:pt x="459289" y="416179"/>
                </a:moveTo>
                <a:lnTo>
                  <a:pt x="459289" y="511030"/>
                </a:lnTo>
                <a:lnTo>
                  <a:pt x="554270" y="511030"/>
                </a:lnTo>
                <a:cubicBezTo>
                  <a:pt x="554270" y="563416"/>
                  <a:pt x="511654" y="605788"/>
                  <a:pt x="459289" y="605788"/>
                </a:cubicBezTo>
                <a:cubicBezTo>
                  <a:pt x="406831" y="605788"/>
                  <a:pt x="364308" y="563323"/>
                  <a:pt x="364308" y="511030"/>
                </a:cubicBezTo>
                <a:cubicBezTo>
                  <a:pt x="364308" y="458551"/>
                  <a:pt x="406924" y="416179"/>
                  <a:pt x="459289" y="416179"/>
                </a:cubicBezTo>
                <a:close/>
                <a:moveTo>
                  <a:pt x="490126" y="385412"/>
                </a:moveTo>
                <a:cubicBezTo>
                  <a:pt x="542491" y="385412"/>
                  <a:pt x="584921" y="427779"/>
                  <a:pt x="585107" y="480252"/>
                </a:cubicBezTo>
                <a:lnTo>
                  <a:pt x="490126" y="480252"/>
                </a:lnTo>
                <a:close/>
                <a:moveTo>
                  <a:pt x="151337" y="315411"/>
                </a:moveTo>
                <a:lnTo>
                  <a:pt x="188565" y="433251"/>
                </a:lnTo>
                <a:lnTo>
                  <a:pt x="195621" y="455410"/>
                </a:lnTo>
                <a:lnTo>
                  <a:pt x="195714" y="455132"/>
                </a:lnTo>
                <a:lnTo>
                  <a:pt x="201841" y="473953"/>
                </a:lnTo>
                <a:lnTo>
                  <a:pt x="221523" y="418138"/>
                </a:lnTo>
                <a:cubicBezTo>
                  <a:pt x="173061" y="350828"/>
                  <a:pt x="231271" y="351384"/>
                  <a:pt x="234521" y="351570"/>
                </a:cubicBezTo>
                <a:cubicBezTo>
                  <a:pt x="237677" y="351384"/>
                  <a:pt x="295887" y="350828"/>
                  <a:pt x="247518" y="418138"/>
                </a:cubicBezTo>
                <a:lnTo>
                  <a:pt x="267200" y="473953"/>
                </a:lnTo>
                <a:lnTo>
                  <a:pt x="273235" y="455132"/>
                </a:lnTo>
                <a:lnTo>
                  <a:pt x="273327" y="455410"/>
                </a:lnTo>
                <a:lnTo>
                  <a:pt x="280383" y="433251"/>
                </a:lnTo>
                <a:lnTo>
                  <a:pt x="317705" y="315411"/>
                </a:lnTo>
                <a:cubicBezTo>
                  <a:pt x="317705" y="315411"/>
                  <a:pt x="365610" y="349066"/>
                  <a:pt x="424377" y="363993"/>
                </a:cubicBezTo>
                <a:cubicBezTo>
                  <a:pt x="437653" y="367331"/>
                  <a:pt x="447030" y="374377"/>
                  <a:pt x="453714" y="383185"/>
                </a:cubicBezTo>
                <a:cubicBezTo>
                  <a:pt x="385849" y="386523"/>
                  <a:pt x="331630" y="442615"/>
                  <a:pt x="331630" y="511131"/>
                </a:cubicBezTo>
                <a:cubicBezTo>
                  <a:pt x="331630" y="523091"/>
                  <a:pt x="333302" y="534588"/>
                  <a:pt x="336365" y="545528"/>
                </a:cubicBezTo>
                <a:cubicBezTo>
                  <a:pt x="306935" y="551276"/>
                  <a:pt x="272770" y="555263"/>
                  <a:pt x="234521" y="555263"/>
                </a:cubicBezTo>
                <a:cubicBezTo>
                  <a:pt x="91177" y="555263"/>
                  <a:pt x="5486" y="499634"/>
                  <a:pt x="5486" y="499634"/>
                </a:cubicBezTo>
                <a:cubicBezTo>
                  <a:pt x="2980" y="484800"/>
                  <a:pt x="380" y="450774"/>
                  <a:pt x="380" y="450774"/>
                </a:cubicBezTo>
                <a:cubicBezTo>
                  <a:pt x="-1291" y="425741"/>
                  <a:pt x="751" y="375119"/>
                  <a:pt x="44572" y="363993"/>
                </a:cubicBezTo>
                <a:cubicBezTo>
                  <a:pt x="103524" y="349066"/>
                  <a:pt x="151337" y="315411"/>
                  <a:pt x="151337" y="315411"/>
                </a:cubicBezTo>
                <a:close/>
                <a:moveTo>
                  <a:pt x="227063" y="445"/>
                </a:moveTo>
                <a:cubicBezTo>
                  <a:pt x="253060" y="-1780"/>
                  <a:pt x="272743" y="4616"/>
                  <a:pt x="286856" y="13052"/>
                </a:cubicBezTo>
                <a:cubicBezTo>
                  <a:pt x="307839" y="24639"/>
                  <a:pt x="315917" y="40120"/>
                  <a:pt x="315917" y="40120"/>
                </a:cubicBezTo>
                <a:cubicBezTo>
                  <a:pt x="315917" y="40120"/>
                  <a:pt x="364197" y="43549"/>
                  <a:pt x="347856" y="141531"/>
                </a:cubicBezTo>
                <a:cubicBezTo>
                  <a:pt x="346834" y="146722"/>
                  <a:pt x="345535" y="151913"/>
                  <a:pt x="343678" y="157104"/>
                </a:cubicBezTo>
                <a:cubicBezTo>
                  <a:pt x="353334" y="156177"/>
                  <a:pt x="364661" y="161832"/>
                  <a:pt x="353891" y="199653"/>
                </a:cubicBezTo>
                <a:cubicBezTo>
                  <a:pt x="346092" y="227370"/>
                  <a:pt x="338850" y="234971"/>
                  <a:pt x="333279" y="235527"/>
                </a:cubicBezTo>
                <a:cubicBezTo>
                  <a:pt x="328172" y="268342"/>
                  <a:pt x="301897" y="310056"/>
                  <a:pt x="260859" y="324888"/>
                </a:cubicBezTo>
                <a:cubicBezTo>
                  <a:pt x="243775" y="331006"/>
                  <a:pt x="224927" y="331006"/>
                  <a:pt x="207843" y="324981"/>
                </a:cubicBezTo>
                <a:cubicBezTo>
                  <a:pt x="165970" y="310242"/>
                  <a:pt x="140623" y="268342"/>
                  <a:pt x="135516" y="235527"/>
                </a:cubicBezTo>
                <a:cubicBezTo>
                  <a:pt x="129945" y="235156"/>
                  <a:pt x="122703" y="227370"/>
                  <a:pt x="114904" y="199653"/>
                </a:cubicBezTo>
                <a:cubicBezTo>
                  <a:pt x="104134" y="161739"/>
                  <a:pt x="115461" y="156177"/>
                  <a:pt x="125396" y="157012"/>
                </a:cubicBezTo>
                <a:cubicBezTo>
                  <a:pt x="123539" y="151821"/>
                  <a:pt x="122146" y="146630"/>
                  <a:pt x="121218" y="141438"/>
                </a:cubicBezTo>
                <a:cubicBezTo>
                  <a:pt x="117690" y="123733"/>
                  <a:pt x="116854" y="107326"/>
                  <a:pt x="120939" y="91660"/>
                </a:cubicBezTo>
                <a:cubicBezTo>
                  <a:pt x="125767" y="70524"/>
                  <a:pt x="137280" y="53653"/>
                  <a:pt x="150000" y="40583"/>
                </a:cubicBezTo>
                <a:cubicBezTo>
                  <a:pt x="158171" y="32055"/>
                  <a:pt x="167362" y="24546"/>
                  <a:pt x="177018" y="18335"/>
                </a:cubicBezTo>
                <a:cubicBezTo>
                  <a:pt x="184910" y="12866"/>
                  <a:pt x="193731" y="8231"/>
                  <a:pt x="203294" y="4987"/>
                </a:cubicBezTo>
                <a:cubicBezTo>
                  <a:pt x="210722" y="2391"/>
                  <a:pt x="218614" y="816"/>
                  <a:pt x="227063" y="4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checklist-square-interface-symbol-of-rounded-corners_39862"/>
          <p:cNvSpPr>
            <a:spLocks noChangeAspect="1"/>
          </p:cNvSpPr>
          <p:nvPr/>
        </p:nvSpPr>
        <p:spPr bwMode="auto">
          <a:xfrm>
            <a:off x="8966664" y="4714691"/>
            <a:ext cx="339132" cy="338618"/>
          </a:xfrm>
          <a:custGeom>
            <a:avLst/>
            <a:gdLst>
              <a:gd name="connsiteX0" fmla="*/ 302691 w 605451"/>
              <a:gd name="connsiteY0" fmla="*/ 217130 h 604534"/>
              <a:gd name="connsiteX1" fmla="*/ 384230 w 605451"/>
              <a:gd name="connsiteY1" fmla="*/ 298563 h 604534"/>
              <a:gd name="connsiteX2" fmla="*/ 302691 w 605451"/>
              <a:gd name="connsiteY2" fmla="*/ 379996 h 604534"/>
              <a:gd name="connsiteX3" fmla="*/ 221152 w 605451"/>
              <a:gd name="connsiteY3" fmla="*/ 298563 h 604534"/>
              <a:gd name="connsiteX4" fmla="*/ 302691 w 605451"/>
              <a:gd name="connsiteY4" fmla="*/ 217130 h 604534"/>
              <a:gd name="connsiteX5" fmla="*/ 302725 w 605451"/>
              <a:gd name="connsiteY5" fmla="*/ 108610 h 604534"/>
              <a:gd name="connsiteX6" fmla="*/ 112462 w 605451"/>
              <a:gd name="connsiteY6" fmla="*/ 298585 h 604534"/>
              <a:gd name="connsiteX7" fmla="*/ 302725 w 605451"/>
              <a:gd name="connsiteY7" fmla="*/ 488561 h 604534"/>
              <a:gd name="connsiteX8" fmla="*/ 492989 w 605451"/>
              <a:gd name="connsiteY8" fmla="*/ 298585 h 604534"/>
              <a:gd name="connsiteX9" fmla="*/ 302725 w 605451"/>
              <a:gd name="connsiteY9" fmla="*/ 108610 h 604534"/>
              <a:gd name="connsiteX10" fmla="*/ 302725 w 605451"/>
              <a:gd name="connsiteY10" fmla="*/ 0 h 604534"/>
              <a:gd name="connsiteX11" fmla="*/ 332408 w 605451"/>
              <a:gd name="connsiteY11" fmla="*/ 29638 h 604534"/>
              <a:gd name="connsiteX12" fmla="*/ 332408 w 605451"/>
              <a:gd name="connsiteY12" fmla="*/ 61208 h 604534"/>
              <a:gd name="connsiteX13" fmla="*/ 541016 w 605451"/>
              <a:gd name="connsiteY13" fmla="*/ 272629 h 604534"/>
              <a:gd name="connsiteX14" fmla="*/ 575768 w 605451"/>
              <a:gd name="connsiteY14" fmla="*/ 272629 h 604534"/>
              <a:gd name="connsiteX15" fmla="*/ 605451 w 605451"/>
              <a:gd name="connsiteY15" fmla="*/ 302267 h 604534"/>
              <a:gd name="connsiteX16" fmla="*/ 575768 w 605451"/>
              <a:gd name="connsiteY16" fmla="*/ 331905 h 604534"/>
              <a:gd name="connsiteX17" fmla="*/ 539817 w 605451"/>
              <a:gd name="connsiteY17" fmla="*/ 331905 h 604534"/>
              <a:gd name="connsiteX18" fmla="*/ 332408 w 605451"/>
              <a:gd name="connsiteY18" fmla="*/ 535870 h 604534"/>
              <a:gd name="connsiteX19" fmla="*/ 332408 w 605451"/>
              <a:gd name="connsiteY19" fmla="*/ 574896 h 604534"/>
              <a:gd name="connsiteX20" fmla="*/ 302725 w 605451"/>
              <a:gd name="connsiteY20" fmla="*/ 604534 h 604534"/>
              <a:gd name="connsiteX21" fmla="*/ 273043 w 605451"/>
              <a:gd name="connsiteY21" fmla="*/ 574896 h 604534"/>
              <a:gd name="connsiteX22" fmla="*/ 273043 w 605451"/>
              <a:gd name="connsiteY22" fmla="*/ 535870 h 604534"/>
              <a:gd name="connsiteX23" fmla="*/ 65634 w 605451"/>
              <a:gd name="connsiteY23" fmla="*/ 331905 h 604534"/>
              <a:gd name="connsiteX24" fmla="*/ 29683 w 605451"/>
              <a:gd name="connsiteY24" fmla="*/ 331905 h 604534"/>
              <a:gd name="connsiteX25" fmla="*/ 0 w 605451"/>
              <a:gd name="connsiteY25" fmla="*/ 302267 h 604534"/>
              <a:gd name="connsiteX26" fmla="*/ 29683 w 605451"/>
              <a:gd name="connsiteY26" fmla="*/ 272629 h 604534"/>
              <a:gd name="connsiteX27" fmla="*/ 64527 w 605451"/>
              <a:gd name="connsiteY27" fmla="*/ 272629 h 604534"/>
              <a:gd name="connsiteX28" fmla="*/ 273043 w 605451"/>
              <a:gd name="connsiteY28" fmla="*/ 61208 h 604534"/>
              <a:gd name="connsiteX29" fmla="*/ 273043 w 605451"/>
              <a:gd name="connsiteY29" fmla="*/ 29638 h 604534"/>
              <a:gd name="connsiteX30" fmla="*/ 302725 w 605451"/>
              <a:gd name="connsiteY30" fmla="*/ 0 h 60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05451" h="604534">
                <a:moveTo>
                  <a:pt x="302691" y="217130"/>
                </a:moveTo>
                <a:cubicBezTo>
                  <a:pt x="347724" y="217130"/>
                  <a:pt x="384230" y="253589"/>
                  <a:pt x="384230" y="298563"/>
                </a:cubicBezTo>
                <a:cubicBezTo>
                  <a:pt x="384230" y="343537"/>
                  <a:pt x="347724" y="379996"/>
                  <a:pt x="302691" y="379996"/>
                </a:cubicBezTo>
                <a:cubicBezTo>
                  <a:pt x="257658" y="379996"/>
                  <a:pt x="221152" y="343537"/>
                  <a:pt x="221152" y="298563"/>
                </a:cubicBezTo>
                <a:cubicBezTo>
                  <a:pt x="221152" y="253589"/>
                  <a:pt x="257658" y="217130"/>
                  <a:pt x="302691" y="217130"/>
                </a:cubicBezTo>
                <a:close/>
                <a:moveTo>
                  <a:pt x="302725" y="108610"/>
                </a:moveTo>
                <a:cubicBezTo>
                  <a:pt x="197822" y="108610"/>
                  <a:pt x="112462" y="193841"/>
                  <a:pt x="112462" y="298585"/>
                </a:cubicBezTo>
                <a:cubicBezTo>
                  <a:pt x="112462" y="403329"/>
                  <a:pt x="197822" y="488561"/>
                  <a:pt x="302725" y="488561"/>
                </a:cubicBezTo>
                <a:cubicBezTo>
                  <a:pt x="407629" y="488561"/>
                  <a:pt x="492989" y="403329"/>
                  <a:pt x="492989" y="298585"/>
                </a:cubicBezTo>
                <a:cubicBezTo>
                  <a:pt x="492989" y="193841"/>
                  <a:pt x="407629" y="108610"/>
                  <a:pt x="302725" y="108610"/>
                </a:cubicBezTo>
                <a:close/>
                <a:moveTo>
                  <a:pt x="302725" y="0"/>
                </a:moveTo>
                <a:cubicBezTo>
                  <a:pt x="319134" y="0"/>
                  <a:pt x="332408" y="13254"/>
                  <a:pt x="332408" y="29638"/>
                </a:cubicBezTo>
                <a:lnTo>
                  <a:pt x="332408" y="61208"/>
                </a:lnTo>
                <a:cubicBezTo>
                  <a:pt x="442105" y="74830"/>
                  <a:pt x="529032" y="162639"/>
                  <a:pt x="541016" y="272629"/>
                </a:cubicBezTo>
                <a:lnTo>
                  <a:pt x="575768" y="272629"/>
                </a:lnTo>
                <a:cubicBezTo>
                  <a:pt x="592177" y="272629"/>
                  <a:pt x="605451" y="285883"/>
                  <a:pt x="605451" y="302267"/>
                </a:cubicBezTo>
                <a:cubicBezTo>
                  <a:pt x="605451" y="318651"/>
                  <a:pt x="592177" y="331905"/>
                  <a:pt x="575768" y="331905"/>
                </a:cubicBezTo>
                <a:lnTo>
                  <a:pt x="539817" y="331905"/>
                </a:lnTo>
                <a:cubicBezTo>
                  <a:pt x="524884" y="438398"/>
                  <a:pt x="439616" y="522616"/>
                  <a:pt x="332408" y="535870"/>
                </a:cubicBezTo>
                <a:lnTo>
                  <a:pt x="332408" y="574896"/>
                </a:lnTo>
                <a:cubicBezTo>
                  <a:pt x="332408" y="591280"/>
                  <a:pt x="319134" y="604534"/>
                  <a:pt x="302725" y="604534"/>
                </a:cubicBezTo>
                <a:cubicBezTo>
                  <a:pt x="286317" y="604534"/>
                  <a:pt x="273043" y="591280"/>
                  <a:pt x="273043" y="574896"/>
                </a:cubicBezTo>
                <a:lnTo>
                  <a:pt x="273043" y="535870"/>
                </a:lnTo>
                <a:cubicBezTo>
                  <a:pt x="165835" y="522616"/>
                  <a:pt x="80567" y="438398"/>
                  <a:pt x="65634" y="331905"/>
                </a:cubicBezTo>
                <a:lnTo>
                  <a:pt x="29683" y="331905"/>
                </a:lnTo>
                <a:cubicBezTo>
                  <a:pt x="13274" y="331905"/>
                  <a:pt x="0" y="318651"/>
                  <a:pt x="0" y="302267"/>
                </a:cubicBezTo>
                <a:cubicBezTo>
                  <a:pt x="0" y="285883"/>
                  <a:pt x="13274" y="272629"/>
                  <a:pt x="29683" y="272629"/>
                </a:cubicBezTo>
                <a:lnTo>
                  <a:pt x="64527" y="272629"/>
                </a:lnTo>
                <a:cubicBezTo>
                  <a:pt x="76419" y="162639"/>
                  <a:pt x="163346" y="74830"/>
                  <a:pt x="273043" y="61208"/>
                </a:cubicBezTo>
                <a:lnTo>
                  <a:pt x="273043" y="29638"/>
                </a:lnTo>
                <a:cubicBezTo>
                  <a:pt x="273043" y="13254"/>
                  <a:pt x="286317" y="0"/>
                  <a:pt x="3027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289300"/>
            <a:ext cx="12192000" cy="3568700"/>
          </a:xfrm>
          <a:prstGeom prst="rect">
            <a:avLst/>
          </a:prstGeom>
          <a:solidFill>
            <a:srgbClr val="6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61996" y="5014399"/>
            <a:ext cx="10011958" cy="738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spc="100" dirty="0">
                <a:solidFill>
                  <a:schemeClr val="bg1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通过公司全体人员的不懈努力和辛勤付出，公司取得全年销售总额</a:t>
            </a:r>
            <a:r>
              <a:rPr lang="en-US" altLang="zh-CN" sz="1200" spc="100" dirty="0">
                <a:solidFill>
                  <a:schemeClr val="bg1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1</a:t>
            </a:r>
            <a:r>
              <a:rPr lang="zh-CN" altLang="en-US" sz="1200" spc="100" dirty="0">
                <a:solidFill>
                  <a:schemeClr val="bg1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亿</a:t>
            </a:r>
            <a:r>
              <a:rPr lang="en-US" altLang="zh-CN" sz="1200" spc="100" dirty="0">
                <a:solidFill>
                  <a:schemeClr val="bg1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7000</a:t>
            </a:r>
            <a:r>
              <a:rPr lang="zh-CN" altLang="en-US" sz="1200" spc="100" dirty="0">
                <a:solidFill>
                  <a:schemeClr val="bg1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万元的好成绩，超额完成销售指标</a:t>
            </a:r>
            <a:r>
              <a:rPr lang="en-US" altLang="zh-CN" sz="1200" spc="100" dirty="0">
                <a:solidFill>
                  <a:schemeClr val="bg1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4000</a:t>
            </a:r>
            <a:r>
              <a:rPr lang="zh-CN" altLang="en-US" sz="1200" spc="100" dirty="0">
                <a:solidFill>
                  <a:schemeClr val="bg1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万元。</a:t>
            </a:r>
            <a:r>
              <a:rPr lang="en-US" altLang="zh-CN" sz="1200" spc="100" dirty="0">
                <a:solidFill>
                  <a:schemeClr val="bg1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2018</a:t>
            </a:r>
            <a:r>
              <a:rPr lang="zh-CN" altLang="en-US" sz="1200" spc="100" dirty="0">
                <a:solidFill>
                  <a:schemeClr val="bg1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年新产品新业务收入较上一年增长</a:t>
            </a:r>
            <a:r>
              <a:rPr lang="en-US" altLang="zh-CN" sz="1200" spc="100" dirty="0">
                <a:solidFill>
                  <a:schemeClr val="bg1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86%</a:t>
            </a:r>
            <a:r>
              <a:rPr lang="zh-CN" altLang="en-US" sz="1200" spc="100" dirty="0">
                <a:solidFill>
                  <a:schemeClr val="bg1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，较</a:t>
            </a:r>
            <a:r>
              <a:rPr lang="en-US" altLang="zh-CN" sz="1200" spc="100" dirty="0">
                <a:solidFill>
                  <a:schemeClr val="bg1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2012</a:t>
            </a:r>
            <a:r>
              <a:rPr lang="zh-CN" altLang="en-US" sz="1200" spc="100" dirty="0">
                <a:solidFill>
                  <a:schemeClr val="bg1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年增长</a:t>
            </a:r>
            <a:r>
              <a:rPr lang="en-US" altLang="zh-CN" sz="1200" spc="100" dirty="0">
                <a:solidFill>
                  <a:schemeClr val="bg1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363%</a:t>
            </a:r>
            <a:r>
              <a:rPr lang="zh-CN" altLang="en-US" sz="1200" spc="100" dirty="0">
                <a:solidFill>
                  <a:schemeClr val="bg1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，真正意义上实现了跳跃式发展的良好势头</a:t>
            </a:r>
            <a:r>
              <a:rPr lang="en-US" altLang="zh-CN" sz="1200" spc="100" dirty="0">
                <a:solidFill>
                  <a:schemeClr val="bg1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! </a:t>
            </a:r>
            <a:r>
              <a:rPr lang="zh-CN" altLang="en-US" sz="1200" spc="100" dirty="0">
                <a:solidFill>
                  <a:schemeClr val="bg1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所以，我想再一次感谢一路走来的每一位员工，感谢你们对我的信任，是你们的努力和坚持，让亚通在不断发展和前进的道路上，能够走的这样昂首阔步</a:t>
            </a:r>
            <a:r>
              <a:rPr lang="en-US" altLang="zh-CN" sz="1200" spc="100" dirty="0">
                <a:solidFill>
                  <a:schemeClr val="bg1"/>
                </a:solidFill>
                <a:latin typeface="Century Gothic" panose="020B0502020202020204" pitchFamily="34" charset="0"/>
                <a:ea typeface="微软雅黑 Light" panose="020B0502040204020203" pitchFamily="34" charset="-122"/>
              </a:rPr>
              <a:t>!</a:t>
            </a:r>
            <a:endParaRPr lang="en-US" altLang="zh-CN" sz="1200" b="0" i="0" spc="1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72377" y="46544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CN" b="1" spc="100" dirty="0">
                <a:solidFill>
                  <a:srgbClr val="651919"/>
                </a:solidFill>
                <a:latin typeface="Century Gothic" panose="020B0502020202020204" pitchFamily="34" charset="0"/>
                <a:ea typeface="汉仪大宋简" panose="02010609000101010101" pitchFamily="49" charset="-122"/>
              </a:rPr>
              <a:t>20xx</a:t>
            </a:r>
            <a:r>
              <a:rPr lang="zh-CN" altLang="en-US" spc="100" dirty="0">
                <a:solidFill>
                  <a:srgbClr val="651919"/>
                </a:solidFill>
                <a:latin typeface="Century Gothic" panose="020B0502020202020204" pitchFamily="34" charset="0"/>
                <a:ea typeface="汉仪大宋简" panose="02010609000101010101" pitchFamily="49" charset="-122"/>
              </a:rPr>
              <a:t>年虽已离我们而去</a:t>
            </a:r>
            <a:endParaRPr lang="en-US" altLang="zh-CN" spc="100" dirty="0">
              <a:solidFill>
                <a:srgbClr val="651919"/>
              </a:solidFill>
              <a:latin typeface="Century Gothic" panose="020B0502020202020204" pitchFamily="34" charset="0"/>
              <a:ea typeface="汉仪大宋简" panose="02010609000101010101" pitchFamily="49" charset="-122"/>
            </a:endParaRPr>
          </a:p>
          <a:p>
            <a:pPr algn="ctr"/>
            <a:r>
              <a:rPr lang="zh-CN" altLang="en-US" spc="100" dirty="0">
                <a:solidFill>
                  <a:srgbClr val="651919"/>
                </a:solidFill>
                <a:latin typeface="Century Gothic" panose="020B0502020202020204" pitchFamily="34" charset="0"/>
                <a:ea typeface="汉仪大宋简" panose="02010609000101010101" pitchFamily="49" charset="-122"/>
              </a:rPr>
              <a:t>但回首而望</a:t>
            </a:r>
            <a:endParaRPr lang="en-US" altLang="zh-CN" spc="100" dirty="0">
              <a:solidFill>
                <a:srgbClr val="651919"/>
              </a:solidFill>
              <a:latin typeface="Century Gothic" panose="020B0502020202020204" pitchFamily="34" charset="0"/>
              <a:ea typeface="汉仪大宋简" panose="02010609000101010101" pitchFamily="49" charset="-122"/>
            </a:endParaRPr>
          </a:p>
          <a:p>
            <a:pPr algn="ctr"/>
            <a:r>
              <a:rPr lang="zh-CN" altLang="en-US" spc="100" dirty="0">
                <a:solidFill>
                  <a:srgbClr val="651919"/>
                </a:solidFill>
                <a:latin typeface="Century Gothic" panose="020B0502020202020204" pitchFamily="34" charset="0"/>
                <a:ea typeface="汉仪大宋简" panose="02010609000101010101" pitchFamily="49" charset="-122"/>
              </a:rPr>
              <a:t>这一年是公司迎难而上的一年</a:t>
            </a:r>
            <a:endParaRPr lang="en-US" altLang="zh-CN" spc="100" dirty="0">
              <a:solidFill>
                <a:srgbClr val="651919"/>
              </a:solidFill>
              <a:latin typeface="Century Gothic" panose="020B0502020202020204" pitchFamily="34" charset="0"/>
              <a:ea typeface="汉仪大宋简" panose="02010609000101010101" pitchFamily="49" charset="-122"/>
            </a:endParaRPr>
          </a:p>
          <a:p>
            <a:pPr algn="ctr"/>
            <a:r>
              <a:rPr lang="zh-CN" altLang="en-US" spc="100" dirty="0">
                <a:solidFill>
                  <a:srgbClr val="651919"/>
                </a:solidFill>
                <a:latin typeface="Century Gothic" panose="020B0502020202020204" pitchFamily="34" charset="0"/>
                <a:ea typeface="汉仪大宋简" panose="02010609000101010101" pitchFamily="49" charset="-122"/>
              </a:rPr>
              <a:t>是公司迅速成长的一年</a:t>
            </a:r>
            <a:endParaRPr lang="en-US" altLang="zh-CN" spc="100" dirty="0">
              <a:solidFill>
                <a:srgbClr val="651919"/>
              </a:solidFill>
              <a:latin typeface="Century Gothic" panose="020B0502020202020204" pitchFamily="34" charset="0"/>
              <a:ea typeface="汉仪大宋简" panose="02010609000101010101" pitchFamily="49" charset="-122"/>
            </a:endParaRPr>
          </a:p>
          <a:p>
            <a:pPr algn="ctr"/>
            <a:r>
              <a:rPr lang="zh-CN" altLang="en-US" spc="100" dirty="0">
                <a:solidFill>
                  <a:srgbClr val="651919"/>
                </a:solidFill>
                <a:latin typeface="Century Gothic" panose="020B0502020202020204" pitchFamily="34" charset="0"/>
                <a:ea typeface="汉仪大宋简" panose="02010609000101010101" pitchFamily="49" charset="-122"/>
              </a:rPr>
              <a:t>更是公司勇于开拓进取的一年</a:t>
            </a:r>
            <a:endParaRPr lang="zh-CN" altLang="en-US" dirty="0">
              <a:solidFill>
                <a:srgbClr val="651919"/>
              </a:solidFill>
              <a:latin typeface="Century Gothic" panose="020B0502020202020204" pitchFamily="34" charset="0"/>
              <a:ea typeface="汉仪大宋简" panose="0201060900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43662" y="4274751"/>
            <a:ext cx="1805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前言</a:t>
            </a:r>
            <a:endParaRPr lang="zh-CN" altLang="en-US" sz="2800" dirty="0">
              <a:solidFill>
                <a:schemeClr val="bg1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543662" y="4732990"/>
            <a:ext cx="9573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PREFACE</a:t>
            </a:r>
            <a:endParaRPr lang="zh-CN" alt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73140" y="6279481"/>
            <a:ext cx="45719" cy="389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370549" y="2308853"/>
            <a:ext cx="1442888" cy="1677103"/>
          </a:xfrm>
          <a:custGeom>
            <a:avLst/>
            <a:gdLst>
              <a:gd name="connsiteX0" fmla="*/ 0 w 5026137"/>
              <a:gd name="connsiteY0" fmla="*/ 0 h 3361504"/>
              <a:gd name="connsiteX1" fmla="*/ 5026137 w 5026137"/>
              <a:gd name="connsiteY1" fmla="*/ 0 h 3361504"/>
              <a:gd name="connsiteX2" fmla="*/ 5026137 w 5026137"/>
              <a:gd name="connsiteY2" fmla="*/ 3361504 h 3361504"/>
              <a:gd name="connsiteX3" fmla="*/ 0 w 5026137"/>
              <a:gd name="connsiteY3" fmla="*/ 3361504 h 3361504"/>
              <a:gd name="connsiteX4" fmla="*/ 0 w 5026137"/>
              <a:gd name="connsiteY4" fmla="*/ 0 h 3361504"/>
              <a:gd name="connsiteX0-1" fmla="*/ 0 w 5026137"/>
              <a:gd name="connsiteY0-2" fmla="*/ 12700 h 3374204"/>
              <a:gd name="connsiteX1-3" fmla="*/ 2536936 w 5026137"/>
              <a:gd name="connsiteY1-4" fmla="*/ 0 h 3374204"/>
              <a:gd name="connsiteX2-5" fmla="*/ 5026137 w 5026137"/>
              <a:gd name="connsiteY2-6" fmla="*/ 12700 h 3374204"/>
              <a:gd name="connsiteX3-7" fmla="*/ 5026137 w 5026137"/>
              <a:gd name="connsiteY3-8" fmla="*/ 3374204 h 3374204"/>
              <a:gd name="connsiteX4-9" fmla="*/ 0 w 5026137"/>
              <a:gd name="connsiteY4-10" fmla="*/ 3374204 h 3374204"/>
              <a:gd name="connsiteX5" fmla="*/ 0 w 5026137"/>
              <a:gd name="connsiteY5" fmla="*/ 12700 h 3374204"/>
              <a:gd name="connsiteX0-11" fmla="*/ 0 w 5026137"/>
              <a:gd name="connsiteY0-12" fmla="*/ 1270000 h 4631504"/>
              <a:gd name="connsiteX1-13" fmla="*/ 2524236 w 5026137"/>
              <a:gd name="connsiteY1-14" fmla="*/ 0 h 4631504"/>
              <a:gd name="connsiteX2-15" fmla="*/ 5026137 w 5026137"/>
              <a:gd name="connsiteY2-16" fmla="*/ 1270000 h 4631504"/>
              <a:gd name="connsiteX3-17" fmla="*/ 5026137 w 5026137"/>
              <a:gd name="connsiteY3-18" fmla="*/ 4631504 h 4631504"/>
              <a:gd name="connsiteX4-19" fmla="*/ 0 w 5026137"/>
              <a:gd name="connsiteY4-20" fmla="*/ 4631504 h 4631504"/>
              <a:gd name="connsiteX5-21" fmla="*/ 0 w 5026137"/>
              <a:gd name="connsiteY5-22" fmla="*/ 1270000 h 4631504"/>
              <a:gd name="connsiteX0-23" fmla="*/ 0 w 5026137"/>
              <a:gd name="connsiteY0-24" fmla="*/ 1270000 h 4635500"/>
              <a:gd name="connsiteX1-25" fmla="*/ 2524236 w 5026137"/>
              <a:gd name="connsiteY1-26" fmla="*/ 0 h 4635500"/>
              <a:gd name="connsiteX2-27" fmla="*/ 5026137 w 5026137"/>
              <a:gd name="connsiteY2-28" fmla="*/ 1270000 h 4635500"/>
              <a:gd name="connsiteX3-29" fmla="*/ 5026137 w 5026137"/>
              <a:gd name="connsiteY3-30" fmla="*/ 4631504 h 4635500"/>
              <a:gd name="connsiteX4-31" fmla="*/ 2575036 w 5026137"/>
              <a:gd name="connsiteY4-32" fmla="*/ 4635500 h 4635500"/>
              <a:gd name="connsiteX5-33" fmla="*/ 0 w 5026137"/>
              <a:gd name="connsiteY5-34" fmla="*/ 4631504 h 4635500"/>
              <a:gd name="connsiteX6" fmla="*/ 0 w 5026137"/>
              <a:gd name="connsiteY6" fmla="*/ 1270000 h 4635500"/>
              <a:gd name="connsiteX0-35" fmla="*/ 0 w 5026137"/>
              <a:gd name="connsiteY0-36" fmla="*/ 1270000 h 5842000"/>
              <a:gd name="connsiteX1-37" fmla="*/ 2524236 w 5026137"/>
              <a:gd name="connsiteY1-38" fmla="*/ 0 h 5842000"/>
              <a:gd name="connsiteX2-39" fmla="*/ 5026137 w 5026137"/>
              <a:gd name="connsiteY2-40" fmla="*/ 1270000 h 5842000"/>
              <a:gd name="connsiteX3-41" fmla="*/ 5026137 w 5026137"/>
              <a:gd name="connsiteY3-42" fmla="*/ 4631504 h 5842000"/>
              <a:gd name="connsiteX4-43" fmla="*/ 2511536 w 5026137"/>
              <a:gd name="connsiteY4-44" fmla="*/ 5842000 h 5842000"/>
              <a:gd name="connsiteX5-45" fmla="*/ 0 w 5026137"/>
              <a:gd name="connsiteY5-46" fmla="*/ 4631504 h 5842000"/>
              <a:gd name="connsiteX6-47" fmla="*/ 0 w 5026137"/>
              <a:gd name="connsiteY6-48" fmla="*/ 1270000 h 5842000"/>
              <a:gd name="connsiteX0-49" fmla="*/ 0 w 5026137"/>
              <a:gd name="connsiteY0-50" fmla="*/ 1270000 h 5842000"/>
              <a:gd name="connsiteX1-51" fmla="*/ 2524236 w 5026137"/>
              <a:gd name="connsiteY1-52" fmla="*/ 0 h 5842000"/>
              <a:gd name="connsiteX2-53" fmla="*/ 5026137 w 5026137"/>
              <a:gd name="connsiteY2-54" fmla="*/ 1270000 h 5842000"/>
              <a:gd name="connsiteX3-55" fmla="*/ 5026137 w 5026137"/>
              <a:gd name="connsiteY3-56" fmla="*/ 4631504 h 5842000"/>
              <a:gd name="connsiteX4-57" fmla="*/ 2511536 w 5026137"/>
              <a:gd name="connsiteY4-58" fmla="*/ 5842000 h 5842000"/>
              <a:gd name="connsiteX5-59" fmla="*/ 0 w 5026137"/>
              <a:gd name="connsiteY5-60" fmla="*/ 4555304 h 5842000"/>
              <a:gd name="connsiteX6-61" fmla="*/ 0 w 5026137"/>
              <a:gd name="connsiteY6-62" fmla="*/ 1270000 h 5842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47" y="connsiteY6-48"/>
              </a:cxn>
            </a:cxnLst>
            <a:rect l="l" t="t" r="r" b="b"/>
            <a:pathLst>
              <a:path w="5026137" h="5842000">
                <a:moveTo>
                  <a:pt x="0" y="1270000"/>
                </a:moveTo>
                <a:lnTo>
                  <a:pt x="2524236" y="0"/>
                </a:lnTo>
                <a:lnTo>
                  <a:pt x="5026137" y="1270000"/>
                </a:lnTo>
                <a:lnTo>
                  <a:pt x="5026137" y="4631504"/>
                </a:lnTo>
                <a:lnTo>
                  <a:pt x="2511536" y="5842000"/>
                </a:lnTo>
                <a:lnTo>
                  <a:pt x="0" y="4555304"/>
                </a:lnTo>
                <a:lnTo>
                  <a:pt x="0" y="127000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文框 1"/>
          <p:cNvSpPr/>
          <p:nvPr/>
        </p:nvSpPr>
        <p:spPr>
          <a:xfrm rot="2747587">
            <a:off x="3895725" y="3909060"/>
            <a:ext cx="4400550" cy="4400550"/>
          </a:xfrm>
          <a:prstGeom prst="frame">
            <a:avLst>
              <a:gd name="adj1" fmla="val 6006"/>
            </a:avLst>
          </a:prstGeom>
          <a:solidFill>
            <a:srgbClr val="6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87676" y="4895359"/>
            <a:ext cx="3124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651919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认识上的不足</a:t>
            </a:r>
            <a:endParaRPr lang="zh-CN" altLang="en-US" sz="2000" dirty="0">
              <a:solidFill>
                <a:srgbClr val="651919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50003" y="5321708"/>
            <a:ext cx="219483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UNDERSTANDING DEFICIENCIES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53272" y="5601863"/>
            <a:ext cx="3388293" cy="55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  <a:endParaRPr kumimoji="1"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9486" y="1035829"/>
            <a:ext cx="3124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651919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认识上的不足</a:t>
            </a:r>
            <a:endParaRPr lang="zh-CN" altLang="en-US" sz="2000" dirty="0">
              <a:solidFill>
                <a:srgbClr val="651919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42346" y="1525163"/>
            <a:ext cx="2358068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42346" y="2404732"/>
            <a:ext cx="2358068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448179" y="1035829"/>
            <a:ext cx="3124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rgbClr val="651919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认识上的不足</a:t>
            </a:r>
            <a:endParaRPr lang="zh-CN" altLang="en-US" sz="2000" dirty="0">
              <a:solidFill>
                <a:srgbClr val="651919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214915" y="1525163"/>
            <a:ext cx="2358068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214915" y="2404732"/>
            <a:ext cx="2358068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06294" y="3457218"/>
            <a:ext cx="3124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651919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认识上的不足</a:t>
            </a:r>
            <a:endParaRPr lang="zh-CN" altLang="en-US" sz="2000" dirty="0">
              <a:solidFill>
                <a:srgbClr val="651919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29154" y="3946552"/>
            <a:ext cx="2358068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29154" y="4826121"/>
            <a:ext cx="2358068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448179" y="3433723"/>
            <a:ext cx="3124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>
                <a:solidFill>
                  <a:srgbClr val="651919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认识上的不足</a:t>
            </a:r>
            <a:endParaRPr lang="zh-CN" altLang="en-US" sz="2000" dirty="0">
              <a:solidFill>
                <a:srgbClr val="651919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214915" y="3923057"/>
            <a:ext cx="2358068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214915" y="4802626"/>
            <a:ext cx="2358068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47096" y="455450"/>
            <a:ext cx="3124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651919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管理上的不足</a:t>
            </a:r>
            <a:endParaRPr lang="zh-CN" altLang="en-US" sz="2000" dirty="0">
              <a:solidFill>
                <a:srgbClr val="651919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9443" y="833816"/>
            <a:ext cx="204414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MANAGEMENT DEFICIENCIES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 flipH="1">
            <a:off x="485774" y="437457"/>
            <a:ext cx="62865" cy="675279"/>
          </a:xfrm>
          <a:prstGeom prst="rect">
            <a:avLst/>
          </a:prstGeom>
          <a:solidFill>
            <a:srgbClr val="6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4325949" y="2134827"/>
            <a:ext cx="3429613" cy="3438557"/>
            <a:chOff x="3870959" y="1750663"/>
            <a:chExt cx="4381504" cy="4392931"/>
          </a:xfrm>
        </p:grpSpPr>
        <p:sp>
          <p:nvSpPr>
            <p:cNvPr id="5" name="泪滴形 4"/>
            <p:cNvSpPr/>
            <p:nvPr/>
          </p:nvSpPr>
          <p:spPr>
            <a:xfrm rot="8100502">
              <a:off x="5181599" y="1750663"/>
              <a:ext cx="1760220" cy="1760220"/>
            </a:xfrm>
            <a:prstGeom prst="teardrop">
              <a:avLst/>
            </a:prstGeom>
            <a:solidFill>
              <a:srgbClr val="6519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泪滴形 5"/>
            <p:cNvSpPr/>
            <p:nvPr/>
          </p:nvSpPr>
          <p:spPr>
            <a:xfrm rot="18912520">
              <a:off x="5181608" y="4383374"/>
              <a:ext cx="1760220" cy="1760220"/>
            </a:xfrm>
            <a:prstGeom prst="teardrop">
              <a:avLst/>
            </a:prstGeom>
            <a:solidFill>
              <a:srgbClr val="6519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泪滴形 6"/>
            <p:cNvSpPr/>
            <p:nvPr/>
          </p:nvSpPr>
          <p:spPr>
            <a:xfrm rot="2798347">
              <a:off x="3870959" y="3052477"/>
              <a:ext cx="1760220" cy="1760220"/>
            </a:xfrm>
            <a:prstGeom prst="teardrop">
              <a:avLst/>
            </a:prstGeom>
            <a:solidFill>
              <a:srgbClr val="6519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泪滴形 7"/>
            <p:cNvSpPr/>
            <p:nvPr/>
          </p:nvSpPr>
          <p:spPr>
            <a:xfrm rot="18801653" flipH="1">
              <a:off x="6492243" y="3061277"/>
              <a:ext cx="1760220" cy="1760220"/>
            </a:xfrm>
            <a:prstGeom prst="teardrop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business-bars-graphic_70650"/>
            <p:cNvSpPr>
              <a:spLocks noChangeAspect="1"/>
            </p:cNvSpPr>
            <p:nvPr/>
          </p:nvSpPr>
          <p:spPr bwMode="auto">
            <a:xfrm>
              <a:off x="5823355" y="2350655"/>
              <a:ext cx="609685" cy="560235"/>
            </a:xfrm>
            <a:custGeom>
              <a:avLst/>
              <a:gdLst>
                <a:gd name="connsiteX0" fmla="*/ 366665 w 604675"/>
                <a:gd name="connsiteY0" fmla="*/ 388199 h 555632"/>
                <a:gd name="connsiteX1" fmla="*/ 366665 w 604675"/>
                <a:gd name="connsiteY1" fmla="*/ 481413 h 555632"/>
                <a:gd name="connsiteX2" fmla="*/ 426977 w 604675"/>
                <a:gd name="connsiteY2" fmla="*/ 481413 h 555632"/>
                <a:gd name="connsiteX3" fmla="*/ 426977 w 604675"/>
                <a:gd name="connsiteY3" fmla="*/ 388199 h 555632"/>
                <a:gd name="connsiteX4" fmla="*/ 189710 w 604675"/>
                <a:gd name="connsiteY4" fmla="*/ 388199 h 555632"/>
                <a:gd name="connsiteX5" fmla="*/ 189710 w 604675"/>
                <a:gd name="connsiteY5" fmla="*/ 481413 h 555632"/>
                <a:gd name="connsiteX6" fmla="*/ 250022 w 604675"/>
                <a:gd name="connsiteY6" fmla="*/ 481413 h 555632"/>
                <a:gd name="connsiteX7" fmla="*/ 250022 w 604675"/>
                <a:gd name="connsiteY7" fmla="*/ 388199 h 555632"/>
                <a:gd name="connsiteX8" fmla="*/ 366665 w 604675"/>
                <a:gd name="connsiteY8" fmla="*/ 291853 h 555632"/>
                <a:gd name="connsiteX9" fmla="*/ 366665 w 604675"/>
                <a:gd name="connsiteY9" fmla="*/ 385067 h 555632"/>
                <a:gd name="connsiteX10" fmla="*/ 426977 w 604675"/>
                <a:gd name="connsiteY10" fmla="*/ 385067 h 555632"/>
                <a:gd name="connsiteX11" fmla="*/ 426977 w 604675"/>
                <a:gd name="connsiteY11" fmla="*/ 291853 h 555632"/>
                <a:gd name="connsiteX12" fmla="*/ 189710 w 604675"/>
                <a:gd name="connsiteY12" fmla="*/ 291853 h 555632"/>
                <a:gd name="connsiteX13" fmla="*/ 189710 w 604675"/>
                <a:gd name="connsiteY13" fmla="*/ 385067 h 555632"/>
                <a:gd name="connsiteX14" fmla="*/ 250022 w 604675"/>
                <a:gd name="connsiteY14" fmla="*/ 385067 h 555632"/>
                <a:gd name="connsiteX15" fmla="*/ 250022 w 604675"/>
                <a:gd name="connsiteY15" fmla="*/ 291853 h 555632"/>
                <a:gd name="connsiteX16" fmla="*/ 257380 w 604675"/>
                <a:gd name="connsiteY16" fmla="*/ 53277 h 555632"/>
                <a:gd name="connsiteX17" fmla="*/ 359428 w 604675"/>
                <a:gd name="connsiteY17" fmla="*/ 53277 h 555632"/>
                <a:gd name="connsiteX18" fmla="*/ 366665 w 604675"/>
                <a:gd name="connsiteY18" fmla="*/ 60503 h 555632"/>
                <a:gd name="connsiteX19" fmla="*/ 366665 w 604675"/>
                <a:gd name="connsiteY19" fmla="*/ 96030 h 555632"/>
                <a:gd name="connsiteX20" fmla="*/ 557612 w 604675"/>
                <a:gd name="connsiteY20" fmla="*/ 96030 h 555632"/>
                <a:gd name="connsiteX21" fmla="*/ 559301 w 604675"/>
                <a:gd name="connsiteY21" fmla="*/ 97596 h 555632"/>
                <a:gd name="connsiteX22" fmla="*/ 557612 w 604675"/>
                <a:gd name="connsiteY22" fmla="*/ 99162 h 555632"/>
                <a:gd name="connsiteX23" fmla="*/ 366665 w 604675"/>
                <a:gd name="connsiteY23" fmla="*/ 99162 h 555632"/>
                <a:gd name="connsiteX24" fmla="*/ 366665 w 604675"/>
                <a:gd name="connsiteY24" fmla="*/ 192376 h 555632"/>
                <a:gd name="connsiteX25" fmla="*/ 557612 w 604675"/>
                <a:gd name="connsiteY25" fmla="*/ 192376 h 555632"/>
                <a:gd name="connsiteX26" fmla="*/ 559301 w 604675"/>
                <a:gd name="connsiteY26" fmla="*/ 193942 h 555632"/>
                <a:gd name="connsiteX27" fmla="*/ 557612 w 604675"/>
                <a:gd name="connsiteY27" fmla="*/ 195507 h 555632"/>
                <a:gd name="connsiteX28" fmla="*/ 366665 w 604675"/>
                <a:gd name="connsiteY28" fmla="*/ 195507 h 555632"/>
                <a:gd name="connsiteX29" fmla="*/ 366665 w 604675"/>
                <a:gd name="connsiteY29" fmla="*/ 288722 h 555632"/>
                <a:gd name="connsiteX30" fmla="*/ 426977 w 604675"/>
                <a:gd name="connsiteY30" fmla="*/ 288722 h 555632"/>
                <a:gd name="connsiteX31" fmla="*/ 426977 w 604675"/>
                <a:gd name="connsiteY31" fmla="*/ 237177 h 555632"/>
                <a:gd name="connsiteX32" fmla="*/ 434214 w 604675"/>
                <a:gd name="connsiteY32" fmla="*/ 229830 h 555632"/>
                <a:gd name="connsiteX33" fmla="*/ 536262 w 604675"/>
                <a:gd name="connsiteY33" fmla="*/ 229830 h 555632"/>
                <a:gd name="connsiteX34" fmla="*/ 543620 w 604675"/>
                <a:gd name="connsiteY34" fmla="*/ 237177 h 555632"/>
                <a:gd name="connsiteX35" fmla="*/ 543620 w 604675"/>
                <a:gd name="connsiteY35" fmla="*/ 288722 h 555632"/>
                <a:gd name="connsiteX36" fmla="*/ 557612 w 604675"/>
                <a:gd name="connsiteY36" fmla="*/ 288722 h 555632"/>
                <a:gd name="connsiteX37" fmla="*/ 559301 w 604675"/>
                <a:gd name="connsiteY37" fmla="*/ 290287 h 555632"/>
                <a:gd name="connsiteX38" fmla="*/ 557612 w 604675"/>
                <a:gd name="connsiteY38" fmla="*/ 291853 h 555632"/>
                <a:gd name="connsiteX39" fmla="*/ 543620 w 604675"/>
                <a:gd name="connsiteY39" fmla="*/ 291853 h 555632"/>
                <a:gd name="connsiteX40" fmla="*/ 543620 w 604675"/>
                <a:gd name="connsiteY40" fmla="*/ 385067 h 555632"/>
                <a:gd name="connsiteX41" fmla="*/ 557612 w 604675"/>
                <a:gd name="connsiteY41" fmla="*/ 385067 h 555632"/>
                <a:gd name="connsiteX42" fmla="*/ 559301 w 604675"/>
                <a:gd name="connsiteY42" fmla="*/ 386633 h 555632"/>
                <a:gd name="connsiteX43" fmla="*/ 557612 w 604675"/>
                <a:gd name="connsiteY43" fmla="*/ 388199 h 555632"/>
                <a:gd name="connsiteX44" fmla="*/ 543620 w 604675"/>
                <a:gd name="connsiteY44" fmla="*/ 388199 h 555632"/>
                <a:gd name="connsiteX45" fmla="*/ 543620 w 604675"/>
                <a:gd name="connsiteY45" fmla="*/ 481413 h 555632"/>
                <a:gd name="connsiteX46" fmla="*/ 557612 w 604675"/>
                <a:gd name="connsiteY46" fmla="*/ 481413 h 555632"/>
                <a:gd name="connsiteX47" fmla="*/ 559301 w 604675"/>
                <a:gd name="connsiteY47" fmla="*/ 482979 h 555632"/>
                <a:gd name="connsiteX48" fmla="*/ 557612 w 604675"/>
                <a:gd name="connsiteY48" fmla="*/ 484544 h 555632"/>
                <a:gd name="connsiteX49" fmla="*/ 543620 w 604675"/>
                <a:gd name="connsiteY49" fmla="*/ 484544 h 555632"/>
                <a:gd name="connsiteX50" fmla="*/ 536262 w 604675"/>
                <a:gd name="connsiteY50" fmla="*/ 491770 h 555632"/>
                <a:gd name="connsiteX51" fmla="*/ 434214 w 604675"/>
                <a:gd name="connsiteY51" fmla="*/ 491770 h 555632"/>
                <a:gd name="connsiteX52" fmla="*/ 426977 w 604675"/>
                <a:gd name="connsiteY52" fmla="*/ 484544 h 555632"/>
                <a:gd name="connsiteX53" fmla="*/ 366665 w 604675"/>
                <a:gd name="connsiteY53" fmla="*/ 484544 h 555632"/>
                <a:gd name="connsiteX54" fmla="*/ 359428 w 604675"/>
                <a:gd name="connsiteY54" fmla="*/ 491770 h 555632"/>
                <a:gd name="connsiteX55" fmla="*/ 257380 w 604675"/>
                <a:gd name="connsiteY55" fmla="*/ 491770 h 555632"/>
                <a:gd name="connsiteX56" fmla="*/ 250022 w 604675"/>
                <a:gd name="connsiteY56" fmla="*/ 484544 h 555632"/>
                <a:gd name="connsiteX57" fmla="*/ 189710 w 604675"/>
                <a:gd name="connsiteY57" fmla="*/ 484544 h 555632"/>
                <a:gd name="connsiteX58" fmla="*/ 182473 w 604675"/>
                <a:gd name="connsiteY58" fmla="*/ 491770 h 555632"/>
                <a:gd name="connsiteX59" fmla="*/ 80425 w 604675"/>
                <a:gd name="connsiteY59" fmla="*/ 491770 h 555632"/>
                <a:gd name="connsiteX60" fmla="*/ 73187 w 604675"/>
                <a:gd name="connsiteY60" fmla="*/ 484544 h 555632"/>
                <a:gd name="connsiteX61" fmla="*/ 47012 w 604675"/>
                <a:gd name="connsiteY61" fmla="*/ 484544 h 555632"/>
                <a:gd name="connsiteX62" fmla="*/ 45444 w 604675"/>
                <a:gd name="connsiteY62" fmla="*/ 482979 h 555632"/>
                <a:gd name="connsiteX63" fmla="*/ 47012 w 604675"/>
                <a:gd name="connsiteY63" fmla="*/ 481413 h 555632"/>
                <a:gd name="connsiteX64" fmla="*/ 73187 w 604675"/>
                <a:gd name="connsiteY64" fmla="*/ 481413 h 555632"/>
                <a:gd name="connsiteX65" fmla="*/ 73187 w 604675"/>
                <a:gd name="connsiteY65" fmla="*/ 388199 h 555632"/>
                <a:gd name="connsiteX66" fmla="*/ 47012 w 604675"/>
                <a:gd name="connsiteY66" fmla="*/ 388199 h 555632"/>
                <a:gd name="connsiteX67" fmla="*/ 45444 w 604675"/>
                <a:gd name="connsiteY67" fmla="*/ 386633 h 555632"/>
                <a:gd name="connsiteX68" fmla="*/ 47012 w 604675"/>
                <a:gd name="connsiteY68" fmla="*/ 385067 h 555632"/>
                <a:gd name="connsiteX69" fmla="*/ 73187 w 604675"/>
                <a:gd name="connsiteY69" fmla="*/ 385067 h 555632"/>
                <a:gd name="connsiteX70" fmla="*/ 73187 w 604675"/>
                <a:gd name="connsiteY70" fmla="*/ 291853 h 555632"/>
                <a:gd name="connsiteX71" fmla="*/ 47012 w 604675"/>
                <a:gd name="connsiteY71" fmla="*/ 291853 h 555632"/>
                <a:gd name="connsiteX72" fmla="*/ 45444 w 604675"/>
                <a:gd name="connsiteY72" fmla="*/ 290287 h 555632"/>
                <a:gd name="connsiteX73" fmla="*/ 47012 w 604675"/>
                <a:gd name="connsiteY73" fmla="*/ 288722 h 555632"/>
                <a:gd name="connsiteX74" fmla="*/ 73187 w 604675"/>
                <a:gd name="connsiteY74" fmla="*/ 288722 h 555632"/>
                <a:gd name="connsiteX75" fmla="*/ 73187 w 604675"/>
                <a:gd name="connsiteY75" fmla="*/ 237177 h 555632"/>
                <a:gd name="connsiteX76" fmla="*/ 80425 w 604675"/>
                <a:gd name="connsiteY76" fmla="*/ 229830 h 555632"/>
                <a:gd name="connsiteX77" fmla="*/ 182473 w 604675"/>
                <a:gd name="connsiteY77" fmla="*/ 229830 h 555632"/>
                <a:gd name="connsiteX78" fmla="*/ 189710 w 604675"/>
                <a:gd name="connsiteY78" fmla="*/ 237177 h 555632"/>
                <a:gd name="connsiteX79" fmla="*/ 189710 w 604675"/>
                <a:gd name="connsiteY79" fmla="*/ 288722 h 555632"/>
                <a:gd name="connsiteX80" fmla="*/ 250022 w 604675"/>
                <a:gd name="connsiteY80" fmla="*/ 288722 h 555632"/>
                <a:gd name="connsiteX81" fmla="*/ 250022 w 604675"/>
                <a:gd name="connsiteY81" fmla="*/ 195507 h 555632"/>
                <a:gd name="connsiteX82" fmla="*/ 47012 w 604675"/>
                <a:gd name="connsiteY82" fmla="*/ 195507 h 555632"/>
                <a:gd name="connsiteX83" fmla="*/ 45444 w 604675"/>
                <a:gd name="connsiteY83" fmla="*/ 193942 h 555632"/>
                <a:gd name="connsiteX84" fmla="*/ 47012 w 604675"/>
                <a:gd name="connsiteY84" fmla="*/ 192376 h 555632"/>
                <a:gd name="connsiteX85" fmla="*/ 250022 w 604675"/>
                <a:gd name="connsiteY85" fmla="*/ 192376 h 555632"/>
                <a:gd name="connsiteX86" fmla="*/ 250022 w 604675"/>
                <a:gd name="connsiteY86" fmla="*/ 99162 h 555632"/>
                <a:gd name="connsiteX87" fmla="*/ 47012 w 604675"/>
                <a:gd name="connsiteY87" fmla="*/ 99162 h 555632"/>
                <a:gd name="connsiteX88" fmla="*/ 45444 w 604675"/>
                <a:gd name="connsiteY88" fmla="*/ 97596 h 555632"/>
                <a:gd name="connsiteX89" fmla="*/ 47012 w 604675"/>
                <a:gd name="connsiteY89" fmla="*/ 96030 h 555632"/>
                <a:gd name="connsiteX90" fmla="*/ 250022 w 604675"/>
                <a:gd name="connsiteY90" fmla="*/ 96030 h 555632"/>
                <a:gd name="connsiteX91" fmla="*/ 250022 w 604675"/>
                <a:gd name="connsiteY91" fmla="*/ 60503 h 555632"/>
                <a:gd name="connsiteX92" fmla="*/ 257380 w 604675"/>
                <a:gd name="connsiteY92" fmla="*/ 53277 h 555632"/>
                <a:gd name="connsiteX93" fmla="*/ 16043 w 604675"/>
                <a:gd name="connsiteY93" fmla="*/ 0 h 555632"/>
                <a:gd name="connsiteX94" fmla="*/ 32206 w 604675"/>
                <a:gd name="connsiteY94" fmla="*/ 16020 h 555632"/>
                <a:gd name="connsiteX95" fmla="*/ 32206 w 604675"/>
                <a:gd name="connsiteY95" fmla="*/ 523593 h 555632"/>
                <a:gd name="connsiteX96" fmla="*/ 588632 w 604675"/>
                <a:gd name="connsiteY96" fmla="*/ 523593 h 555632"/>
                <a:gd name="connsiteX97" fmla="*/ 604675 w 604675"/>
                <a:gd name="connsiteY97" fmla="*/ 539612 h 555632"/>
                <a:gd name="connsiteX98" fmla="*/ 588632 w 604675"/>
                <a:gd name="connsiteY98" fmla="*/ 555632 h 555632"/>
                <a:gd name="connsiteX99" fmla="*/ 16043 w 604675"/>
                <a:gd name="connsiteY99" fmla="*/ 555632 h 555632"/>
                <a:gd name="connsiteX100" fmla="*/ 0 w 604675"/>
                <a:gd name="connsiteY100" fmla="*/ 539612 h 555632"/>
                <a:gd name="connsiteX101" fmla="*/ 0 w 604675"/>
                <a:gd name="connsiteY101" fmla="*/ 16020 h 555632"/>
                <a:gd name="connsiteX102" fmla="*/ 16043 w 604675"/>
                <a:gd name="connsiteY102" fmla="*/ 0 h 555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4675" h="555632">
                  <a:moveTo>
                    <a:pt x="366665" y="388199"/>
                  </a:moveTo>
                  <a:lnTo>
                    <a:pt x="366665" y="481413"/>
                  </a:lnTo>
                  <a:lnTo>
                    <a:pt x="426977" y="481413"/>
                  </a:lnTo>
                  <a:lnTo>
                    <a:pt x="426977" y="388199"/>
                  </a:lnTo>
                  <a:close/>
                  <a:moveTo>
                    <a:pt x="189710" y="388199"/>
                  </a:moveTo>
                  <a:lnTo>
                    <a:pt x="189710" y="481413"/>
                  </a:lnTo>
                  <a:lnTo>
                    <a:pt x="250022" y="481413"/>
                  </a:lnTo>
                  <a:lnTo>
                    <a:pt x="250022" y="388199"/>
                  </a:lnTo>
                  <a:close/>
                  <a:moveTo>
                    <a:pt x="366665" y="291853"/>
                  </a:moveTo>
                  <a:lnTo>
                    <a:pt x="366665" y="385067"/>
                  </a:lnTo>
                  <a:lnTo>
                    <a:pt x="426977" y="385067"/>
                  </a:lnTo>
                  <a:lnTo>
                    <a:pt x="426977" y="291853"/>
                  </a:lnTo>
                  <a:close/>
                  <a:moveTo>
                    <a:pt x="189710" y="291853"/>
                  </a:moveTo>
                  <a:lnTo>
                    <a:pt x="189710" y="385067"/>
                  </a:lnTo>
                  <a:lnTo>
                    <a:pt x="250022" y="385067"/>
                  </a:lnTo>
                  <a:lnTo>
                    <a:pt x="250022" y="291853"/>
                  </a:lnTo>
                  <a:close/>
                  <a:moveTo>
                    <a:pt x="257380" y="53277"/>
                  </a:moveTo>
                  <a:lnTo>
                    <a:pt x="359428" y="53277"/>
                  </a:lnTo>
                  <a:cubicBezTo>
                    <a:pt x="363408" y="53277"/>
                    <a:pt x="366665" y="56529"/>
                    <a:pt x="366665" y="60503"/>
                  </a:cubicBezTo>
                  <a:lnTo>
                    <a:pt x="366665" y="96030"/>
                  </a:lnTo>
                  <a:lnTo>
                    <a:pt x="557612" y="96030"/>
                  </a:lnTo>
                  <a:cubicBezTo>
                    <a:pt x="558577" y="96030"/>
                    <a:pt x="559301" y="96753"/>
                    <a:pt x="559301" y="97596"/>
                  </a:cubicBezTo>
                  <a:cubicBezTo>
                    <a:pt x="559301" y="98439"/>
                    <a:pt x="558577" y="99162"/>
                    <a:pt x="557612" y="99162"/>
                  </a:cubicBezTo>
                  <a:lnTo>
                    <a:pt x="366665" y="99162"/>
                  </a:lnTo>
                  <a:lnTo>
                    <a:pt x="366665" y="192376"/>
                  </a:lnTo>
                  <a:lnTo>
                    <a:pt x="557612" y="192376"/>
                  </a:lnTo>
                  <a:cubicBezTo>
                    <a:pt x="558577" y="192376"/>
                    <a:pt x="559301" y="193099"/>
                    <a:pt x="559301" y="193942"/>
                  </a:cubicBezTo>
                  <a:cubicBezTo>
                    <a:pt x="559301" y="194785"/>
                    <a:pt x="558577" y="195507"/>
                    <a:pt x="557612" y="195507"/>
                  </a:cubicBezTo>
                  <a:lnTo>
                    <a:pt x="366665" y="195507"/>
                  </a:lnTo>
                  <a:lnTo>
                    <a:pt x="366665" y="288722"/>
                  </a:lnTo>
                  <a:lnTo>
                    <a:pt x="426977" y="288722"/>
                  </a:lnTo>
                  <a:lnTo>
                    <a:pt x="426977" y="237177"/>
                  </a:lnTo>
                  <a:cubicBezTo>
                    <a:pt x="426977" y="233082"/>
                    <a:pt x="430234" y="229830"/>
                    <a:pt x="434214" y="229830"/>
                  </a:cubicBezTo>
                  <a:lnTo>
                    <a:pt x="536262" y="229830"/>
                  </a:lnTo>
                  <a:cubicBezTo>
                    <a:pt x="540363" y="229830"/>
                    <a:pt x="543620" y="233082"/>
                    <a:pt x="543620" y="237177"/>
                  </a:cubicBezTo>
                  <a:lnTo>
                    <a:pt x="543620" y="288722"/>
                  </a:lnTo>
                  <a:lnTo>
                    <a:pt x="557612" y="288722"/>
                  </a:lnTo>
                  <a:cubicBezTo>
                    <a:pt x="558577" y="288722"/>
                    <a:pt x="559301" y="289444"/>
                    <a:pt x="559301" y="290287"/>
                  </a:cubicBezTo>
                  <a:cubicBezTo>
                    <a:pt x="559301" y="291130"/>
                    <a:pt x="558577" y="291853"/>
                    <a:pt x="557612" y="291853"/>
                  </a:cubicBezTo>
                  <a:lnTo>
                    <a:pt x="543620" y="291853"/>
                  </a:lnTo>
                  <a:lnTo>
                    <a:pt x="543620" y="385067"/>
                  </a:lnTo>
                  <a:lnTo>
                    <a:pt x="557612" y="385067"/>
                  </a:lnTo>
                  <a:cubicBezTo>
                    <a:pt x="558577" y="385067"/>
                    <a:pt x="559301" y="385790"/>
                    <a:pt x="559301" y="386633"/>
                  </a:cubicBezTo>
                  <a:cubicBezTo>
                    <a:pt x="559301" y="387476"/>
                    <a:pt x="558577" y="388199"/>
                    <a:pt x="557612" y="388199"/>
                  </a:cubicBezTo>
                  <a:lnTo>
                    <a:pt x="543620" y="388199"/>
                  </a:lnTo>
                  <a:lnTo>
                    <a:pt x="543620" y="481413"/>
                  </a:lnTo>
                  <a:lnTo>
                    <a:pt x="557612" y="481413"/>
                  </a:lnTo>
                  <a:cubicBezTo>
                    <a:pt x="558577" y="481413"/>
                    <a:pt x="559301" y="482136"/>
                    <a:pt x="559301" y="482979"/>
                  </a:cubicBezTo>
                  <a:cubicBezTo>
                    <a:pt x="559301" y="483822"/>
                    <a:pt x="558577" y="484544"/>
                    <a:pt x="557612" y="484544"/>
                  </a:cubicBezTo>
                  <a:lnTo>
                    <a:pt x="543620" y="484544"/>
                  </a:lnTo>
                  <a:cubicBezTo>
                    <a:pt x="543499" y="488518"/>
                    <a:pt x="540243" y="491770"/>
                    <a:pt x="536262" y="491770"/>
                  </a:cubicBezTo>
                  <a:lnTo>
                    <a:pt x="434214" y="491770"/>
                  </a:lnTo>
                  <a:cubicBezTo>
                    <a:pt x="430234" y="491770"/>
                    <a:pt x="426977" y="488518"/>
                    <a:pt x="426977" y="484544"/>
                  </a:cubicBezTo>
                  <a:lnTo>
                    <a:pt x="366665" y="484544"/>
                  </a:lnTo>
                  <a:cubicBezTo>
                    <a:pt x="366665" y="488518"/>
                    <a:pt x="363408" y="491770"/>
                    <a:pt x="359428" y="491770"/>
                  </a:cubicBezTo>
                  <a:lnTo>
                    <a:pt x="257380" y="491770"/>
                  </a:lnTo>
                  <a:cubicBezTo>
                    <a:pt x="253399" y="491770"/>
                    <a:pt x="250142" y="488518"/>
                    <a:pt x="250022" y="484544"/>
                  </a:cubicBezTo>
                  <a:lnTo>
                    <a:pt x="189710" y="484544"/>
                  </a:lnTo>
                  <a:cubicBezTo>
                    <a:pt x="189710" y="488518"/>
                    <a:pt x="186453" y="491770"/>
                    <a:pt x="182473" y="491770"/>
                  </a:cubicBezTo>
                  <a:lnTo>
                    <a:pt x="80425" y="491770"/>
                  </a:lnTo>
                  <a:cubicBezTo>
                    <a:pt x="76444" y="491770"/>
                    <a:pt x="73187" y="488518"/>
                    <a:pt x="73187" y="484544"/>
                  </a:cubicBezTo>
                  <a:lnTo>
                    <a:pt x="47012" y="484544"/>
                  </a:lnTo>
                  <a:cubicBezTo>
                    <a:pt x="46168" y="484544"/>
                    <a:pt x="45444" y="483822"/>
                    <a:pt x="45444" y="482979"/>
                  </a:cubicBezTo>
                  <a:cubicBezTo>
                    <a:pt x="45444" y="482136"/>
                    <a:pt x="46168" y="481413"/>
                    <a:pt x="47012" y="481413"/>
                  </a:cubicBezTo>
                  <a:lnTo>
                    <a:pt x="73187" y="481413"/>
                  </a:lnTo>
                  <a:lnTo>
                    <a:pt x="73187" y="388199"/>
                  </a:lnTo>
                  <a:lnTo>
                    <a:pt x="47012" y="388199"/>
                  </a:lnTo>
                  <a:cubicBezTo>
                    <a:pt x="46168" y="388199"/>
                    <a:pt x="45444" y="387476"/>
                    <a:pt x="45444" y="386633"/>
                  </a:cubicBezTo>
                  <a:cubicBezTo>
                    <a:pt x="45444" y="385790"/>
                    <a:pt x="46168" y="385067"/>
                    <a:pt x="47012" y="385067"/>
                  </a:cubicBezTo>
                  <a:lnTo>
                    <a:pt x="73187" y="385067"/>
                  </a:lnTo>
                  <a:lnTo>
                    <a:pt x="73187" y="291853"/>
                  </a:lnTo>
                  <a:lnTo>
                    <a:pt x="47012" y="291853"/>
                  </a:lnTo>
                  <a:cubicBezTo>
                    <a:pt x="46168" y="291853"/>
                    <a:pt x="45444" y="291130"/>
                    <a:pt x="45444" y="290287"/>
                  </a:cubicBezTo>
                  <a:cubicBezTo>
                    <a:pt x="45444" y="289444"/>
                    <a:pt x="46168" y="288722"/>
                    <a:pt x="47012" y="288722"/>
                  </a:cubicBezTo>
                  <a:lnTo>
                    <a:pt x="73187" y="288722"/>
                  </a:lnTo>
                  <a:lnTo>
                    <a:pt x="73187" y="237177"/>
                  </a:lnTo>
                  <a:cubicBezTo>
                    <a:pt x="73187" y="233082"/>
                    <a:pt x="76444" y="229830"/>
                    <a:pt x="80425" y="229830"/>
                  </a:cubicBezTo>
                  <a:lnTo>
                    <a:pt x="182473" y="229830"/>
                  </a:lnTo>
                  <a:cubicBezTo>
                    <a:pt x="186453" y="229830"/>
                    <a:pt x="189710" y="233082"/>
                    <a:pt x="189710" y="237177"/>
                  </a:cubicBezTo>
                  <a:lnTo>
                    <a:pt x="189710" y="288722"/>
                  </a:lnTo>
                  <a:lnTo>
                    <a:pt x="250022" y="288722"/>
                  </a:lnTo>
                  <a:lnTo>
                    <a:pt x="250022" y="195507"/>
                  </a:lnTo>
                  <a:lnTo>
                    <a:pt x="47012" y="195507"/>
                  </a:lnTo>
                  <a:cubicBezTo>
                    <a:pt x="46168" y="195507"/>
                    <a:pt x="45444" y="194785"/>
                    <a:pt x="45444" y="193942"/>
                  </a:cubicBezTo>
                  <a:cubicBezTo>
                    <a:pt x="45444" y="193099"/>
                    <a:pt x="46168" y="192376"/>
                    <a:pt x="47012" y="192376"/>
                  </a:cubicBezTo>
                  <a:lnTo>
                    <a:pt x="250022" y="192376"/>
                  </a:lnTo>
                  <a:lnTo>
                    <a:pt x="250022" y="99162"/>
                  </a:lnTo>
                  <a:lnTo>
                    <a:pt x="47012" y="99162"/>
                  </a:lnTo>
                  <a:cubicBezTo>
                    <a:pt x="46168" y="99162"/>
                    <a:pt x="45444" y="98439"/>
                    <a:pt x="45444" y="97596"/>
                  </a:cubicBezTo>
                  <a:cubicBezTo>
                    <a:pt x="45444" y="96753"/>
                    <a:pt x="46168" y="96030"/>
                    <a:pt x="47012" y="96030"/>
                  </a:cubicBezTo>
                  <a:lnTo>
                    <a:pt x="250022" y="96030"/>
                  </a:lnTo>
                  <a:lnTo>
                    <a:pt x="250022" y="60503"/>
                  </a:lnTo>
                  <a:cubicBezTo>
                    <a:pt x="250022" y="56529"/>
                    <a:pt x="253279" y="53277"/>
                    <a:pt x="257380" y="53277"/>
                  </a:cubicBezTo>
                  <a:close/>
                  <a:moveTo>
                    <a:pt x="16043" y="0"/>
                  </a:moveTo>
                  <a:cubicBezTo>
                    <a:pt x="24969" y="0"/>
                    <a:pt x="32206" y="7227"/>
                    <a:pt x="32206" y="16020"/>
                  </a:cubicBezTo>
                  <a:lnTo>
                    <a:pt x="32206" y="523593"/>
                  </a:lnTo>
                  <a:lnTo>
                    <a:pt x="588632" y="523593"/>
                  </a:lnTo>
                  <a:cubicBezTo>
                    <a:pt x="597558" y="523593"/>
                    <a:pt x="604675" y="530699"/>
                    <a:pt x="604675" y="539612"/>
                  </a:cubicBezTo>
                  <a:cubicBezTo>
                    <a:pt x="604675" y="548526"/>
                    <a:pt x="597558" y="555632"/>
                    <a:pt x="588632" y="555632"/>
                  </a:cubicBezTo>
                  <a:lnTo>
                    <a:pt x="16043" y="555632"/>
                  </a:lnTo>
                  <a:cubicBezTo>
                    <a:pt x="7237" y="555632"/>
                    <a:pt x="0" y="548526"/>
                    <a:pt x="0" y="539612"/>
                  </a:cubicBezTo>
                  <a:lnTo>
                    <a:pt x="0" y="16020"/>
                  </a:lnTo>
                  <a:cubicBezTo>
                    <a:pt x="0" y="7227"/>
                    <a:pt x="7237" y="0"/>
                    <a:pt x="160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business-bars-graphic_70650"/>
            <p:cNvSpPr>
              <a:spLocks noChangeAspect="1"/>
            </p:cNvSpPr>
            <p:nvPr/>
          </p:nvSpPr>
          <p:spPr bwMode="auto">
            <a:xfrm>
              <a:off x="4512202" y="3594278"/>
              <a:ext cx="609685" cy="562317"/>
            </a:xfrm>
            <a:custGeom>
              <a:avLst/>
              <a:gdLst>
                <a:gd name="connsiteX0" fmla="*/ 176147 w 578111"/>
                <a:gd name="connsiteY0" fmla="*/ 221031 h 533197"/>
                <a:gd name="connsiteX1" fmla="*/ 212154 w 578111"/>
                <a:gd name="connsiteY1" fmla="*/ 256947 h 533197"/>
                <a:gd name="connsiteX2" fmla="*/ 212154 w 578111"/>
                <a:gd name="connsiteY2" fmla="*/ 348118 h 533197"/>
                <a:gd name="connsiteX3" fmla="*/ 176147 w 578111"/>
                <a:gd name="connsiteY3" fmla="*/ 384955 h 533197"/>
                <a:gd name="connsiteX4" fmla="*/ 139217 w 578111"/>
                <a:gd name="connsiteY4" fmla="*/ 348118 h 533197"/>
                <a:gd name="connsiteX5" fmla="*/ 139217 w 578111"/>
                <a:gd name="connsiteY5" fmla="*/ 256947 h 533197"/>
                <a:gd name="connsiteX6" fmla="*/ 176147 w 578111"/>
                <a:gd name="connsiteY6" fmla="*/ 221031 h 533197"/>
                <a:gd name="connsiteX7" fmla="*/ 267503 w 578111"/>
                <a:gd name="connsiteY7" fmla="*/ 184193 h 533197"/>
                <a:gd name="connsiteX8" fmla="*/ 303437 w 578111"/>
                <a:gd name="connsiteY8" fmla="*/ 221030 h 533197"/>
                <a:gd name="connsiteX9" fmla="*/ 303437 w 578111"/>
                <a:gd name="connsiteY9" fmla="*/ 348119 h 533197"/>
                <a:gd name="connsiteX10" fmla="*/ 267503 w 578111"/>
                <a:gd name="connsiteY10" fmla="*/ 384956 h 533197"/>
                <a:gd name="connsiteX11" fmla="*/ 230648 w 578111"/>
                <a:gd name="connsiteY11" fmla="*/ 348119 h 533197"/>
                <a:gd name="connsiteX12" fmla="*/ 230648 w 578111"/>
                <a:gd name="connsiteY12" fmla="*/ 221030 h 533197"/>
                <a:gd name="connsiteX13" fmla="*/ 267503 w 578111"/>
                <a:gd name="connsiteY13" fmla="*/ 184193 h 533197"/>
                <a:gd name="connsiteX14" fmla="*/ 357937 w 578111"/>
                <a:gd name="connsiteY14" fmla="*/ 148390 h 533197"/>
                <a:gd name="connsiteX15" fmla="*/ 394867 w 578111"/>
                <a:gd name="connsiteY15" fmla="*/ 184289 h 533197"/>
                <a:gd name="connsiteX16" fmla="*/ 394867 w 578111"/>
                <a:gd name="connsiteY16" fmla="*/ 348136 h 533197"/>
                <a:gd name="connsiteX17" fmla="*/ 357937 w 578111"/>
                <a:gd name="connsiteY17" fmla="*/ 384955 h 533197"/>
                <a:gd name="connsiteX18" fmla="*/ 321930 w 578111"/>
                <a:gd name="connsiteY18" fmla="*/ 348136 h 533197"/>
                <a:gd name="connsiteX19" fmla="*/ 321930 w 578111"/>
                <a:gd name="connsiteY19" fmla="*/ 184289 h 533197"/>
                <a:gd name="connsiteX20" fmla="*/ 357937 w 578111"/>
                <a:gd name="connsiteY20" fmla="*/ 148390 h 533197"/>
                <a:gd name="connsiteX21" fmla="*/ 267469 w 578111"/>
                <a:gd name="connsiteY21" fmla="*/ 0 h 533197"/>
                <a:gd name="connsiteX22" fmla="*/ 529404 w 578111"/>
                <a:gd name="connsiteY22" fmla="*/ 218252 h 533197"/>
                <a:gd name="connsiteX23" fmla="*/ 566296 w 578111"/>
                <a:gd name="connsiteY23" fmla="*/ 218252 h 533197"/>
                <a:gd name="connsiteX24" fmla="*/ 576441 w 578111"/>
                <a:gd name="connsiteY24" fmla="*/ 224698 h 533197"/>
                <a:gd name="connsiteX25" fmla="*/ 575519 w 578111"/>
                <a:gd name="connsiteY25" fmla="*/ 237590 h 533197"/>
                <a:gd name="connsiteX26" fmla="*/ 514647 w 578111"/>
                <a:gd name="connsiteY26" fmla="*/ 310341 h 533197"/>
                <a:gd name="connsiteX27" fmla="*/ 505424 w 578111"/>
                <a:gd name="connsiteY27" fmla="*/ 314945 h 533197"/>
                <a:gd name="connsiteX28" fmla="*/ 496201 w 578111"/>
                <a:gd name="connsiteY28" fmla="*/ 310341 h 533197"/>
                <a:gd name="connsiteX29" fmla="*/ 435328 w 578111"/>
                <a:gd name="connsiteY29" fmla="*/ 237590 h 533197"/>
                <a:gd name="connsiteX30" fmla="*/ 433484 w 578111"/>
                <a:gd name="connsiteY30" fmla="*/ 224698 h 533197"/>
                <a:gd name="connsiteX31" fmla="*/ 444551 w 578111"/>
                <a:gd name="connsiteY31" fmla="*/ 218252 h 533197"/>
                <a:gd name="connsiteX32" fmla="*/ 480521 w 578111"/>
                <a:gd name="connsiteY32" fmla="*/ 218252 h 533197"/>
                <a:gd name="connsiteX33" fmla="*/ 267469 w 578111"/>
                <a:gd name="connsiteY33" fmla="*/ 47886 h 533197"/>
                <a:gd name="connsiteX34" fmla="*/ 48882 w 578111"/>
                <a:gd name="connsiteY34" fmla="*/ 266138 h 533197"/>
                <a:gd name="connsiteX35" fmla="*/ 267469 w 578111"/>
                <a:gd name="connsiteY35" fmla="*/ 484390 h 533197"/>
                <a:gd name="connsiteX36" fmla="*/ 456541 w 578111"/>
                <a:gd name="connsiteY36" fmla="*/ 375724 h 533197"/>
                <a:gd name="connsiteX37" fmla="*/ 489744 w 578111"/>
                <a:gd name="connsiteY37" fmla="*/ 366515 h 533197"/>
                <a:gd name="connsiteX38" fmla="*/ 498967 w 578111"/>
                <a:gd name="connsiteY38" fmla="*/ 399668 h 533197"/>
                <a:gd name="connsiteX39" fmla="*/ 267469 w 578111"/>
                <a:gd name="connsiteY39" fmla="*/ 533197 h 533197"/>
                <a:gd name="connsiteX40" fmla="*/ 0 w 578111"/>
                <a:gd name="connsiteY40" fmla="*/ 266138 h 533197"/>
                <a:gd name="connsiteX41" fmla="*/ 267469 w 578111"/>
                <a:gd name="connsiteY41" fmla="*/ 0 h 53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78111" h="533197">
                  <a:moveTo>
                    <a:pt x="176147" y="221031"/>
                  </a:moveTo>
                  <a:cubicBezTo>
                    <a:pt x="196459" y="221031"/>
                    <a:pt x="212154" y="237608"/>
                    <a:pt x="212154" y="256947"/>
                  </a:cubicBezTo>
                  <a:lnTo>
                    <a:pt x="212154" y="348118"/>
                  </a:lnTo>
                  <a:cubicBezTo>
                    <a:pt x="212154" y="368378"/>
                    <a:pt x="196459" y="384955"/>
                    <a:pt x="176147" y="384955"/>
                  </a:cubicBezTo>
                  <a:cubicBezTo>
                    <a:pt x="155836" y="384955"/>
                    <a:pt x="139217" y="368378"/>
                    <a:pt x="139217" y="348118"/>
                  </a:cubicBezTo>
                  <a:lnTo>
                    <a:pt x="139217" y="256947"/>
                  </a:lnTo>
                  <a:cubicBezTo>
                    <a:pt x="139217" y="237608"/>
                    <a:pt x="155836" y="221031"/>
                    <a:pt x="176147" y="221031"/>
                  </a:cubicBezTo>
                  <a:close/>
                  <a:moveTo>
                    <a:pt x="267503" y="184193"/>
                  </a:moveTo>
                  <a:cubicBezTo>
                    <a:pt x="286852" y="184193"/>
                    <a:pt x="303437" y="200770"/>
                    <a:pt x="303437" y="221030"/>
                  </a:cubicBezTo>
                  <a:lnTo>
                    <a:pt x="303437" y="348119"/>
                  </a:lnTo>
                  <a:cubicBezTo>
                    <a:pt x="303437" y="368379"/>
                    <a:pt x="287774" y="384956"/>
                    <a:pt x="267503" y="384956"/>
                  </a:cubicBezTo>
                  <a:cubicBezTo>
                    <a:pt x="247233" y="384956"/>
                    <a:pt x="230648" y="368379"/>
                    <a:pt x="230648" y="348119"/>
                  </a:cubicBezTo>
                  <a:lnTo>
                    <a:pt x="230648" y="221030"/>
                  </a:lnTo>
                  <a:cubicBezTo>
                    <a:pt x="230648" y="200770"/>
                    <a:pt x="247233" y="184193"/>
                    <a:pt x="267503" y="184193"/>
                  </a:cubicBezTo>
                  <a:close/>
                  <a:moveTo>
                    <a:pt x="357937" y="148390"/>
                  </a:moveTo>
                  <a:cubicBezTo>
                    <a:pt x="378249" y="148390"/>
                    <a:pt x="394867" y="164959"/>
                    <a:pt x="394867" y="184289"/>
                  </a:cubicBezTo>
                  <a:lnTo>
                    <a:pt x="394867" y="348136"/>
                  </a:lnTo>
                  <a:cubicBezTo>
                    <a:pt x="394867" y="368386"/>
                    <a:pt x="378249" y="384955"/>
                    <a:pt x="357937" y="384955"/>
                  </a:cubicBezTo>
                  <a:cubicBezTo>
                    <a:pt x="338549" y="384955"/>
                    <a:pt x="321930" y="368386"/>
                    <a:pt x="321930" y="348136"/>
                  </a:cubicBezTo>
                  <a:lnTo>
                    <a:pt x="321930" y="184289"/>
                  </a:lnTo>
                  <a:cubicBezTo>
                    <a:pt x="321930" y="164959"/>
                    <a:pt x="338549" y="148390"/>
                    <a:pt x="357937" y="148390"/>
                  </a:cubicBezTo>
                  <a:close/>
                  <a:moveTo>
                    <a:pt x="267469" y="0"/>
                  </a:moveTo>
                  <a:cubicBezTo>
                    <a:pt x="397514" y="0"/>
                    <a:pt x="507268" y="93931"/>
                    <a:pt x="529404" y="218252"/>
                  </a:cubicBezTo>
                  <a:lnTo>
                    <a:pt x="566296" y="218252"/>
                  </a:lnTo>
                  <a:cubicBezTo>
                    <a:pt x="570907" y="218252"/>
                    <a:pt x="574597" y="221014"/>
                    <a:pt x="576441" y="224698"/>
                  </a:cubicBezTo>
                  <a:cubicBezTo>
                    <a:pt x="579208" y="229302"/>
                    <a:pt x="578286" y="233907"/>
                    <a:pt x="575519" y="237590"/>
                  </a:cubicBezTo>
                  <a:lnTo>
                    <a:pt x="514647" y="310341"/>
                  </a:lnTo>
                  <a:cubicBezTo>
                    <a:pt x="511880" y="313104"/>
                    <a:pt x="509113" y="314945"/>
                    <a:pt x="505424" y="314945"/>
                  </a:cubicBezTo>
                  <a:cubicBezTo>
                    <a:pt x="501734" y="314945"/>
                    <a:pt x="498045" y="313104"/>
                    <a:pt x="496201" y="310341"/>
                  </a:cubicBezTo>
                  <a:lnTo>
                    <a:pt x="435328" y="237590"/>
                  </a:lnTo>
                  <a:cubicBezTo>
                    <a:pt x="431639" y="233907"/>
                    <a:pt x="431639" y="229302"/>
                    <a:pt x="433484" y="224698"/>
                  </a:cubicBezTo>
                  <a:cubicBezTo>
                    <a:pt x="435328" y="221014"/>
                    <a:pt x="439940" y="218252"/>
                    <a:pt x="444551" y="218252"/>
                  </a:cubicBezTo>
                  <a:lnTo>
                    <a:pt x="480521" y="218252"/>
                  </a:lnTo>
                  <a:cubicBezTo>
                    <a:pt x="458386" y="120637"/>
                    <a:pt x="370767" y="47886"/>
                    <a:pt x="267469" y="47886"/>
                  </a:cubicBezTo>
                  <a:cubicBezTo>
                    <a:pt x="146647" y="47886"/>
                    <a:pt x="48882" y="146422"/>
                    <a:pt x="48882" y="266138"/>
                  </a:cubicBezTo>
                  <a:cubicBezTo>
                    <a:pt x="48882" y="386775"/>
                    <a:pt x="146647" y="484390"/>
                    <a:pt x="267469" y="484390"/>
                  </a:cubicBezTo>
                  <a:cubicBezTo>
                    <a:pt x="344942" y="484390"/>
                    <a:pt x="417805" y="442949"/>
                    <a:pt x="456541" y="375724"/>
                  </a:cubicBezTo>
                  <a:cubicBezTo>
                    <a:pt x="462998" y="363753"/>
                    <a:pt x="477754" y="360069"/>
                    <a:pt x="489744" y="366515"/>
                  </a:cubicBezTo>
                  <a:cubicBezTo>
                    <a:pt x="501734" y="373883"/>
                    <a:pt x="505424" y="388617"/>
                    <a:pt x="498967" y="399668"/>
                  </a:cubicBezTo>
                  <a:cubicBezTo>
                    <a:pt x="451008" y="482548"/>
                    <a:pt x="362466" y="533197"/>
                    <a:pt x="267469" y="533197"/>
                  </a:cubicBezTo>
                  <a:cubicBezTo>
                    <a:pt x="119900" y="533197"/>
                    <a:pt x="0" y="413481"/>
                    <a:pt x="0" y="266138"/>
                  </a:cubicBezTo>
                  <a:cubicBezTo>
                    <a:pt x="0" y="119716"/>
                    <a:pt x="119900" y="0"/>
                    <a:pt x="2674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business-bars-graphic_70650"/>
            <p:cNvSpPr>
              <a:spLocks noChangeAspect="1"/>
            </p:cNvSpPr>
            <p:nvPr/>
          </p:nvSpPr>
          <p:spPr bwMode="auto">
            <a:xfrm>
              <a:off x="5853415" y="4892190"/>
              <a:ext cx="485170" cy="609685"/>
            </a:xfrm>
            <a:custGeom>
              <a:avLst/>
              <a:gdLst>
                <a:gd name="connsiteX0" fmla="*/ 321050 w 482962"/>
                <a:gd name="connsiteY0" fmla="*/ 156985 h 606910"/>
                <a:gd name="connsiteX1" fmla="*/ 363284 w 482962"/>
                <a:gd name="connsiteY1" fmla="*/ 199324 h 606910"/>
                <a:gd name="connsiteX2" fmla="*/ 321050 w 482962"/>
                <a:gd name="connsiteY2" fmla="*/ 241663 h 606910"/>
                <a:gd name="connsiteX3" fmla="*/ 278816 w 482962"/>
                <a:gd name="connsiteY3" fmla="*/ 199324 h 606910"/>
                <a:gd name="connsiteX4" fmla="*/ 321050 w 482962"/>
                <a:gd name="connsiteY4" fmla="*/ 156985 h 606910"/>
                <a:gd name="connsiteX5" fmla="*/ 306669 w 482962"/>
                <a:gd name="connsiteY5" fmla="*/ 105445 h 606910"/>
                <a:gd name="connsiteX6" fmla="*/ 270881 w 482962"/>
                <a:gd name="connsiteY6" fmla="*/ 118626 h 606910"/>
                <a:gd name="connsiteX7" fmla="*/ 268241 w 482962"/>
                <a:gd name="connsiteY7" fmla="*/ 124191 h 606910"/>
                <a:gd name="connsiteX8" fmla="*/ 274108 w 482962"/>
                <a:gd name="connsiteY8" fmla="*/ 140009 h 606910"/>
                <a:gd name="connsiteX9" fmla="*/ 273521 w 482962"/>
                <a:gd name="connsiteY9" fmla="*/ 145867 h 606910"/>
                <a:gd name="connsiteX10" fmla="*/ 265308 w 482962"/>
                <a:gd name="connsiteY10" fmla="*/ 148210 h 606910"/>
                <a:gd name="connsiteX11" fmla="*/ 250055 w 482962"/>
                <a:gd name="connsiteY11" fmla="*/ 140887 h 606910"/>
                <a:gd name="connsiteX12" fmla="*/ 244481 w 482962"/>
                <a:gd name="connsiteY12" fmla="*/ 143231 h 606910"/>
                <a:gd name="connsiteX13" fmla="*/ 228348 w 482962"/>
                <a:gd name="connsiteY13" fmla="*/ 177794 h 606910"/>
                <a:gd name="connsiteX14" fmla="*/ 230401 w 482962"/>
                <a:gd name="connsiteY14" fmla="*/ 183360 h 606910"/>
                <a:gd name="connsiteX15" fmla="*/ 245655 w 482962"/>
                <a:gd name="connsiteY15" fmla="*/ 190390 h 606910"/>
                <a:gd name="connsiteX16" fmla="*/ 249468 w 482962"/>
                <a:gd name="connsiteY16" fmla="*/ 195076 h 606910"/>
                <a:gd name="connsiteX17" fmla="*/ 245361 w 482962"/>
                <a:gd name="connsiteY17" fmla="*/ 202399 h 606910"/>
                <a:gd name="connsiteX18" fmla="*/ 229521 w 482962"/>
                <a:gd name="connsiteY18" fmla="*/ 208257 h 606910"/>
                <a:gd name="connsiteX19" fmla="*/ 226881 w 482962"/>
                <a:gd name="connsiteY19" fmla="*/ 213530 h 606910"/>
                <a:gd name="connsiteX20" fmla="*/ 240081 w 482962"/>
                <a:gd name="connsiteY20" fmla="*/ 249265 h 606910"/>
                <a:gd name="connsiteX21" fmla="*/ 245655 w 482962"/>
                <a:gd name="connsiteY21" fmla="*/ 251901 h 606910"/>
                <a:gd name="connsiteX22" fmla="*/ 261495 w 482962"/>
                <a:gd name="connsiteY22" fmla="*/ 246043 h 606910"/>
                <a:gd name="connsiteX23" fmla="*/ 267361 w 482962"/>
                <a:gd name="connsiteY23" fmla="*/ 246922 h 606910"/>
                <a:gd name="connsiteX24" fmla="*/ 269708 w 482962"/>
                <a:gd name="connsiteY24" fmla="*/ 254830 h 606910"/>
                <a:gd name="connsiteX25" fmla="*/ 262668 w 482962"/>
                <a:gd name="connsiteY25" fmla="*/ 270062 h 606910"/>
                <a:gd name="connsiteX26" fmla="*/ 264721 w 482962"/>
                <a:gd name="connsiteY26" fmla="*/ 275920 h 606910"/>
                <a:gd name="connsiteX27" fmla="*/ 299335 w 482962"/>
                <a:gd name="connsiteY27" fmla="*/ 291737 h 606910"/>
                <a:gd name="connsiteX28" fmla="*/ 304909 w 482962"/>
                <a:gd name="connsiteY28" fmla="*/ 289687 h 606910"/>
                <a:gd name="connsiteX29" fmla="*/ 311949 w 482962"/>
                <a:gd name="connsiteY29" fmla="*/ 274455 h 606910"/>
                <a:gd name="connsiteX30" fmla="*/ 316642 w 482962"/>
                <a:gd name="connsiteY30" fmla="*/ 270647 h 606910"/>
                <a:gd name="connsiteX31" fmla="*/ 323975 w 482962"/>
                <a:gd name="connsiteY31" fmla="*/ 274748 h 606910"/>
                <a:gd name="connsiteX32" fmla="*/ 329842 w 482962"/>
                <a:gd name="connsiteY32" fmla="*/ 290565 h 606910"/>
                <a:gd name="connsiteX33" fmla="*/ 335415 w 482962"/>
                <a:gd name="connsiteY33" fmla="*/ 293202 h 606910"/>
                <a:gd name="connsiteX34" fmla="*/ 371202 w 482962"/>
                <a:gd name="connsiteY34" fmla="*/ 280021 h 606910"/>
                <a:gd name="connsiteX35" fmla="*/ 373549 w 482962"/>
                <a:gd name="connsiteY35" fmla="*/ 274455 h 606910"/>
                <a:gd name="connsiteX36" fmla="*/ 367682 w 482962"/>
                <a:gd name="connsiteY36" fmla="*/ 258638 h 606910"/>
                <a:gd name="connsiteX37" fmla="*/ 368562 w 482962"/>
                <a:gd name="connsiteY37" fmla="*/ 252780 h 606910"/>
                <a:gd name="connsiteX38" fmla="*/ 376775 w 482962"/>
                <a:gd name="connsiteY38" fmla="*/ 250436 h 606910"/>
                <a:gd name="connsiteX39" fmla="*/ 392029 w 482962"/>
                <a:gd name="connsiteY39" fmla="*/ 257759 h 606910"/>
                <a:gd name="connsiteX40" fmla="*/ 397602 w 482962"/>
                <a:gd name="connsiteY40" fmla="*/ 255416 h 606910"/>
                <a:gd name="connsiteX41" fmla="*/ 413442 w 482962"/>
                <a:gd name="connsiteY41" fmla="*/ 221145 h 606910"/>
                <a:gd name="connsiteX42" fmla="*/ 411389 w 482962"/>
                <a:gd name="connsiteY42" fmla="*/ 215287 h 606910"/>
                <a:gd name="connsiteX43" fmla="*/ 396135 w 482962"/>
                <a:gd name="connsiteY43" fmla="*/ 208257 h 606910"/>
                <a:gd name="connsiteX44" fmla="*/ 392615 w 482962"/>
                <a:gd name="connsiteY44" fmla="*/ 200641 h 606910"/>
                <a:gd name="connsiteX45" fmla="*/ 396722 w 482962"/>
                <a:gd name="connsiteY45" fmla="*/ 196248 h 606910"/>
                <a:gd name="connsiteX46" fmla="*/ 412562 w 482962"/>
                <a:gd name="connsiteY46" fmla="*/ 190390 h 606910"/>
                <a:gd name="connsiteX47" fmla="*/ 414909 w 482962"/>
                <a:gd name="connsiteY47" fmla="*/ 184824 h 606910"/>
                <a:gd name="connsiteX48" fmla="*/ 401709 w 482962"/>
                <a:gd name="connsiteY48" fmla="*/ 149382 h 606910"/>
                <a:gd name="connsiteX49" fmla="*/ 396429 w 482962"/>
                <a:gd name="connsiteY49" fmla="*/ 146746 h 606910"/>
                <a:gd name="connsiteX50" fmla="*/ 380589 w 482962"/>
                <a:gd name="connsiteY50" fmla="*/ 152604 h 606910"/>
                <a:gd name="connsiteX51" fmla="*/ 374722 w 482962"/>
                <a:gd name="connsiteY51" fmla="*/ 151725 h 606910"/>
                <a:gd name="connsiteX52" fmla="*/ 372375 w 482962"/>
                <a:gd name="connsiteY52" fmla="*/ 143524 h 606910"/>
                <a:gd name="connsiteX53" fmla="*/ 379415 w 482962"/>
                <a:gd name="connsiteY53" fmla="*/ 128292 h 606910"/>
                <a:gd name="connsiteX54" fmla="*/ 377362 w 482962"/>
                <a:gd name="connsiteY54" fmla="*/ 122727 h 606910"/>
                <a:gd name="connsiteX55" fmla="*/ 342749 w 482962"/>
                <a:gd name="connsiteY55" fmla="*/ 106910 h 606910"/>
                <a:gd name="connsiteX56" fmla="*/ 337175 w 482962"/>
                <a:gd name="connsiteY56" fmla="*/ 108960 h 606910"/>
                <a:gd name="connsiteX57" fmla="*/ 330135 w 482962"/>
                <a:gd name="connsiteY57" fmla="*/ 124191 h 606910"/>
                <a:gd name="connsiteX58" fmla="*/ 325442 w 482962"/>
                <a:gd name="connsiteY58" fmla="*/ 127999 h 606910"/>
                <a:gd name="connsiteX59" fmla="*/ 317815 w 482962"/>
                <a:gd name="connsiteY59" fmla="*/ 123899 h 606910"/>
                <a:gd name="connsiteX60" fmla="*/ 311949 w 482962"/>
                <a:gd name="connsiteY60" fmla="*/ 108081 h 606910"/>
                <a:gd name="connsiteX61" fmla="*/ 306669 w 482962"/>
                <a:gd name="connsiteY61" fmla="*/ 105445 h 606910"/>
                <a:gd name="connsiteX62" fmla="*/ 227468 w 482962"/>
                <a:gd name="connsiteY62" fmla="*/ 587 h 606910"/>
                <a:gd name="connsiteX63" fmla="*/ 305495 w 482962"/>
                <a:gd name="connsiteY63" fmla="*/ 3805 h 606910"/>
                <a:gd name="connsiteX64" fmla="*/ 482376 w 482962"/>
                <a:gd name="connsiteY64" fmla="*/ 197419 h 606910"/>
                <a:gd name="connsiteX65" fmla="*/ 386455 w 482962"/>
                <a:gd name="connsiteY65" fmla="*/ 441122 h 606910"/>
                <a:gd name="connsiteX66" fmla="*/ 482962 w 482962"/>
                <a:gd name="connsiteY66" fmla="*/ 606910 h 606910"/>
                <a:gd name="connsiteX67" fmla="*/ 143575 w 482962"/>
                <a:gd name="connsiteY67" fmla="*/ 606910 h 606910"/>
                <a:gd name="connsiteX68" fmla="*/ 181415 w 482962"/>
                <a:gd name="connsiteY68" fmla="*/ 511714 h 606910"/>
                <a:gd name="connsiteX69" fmla="*/ 108668 w 482962"/>
                <a:gd name="connsiteY69" fmla="*/ 523723 h 606910"/>
                <a:gd name="connsiteX70" fmla="*/ 54108 w 482962"/>
                <a:gd name="connsiteY70" fmla="*/ 497654 h 606910"/>
                <a:gd name="connsiteX71" fmla="*/ 57628 w 482962"/>
                <a:gd name="connsiteY71" fmla="*/ 453131 h 606910"/>
                <a:gd name="connsiteX72" fmla="*/ 38561 w 482962"/>
                <a:gd name="connsiteY72" fmla="*/ 404508 h 606910"/>
                <a:gd name="connsiteX73" fmla="*/ 42081 w 482962"/>
                <a:gd name="connsiteY73" fmla="*/ 376096 h 606910"/>
                <a:gd name="connsiteX74" fmla="*/ 134 w 482962"/>
                <a:gd name="connsiteY74" fmla="*/ 354420 h 606910"/>
                <a:gd name="connsiteX75" fmla="*/ 52641 w 482962"/>
                <a:gd name="connsiteY75" fmla="*/ 254537 h 606910"/>
                <a:gd name="connsiteX76" fmla="*/ 37974 w 482962"/>
                <a:gd name="connsiteY76" fmla="*/ 222317 h 606910"/>
                <a:gd name="connsiteX77" fmla="*/ 74348 w 482962"/>
                <a:gd name="connsiteY77" fmla="*/ 82598 h 606910"/>
                <a:gd name="connsiteX78" fmla="*/ 227468 w 482962"/>
                <a:gd name="connsiteY78" fmla="*/ 587 h 60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482962" h="606910">
                  <a:moveTo>
                    <a:pt x="321050" y="156985"/>
                  </a:moveTo>
                  <a:cubicBezTo>
                    <a:pt x="344375" y="156985"/>
                    <a:pt x="363284" y="175941"/>
                    <a:pt x="363284" y="199324"/>
                  </a:cubicBezTo>
                  <a:cubicBezTo>
                    <a:pt x="363284" y="222707"/>
                    <a:pt x="344375" y="241663"/>
                    <a:pt x="321050" y="241663"/>
                  </a:cubicBezTo>
                  <a:cubicBezTo>
                    <a:pt x="297725" y="241663"/>
                    <a:pt x="278816" y="222707"/>
                    <a:pt x="278816" y="199324"/>
                  </a:cubicBezTo>
                  <a:cubicBezTo>
                    <a:pt x="278816" y="175941"/>
                    <a:pt x="297725" y="156985"/>
                    <a:pt x="321050" y="156985"/>
                  </a:cubicBezTo>
                  <a:close/>
                  <a:moveTo>
                    <a:pt x="306669" y="105445"/>
                  </a:moveTo>
                  <a:lnTo>
                    <a:pt x="270881" y="118626"/>
                  </a:lnTo>
                  <a:cubicBezTo>
                    <a:pt x="268535" y="119505"/>
                    <a:pt x="267655" y="121848"/>
                    <a:pt x="268241" y="124191"/>
                  </a:cubicBezTo>
                  <a:lnTo>
                    <a:pt x="274108" y="140009"/>
                  </a:lnTo>
                  <a:cubicBezTo>
                    <a:pt x="274988" y="142059"/>
                    <a:pt x="274695" y="144695"/>
                    <a:pt x="273521" y="145867"/>
                  </a:cubicBezTo>
                  <a:cubicBezTo>
                    <a:pt x="272055" y="146746"/>
                    <a:pt x="267361" y="149089"/>
                    <a:pt x="265308" y="148210"/>
                  </a:cubicBezTo>
                  <a:lnTo>
                    <a:pt x="250055" y="140887"/>
                  </a:lnTo>
                  <a:cubicBezTo>
                    <a:pt x="248001" y="140009"/>
                    <a:pt x="245361" y="140887"/>
                    <a:pt x="244481" y="143231"/>
                  </a:cubicBezTo>
                  <a:lnTo>
                    <a:pt x="228348" y="177794"/>
                  </a:lnTo>
                  <a:cubicBezTo>
                    <a:pt x="227468" y="179845"/>
                    <a:pt x="228348" y="182188"/>
                    <a:pt x="230401" y="183360"/>
                  </a:cubicBezTo>
                  <a:lnTo>
                    <a:pt x="245655" y="190390"/>
                  </a:lnTo>
                  <a:cubicBezTo>
                    <a:pt x="248001" y="191268"/>
                    <a:pt x="249468" y="193319"/>
                    <a:pt x="249468" y="195076"/>
                  </a:cubicBezTo>
                  <a:cubicBezTo>
                    <a:pt x="249175" y="196541"/>
                    <a:pt x="247415" y="201520"/>
                    <a:pt x="245361" y="202399"/>
                  </a:cubicBezTo>
                  <a:lnTo>
                    <a:pt x="229521" y="208257"/>
                  </a:lnTo>
                  <a:cubicBezTo>
                    <a:pt x="227175" y="209136"/>
                    <a:pt x="226295" y="211479"/>
                    <a:pt x="226881" y="213530"/>
                  </a:cubicBezTo>
                  <a:lnTo>
                    <a:pt x="240081" y="249265"/>
                  </a:lnTo>
                  <a:cubicBezTo>
                    <a:pt x="240961" y="251608"/>
                    <a:pt x="243308" y="252780"/>
                    <a:pt x="245655" y="251901"/>
                  </a:cubicBezTo>
                  <a:lnTo>
                    <a:pt x="261495" y="246043"/>
                  </a:lnTo>
                  <a:cubicBezTo>
                    <a:pt x="263548" y="245164"/>
                    <a:pt x="266481" y="245457"/>
                    <a:pt x="267361" y="246922"/>
                  </a:cubicBezTo>
                  <a:cubicBezTo>
                    <a:pt x="268535" y="248093"/>
                    <a:pt x="270588" y="252780"/>
                    <a:pt x="269708" y="254830"/>
                  </a:cubicBezTo>
                  <a:lnTo>
                    <a:pt x="262668" y="270062"/>
                  </a:lnTo>
                  <a:cubicBezTo>
                    <a:pt x="261495" y="272405"/>
                    <a:pt x="262668" y="274748"/>
                    <a:pt x="264721" y="275920"/>
                  </a:cubicBezTo>
                  <a:lnTo>
                    <a:pt x="299335" y="291737"/>
                  </a:lnTo>
                  <a:cubicBezTo>
                    <a:pt x="301389" y="292616"/>
                    <a:pt x="304029" y="291737"/>
                    <a:pt x="304909" y="289687"/>
                  </a:cubicBezTo>
                  <a:lnTo>
                    <a:pt x="311949" y="274455"/>
                  </a:lnTo>
                  <a:cubicBezTo>
                    <a:pt x="312829" y="272405"/>
                    <a:pt x="315175" y="270647"/>
                    <a:pt x="316642" y="270647"/>
                  </a:cubicBezTo>
                  <a:cubicBezTo>
                    <a:pt x="318402" y="270940"/>
                    <a:pt x="323389" y="272698"/>
                    <a:pt x="323975" y="274748"/>
                  </a:cubicBezTo>
                  <a:lnTo>
                    <a:pt x="329842" y="290565"/>
                  </a:lnTo>
                  <a:cubicBezTo>
                    <a:pt x="330722" y="292909"/>
                    <a:pt x="333069" y="294080"/>
                    <a:pt x="335415" y="293202"/>
                  </a:cubicBezTo>
                  <a:lnTo>
                    <a:pt x="371202" y="280021"/>
                  </a:lnTo>
                  <a:cubicBezTo>
                    <a:pt x="373255" y="279142"/>
                    <a:pt x="374429" y="276798"/>
                    <a:pt x="373549" y="274455"/>
                  </a:cubicBezTo>
                  <a:lnTo>
                    <a:pt x="367682" y="258638"/>
                  </a:lnTo>
                  <a:cubicBezTo>
                    <a:pt x="367095" y="256588"/>
                    <a:pt x="367389" y="253951"/>
                    <a:pt x="368562" y="252780"/>
                  </a:cubicBezTo>
                  <a:cubicBezTo>
                    <a:pt x="369735" y="251901"/>
                    <a:pt x="374429" y="249558"/>
                    <a:pt x="376775" y="250436"/>
                  </a:cubicBezTo>
                  <a:lnTo>
                    <a:pt x="392029" y="257759"/>
                  </a:lnTo>
                  <a:cubicBezTo>
                    <a:pt x="394082" y="258638"/>
                    <a:pt x="396722" y="257759"/>
                    <a:pt x="397602" y="255416"/>
                  </a:cubicBezTo>
                  <a:lnTo>
                    <a:pt x="413442" y="221145"/>
                  </a:lnTo>
                  <a:cubicBezTo>
                    <a:pt x="414615" y="218802"/>
                    <a:pt x="413735" y="216459"/>
                    <a:pt x="411389" y="215287"/>
                  </a:cubicBezTo>
                  <a:lnTo>
                    <a:pt x="396135" y="208257"/>
                  </a:lnTo>
                  <a:cubicBezTo>
                    <a:pt x="394082" y="207378"/>
                    <a:pt x="392615" y="202399"/>
                    <a:pt x="392615" y="200641"/>
                  </a:cubicBezTo>
                  <a:cubicBezTo>
                    <a:pt x="392615" y="198884"/>
                    <a:pt x="394375" y="197126"/>
                    <a:pt x="396722" y="196248"/>
                  </a:cubicBezTo>
                  <a:lnTo>
                    <a:pt x="412562" y="190390"/>
                  </a:lnTo>
                  <a:cubicBezTo>
                    <a:pt x="414615" y="189511"/>
                    <a:pt x="415789" y="187168"/>
                    <a:pt x="414909" y="184824"/>
                  </a:cubicBezTo>
                  <a:lnTo>
                    <a:pt x="401709" y="149382"/>
                  </a:lnTo>
                  <a:cubicBezTo>
                    <a:pt x="401122" y="147039"/>
                    <a:pt x="398482" y="145867"/>
                    <a:pt x="396429" y="146746"/>
                  </a:cubicBezTo>
                  <a:lnTo>
                    <a:pt x="380589" y="152604"/>
                  </a:lnTo>
                  <a:cubicBezTo>
                    <a:pt x="378242" y="153483"/>
                    <a:pt x="375602" y="152897"/>
                    <a:pt x="374722" y="151725"/>
                  </a:cubicBezTo>
                  <a:cubicBezTo>
                    <a:pt x="373549" y="150554"/>
                    <a:pt x="371202" y="145867"/>
                    <a:pt x="372375" y="143524"/>
                  </a:cubicBezTo>
                  <a:lnTo>
                    <a:pt x="379415" y="128292"/>
                  </a:lnTo>
                  <a:cubicBezTo>
                    <a:pt x="380295" y="126242"/>
                    <a:pt x="379415" y="123899"/>
                    <a:pt x="377362" y="122727"/>
                  </a:cubicBezTo>
                  <a:lnTo>
                    <a:pt x="342749" y="106910"/>
                  </a:lnTo>
                  <a:cubicBezTo>
                    <a:pt x="340695" y="106031"/>
                    <a:pt x="338055" y="106910"/>
                    <a:pt x="337175" y="108960"/>
                  </a:cubicBezTo>
                  <a:lnTo>
                    <a:pt x="330135" y="124191"/>
                  </a:lnTo>
                  <a:cubicBezTo>
                    <a:pt x="328962" y="126242"/>
                    <a:pt x="326909" y="127999"/>
                    <a:pt x="325442" y="127999"/>
                  </a:cubicBezTo>
                  <a:cubicBezTo>
                    <a:pt x="323682" y="127706"/>
                    <a:pt x="318695" y="125949"/>
                    <a:pt x="317815" y="123899"/>
                  </a:cubicBezTo>
                  <a:lnTo>
                    <a:pt x="311949" y="108081"/>
                  </a:lnTo>
                  <a:cubicBezTo>
                    <a:pt x="311362" y="105738"/>
                    <a:pt x="308722" y="104566"/>
                    <a:pt x="306669" y="105445"/>
                  </a:cubicBezTo>
                  <a:close/>
                  <a:moveTo>
                    <a:pt x="227468" y="587"/>
                  </a:moveTo>
                  <a:cubicBezTo>
                    <a:pt x="251521" y="-808"/>
                    <a:pt x="277628" y="290"/>
                    <a:pt x="305495" y="3805"/>
                  </a:cubicBezTo>
                  <a:cubicBezTo>
                    <a:pt x="416669" y="17865"/>
                    <a:pt x="482082" y="129757"/>
                    <a:pt x="482376" y="197419"/>
                  </a:cubicBezTo>
                  <a:cubicBezTo>
                    <a:pt x="482962" y="331573"/>
                    <a:pt x="387629" y="392792"/>
                    <a:pt x="386455" y="441122"/>
                  </a:cubicBezTo>
                  <a:cubicBezTo>
                    <a:pt x="384402" y="527824"/>
                    <a:pt x="482962" y="606910"/>
                    <a:pt x="482962" y="606910"/>
                  </a:cubicBezTo>
                  <a:lnTo>
                    <a:pt x="143575" y="606910"/>
                  </a:lnTo>
                  <a:cubicBezTo>
                    <a:pt x="143575" y="606910"/>
                    <a:pt x="208108" y="574690"/>
                    <a:pt x="181415" y="511714"/>
                  </a:cubicBezTo>
                  <a:cubicBezTo>
                    <a:pt x="169388" y="513764"/>
                    <a:pt x="135361" y="520208"/>
                    <a:pt x="108668" y="523723"/>
                  </a:cubicBezTo>
                  <a:cubicBezTo>
                    <a:pt x="82268" y="526945"/>
                    <a:pt x="59095" y="511128"/>
                    <a:pt x="54108" y="497654"/>
                  </a:cubicBezTo>
                  <a:cubicBezTo>
                    <a:pt x="49414" y="484473"/>
                    <a:pt x="63495" y="460747"/>
                    <a:pt x="57628" y="453131"/>
                  </a:cubicBezTo>
                  <a:cubicBezTo>
                    <a:pt x="51761" y="445516"/>
                    <a:pt x="31814" y="423547"/>
                    <a:pt x="38561" y="404508"/>
                  </a:cubicBezTo>
                  <a:cubicBezTo>
                    <a:pt x="45601" y="385762"/>
                    <a:pt x="42081" y="376096"/>
                    <a:pt x="42081" y="376096"/>
                  </a:cubicBezTo>
                  <a:cubicBezTo>
                    <a:pt x="42081" y="376096"/>
                    <a:pt x="3654" y="368480"/>
                    <a:pt x="134" y="354420"/>
                  </a:cubicBezTo>
                  <a:cubicBezTo>
                    <a:pt x="-3092" y="340360"/>
                    <a:pt x="52641" y="254537"/>
                    <a:pt x="52641" y="254537"/>
                  </a:cubicBezTo>
                  <a:cubicBezTo>
                    <a:pt x="52641" y="254537"/>
                    <a:pt x="40908" y="233740"/>
                    <a:pt x="37974" y="222317"/>
                  </a:cubicBezTo>
                  <a:cubicBezTo>
                    <a:pt x="35334" y="211186"/>
                    <a:pt x="37974" y="151139"/>
                    <a:pt x="74348" y="82598"/>
                  </a:cubicBezTo>
                  <a:cubicBezTo>
                    <a:pt x="101628" y="31412"/>
                    <a:pt x="155308" y="4775"/>
                    <a:pt x="227468" y="5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business-bars-graphic_70650"/>
            <p:cNvSpPr>
              <a:spLocks noChangeAspect="1"/>
            </p:cNvSpPr>
            <p:nvPr/>
          </p:nvSpPr>
          <p:spPr bwMode="auto">
            <a:xfrm>
              <a:off x="7067510" y="3635405"/>
              <a:ext cx="609685" cy="480063"/>
            </a:xfrm>
            <a:custGeom>
              <a:avLst/>
              <a:gdLst>
                <a:gd name="connsiteX0" fmla="*/ 129707 w 605374"/>
                <a:gd name="connsiteY0" fmla="*/ 270971 h 476669"/>
                <a:gd name="connsiteX1" fmla="*/ 161831 w 605374"/>
                <a:gd name="connsiteY1" fmla="*/ 372105 h 476669"/>
                <a:gd name="connsiteX2" fmla="*/ 167866 w 605374"/>
                <a:gd name="connsiteY2" fmla="*/ 391109 h 476669"/>
                <a:gd name="connsiteX3" fmla="*/ 167959 w 605374"/>
                <a:gd name="connsiteY3" fmla="*/ 390830 h 476669"/>
                <a:gd name="connsiteX4" fmla="*/ 173158 w 605374"/>
                <a:gd name="connsiteY4" fmla="*/ 406960 h 476669"/>
                <a:gd name="connsiteX5" fmla="*/ 190056 w 605374"/>
                <a:gd name="connsiteY5" fmla="*/ 359128 h 476669"/>
                <a:gd name="connsiteX6" fmla="*/ 201198 w 605374"/>
                <a:gd name="connsiteY6" fmla="*/ 302025 h 476669"/>
                <a:gd name="connsiteX7" fmla="*/ 212339 w 605374"/>
                <a:gd name="connsiteY7" fmla="*/ 359128 h 476669"/>
                <a:gd name="connsiteX8" fmla="*/ 229144 w 605374"/>
                <a:gd name="connsiteY8" fmla="*/ 406960 h 476669"/>
                <a:gd name="connsiteX9" fmla="*/ 234344 w 605374"/>
                <a:gd name="connsiteY9" fmla="*/ 390830 h 476669"/>
                <a:gd name="connsiteX10" fmla="*/ 234437 w 605374"/>
                <a:gd name="connsiteY10" fmla="*/ 391109 h 476669"/>
                <a:gd name="connsiteX11" fmla="*/ 240564 w 605374"/>
                <a:gd name="connsiteY11" fmla="*/ 372105 h 476669"/>
                <a:gd name="connsiteX12" fmla="*/ 272596 w 605374"/>
                <a:gd name="connsiteY12" fmla="*/ 270971 h 476669"/>
                <a:gd name="connsiteX13" fmla="*/ 364049 w 605374"/>
                <a:gd name="connsiteY13" fmla="*/ 312593 h 476669"/>
                <a:gd name="connsiteX14" fmla="*/ 401930 w 605374"/>
                <a:gd name="connsiteY14" fmla="*/ 387030 h 476669"/>
                <a:gd name="connsiteX15" fmla="*/ 397660 w 605374"/>
                <a:gd name="connsiteY15" fmla="*/ 428930 h 476669"/>
                <a:gd name="connsiteX16" fmla="*/ 201198 w 605374"/>
                <a:gd name="connsiteY16" fmla="*/ 476669 h 476669"/>
                <a:gd name="connsiteX17" fmla="*/ 4736 w 605374"/>
                <a:gd name="connsiteY17" fmla="*/ 428930 h 476669"/>
                <a:gd name="connsiteX18" fmla="*/ 372 w 605374"/>
                <a:gd name="connsiteY18" fmla="*/ 387030 h 476669"/>
                <a:gd name="connsiteX19" fmla="*/ 38253 w 605374"/>
                <a:gd name="connsiteY19" fmla="*/ 312593 h 476669"/>
                <a:gd name="connsiteX20" fmla="*/ 129707 w 605374"/>
                <a:gd name="connsiteY20" fmla="*/ 270971 h 476669"/>
                <a:gd name="connsiteX21" fmla="*/ 510377 w 605374"/>
                <a:gd name="connsiteY21" fmla="*/ 69532 h 476669"/>
                <a:gd name="connsiteX22" fmla="*/ 465989 w 605374"/>
                <a:gd name="connsiteY22" fmla="*/ 113662 h 476669"/>
                <a:gd name="connsiteX23" fmla="*/ 447417 w 605374"/>
                <a:gd name="connsiteY23" fmla="*/ 94934 h 476669"/>
                <a:gd name="connsiteX24" fmla="*/ 427916 w 605374"/>
                <a:gd name="connsiteY24" fmla="*/ 114218 h 476669"/>
                <a:gd name="connsiteX25" fmla="*/ 446488 w 605374"/>
                <a:gd name="connsiteY25" fmla="*/ 132945 h 476669"/>
                <a:gd name="connsiteX26" fmla="*/ 465803 w 605374"/>
                <a:gd name="connsiteY26" fmla="*/ 152321 h 476669"/>
                <a:gd name="connsiteX27" fmla="*/ 485304 w 605374"/>
                <a:gd name="connsiteY27" fmla="*/ 133038 h 476669"/>
                <a:gd name="connsiteX28" fmla="*/ 529692 w 605374"/>
                <a:gd name="connsiteY28" fmla="*/ 88908 h 476669"/>
                <a:gd name="connsiteX29" fmla="*/ 194698 w 605374"/>
                <a:gd name="connsiteY29" fmla="*/ 584 h 476669"/>
                <a:gd name="connsiteX30" fmla="*/ 245954 w 605374"/>
                <a:gd name="connsiteY30" fmla="*/ 11430 h 476669"/>
                <a:gd name="connsiteX31" fmla="*/ 271025 w 605374"/>
                <a:gd name="connsiteY31" fmla="*/ 34697 h 476669"/>
                <a:gd name="connsiteX32" fmla="*/ 298510 w 605374"/>
                <a:gd name="connsiteY32" fmla="*/ 121647 h 476669"/>
                <a:gd name="connsiteX33" fmla="*/ 294889 w 605374"/>
                <a:gd name="connsiteY33" fmla="*/ 134995 h 476669"/>
                <a:gd name="connsiteX34" fmla="*/ 303710 w 605374"/>
                <a:gd name="connsiteY34" fmla="*/ 171518 h 476669"/>
                <a:gd name="connsiteX35" fmla="*/ 285975 w 605374"/>
                <a:gd name="connsiteY35" fmla="*/ 202293 h 476669"/>
                <a:gd name="connsiteX36" fmla="*/ 223855 w 605374"/>
                <a:gd name="connsiteY36" fmla="*/ 278861 h 476669"/>
                <a:gd name="connsiteX37" fmla="*/ 178263 w 605374"/>
                <a:gd name="connsiteY37" fmla="*/ 279046 h 476669"/>
                <a:gd name="connsiteX38" fmla="*/ 116235 w 605374"/>
                <a:gd name="connsiteY38" fmla="*/ 202293 h 476669"/>
                <a:gd name="connsiteX39" fmla="*/ 98500 w 605374"/>
                <a:gd name="connsiteY39" fmla="*/ 171518 h 476669"/>
                <a:gd name="connsiteX40" fmla="*/ 107414 w 605374"/>
                <a:gd name="connsiteY40" fmla="*/ 134810 h 476669"/>
                <a:gd name="connsiteX41" fmla="*/ 103885 w 605374"/>
                <a:gd name="connsiteY41" fmla="*/ 121461 h 476669"/>
                <a:gd name="connsiteX42" fmla="*/ 103607 w 605374"/>
                <a:gd name="connsiteY42" fmla="*/ 78635 h 476669"/>
                <a:gd name="connsiteX43" fmla="*/ 128585 w 605374"/>
                <a:gd name="connsiteY43" fmla="*/ 34882 h 476669"/>
                <a:gd name="connsiteX44" fmla="*/ 151799 w 605374"/>
                <a:gd name="connsiteY44" fmla="*/ 15879 h 476669"/>
                <a:gd name="connsiteX45" fmla="*/ 174270 w 605374"/>
                <a:gd name="connsiteY45" fmla="*/ 4385 h 476669"/>
                <a:gd name="connsiteX46" fmla="*/ 194698 w 605374"/>
                <a:gd name="connsiteY46" fmla="*/ 584 h 476669"/>
                <a:gd name="connsiteX47" fmla="*/ 478804 w 605374"/>
                <a:gd name="connsiteY47" fmla="*/ 0 h 476669"/>
                <a:gd name="connsiteX48" fmla="*/ 605374 w 605374"/>
                <a:gd name="connsiteY48" fmla="*/ 110788 h 476669"/>
                <a:gd name="connsiteX49" fmla="*/ 478804 w 605374"/>
                <a:gd name="connsiteY49" fmla="*/ 221575 h 476669"/>
                <a:gd name="connsiteX50" fmla="*/ 410087 w 605374"/>
                <a:gd name="connsiteY50" fmla="*/ 203775 h 476669"/>
                <a:gd name="connsiteX51" fmla="*/ 361706 w 605374"/>
                <a:gd name="connsiteY51" fmla="*/ 212490 h 476669"/>
                <a:gd name="connsiteX52" fmla="*/ 360313 w 605374"/>
                <a:gd name="connsiteY52" fmla="*/ 206186 h 476669"/>
                <a:gd name="connsiteX53" fmla="*/ 380371 w 605374"/>
                <a:gd name="connsiteY53" fmla="*/ 180412 h 476669"/>
                <a:gd name="connsiteX54" fmla="*/ 352327 w 605374"/>
                <a:gd name="connsiteY54" fmla="*/ 110788 h 476669"/>
                <a:gd name="connsiteX55" fmla="*/ 478804 w 605374"/>
                <a:gd name="connsiteY55" fmla="*/ 0 h 47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05374" h="476669">
                  <a:moveTo>
                    <a:pt x="129707" y="270971"/>
                  </a:moveTo>
                  <a:lnTo>
                    <a:pt x="161831" y="372105"/>
                  </a:lnTo>
                  <a:lnTo>
                    <a:pt x="167866" y="391109"/>
                  </a:lnTo>
                  <a:lnTo>
                    <a:pt x="167959" y="390830"/>
                  </a:lnTo>
                  <a:lnTo>
                    <a:pt x="173158" y="406960"/>
                  </a:lnTo>
                  <a:lnTo>
                    <a:pt x="190056" y="359128"/>
                  </a:lnTo>
                  <a:cubicBezTo>
                    <a:pt x="148461" y="301376"/>
                    <a:pt x="198320" y="301840"/>
                    <a:pt x="201198" y="302025"/>
                  </a:cubicBezTo>
                  <a:cubicBezTo>
                    <a:pt x="203890" y="301840"/>
                    <a:pt x="253749" y="301284"/>
                    <a:pt x="212339" y="359128"/>
                  </a:cubicBezTo>
                  <a:lnTo>
                    <a:pt x="229144" y="406960"/>
                  </a:lnTo>
                  <a:lnTo>
                    <a:pt x="234344" y="390830"/>
                  </a:lnTo>
                  <a:lnTo>
                    <a:pt x="234437" y="391109"/>
                  </a:lnTo>
                  <a:lnTo>
                    <a:pt x="240564" y="372105"/>
                  </a:lnTo>
                  <a:lnTo>
                    <a:pt x="272596" y="270971"/>
                  </a:lnTo>
                  <a:cubicBezTo>
                    <a:pt x="272596" y="270971"/>
                    <a:pt x="313541" y="299800"/>
                    <a:pt x="364049" y="312593"/>
                  </a:cubicBezTo>
                  <a:cubicBezTo>
                    <a:pt x="401745" y="322141"/>
                    <a:pt x="403416" y="365524"/>
                    <a:pt x="401930" y="387030"/>
                  </a:cubicBezTo>
                  <a:cubicBezTo>
                    <a:pt x="401930" y="387030"/>
                    <a:pt x="399888" y="416044"/>
                    <a:pt x="397660" y="428930"/>
                  </a:cubicBezTo>
                  <a:cubicBezTo>
                    <a:pt x="397660" y="428930"/>
                    <a:pt x="324219" y="476669"/>
                    <a:pt x="201198" y="476669"/>
                  </a:cubicBezTo>
                  <a:cubicBezTo>
                    <a:pt x="78084" y="476669"/>
                    <a:pt x="4736" y="428930"/>
                    <a:pt x="4736" y="428930"/>
                  </a:cubicBezTo>
                  <a:cubicBezTo>
                    <a:pt x="2508" y="416230"/>
                    <a:pt x="280" y="387030"/>
                    <a:pt x="372" y="387030"/>
                  </a:cubicBezTo>
                  <a:cubicBezTo>
                    <a:pt x="-1206" y="365524"/>
                    <a:pt x="651" y="322141"/>
                    <a:pt x="38253" y="312593"/>
                  </a:cubicBezTo>
                  <a:cubicBezTo>
                    <a:pt x="88762" y="299800"/>
                    <a:pt x="129707" y="270971"/>
                    <a:pt x="129707" y="270971"/>
                  </a:cubicBezTo>
                  <a:close/>
                  <a:moveTo>
                    <a:pt x="510377" y="69532"/>
                  </a:moveTo>
                  <a:lnTo>
                    <a:pt x="465989" y="113662"/>
                  </a:lnTo>
                  <a:lnTo>
                    <a:pt x="447417" y="94934"/>
                  </a:lnTo>
                  <a:lnTo>
                    <a:pt x="427916" y="114218"/>
                  </a:lnTo>
                  <a:lnTo>
                    <a:pt x="446488" y="132945"/>
                  </a:lnTo>
                  <a:lnTo>
                    <a:pt x="465803" y="152321"/>
                  </a:lnTo>
                  <a:lnTo>
                    <a:pt x="485304" y="133038"/>
                  </a:lnTo>
                  <a:lnTo>
                    <a:pt x="529692" y="88908"/>
                  </a:lnTo>
                  <a:close/>
                  <a:moveTo>
                    <a:pt x="194698" y="584"/>
                  </a:moveTo>
                  <a:cubicBezTo>
                    <a:pt x="216983" y="-1270"/>
                    <a:pt x="233883" y="4292"/>
                    <a:pt x="245954" y="11430"/>
                  </a:cubicBezTo>
                  <a:cubicBezTo>
                    <a:pt x="264061" y="21441"/>
                    <a:pt x="271025" y="34697"/>
                    <a:pt x="271025" y="34697"/>
                  </a:cubicBezTo>
                  <a:cubicBezTo>
                    <a:pt x="271025" y="34697"/>
                    <a:pt x="312439" y="37663"/>
                    <a:pt x="298510" y="121647"/>
                  </a:cubicBezTo>
                  <a:cubicBezTo>
                    <a:pt x="297582" y="126096"/>
                    <a:pt x="296467" y="130545"/>
                    <a:pt x="294889" y="134995"/>
                  </a:cubicBezTo>
                  <a:cubicBezTo>
                    <a:pt x="303060" y="134161"/>
                    <a:pt x="312810" y="138981"/>
                    <a:pt x="303710" y="171518"/>
                  </a:cubicBezTo>
                  <a:cubicBezTo>
                    <a:pt x="297025" y="195248"/>
                    <a:pt x="290710" y="201922"/>
                    <a:pt x="285975" y="202293"/>
                  </a:cubicBezTo>
                  <a:cubicBezTo>
                    <a:pt x="281611" y="230473"/>
                    <a:pt x="259140" y="266161"/>
                    <a:pt x="223855" y="278861"/>
                  </a:cubicBezTo>
                  <a:cubicBezTo>
                    <a:pt x="209091" y="284237"/>
                    <a:pt x="193027" y="284237"/>
                    <a:pt x="178263" y="279046"/>
                  </a:cubicBezTo>
                  <a:cubicBezTo>
                    <a:pt x="142328" y="266439"/>
                    <a:pt x="120599" y="230566"/>
                    <a:pt x="116235" y="202293"/>
                  </a:cubicBezTo>
                  <a:cubicBezTo>
                    <a:pt x="111500" y="201922"/>
                    <a:pt x="105185" y="195248"/>
                    <a:pt x="98500" y="171518"/>
                  </a:cubicBezTo>
                  <a:cubicBezTo>
                    <a:pt x="89400" y="138981"/>
                    <a:pt x="99150" y="134161"/>
                    <a:pt x="107414" y="134810"/>
                  </a:cubicBezTo>
                  <a:cubicBezTo>
                    <a:pt x="105835" y="130360"/>
                    <a:pt x="104721" y="125911"/>
                    <a:pt x="103885" y="121461"/>
                  </a:cubicBezTo>
                  <a:cubicBezTo>
                    <a:pt x="100914" y="106259"/>
                    <a:pt x="99986" y="92169"/>
                    <a:pt x="103607" y="78635"/>
                  </a:cubicBezTo>
                  <a:cubicBezTo>
                    <a:pt x="107785" y="60652"/>
                    <a:pt x="117628" y="46191"/>
                    <a:pt x="128585" y="34882"/>
                  </a:cubicBezTo>
                  <a:cubicBezTo>
                    <a:pt x="135549" y="27652"/>
                    <a:pt x="143442" y="21163"/>
                    <a:pt x="151799" y="15879"/>
                  </a:cubicBezTo>
                  <a:cubicBezTo>
                    <a:pt x="158577" y="11152"/>
                    <a:pt x="166099" y="7073"/>
                    <a:pt x="174270" y="4385"/>
                  </a:cubicBezTo>
                  <a:cubicBezTo>
                    <a:pt x="180770" y="2253"/>
                    <a:pt x="187548" y="955"/>
                    <a:pt x="194698" y="584"/>
                  </a:cubicBezTo>
                  <a:close/>
                  <a:moveTo>
                    <a:pt x="478804" y="0"/>
                  </a:moveTo>
                  <a:cubicBezTo>
                    <a:pt x="548636" y="0"/>
                    <a:pt x="605374" y="49600"/>
                    <a:pt x="605374" y="110788"/>
                  </a:cubicBezTo>
                  <a:cubicBezTo>
                    <a:pt x="605374" y="171976"/>
                    <a:pt x="548821" y="221575"/>
                    <a:pt x="478804" y="221575"/>
                  </a:cubicBezTo>
                  <a:cubicBezTo>
                    <a:pt x="453546" y="221575"/>
                    <a:pt x="429959" y="214993"/>
                    <a:pt x="410087" y="203775"/>
                  </a:cubicBezTo>
                  <a:cubicBezTo>
                    <a:pt x="392257" y="214529"/>
                    <a:pt x="372942" y="214159"/>
                    <a:pt x="361706" y="212490"/>
                  </a:cubicBezTo>
                  <a:cubicBezTo>
                    <a:pt x="358456" y="212119"/>
                    <a:pt x="357620" y="207947"/>
                    <a:pt x="360313" y="206186"/>
                  </a:cubicBezTo>
                  <a:cubicBezTo>
                    <a:pt x="371271" y="199140"/>
                    <a:pt x="377214" y="189127"/>
                    <a:pt x="380371" y="180412"/>
                  </a:cubicBezTo>
                  <a:cubicBezTo>
                    <a:pt x="362820" y="161314"/>
                    <a:pt x="352327" y="137117"/>
                    <a:pt x="352327" y="110788"/>
                  </a:cubicBezTo>
                  <a:cubicBezTo>
                    <a:pt x="352327" y="49600"/>
                    <a:pt x="408880" y="0"/>
                    <a:pt x="4788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3528402" y="1265367"/>
            <a:ext cx="4651562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551931" y="5643510"/>
            <a:ext cx="4651562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144604" y="3402816"/>
            <a:ext cx="3561622" cy="1030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27329" y="3334406"/>
            <a:ext cx="3561622" cy="1030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4564063"/>
            <a:ext cx="12192000" cy="2293937"/>
          </a:xfrm>
          <a:prstGeom prst="rect">
            <a:avLst/>
          </a:prstGeom>
          <a:solidFill>
            <a:srgbClr val="7D2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247200" y="0"/>
            <a:ext cx="110569" cy="806824"/>
          </a:xfrm>
          <a:prstGeom prst="rect">
            <a:avLst/>
          </a:prstGeom>
          <a:solidFill>
            <a:srgbClr val="6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096000" y="1242630"/>
            <a:ext cx="3124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743637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执行力问题</a:t>
            </a:r>
            <a:endParaRPr lang="zh-CN" altLang="en-US" sz="2000" dirty="0">
              <a:solidFill>
                <a:srgbClr val="743637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96000" y="1743108"/>
            <a:ext cx="13463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EXECUTION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2290" name="Picture 2" descr="http://img.hb.aicdn.com/570661e03421107134084d26c26056cb7a91f13f4e25-a8ifL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198" y="1311318"/>
            <a:ext cx="7078600" cy="423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-1463040" y="1743108"/>
            <a:ext cx="5109882" cy="3216167"/>
          </a:xfrm>
          <a:prstGeom prst="rect">
            <a:avLst/>
          </a:prstGeom>
          <a:solidFill>
            <a:srgbClr val="751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254103" y="1743107"/>
            <a:ext cx="2392739" cy="3216167"/>
          </a:xfrm>
          <a:custGeom>
            <a:avLst/>
            <a:gdLst>
              <a:gd name="connsiteX0" fmla="*/ 0 w 2392739"/>
              <a:gd name="connsiteY0" fmla="*/ 0 h 3216167"/>
              <a:gd name="connsiteX1" fmla="*/ 2392739 w 2392739"/>
              <a:gd name="connsiteY1" fmla="*/ 0 h 3216167"/>
              <a:gd name="connsiteX2" fmla="*/ 2392739 w 2392739"/>
              <a:gd name="connsiteY2" fmla="*/ 3216167 h 3216167"/>
              <a:gd name="connsiteX3" fmla="*/ 0 w 2392739"/>
              <a:gd name="connsiteY3" fmla="*/ 3216167 h 3216167"/>
              <a:gd name="connsiteX4" fmla="*/ 0 w 2392739"/>
              <a:gd name="connsiteY4" fmla="*/ 0 h 3216167"/>
              <a:gd name="connsiteX0-1" fmla="*/ 0 w 2392739"/>
              <a:gd name="connsiteY0-2" fmla="*/ 0 h 3226924"/>
              <a:gd name="connsiteX1-3" fmla="*/ 2392739 w 2392739"/>
              <a:gd name="connsiteY1-4" fmla="*/ 0 h 3226924"/>
              <a:gd name="connsiteX2-5" fmla="*/ 2392739 w 2392739"/>
              <a:gd name="connsiteY2-6" fmla="*/ 3216167 h 3226924"/>
              <a:gd name="connsiteX3-7" fmla="*/ 1151068 w 2392739"/>
              <a:gd name="connsiteY3-8" fmla="*/ 3226924 h 3226924"/>
              <a:gd name="connsiteX4-9" fmla="*/ 0 w 2392739"/>
              <a:gd name="connsiteY4-10" fmla="*/ 0 h 3226924"/>
              <a:gd name="connsiteX0-11" fmla="*/ 0 w 2392739"/>
              <a:gd name="connsiteY0-12" fmla="*/ 0 h 3216167"/>
              <a:gd name="connsiteX1-13" fmla="*/ 2392739 w 2392739"/>
              <a:gd name="connsiteY1-14" fmla="*/ 0 h 3216167"/>
              <a:gd name="connsiteX2-15" fmla="*/ 2392739 w 2392739"/>
              <a:gd name="connsiteY2-16" fmla="*/ 3216167 h 3216167"/>
              <a:gd name="connsiteX3-17" fmla="*/ 1151068 w 2392739"/>
              <a:gd name="connsiteY3-18" fmla="*/ 3209671 h 3216167"/>
              <a:gd name="connsiteX4-19" fmla="*/ 0 w 2392739"/>
              <a:gd name="connsiteY4-20" fmla="*/ 0 h 3216167"/>
              <a:gd name="connsiteX0-21" fmla="*/ 0 w 2392739"/>
              <a:gd name="connsiteY0-22" fmla="*/ 0 h 3216167"/>
              <a:gd name="connsiteX1-23" fmla="*/ 2392739 w 2392739"/>
              <a:gd name="connsiteY1-24" fmla="*/ 0 h 3216167"/>
              <a:gd name="connsiteX2-25" fmla="*/ 2392739 w 2392739"/>
              <a:gd name="connsiteY2-26" fmla="*/ 3216167 h 3216167"/>
              <a:gd name="connsiteX3-27" fmla="*/ 1151068 w 2392739"/>
              <a:gd name="connsiteY3-28" fmla="*/ 3215422 h 3216167"/>
              <a:gd name="connsiteX4-29" fmla="*/ 0 w 2392739"/>
              <a:gd name="connsiteY4-30" fmla="*/ 0 h 32161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392739" h="3216167">
                <a:moveTo>
                  <a:pt x="0" y="0"/>
                </a:moveTo>
                <a:lnTo>
                  <a:pt x="2392739" y="0"/>
                </a:lnTo>
                <a:lnTo>
                  <a:pt x="2392739" y="3216167"/>
                </a:lnTo>
                <a:lnTo>
                  <a:pt x="1151068" y="3215422"/>
                </a:lnTo>
                <a:lnTo>
                  <a:pt x="0" y="0"/>
                </a:lnTo>
                <a:close/>
              </a:path>
            </a:pathLst>
          </a:custGeom>
          <a:solidFill>
            <a:srgbClr val="7D2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-231495" y="3153859"/>
            <a:ext cx="3441102" cy="55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kumimoji="1" lang="zh-CN" altLang="en-US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框 23"/>
          <p:cNvSpPr txBox="1"/>
          <p:nvPr/>
        </p:nvSpPr>
        <p:spPr>
          <a:xfrm>
            <a:off x="379044" y="2722617"/>
            <a:ext cx="2071428" cy="430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0" spc="-15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添加标题文本</a:t>
            </a:r>
            <a:endParaRPr lang="zh-CN" altLang="en-US" sz="2000" b="0" spc="-150" dirty="0">
              <a:solidFill>
                <a:schemeClr val="bg1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 flipH="1">
            <a:off x="1365842" y="3858034"/>
            <a:ext cx="45719" cy="279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6171599" y="1685280"/>
            <a:ext cx="1270782" cy="0"/>
          </a:xfrm>
          <a:prstGeom prst="line">
            <a:avLst/>
          </a:prstGeom>
          <a:ln>
            <a:solidFill>
              <a:srgbClr val="7D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6096000" y="2154483"/>
            <a:ext cx="4606891" cy="1030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顶部“开始”面板中可以对字体、字号、颜色、行距等进行修改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096000" y="3191819"/>
            <a:ext cx="4606891" cy="1030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顶部“开始”面板中可以对字体、字号、颜色、行距等进行修改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685058" y="5403461"/>
            <a:ext cx="3862425" cy="55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kumimoji="1" lang="zh-CN" altLang="en-US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文本框 23"/>
          <p:cNvSpPr txBox="1"/>
          <p:nvPr/>
        </p:nvSpPr>
        <p:spPr>
          <a:xfrm>
            <a:off x="7606614" y="4973146"/>
            <a:ext cx="2071428" cy="430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0" spc="-15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添加标题文本</a:t>
            </a:r>
            <a:endParaRPr lang="zh-CN" altLang="en-US" sz="2000" b="0" spc="-150" dirty="0">
              <a:solidFill>
                <a:schemeClr val="bg1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 flipH="1">
            <a:off x="8593412" y="6108563"/>
            <a:ext cx="45719" cy="279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60074" y="497607"/>
            <a:ext cx="203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651919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缺点改善对策</a:t>
            </a:r>
            <a:endParaRPr lang="zh-CN" altLang="en-US" dirty="0">
              <a:solidFill>
                <a:srgbClr val="651919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01158" y="866939"/>
            <a:ext cx="292099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DISADVANTAGE IMPROVEMENT MEASURES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3543300" y="993897"/>
            <a:ext cx="960120" cy="0"/>
          </a:xfrm>
          <a:prstGeom prst="line">
            <a:avLst/>
          </a:prstGeom>
          <a:ln>
            <a:solidFill>
              <a:srgbClr val="65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7819889" y="993897"/>
            <a:ext cx="960120" cy="0"/>
          </a:xfrm>
          <a:prstGeom prst="line">
            <a:avLst/>
          </a:prstGeom>
          <a:ln>
            <a:solidFill>
              <a:srgbClr val="65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4503420" y="1783080"/>
            <a:ext cx="3238714" cy="4457696"/>
            <a:chOff x="4503420" y="1783080"/>
            <a:chExt cx="3238714" cy="4457696"/>
          </a:xfrm>
        </p:grpSpPr>
        <p:sp>
          <p:nvSpPr>
            <p:cNvPr id="7" name="矩形 6"/>
            <p:cNvSpPr/>
            <p:nvPr/>
          </p:nvSpPr>
          <p:spPr>
            <a:xfrm>
              <a:off x="4503420" y="1783080"/>
              <a:ext cx="3238714" cy="4457696"/>
            </a:xfrm>
            <a:prstGeom prst="rect">
              <a:avLst/>
            </a:prstGeom>
            <a:solidFill>
              <a:srgbClr val="6519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10"/>
            <p:cNvSpPr/>
            <p:nvPr/>
          </p:nvSpPr>
          <p:spPr>
            <a:xfrm>
              <a:off x="5360074" y="2160157"/>
              <a:ext cx="1435825" cy="1668893"/>
            </a:xfrm>
            <a:custGeom>
              <a:avLst/>
              <a:gdLst>
                <a:gd name="connsiteX0" fmla="*/ 0 w 5026137"/>
                <a:gd name="connsiteY0" fmla="*/ 0 h 3361504"/>
                <a:gd name="connsiteX1" fmla="*/ 5026137 w 5026137"/>
                <a:gd name="connsiteY1" fmla="*/ 0 h 3361504"/>
                <a:gd name="connsiteX2" fmla="*/ 5026137 w 5026137"/>
                <a:gd name="connsiteY2" fmla="*/ 3361504 h 3361504"/>
                <a:gd name="connsiteX3" fmla="*/ 0 w 5026137"/>
                <a:gd name="connsiteY3" fmla="*/ 3361504 h 3361504"/>
                <a:gd name="connsiteX4" fmla="*/ 0 w 5026137"/>
                <a:gd name="connsiteY4" fmla="*/ 0 h 3361504"/>
                <a:gd name="connsiteX0-1" fmla="*/ 0 w 5026137"/>
                <a:gd name="connsiteY0-2" fmla="*/ 12700 h 3374204"/>
                <a:gd name="connsiteX1-3" fmla="*/ 2536936 w 5026137"/>
                <a:gd name="connsiteY1-4" fmla="*/ 0 h 3374204"/>
                <a:gd name="connsiteX2-5" fmla="*/ 5026137 w 5026137"/>
                <a:gd name="connsiteY2-6" fmla="*/ 12700 h 3374204"/>
                <a:gd name="connsiteX3-7" fmla="*/ 5026137 w 5026137"/>
                <a:gd name="connsiteY3-8" fmla="*/ 3374204 h 3374204"/>
                <a:gd name="connsiteX4-9" fmla="*/ 0 w 5026137"/>
                <a:gd name="connsiteY4-10" fmla="*/ 3374204 h 3374204"/>
                <a:gd name="connsiteX5" fmla="*/ 0 w 5026137"/>
                <a:gd name="connsiteY5" fmla="*/ 12700 h 3374204"/>
                <a:gd name="connsiteX0-11" fmla="*/ 0 w 5026137"/>
                <a:gd name="connsiteY0-12" fmla="*/ 1270000 h 4631504"/>
                <a:gd name="connsiteX1-13" fmla="*/ 2524236 w 5026137"/>
                <a:gd name="connsiteY1-14" fmla="*/ 0 h 4631504"/>
                <a:gd name="connsiteX2-15" fmla="*/ 5026137 w 5026137"/>
                <a:gd name="connsiteY2-16" fmla="*/ 1270000 h 4631504"/>
                <a:gd name="connsiteX3-17" fmla="*/ 5026137 w 5026137"/>
                <a:gd name="connsiteY3-18" fmla="*/ 4631504 h 4631504"/>
                <a:gd name="connsiteX4-19" fmla="*/ 0 w 5026137"/>
                <a:gd name="connsiteY4-20" fmla="*/ 4631504 h 4631504"/>
                <a:gd name="connsiteX5-21" fmla="*/ 0 w 5026137"/>
                <a:gd name="connsiteY5-22" fmla="*/ 1270000 h 4631504"/>
                <a:gd name="connsiteX0-23" fmla="*/ 0 w 5026137"/>
                <a:gd name="connsiteY0-24" fmla="*/ 1270000 h 4635500"/>
                <a:gd name="connsiteX1-25" fmla="*/ 2524236 w 5026137"/>
                <a:gd name="connsiteY1-26" fmla="*/ 0 h 4635500"/>
                <a:gd name="connsiteX2-27" fmla="*/ 5026137 w 5026137"/>
                <a:gd name="connsiteY2-28" fmla="*/ 1270000 h 4635500"/>
                <a:gd name="connsiteX3-29" fmla="*/ 5026137 w 5026137"/>
                <a:gd name="connsiteY3-30" fmla="*/ 4631504 h 4635500"/>
                <a:gd name="connsiteX4-31" fmla="*/ 2575036 w 5026137"/>
                <a:gd name="connsiteY4-32" fmla="*/ 4635500 h 4635500"/>
                <a:gd name="connsiteX5-33" fmla="*/ 0 w 5026137"/>
                <a:gd name="connsiteY5-34" fmla="*/ 4631504 h 4635500"/>
                <a:gd name="connsiteX6" fmla="*/ 0 w 5026137"/>
                <a:gd name="connsiteY6" fmla="*/ 1270000 h 4635500"/>
                <a:gd name="connsiteX0-35" fmla="*/ 0 w 5026137"/>
                <a:gd name="connsiteY0-36" fmla="*/ 1270000 h 5842000"/>
                <a:gd name="connsiteX1-37" fmla="*/ 2524236 w 5026137"/>
                <a:gd name="connsiteY1-38" fmla="*/ 0 h 5842000"/>
                <a:gd name="connsiteX2-39" fmla="*/ 5026137 w 5026137"/>
                <a:gd name="connsiteY2-40" fmla="*/ 1270000 h 5842000"/>
                <a:gd name="connsiteX3-41" fmla="*/ 5026137 w 5026137"/>
                <a:gd name="connsiteY3-42" fmla="*/ 4631504 h 5842000"/>
                <a:gd name="connsiteX4-43" fmla="*/ 2511536 w 5026137"/>
                <a:gd name="connsiteY4-44" fmla="*/ 5842000 h 5842000"/>
                <a:gd name="connsiteX5-45" fmla="*/ 0 w 5026137"/>
                <a:gd name="connsiteY5-46" fmla="*/ 4631504 h 5842000"/>
                <a:gd name="connsiteX6-47" fmla="*/ 0 w 5026137"/>
                <a:gd name="connsiteY6-48" fmla="*/ 1270000 h 5842000"/>
                <a:gd name="connsiteX0-49" fmla="*/ 0 w 5026137"/>
                <a:gd name="connsiteY0-50" fmla="*/ 1270000 h 5842000"/>
                <a:gd name="connsiteX1-51" fmla="*/ 2524236 w 5026137"/>
                <a:gd name="connsiteY1-52" fmla="*/ 0 h 5842000"/>
                <a:gd name="connsiteX2-53" fmla="*/ 5026137 w 5026137"/>
                <a:gd name="connsiteY2-54" fmla="*/ 1270000 h 5842000"/>
                <a:gd name="connsiteX3-55" fmla="*/ 5026137 w 5026137"/>
                <a:gd name="connsiteY3-56" fmla="*/ 4631504 h 5842000"/>
                <a:gd name="connsiteX4-57" fmla="*/ 2511536 w 5026137"/>
                <a:gd name="connsiteY4-58" fmla="*/ 5842000 h 5842000"/>
                <a:gd name="connsiteX5-59" fmla="*/ 0 w 5026137"/>
                <a:gd name="connsiteY5-60" fmla="*/ 4555304 h 5842000"/>
                <a:gd name="connsiteX6-61" fmla="*/ 0 w 5026137"/>
                <a:gd name="connsiteY6-62" fmla="*/ 1270000 h 5842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47" y="connsiteY6-48"/>
                </a:cxn>
              </a:cxnLst>
              <a:rect l="l" t="t" r="r" b="b"/>
              <a:pathLst>
                <a:path w="5026137" h="5842000">
                  <a:moveTo>
                    <a:pt x="0" y="1270000"/>
                  </a:moveTo>
                  <a:lnTo>
                    <a:pt x="2524236" y="0"/>
                  </a:lnTo>
                  <a:lnTo>
                    <a:pt x="5026137" y="1270000"/>
                  </a:lnTo>
                  <a:lnTo>
                    <a:pt x="5026137" y="4631504"/>
                  </a:lnTo>
                  <a:lnTo>
                    <a:pt x="2511536" y="5842000"/>
                  </a:lnTo>
                  <a:lnTo>
                    <a:pt x="0" y="4555304"/>
                  </a:lnTo>
                  <a:lnTo>
                    <a:pt x="0" y="127000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4919698" y="4206127"/>
              <a:ext cx="2471702" cy="12704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点击此处添加文本信息。标题数字等都可以通过点击和重新输入进行更改，顶部“开始”面板中可以对字体、字号、颜色、行距等进行修改。建议正文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14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倍字间距。</a:t>
              </a:r>
              <a:endParaRPr kumimoji="1"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448539" y="1982941"/>
            <a:ext cx="2912077" cy="4008120"/>
            <a:chOff x="8448539" y="1982941"/>
            <a:chExt cx="2912077" cy="4008120"/>
          </a:xfrm>
        </p:grpSpPr>
        <p:sp>
          <p:nvSpPr>
            <p:cNvPr id="8" name="矩形 7"/>
            <p:cNvSpPr/>
            <p:nvPr/>
          </p:nvSpPr>
          <p:spPr>
            <a:xfrm>
              <a:off x="8448539" y="1982941"/>
              <a:ext cx="2912077" cy="4008120"/>
            </a:xfrm>
            <a:prstGeom prst="rect">
              <a:avLst/>
            </a:prstGeom>
            <a:solidFill>
              <a:srgbClr val="8B5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0"/>
            <p:cNvSpPr/>
            <p:nvPr/>
          </p:nvSpPr>
          <p:spPr>
            <a:xfrm>
              <a:off x="9313588" y="2316931"/>
              <a:ext cx="1181977" cy="1373839"/>
            </a:xfrm>
            <a:custGeom>
              <a:avLst/>
              <a:gdLst>
                <a:gd name="connsiteX0" fmla="*/ 0 w 5026137"/>
                <a:gd name="connsiteY0" fmla="*/ 0 h 3361504"/>
                <a:gd name="connsiteX1" fmla="*/ 5026137 w 5026137"/>
                <a:gd name="connsiteY1" fmla="*/ 0 h 3361504"/>
                <a:gd name="connsiteX2" fmla="*/ 5026137 w 5026137"/>
                <a:gd name="connsiteY2" fmla="*/ 3361504 h 3361504"/>
                <a:gd name="connsiteX3" fmla="*/ 0 w 5026137"/>
                <a:gd name="connsiteY3" fmla="*/ 3361504 h 3361504"/>
                <a:gd name="connsiteX4" fmla="*/ 0 w 5026137"/>
                <a:gd name="connsiteY4" fmla="*/ 0 h 3361504"/>
                <a:gd name="connsiteX0-1" fmla="*/ 0 w 5026137"/>
                <a:gd name="connsiteY0-2" fmla="*/ 12700 h 3374204"/>
                <a:gd name="connsiteX1-3" fmla="*/ 2536936 w 5026137"/>
                <a:gd name="connsiteY1-4" fmla="*/ 0 h 3374204"/>
                <a:gd name="connsiteX2-5" fmla="*/ 5026137 w 5026137"/>
                <a:gd name="connsiteY2-6" fmla="*/ 12700 h 3374204"/>
                <a:gd name="connsiteX3-7" fmla="*/ 5026137 w 5026137"/>
                <a:gd name="connsiteY3-8" fmla="*/ 3374204 h 3374204"/>
                <a:gd name="connsiteX4-9" fmla="*/ 0 w 5026137"/>
                <a:gd name="connsiteY4-10" fmla="*/ 3374204 h 3374204"/>
                <a:gd name="connsiteX5" fmla="*/ 0 w 5026137"/>
                <a:gd name="connsiteY5" fmla="*/ 12700 h 3374204"/>
                <a:gd name="connsiteX0-11" fmla="*/ 0 w 5026137"/>
                <a:gd name="connsiteY0-12" fmla="*/ 1270000 h 4631504"/>
                <a:gd name="connsiteX1-13" fmla="*/ 2524236 w 5026137"/>
                <a:gd name="connsiteY1-14" fmla="*/ 0 h 4631504"/>
                <a:gd name="connsiteX2-15" fmla="*/ 5026137 w 5026137"/>
                <a:gd name="connsiteY2-16" fmla="*/ 1270000 h 4631504"/>
                <a:gd name="connsiteX3-17" fmla="*/ 5026137 w 5026137"/>
                <a:gd name="connsiteY3-18" fmla="*/ 4631504 h 4631504"/>
                <a:gd name="connsiteX4-19" fmla="*/ 0 w 5026137"/>
                <a:gd name="connsiteY4-20" fmla="*/ 4631504 h 4631504"/>
                <a:gd name="connsiteX5-21" fmla="*/ 0 w 5026137"/>
                <a:gd name="connsiteY5-22" fmla="*/ 1270000 h 4631504"/>
                <a:gd name="connsiteX0-23" fmla="*/ 0 w 5026137"/>
                <a:gd name="connsiteY0-24" fmla="*/ 1270000 h 4635500"/>
                <a:gd name="connsiteX1-25" fmla="*/ 2524236 w 5026137"/>
                <a:gd name="connsiteY1-26" fmla="*/ 0 h 4635500"/>
                <a:gd name="connsiteX2-27" fmla="*/ 5026137 w 5026137"/>
                <a:gd name="connsiteY2-28" fmla="*/ 1270000 h 4635500"/>
                <a:gd name="connsiteX3-29" fmla="*/ 5026137 w 5026137"/>
                <a:gd name="connsiteY3-30" fmla="*/ 4631504 h 4635500"/>
                <a:gd name="connsiteX4-31" fmla="*/ 2575036 w 5026137"/>
                <a:gd name="connsiteY4-32" fmla="*/ 4635500 h 4635500"/>
                <a:gd name="connsiteX5-33" fmla="*/ 0 w 5026137"/>
                <a:gd name="connsiteY5-34" fmla="*/ 4631504 h 4635500"/>
                <a:gd name="connsiteX6" fmla="*/ 0 w 5026137"/>
                <a:gd name="connsiteY6" fmla="*/ 1270000 h 4635500"/>
                <a:gd name="connsiteX0-35" fmla="*/ 0 w 5026137"/>
                <a:gd name="connsiteY0-36" fmla="*/ 1270000 h 5842000"/>
                <a:gd name="connsiteX1-37" fmla="*/ 2524236 w 5026137"/>
                <a:gd name="connsiteY1-38" fmla="*/ 0 h 5842000"/>
                <a:gd name="connsiteX2-39" fmla="*/ 5026137 w 5026137"/>
                <a:gd name="connsiteY2-40" fmla="*/ 1270000 h 5842000"/>
                <a:gd name="connsiteX3-41" fmla="*/ 5026137 w 5026137"/>
                <a:gd name="connsiteY3-42" fmla="*/ 4631504 h 5842000"/>
                <a:gd name="connsiteX4-43" fmla="*/ 2511536 w 5026137"/>
                <a:gd name="connsiteY4-44" fmla="*/ 5842000 h 5842000"/>
                <a:gd name="connsiteX5-45" fmla="*/ 0 w 5026137"/>
                <a:gd name="connsiteY5-46" fmla="*/ 4631504 h 5842000"/>
                <a:gd name="connsiteX6-47" fmla="*/ 0 w 5026137"/>
                <a:gd name="connsiteY6-48" fmla="*/ 1270000 h 5842000"/>
                <a:gd name="connsiteX0-49" fmla="*/ 0 w 5026137"/>
                <a:gd name="connsiteY0-50" fmla="*/ 1270000 h 5842000"/>
                <a:gd name="connsiteX1-51" fmla="*/ 2524236 w 5026137"/>
                <a:gd name="connsiteY1-52" fmla="*/ 0 h 5842000"/>
                <a:gd name="connsiteX2-53" fmla="*/ 5026137 w 5026137"/>
                <a:gd name="connsiteY2-54" fmla="*/ 1270000 h 5842000"/>
                <a:gd name="connsiteX3-55" fmla="*/ 5026137 w 5026137"/>
                <a:gd name="connsiteY3-56" fmla="*/ 4631504 h 5842000"/>
                <a:gd name="connsiteX4-57" fmla="*/ 2511536 w 5026137"/>
                <a:gd name="connsiteY4-58" fmla="*/ 5842000 h 5842000"/>
                <a:gd name="connsiteX5-59" fmla="*/ 0 w 5026137"/>
                <a:gd name="connsiteY5-60" fmla="*/ 4555304 h 5842000"/>
                <a:gd name="connsiteX6-61" fmla="*/ 0 w 5026137"/>
                <a:gd name="connsiteY6-62" fmla="*/ 1270000 h 5842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47" y="connsiteY6-48"/>
                </a:cxn>
              </a:cxnLst>
              <a:rect l="l" t="t" r="r" b="b"/>
              <a:pathLst>
                <a:path w="5026137" h="5842000">
                  <a:moveTo>
                    <a:pt x="0" y="1270000"/>
                  </a:moveTo>
                  <a:lnTo>
                    <a:pt x="2524236" y="0"/>
                  </a:lnTo>
                  <a:lnTo>
                    <a:pt x="5026137" y="1270000"/>
                  </a:lnTo>
                  <a:lnTo>
                    <a:pt x="5026137" y="4631504"/>
                  </a:lnTo>
                  <a:lnTo>
                    <a:pt x="2511536" y="5842000"/>
                  </a:lnTo>
                  <a:lnTo>
                    <a:pt x="0" y="4555304"/>
                  </a:lnTo>
                  <a:lnTo>
                    <a:pt x="0" y="1270000"/>
                  </a:lnTo>
                  <a:close/>
                </a:path>
              </a:pathLst>
            </a:custGeom>
            <a:blipFill>
              <a:blip r:embed="rId2">
                <a:grayscl/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8887586" y="3924542"/>
              <a:ext cx="2235822" cy="15105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点击此处添加文本信息。标题数字等都可以通过点击和重新输入进行更改，顶部“开始”面板中可以对字体、字号、颜色、行距等进行修改。建议正文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14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倍字间距。</a:t>
              </a:r>
              <a:endParaRPr kumimoji="1"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96368" y="1982941"/>
            <a:ext cx="2912077" cy="4008120"/>
            <a:chOff x="896368" y="1982941"/>
            <a:chExt cx="2912077" cy="4008120"/>
          </a:xfrm>
        </p:grpSpPr>
        <p:sp>
          <p:nvSpPr>
            <p:cNvPr id="9" name="矩形 8"/>
            <p:cNvSpPr/>
            <p:nvPr/>
          </p:nvSpPr>
          <p:spPr>
            <a:xfrm>
              <a:off x="896368" y="1982941"/>
              <a:ext cx="2912077" cy="4008120"/>
            </a:xfrm>
            <a:prstGeom prst="rect">
              <a:avLst/>
            </a:prstGeom>
            <a:solidFill>
              <a:srgbClr val="7436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726725" y="2295191"/>
              <a:ext cx="1181977" cy="1373839"/>
            </a:xfrm>
            <a:custGeom>
              <a:avLst/>
              <a:gdLst>
                <a:gd name="connsiteX0" fmla="*/ 0 w 5026137"/>
                <a:gd name="connsiteY0" fmla="*/ 0 h 3361504"/>
                <a:gd name="connsiteX1" fmla="*/ 5026137 w 5026137"/>
                <a:gd name="connsiteY1" fmla="*/ 0 h 3361504"/>
                <a:gd name="connsiteX2" fmla="*/ 5026137 w 5026137"/>
                <a:gd name="connsiteY2" fmla="*/ 3361504 h 3361504"/>
                <a:gd name="connsiteX3" fmla="*/ 0 w 5026137"/>
                <a:gd name="connsiteY3" fmla="*/ 3361504 h 3361504"/>
                <a:gd name="connsiteX4" fmla="*/ 0 w 5026137"/>
                <a:gd name="connsiteY4" fmla="*/ 0 h 3361504"/>
                <a:gd name="connsiteX0-1" fmla="*/ 0 w 5026137"/>
                <a:gd name="connsiteY0-2" fmla="*/ 12700 h 3374204"/>
                <a:gd name="connsiteX1-3" fmla="*/ 2536936 w 5026137"/>
                <a:gd name="connsiteY1-4" fmla="*/ 0 h 3374204"/>
                <a:gd name="connsiteX2-5" fmla="*/ 5026137 w 5026137"/>
                <a:gd name="connsiteY2-6" fmla="*/ 12700 h 3374204"/>
                <a:gd name="connsiteX3-7" fmla="*/ 5026137 w 5026137"/>
                <a:gd name="connsiteY3-8" fmla="*/ 3374204 h 3374204"/>
                <a:gd name="connsiteX4-9" fmla="*/ 0 w 5026137"/>
                <a:gd name="connsiteY4-10" fmla="*/ 3374204 h 3374204"/>
                <a:gd name="connsiteX5" fmla="*/ 0 w 5026137"/>
                <a:gd name="connsiteY5" fmla="*/ 12700 h 3374204"/>
                <a:gd name="connsiteX0-11" fmla="*/ 0 w 5026137"/>
                <a:gd name="connsiteY0-12" fmla="*/ 1270000 h 4631504"/>
                <a:gd name="connsiteX1-13" fmla="*/ 2524236 w 5026137"/>
                <a:gd name="connsiteY1-14" fmla="*/ 0 h 4631504"/>
                <a:gd name="connsiteX2-15" fmla="*/ 5026137 w 5026137"/>
                <a:gd name="connsiteY2-16" fmla="*/ 1270000 h 4631504"/>
                <a:gd name="connsiteX3-17" fmla="*/ 5026137 w 5026137"/>
                <a:gd name="connsiteY3-18" fmla="*/ 4631504 h 4631504"/>
                <a:gd name="connsiteX4-19" fmla="*/ 0 w 5026137"/>
                <a:gd name="connsiteY4-20" fmla="*/ 4631504 h 4631504"/>
                <a:gd name="connsiteX5-21" fmla="*/ 0 w 5026137"/>
                <a:gd name="connsiteY5-22" fmla="*/ 1270000 h 4631504"/>
                <a:gd name="connsiteX0-23" fmla="*/ 0 w 5026137"/>
                <a:gd name="connsiteY0-24" fmla="*/ 1270000 h 4635500"/>
                <a:gd name="connsiteX1-25" fmla="*/ 2524236 w 5026137"/>
                <a:gd name="connsiteY1-26" fmla="*/ 0 h 4635500"/>
                <a:gd name="connsiteX2-27" fmla="*/ 5026137 w 5026137"/>
                <a:gd name="connsiteY2-28" fmla="*/ 1270000 h 4635500"/>
                <a:gd name="connsiteX3-29" fmla="*/ 5026137 w 5026137"/>
                <a:gd name="connsiteY3-30" fmla="*/ 4631504 h 4635500"/>
                <a:gd name="connsiteX4-31" fmla="*/ 2575036 w 5026137"/>
                <a:gd name="connsiteY4-32" fmla="*/ 4635500 h 4635500"/>
                <a:gd name="connsiteX5-33" fmla="*/ 0 w 5026137"/>
                <a:gd name="connsiteY5-34" fmla="*/ 4631504 h 4635500"/>
                <a:gd name="connsiteX6" fmla="*/ 0 w 5026137"/>
                <a:gd name="connsiteY6" fmla="*/ 1270000 h 4635500"/>
                <a:gd name="connsiteX0-35" fmla="*/ 0 w 5026137"/>
                <a:gd name="connsiteY0-36" fmla="*/ 1270000 h 5842000"/>
                <a:gd name="connsiteX1-37" fmla="*/ 2524236 w 5026137"/>
                <a:gd name="connsiteY1-38" fmla="*/ 0 h 5842000"/>
                <a:gd name="connsiteX2-39" fmla="*/ 5026137 w 5026137"/>
                <a:gd name="connsiteY2-40" fmla="*/ 1270000 h 5842000"/>
                <a:gd name="connsiteX3-41" fmla="*/ 5026137 w 5026137"/>
                <a:gd name="connsiteY3-42" fmla="*/ 4631504 h 5842000"/>
                <a:gd name="connsiteX4-43" fmla="*/ 2511536 w 5026137"/>
                <a:gd name="connsiteY4-44" fmla="*/ 5842000 h 5842000"/>
                <a:gd name="connsiteX5-45" fmla="*/ 0 w 5026137"/>
                <a:gd name="connsiteY5-46" fmla="*/ 4631504 h 5842000"/>
                <a:gd name="connsiteX6-47" fmla="*/ 0 w 5026137"/>
                <a:gd name="connsiteY6-48" fmla="*/ 1270000 h 5842000"/>
                <a:gd name="connsiteX0-49" fmla="*/ 0 w 5026137"/>
                <a:gd name="connsiteY0-50" fmla="*/ 1270000 h 5842000"/>
                <a:gd name="connsiteX1-51" fmla="*/ 2524236 w 5026137"/>
                <a:gd name="connsiteY1-52" fmla="*/ 0 h 5842000"/>
                <a:gd name="connsiteX2-53" fmla="*/ 5026137 w 5026137"/>
                <a:gd name="connsiteY2-54" fmla="*/ 1270000 h 5842000"/>
                <a:gd name="connsiteX3-55" fmla="*/ 5026137 w 5026137"/>
                <a:gd name="connsiteY3-56" fmla="*/ 4631504 h 5842000"/>
                <a:gd name="connsiteX4-57" fmla="*/ 2511536 w 5026137"/>
                <a:gd name="connsiteY4-58" fmla="*/ 5842000 h 5842000"/>
                <a:gd name="connsiteX5-59" fmla="*/ 0 w 5026137"/>
                <a:gd name="connsiteY5-60" fmla="*/ 4555304 h 5842000"/>
                <a:gd name="connsiteX6-61" fmla="*/ 0 w 5026137"/>
                <a:gd name="connsiteY6-62" fmla="*/ 1270000 h 5842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47" y="connsiteY6-48"/>
                </a:cxn>
              </a:cxnLst>
              <a:rect l="l" t="t" r="r" b="b"/>
              <a:pathLst>
                <a:path w="5026137" h="5842000">
                  <a:moveTo>
                    <a:pt x="0" y="1270000"/>
                  </a:moveTo>
                  <a:lnTo>
                    <a:pt x="2524236" y="0"/>
                  </a:lnTo>
                  <a:lnTo>
                    <a:pt x="5026137" y="1270000"/>
                  </a:lnTo>
                  <a:lnTo>
                    <a:pt x="5026137" y="4631504"/>
                  </a:lnTo>
                  <a:lnTo>
                    <a:pt x="2511536" y="5842000"/>
                  </a:lnTo>
                  <a:lnTo>
                    <a:pt x="0" y="4555304"/>
                  </a:lnTo>
                  <a:lnTo>
                    <a:pt x="0" y="127000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307478" y="3924542"/>
              <a:ext cx="2235822" cy="15105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点击此处添加文本信息。标题数字等都可以通过点击和重新输入进行更改，顶部“开始”面板中可以对字体、字号、颜色、行距等进行修改。建议正文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14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号字，</a:t>
              </a:r>
              <a:r>
                <a:rPr lang="en-US" altLang="zh-CN" sz="12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1.3</a:t>
              </a:r>
              <a:r>
                <a:rPr lang="zh-CN" altLang="en-US" sz="1200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倍字间距。</a:t>
              </a:r>
              <a:endParaRPr kumimoji="1"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379720" y="1017270"/>
            <a:ext cx="15011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5</a:t>
            </a:r>
            <a:endParaRPr lang="zh-CN" altLang="en-US" sz="1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20540" y="2303145"/>
            <a:ext cx="3531870" cy="468630"/>
          </a:xfrm>
          <a:prstGeom prst="rect">
            <a:avLst/>
          </a:prstGeom>
          <a:solidFill>
            <a:srgbClr val="6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144135" y="2281336"/>
            <a:ext cx="347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Century Gothic" panose="020B0502020202020204" pitchFamily="34" charset="0"/>
                <a:ea typeface="汉仪大宋简" panose="02010609000101010101" pitchFamily="49" charset="-122"/>
              </a:rPr>
              <a:t>新年工作计划</a:t>
            </a:r>
            <a:endParaRPr lang="zh-CN" altLang="en-US" sz="2400" dirty="0">
              <a:solidFill>
                <a:schemeClr val="bg1"/>
              </a:solidFill>
              <a:latin typeface="Century Gothic" panose="020B0502020202020204" pitchFamily="34" charset="0"/>
              <a:ea typeface="汉仪大宋简" panose="0201060900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120610" y="4745532"/>
            <a:ext cx="1860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新年工作思路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461169" y="4745532"/>
            <a:ext cx="178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新年目标计划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938896" y="4787581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新年工作重点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358656" y="4757756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计划实施情况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781478" y="3514072"/>
            <a:ext cx="8219771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kumimoji="1"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 flipH="1">
            <a:off x="6063615" y="5645965"/>
            <a:ext cx="45719" cy="389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checklist-square-interface-symbol-of-rounded-corners_39862"/>
          <p:cNvSpPr>
            <a:spLocks noChangeAspect="1"/>
          </p:cNvSpPr>
          <p:nvPr/>
        </p:nvSpPr>
        <p:spPr bwMode="auto">
          <a:xfrm>
            <a:off x="1781478" y="4719858"/>
            <a:ext cx="339132" cy="328280"/>
          </a:xfrm>
          <a:custGeom>
            <a:avLst/>
            <a:gdLst>
              <a:gd name="connsiteX0" fmla="*/ 452855 w 582453"/>
              <a:gd name="connsiteY0" fmla="*/ 373207 h 563815"/>
              <a:gd name="connsiteX1" fmla="*/ 462456 w 582453"/>
              <a:gd name="connsiteY1" fmla="*/ 374525 h 563815"/>
              <a:gd name="connsiteX2" fmla="*/ 539855 w 582453"/>
              <a:gd name="connsiteY2" fmla="*/ 418461 h 563815"/>
              <a:gd name="connsiteX3" fmla="*/ 545132 w 582453"/>
              <a:gd name="connsiteY3" fmla="*/ 436035 h 563815"/>
              <a:gd name="connsiteX4" fmla="*/ 534578 w 582453"/>
              <a:gd name="connsiteY4" fmla="*/ 443065 h 563815"/>
              <a:gd name="connsiteX5" fmla="*/ 527541 w 582453"/>
              <a:gd name="connsiteY5" fmla="*/ 441308 h 563815"/>
              <a:gd name="connsiteX6" fmla="*/ 450729 w 582453"/>
              <a:gd name="connsiteY6" fmla="*/ 397372 h 563815"/>
              <a:gd name="connsiteX7" fmla="*/ 445452 w 582453"/>
              <a:gd name="connsiteY7" fmla="*/ 379797 h 563815"/>
              <a:gd name="connsiteX8" fmla="*/ 452855 w 582453"/>
              <a:gd name="connsiteY8" fmla="*/ 373207 h 563815"/>
              <a:gd name="connsiteX9" fmla="*/ 128583 w 582453"/>
              <a:gd name="connsiteY9" fmla="*/ 372080 h 563815"/>
              <a:gd name="connsiteX10" fmla="*/ 136726 w 582453"/>
              <a:gd name="connsiteY10" fmla="*/ 378020 h 563815"/>
              <a:gd name="connsiteX11" fmla="*/ 131444 w 582453"/>
              <a:gd name="connsiteY11" fmla="*/ 395617 h 563815"/>
              <a:gd name="connsiteX12" fmla="*/ 54564 w 582453"/>
              <a:gd name="connsiteY12" fmla="*/ 439610 h 563815"/>
              <a:gd name="connsiteX13" fmla="*/ 47522 w 582453"/>
              <a:gd name="connsiteY13" fmla="*/ 441370 h 563815"/>
              <a:gd name="connsiteX14" fmla="*/ 36958 w 582453"/>
              <a:gd name="connsiteY14" fmla="*/ 434331 h 563815"/>
              <a:gd name="connsiteX15" fmla="*/ 42240 w 582453"/>
              <a:gd name="connsiteY15" fmla="*/ 416734 h 563815"/>
              <a:gd name="connsiteX16" fmla="*/ 119120 w 582453"/>
              <a:gd name="connsiteY16" fmla="*/ 372740 h 563815"/>
              <a:gd name="connsiteX17" fmla="*/ 128583 w 582453"/>
              <a:gd name="connsiteY17" fmla="*/ 372080 h 563815"/>
              <a:gd name="connsiteX18" fmla="*/ 481761 w 582453"/>
              <a:gd name="connsiteY18" fmla="*/ 276633 h 563815"/>
              <a:gd name="connsiteX19" fmla="*/ 569792 w 582453"/>
              <a:gd name="connsiteY19" fmla="*/ 276633 h 563815"/>
              <a:gd name="connsiteX20" fmla="*/ 582116 w 582453"/>
              <a:gd name="connsiteY20" fmla="*/ 288924 h 563815"/>
              <a:gd name="connsiteX21" fmla="*/ 569792 w 582453"/>
              <a:gd name="connsiteY21" fmla="*/ 301216 h 563815"/>
              <a:gd name="connsiteX22" fmla="*/ 481761 w 582453"/>
              <a:gd name="connsiteY22" fmla="*/ 301216 h 563815"/>
              <a:gd name="connsiteX23" fmla="*/ 469437 w 582453"/>
              <a:gd name="connsiteY23" fmla="*/ 288924 h 563815"/>
              <a:gd name="connsiteX24" fmla="*/ 481761 w 582453"/>
              <a:gd name="connsiteY24" fmla="*/ 276633 h 563815"/>
              <a:gd name="connsiteX25" fmla="*/ 12323 w 582453"/>
              <a:gd name="connsiteY25" fmla="*/ 276633 h 563815"/>
              <a:gd name="connsiteX26" fmla="*/ 99762 w 582453"/>
              <a:gd name="connsiteY26" fmla="*/ 276633 h 563815"/>
              <a:gd name="connsiteX27" fmla="*/ 112085 w 582453"/>
              <a:gd name="connsiteY27" fmla="*/ 288940 h 563815"/>
              <a:gd name="connsiteX28" fmla="*/ 99762 w 582453"/>
              <a:gd name="connsiteY28" fmla="*/ 301248 h 563815"/>
              <a:gd name="connsiteX29" fmla="*/ 12323 w 582453"/>
              <a:gd name="connsiteY29" fmla="*/ 301248 h 563815"/>
              <a:gd name="connsiteX30" fmla="*/ 0 w 582453"/>
              <a:gd name="connsiteY30" fmla="*/ 288940 h 563815"/>
              <a:gd name="connsiteX31" fmla="*/ 12323 w 582453"/>
              <a:gd name="connsiteY31" fmla="*/ 276633 h 563815"/>
              <a:gd name="connsiteX32" fmla="*/ 291091 w 582453"/>
              <a:gd name="connsiteY32" fmla="*/ 230905 h 563815"/>
              <a:gd name="connsiteX33" fmla="*/ 273482 w 582453"/>
              <a:gd name="connsiteY33" fmla="*/ 462418 h 563815"/>
              <a:gd name="connsiteX34" fmla="*/ 291091 w 582453"/>
              <a:gd name="connsiteY34" fmla="*/ 324096 h 563815"/>
              <a:gd name="connsiteX35" fmla="*/ 291091 w 582453"/>
              <a:gd name="connsiteY35" fmla="*/ 488207 h 563815"/>
              <a:gd name="connsiteX36" fmla="*/ 291091 w 582453"/>
              <a:gd name="connsiteY36" fmla="*/ 230905 h 563815"/>
              <a:gd name="connsiteX37" fmla="*/ 291091 w 582453"/>
              <a:gd name="connsiteY37" fmla="*/ 155883 h 563815"/>
              <a:gd name="connsiteX38" fmla="*/ 433138 w 582453"/>
              <a:gd name="connsiteY38" fmla="*/ 301238 h 563815"/>
              <a:gd name="connsiteX39" fmla="*/ 352136 w 582453"/>
              <a:gd name="connsiteY39" fmla="*/ 480001 h 563815"/>
              <a:gd name="connsiteX40" fmla="*/ 348614 w 582453"/>
              <a:gd name="connsiteY40" fmla="*/ 512824 h 563815"/>
              <a:gd name="connsiteX41" fmla="*/ 289330 w 582453"/>
              <a:gd name="connsiteY41" fmla="*/ 563815 h 563815"/>
              <a:gd name="connsiteX42" fmla="*/ 229459 w 582453"/>
              <a:gd name="connsiteY42" fmla="*/ 512824 h 563815"/>
              <a:gd name="connsiteX43" fmla="*/ 225937 w 582453"/>
              <a:gd name="connsiteY43" fmla="*/ 480001 h 563815"/>
              <a:gd name="connsiteX44" fmla="*/ 145522 w 582453"/>
              <a:gd name="connsiteY44" fmla="*/ 301238 h 563815"/>
              <a:gd name="connsiteX45" fmla="*/ 291091 w 582453"/>
              <a:gd name="connsiteY45" fmla="*/ 155883 h 563815"/>
              <a:gd name="connsiteX46" fmla="*/ 536996 w 582453"/>
              <a:gd name="connsiteY46" fmla="*/ 136984 h 563815"/>
              <a:gd name="connsiteX47" fmla="*/ 545132 w 582453"/>
              <a:gd name="connsiteY47" fmla="*/ 143583 h 563815"/>
              <a:gd name="connsiteX48" fmla="*/ 539855 w 582453"/>
              <a:gd name="connsiteY48" fmla="*/ 161180 h 563815"/>
              <a:gd name="connsiteX49" fmla="*/ 462456 w 582453"/>
              <a:gd name="connsiteY49" fmla="*/ 205173 h 563815"/>
              <a:gd name="connsiteX50" fmla="*/ 456007 w 582453"/>
              <a:gd name="connsiteY50" fmla="*/ 206933 h 563815"/>
              <a:gd name="connsiteX51" fmla="*/ 445452 w 582453"/>
              <a:gd name="connsiteY51" fmla="*/ 199894 h 563815"/>
              <a:gd name="connsiteX52" fmla="*/ 450729 w 582453"/>
              <a:gd name="connsiteY52" fmla="*/ 182297 h 563815"/>
              <a:gd name="connsiteX53" fmla="*/ 527541 w 582453"/>
              <a:gd name="connsiteY53" fmla="*/ 138303 h 563815"/>
              <a:gd name="connsiteX54" fmla="*/ 536996 w 582453"/>
              <a:gd name="connsiteY54" fmla="*/ 136984 h 563815"/>
              <a:gd name="connsiteX55" fmla="*/ 44441 w 582453"/>
              <a:gd name="connsiteY55" fmla="*/ 136984 h 563815"/>
              <a:gd name="connsiteX56" fmla="*/ 54564 w 582453"/>
              <a:gd name="connsiteY56" fmla="*/ 138303 h 563815"/>
              <a:gd name="connsiteX57" fmla="*/ 131444 w 582453"/>
              <a:gd name="connsiteY57" fmla="*/ 182297 h 563815"/>
              <a:gd name="connsiteX58" fmla="*/ 136726 w 582453"/>
              <a:gd name="connsiteY58" fmla="*/ 199894 h 563815"/>
              <a:gd name="connsiteX59" fmla="*/ 126162 w 582453"/>
              <a:gd name="connsiteY59" fmla="*/ 206933 h 563815"/>
              <a:gd name="connsiteX60" fmla="*/ 119120 w 582453"/>
              <a:gd name="connsiteY60" fmla="*/ 205173 h 563815"/>
              <a:gd name="connsiteX61" fmla="*/ 42240 w 582453"/>
              <a:gd name="connsiteY61" fmla="*/ 161180 h 563815"/>
              <a:gd name="connsiteX62" fmla="*/ 36958 w 582453"/>
              <a:gd name="connsiteY62" fmla="*/ 143583 h 563815"/>
              <a:gd name="connsiteX63" fmla="*/ 44441 w 582453"/>
              <a:gd name="connsiteY63" fmla="*/ 136984 h 563815"/>
              <a:gd name="connsiteX64" fmla="*/ 426494 w 582453"/>
              <a:gd name="connsiteY64" fmla="*/ 35635 h 563815"/>
              <a:gd name="connsiteX65" fmla="*/ 436617 w 582453"/>
              <a:gd name="connsiteY65" fmla="*/ 36954 h 563815"/>
              <a:gd name="connsiteX66" fmla="*/ 441898 w 582453"/>
              <a:gd name="connsiteY66" fmla="*/ 54539 h 563815"/>
              <a:gd name="connsiteX67" fmla="*/ 397887 w 582453"/>
              <a:gd name="connsiteY67" fmla="*/ 131329 h 563815"/>
              <a:gd name="connsiteX68" fmla="*/ 387325 w 582453"/>
              <a:gd name="connsiteY68" fmla="*/ 138363 h 563815"/>
              <a:gd name="connsiteX69" fmla="*/ 380283 w 582453"/>
              <a:gd name="connsiteY69" fmla="*/ 136604 h 563815"/>
              <a:gd name="connsiteX70" fmla="*/ 375002 w 582453"/>
              <a:gd name="connsiteY70" fmla="*/ 119019 h 563815"/>
              <a:gd name="connsiteX71" fmla="*/ 419013 w 582453"/>
              <a:gd name="connsiteY71" fmla="*/ 42230 h 563815"/>
              <a:gd name="connsiteX72" fmla="*/ 426494 w 582453"/>
              <a:gd name="connsiteY72" fmla="*/ 35635 h 563815"/>
              <a:gd name="connsiteX73" fmla="*/ 155032 w 582453"/>
              <a:gd name="connsiteY73" fmla="*/ 33845 h 563815"/>
              <a:gd name="connsiteX74" fmla="*/ 163176 w 582453"/>
              <a:gd name="connsiteY74" fmla="*/ 40440 h 563815"/>
              <a:gd name="connsiteX75" fmla="*/ 206613 w 582453"/>
              <a:gd name="connsiteY75" fmla="*/ 117229 h 563815"/>
              <a:gd name="connsiteX76" fmla="*/ 201330 w 582453"/>
              <a:gd name="connsiteY76" fmla="*/ 134814 h 563815"/>
              <a:gd name="connsiteX77" fmla="*/ 194873 w 582453"/>
              <a:gd name="connsiteY77" fmla="*/ 136573 h 563815"/>
              <a:gd name="connsiteX78" fmla="*/ 184308 w 582453"/>
              <a:gd name="connsiteY78" fmla="*/ 129539 h 563815"/>
              <a:gd name="connsiteX79" fmla="*/ 140284 w 582453"/>
              <a:gd name="connsiteY79" fmla="*/ 52749 h 563815"/>
              <a:gd name="connsiteX80" fmla="*/ 145567 w 582453"/>
              <a:gd name="connsiteY80" fmla="*/ 35164 h 563815"/>
              <a:gd name="connsiteX81" fmla="*/ 155032 w 582453"/>
              <a:gd name="connsiteY81" fmla="*/ 33845 h 563815"/>
              <a:gd name="connsiteX82" fmla="*/ 291044 w 582453"/>
              <a:gd name="connsiteY82" fmla="*/ 0 h 563815"/>
              <a:gd name="connsiteX83" fmla="*/ 303382 w 582453"/>
              <a:gd name="connsiteY83" fmla="*/ 12313 h 563815"/>
              <a:gd name="connsiteX84" fmla="*/ 303382 w 582453"/>
              <a:gd name="connsiteY84" fmla="*/ 99678 h 563815"/>
              <a:gd name="connsiteX85" fmla="*/ 291044 w 582453"/>
              <a:gd name="connsiteY85" fmla="*/ 111991 h 563815"/>
              <a:gd name="connsiteX86" fmla="*/ 278705 w 582453"/>
              <a:gd name="connsiteY86" fmla="*/ 99678 h 563815"/>
              <a:gd name="connsiteX87" fmla="*/ 278705 w 582453"/>
              <a:gd name="connsiteY87" fmla="*/ 12313 h 563815"/>
              <a:gd name="connsiteX88" fmla="*/ 291044 w 582453"/>
              <a:gd name="connsiteY88" fmla="*/ 0 h 563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582453" h="563815">
                <a:moveTo>
                  <a:pt x="452855" y="373207"/>
                </a:moveTo>
                <a:cubicBezTo>
                  <a:pt x="455860" y="372328"/>
                  <a:pt x="459231" y="372767"/>
                  <a:pt x="462456" y="374525"/>
                </a:cubicBezTo>
                <a:lnTo>
                  <a:pt x="539855" y="418461"/>
                </a:lnTo>
                <a:cubicBezTo>
                  <a:pt x="545132" y="421976"/>
                  <a:pt x="548650" y="429005"/>
                  <a:pt x="545132" y="436035"/>
                </a:cubicBezTo>
                <a:cubicBezTo>
                  <a:pt x="543373" y="441308"/>
                  <a:pt x="539855" y="443065"/>
                  <a:pt x="534578" y="443065"/>
                </a:cubicBezTo>
                <a:cubicBezTo>
                  <a:pt x="531060" y="443065"/>
                  <a:pt x="529300" y="443065"/>
                  <a:pt x="527541" y="441308"/>
                </a:cubicBezTo>
                <a:lnTo>
                  <a:pt x="450729" y="397372"/>
                </a:lnTo>
                <a:cubicBezTo>
                  <a:pt x="443693" y="393857"/>
                  <a:pt x="441934" y="386827"/>
                  <a:pt x="445452" y="379797"/>
                </a:cubicBezTo>
                <a:cubicBezTo>
                  <a:pt x="447211" y="376282"/>
                  <a:pt x="449850" y="374085"/>
                  <a:pt x="452855" y="373207"/>
                </a:cubicBezTo>
                <a:close/>
                <a:moveTo>
                  <a:pt x="128583" y="372080"/>
                </a:moveTo>
                <a:cubicBezTo>
                  <a:pt x="131884" y="373180"/>
                  <a:pt x="134965" y="375380"/>
                  <a:pt x="136726" y="378020"/>
                </a:cubicBezTo>
                <a:cubicBezTo>
                  <a:pt x="140247" y="383299"/>
                  <a:pt x="138486" y="392098"/>
                  <a:pt x="131444" y="395617"/>
                </a:cubicBezTo>
                <a:lnTo>
                  <a:pt x="54564" y="439610"/>
                </a:lnTo>
                <a:cubicBezTo>
                  <a:pt x="52804" y="441370"/>
                  <a:pt x="49283" y="441370"/>
                  <a:pt x="47522" y="441370"/>
                </a:cubicBezTo>
                <a:cubicBezTo>
                  <a:pt x="44001" y="441370"/>
                  <a:pt x="38719" y="437851"/>
                  <a:pt x="36958" y="434331"/>
                </a:cubicBezTo>
                <a:cubicBezTo>
                  <a:pt x="33437" y="429052"/>
                  <a:pt x="35198" y="420253"/>
                  <a:pt x="42240" y="416734"/>
                </a:cubicBezTo>
                <a:lnTo>
                  <a:pt x="119120" y="372740"/>
                </a:lnTo>
                <a:cubicBezTo>
                  <a:pt x="121761" y="370981"/>
                  <a:pt x="125282" y="370981"/>
                  <a:pt x="128583" y="372080"/>
                </a:cubicBezTo>
                <a:close/>
                <a:moveTo>
                  <a:pt x="481761" y="276633"/>
                </a:moveTo>
                <a:lnTo>
                  <a:pt x="569792" y="276633"/>
                </a:lnTo>
                <a:cubicBezTo>
                  <a:pt x="578595" y="276633"/>
                  <a:pt x="583877" y="281901"/>
                  <a:pt x="582116" y="288924"/>
                </a:cubicBezTo>
                <a:cubicBezTo>
                  <a:pt x="582116" y="295948"/>
                  <a:pt x="576835" y="301216"/>
                  <a:pt x="569792" y="301216"/>
                </a:cubicBezTo>
                <a:lnTo>
                  <a:pt x="481761" y="301216"/>
                </a:lnTo>
                <a:cubicBezTo>
                  <a:pt x="474719" y="301216"/>
                  <a:pt x="469437" y="295948"/>
                  <a:pt x="469437" y="288924"/>
                </a:cubicBezTo>
                <a:cubicBezTo>
                  <a:pt x="469437" y="281901"/>
                  <a:pt x="474719" y="276633"/>
                  <a:pt x="481761" y="276633"/>
                </a:cubicBezTo>
                <a:close/>
                <a:moveTo>
                  <a:pt x="12323" y="276633"/>
                </a:moveTo>
                <a:lnTo>
                  <a:pt x="99762" y="276633"/>
                </a:lnTo>
                <a:cubicBezTo>
                  <a:pt x="106804" y="276633"/>
                  <a:pt x="112085" y="281908"/>
                  <a:pt x="112085" y="288940"/>
                </a:cubicBezTo>
                <a:cubicBezTo>
                  <a:pt x="112085" y="295973"/>
                  <a:pt x="106804" y="303006"/>
                  <a:pt x="99762" y="301248"/>
                </a:cubicBezTo>
                <a:lnTo>
                  <a:pt x="12323" y="301248"/>
                </a:lnTo>
                <a:cubicBezTo>
                  <a:pt x="5281" y="301248"/>
                  <a:pt x="0" y="295973"/>
                  <a:pt x="0" y="288940"/>
                </a:cubicBezTo>
                <a:cubicBezTo>
                  <a:pt x="0" y="281908"/>
                  <a:pt x="5281" y="276633"/>
                  <a:pt x="12323" y="276633"/>
                </a:cubicBezTo>
                <a:close/>
                <a:moveTo>
                  <a:pt x="291091" y="230905"/>
                </a:moveTo>
                <a:cubicBezTo>
                  <a:pt x="193067" y="324096"/>
                  <a:pt x="232981" y="407910"/>
                  <a:pt x="273482" y="462418"/>
                </a:cubicBezTo>
                <a:cubicBezTo>
                  <a:pt x="277004" y="465935"/>
                  <a:pt x="257634" y="379777"/>
                  <a:pt x="291091" y="324096"/>
                </a:cubicBezTo>
                <a:cubicBezTo>
                  <a:pt x="273482" y="378018"/>
                  <a:pt x="296374" y="457143"/>
                  <a:pt x="291091" y="488207"/>
                </a:cubicBezTo>
                <a:cubicBezTo>
                  <a:pt x="403203" y="374502"/>
                  <a:pt x="324548" y="280138"/>
                  <a:pt x="291091" y="230905"/>
                </a:cubicBezTo>
                <a:close/>
                <a:moveTo>
                  <a:pt x="291091" y="155883"/>
                </a:moveTo>
                <a:cubicBezTo>
                  <a:pt x="371506" y="155883"/>
                  <a:pt x="436660" y="220941"/>
                  <a:pt x="433138" y="301238"/>
                </a:cubicBezTo>
                <a:cubicBezTo>
                  <a:pt x="433138" y="407910"/>
                  <a:pt x="357419" y="421977"/>
                  <a:pt x="352136" y="480001"/>
                </a:cubicBezTo>
                <a:lnTo>
                  <a:pt x="348614" y="512824"/>
                </a:lnTo>
                <a:cubicBezTo>
                  <a:pt x="343332" y="542715"/>
                  <a:pt x="319266" y="563815"/>
                  <a:pt x="289330" y="563815"/>
                </a:cubicBezTo>
                <a:cubicBezTo>
                  <a:pt x="259395" y="563815"/>
                  <a:pt x="234742" y="540957"/>
                  <a:pt x="229459" y="512824"/>
                </a:cubicBezTo>
                <a:lnTo>
                  <a:pt x="225937" y="480001"/>
                </a:lnTo>
                <a:cubicBezTo>
                  <a:pt x="222415" y="421977"/>
                  <a:pt x="145522" y="409668"/>
                  <a:pt x="145522" y="301238"/>
                </a:cubicBezTo>
                <a:cubicBezTo>
                  <a:pt x="145522" y="220941"/>
                  <a:pt x="210089" y="155883"/>
                  <a:pt x="291091" y="155883"/>
                </a:cubicBezTo>
                <a:close/>
                <a:moveTo>
                  <a:pt x="536996" y="136984"/>
                </a:moveTo>
                <a:cubicBezTo>
                  <a:pt x="540295" y="137864"/>
                  <a:pt x="543373" y="140064"/>
                  <a:pt x="545132" y="143583"/>
                </a:cubicBezTo>
                <a:cubicBezTo>
                  <a:pt x="548650" y="148862"/>
                  <a:pt x="546891" y="157661"/>
                  <a:pt x="539855" y="161180"/>
                </a:cubicBezTo>
                <a:lnTo>
                  <a:pt x="462456" y="205173"/>
                </a:lnTo>
                <a:cubicBezTo>
                  <a:pt x="460697" y="206933"/>
                  <a:pt x="457766" y="206933"/>
                  <a:pt x="456007" y="206933"/>
                </a:cubicBezTo>
                <a:cubicBezTo>
                  <a:pt x="452488" y="206933"/>
                  <a:pt x="447211" y="205173"/>
                  <a:pt x="445452" y="199894"/>
                </a:cubicBezTo>
                <a:cubicBezTo>
                  <a:pt x="441934" y="194615"/>
                  <a:pt x="443693" y="185816"/>
                  <a:pt x="450729" y="182297"/>
                </a:cubicBezTo>
                <a:lnTo>
                  <a:pt x="527541" y="138303"/>
                </a:lnTo>
                <a:cubicBezTo>
                  <a:pt x="530180" y="136544"/>
                  <a:pt x="533698" y="136104"/>
                  <a:pt x="536996" y="136984"/>
                </a:cubicBezTo>
                <a:close/>
                <a:moveTo>
                  <a:pt x="44441" y="136984"/>
                </a:moveTo>
                <a:cubicBezTo>
                  <a:pt x="47522" y="136104"/>
                  <a:pt x="51043" y="136544"/>
                  <a:pt x="54564" y="138303"/>
                </a:cubicBezTo>
                <a:lnTo>
                  <a:pt x="131444" y="182297"/>
                </a:lnTo>
                <a:cubicBezTo>
                  <a:pt x="138486" y="185816"/>
                  <a:pt x="140247" y="194615"/>
                  <a:pt x="136726" y="199894"/>
                </a:cubicBezTo>
                <a:cubicBezTo>
                  <a:pt x="134965" y="205173"/>
                  <a:pt x="131444" y="206933"/>
                  <a:pt x="126162" y="206933"/>
                </a:cubicBezTo>
                <a:cubicBezTo>
                  <a:pt x="122641" y="206933"/>
                  <a:pt x="120880" y="206933"/>
                  <a:pt x="119120" y="205173"/>
                </a:cubicBezTo>
                <a:lnTo>
                  <a:pt x="42240" y="161180"/>
                </a:lnTo>
                <a:cubicBezTo>
                  <a:pt x="35198" y="157661"/>
                  <a:pt x="33437" y="150622"/>
                  <a:pt x="36958" y="143583"/>
                </a:cubicBezTo>
                <a:cubicBezTo>
                  <a:pt x="38719" y="140064"/>
                  <a:pt x="41360" y="137864"/>
                  <a:pt x="44441" y="136984"/>
                </a:cubicBezTo>
                <a:close/>
                <a:moveTo>
                  <a:pt x="426494" y="35635"/>
                </a:moveTo>
                <a:cubicBezTo>
                  <a:pt x="429575" y="34756"/>
                  <a:pt x="433096" y="35196"/>
                  <a:pt x="436617" y="36954"/>
                </a:cubicBezTo>
                <a:cubicBezTo>
                  <a:pt x="443659" y="40471"/>
                  <a:pt x="445419" y="49264"/>
                  <a:pt x="441898" y="54539"/>
                </a:cubicBezTo>
                <a:lnTo>
                  <a:pt x="397887" y="131329"/>
                </a:lnTo>
                <a:cubicBezTo>
                  <a:pt x="396127" y="136604"/>
                  <a:pt x="392606" y="138363"/>
                  <a:pt x="387325" y="138363"/>
                </a:cubicBezTo>
                <a:cubicBezTo>
                  <a:pt x="383804" y="138363"/>
                  <a:pt x="382044" y="138363"/>
                  <a:pt x="380283" y="136604"/>
                </a:cubicBezTo>
                <a:cubicBezTo>
                  <a:pt x="373241" y="133087"/>
                  <a:pt x="371481" y="126053"/>
                  <a:pt x="375002" y="119019"/>
                </a:cubicBezTo>
                <a:lnTo>
                  <a:pt x="419013" y="42230"/>
                </a:lnTo>
                <a:cubicBezTo>
                  <a:pt x="420773" y="38713"/>
                  <a:pt x="423414" y="36515"/>
                  <a:pt x="426494" y="35635"/>
                </a:cubicBezTo>
                <a:close/>
                <a:moveTo>
                  <a:pt x="155032" y="33845"/>
                </a:moveTo>
                <a:cubicBezTo>
                  <a:pt x="158334" y="34725"/>
                  <a:pt x="161415" y="36923"/>
                  <a:pt x="163176" y="40440"/>
                </a:cubicBezTo>
                <a:lnTo>
                  <a:pt x="206613" y="117229"/>
                </a:lnTo>
                <a:cubicBezTo>
                  <a:pt x="210135" y="122505"/>
                  <a:pt x="208374" y="131297"/>
                  <a:pt x="201330" y="134814"/>
                </a:cubicBezTo>
                <a:cubicBezTo>
                  <a:pt x="199569" y="136573"/>
                  <a:pt x="196634" y="136573"/>
                  <a:pt x="194873" y="136573"/>
                </a:cubicBezTo>
                <a:cubicBezTo>
                  <a:pt x="191352" y="136573"/>
                  <a:pt x="186069" y="134814"/>
                  <a:pt x="184308" y="129539"/>
                </a:cubicBezTo>
                <a:lnTo>
                  <a:pt x="140284" y="52749"/>
                </a:lnTo>
                <a:cubicBezTo>
                  <a:pt x="136762" y="47474"/>
                  <a:pt x="138523" y="38681"/>
                  <a:pt x="145567" y="35164"/>
                </a:cubicBezTo>
                <a:cubicBezTo>
                  <a:pt x="148208" y="33406"/>
                  <a:pt x="151730" y="32966"/>
                  <a:pt x="155032" y="33845"/>
                </a:cubicBezTo>
                <a:close/>
                <a:moveTo>
                  <a:pt x="291044" y="0"/>
                </a:moveTo>
                <a:cubicBezTo>
                  <a:pt x="298094" y="0"/>
                  <a:pt x="303382" y="5277"/>
                  <a:pt x="303382" y="12313"/>
                </a:cubicBezTo>
                <a:lnTo>
                  <a:pt x="303382" y="99678"/>
                </a:lnTo>
                <a:cubicBezTo>
                  <a:pt x="303382" y="106714"/>
                  <a:pt x="298094" y="111991"/>
                  <a:pt x="291044" y="111991"/>
                </a:cubicBezTo>
                <a:cubicBezTo>
                  <a:pt x="283993" y="111991"/>
                  <a:pt x="278705" y="104955"/>
                  <a:pt x="278705" y="99678"/>
                </a:cubicBezTo>
                <a:lnTo>
                  <a:pt x="278705" y="12313"/>
                </a:lnTo>
                <a:cubicBezTo>
                  <a:pt x="278705" y="5277"/>
                  <a:pt x="283993" y="0"/>
                  <a:pt x="2910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checklist-square-interface-symbol-of-rounded-corners_39862"/>
          <p:cNvSpPr>
            <a:spLocks noChangeAspect="1"/>
          </p:cNvSpPr>
          <p:nvPr/>
        </p:nvSpPr>
        <p:spPr bwMode="auto">
          <a:xfrm>
            <a:off x="4084089" y="4747218"/>
            <a:ext cx="339132" cy="273558"/>
          </a:xfrm>
          <a:custGeom>
            <a:avLst/>
            <a:gdLst>
              <a:gd name="T0" fmla="*/ 1261 w 2533"/>
              <a:gd name="T1" fmla="*/ 1879 h 2046"/>
              <a:gd name="T2" fmla="*/ 1968 w 2533"/>
              <a:gd name="T3" fmla="*/ 1962 h 2046"/>
              <a:gd name="T4" fmla="*/ 388 w 2533"/>
              <a:gd name="T5" fmla="*/ 2046 h 2046"/>
              <a:gd name="T6" fmla="*/ 471 w 2533"/>
              <a:gd name="T7" fmla="*/ 1879 h 2046"/>
              <a:gd name="T8" fmla="*/ 1095 w 2533"/>
              <a:gd name="T9" fmla="*/ 1706 h 2046"/>
              <a:gd name="T10" fmla="*/ 0 w 2533"/>
              <a:gd name="T11" fmla="*/ 1502 h 2046"/>
              <a:gd name="T12" fmla="*/ 204 w 2533"/>
              <a:gd name="T13" fmla="*/ 0 h 2046"/>
              <a:gd name="T14" fmla="*/ 2356 w 2533"/>
              <a:gd name="T15" fmla="*/ 204 h 2046"/>
              <a:gd name="T16" fmla="*/ 2273 w 2533"/>
              <a:gd name="T17" fmla="*/ 542 h 2046"/>
              <a:gd name="T18" fmla="*/ 2152 w 2533"/>
              <a:gd name="T19" fmla="*/ 84 h 2046"/>
              <a:gd name="T20" fmla="*/ 83 w 2533"/>
              <a:gd name="T21" fmla="*/ 204 h 2046"/>
              <a:gd name="T22" fmla="*/ 204 w 2533"/>
              <a:gd name="T23" fmla="*/ 1373 h 2046"/>
              <a:gd name="T24" fmla="*/ 1905 w 2533"/>
              <a:gd name="T25" fmla="*/ 1634 h 2046"/>
              <a:gd name="T26" fmla="*/ 2050 w 2533"/>
              <a:gd name="T27" fmla="*/ 1706 h 2046"/>
              <a:gd name="T28" fmla="*/ 1261 w 2533"/>
              <a:gd name="T29" fmla="*/ 1706 h 2046"/>
              <a:gd name="T30" fmla="*/ 2167 w 2533"/>
              <a:gd name="T31" fmla="*/ 1481 h 2046"/>
              <a:gd name="T32" fmla="*/ 1641 w 2533"/>
              <a:gd name="T33" fmla="*/ 571 h 2046"/>
              <a:gd name="T34" fmla="*/ 2284 w 2533"/>
              <a:gd name="T35" fmla="*/ 807 h 2046"/>
              <a:gd name="T36" fmla="*/ 1525 w 2533"/>
              <a:gd name="T37" fmla="*/ 1245 h 2046"/>
              <a:gd name="T38" fmla="*/ 2284 w 2533"/>
              <a:gd name="T39" fmla="*/ 807 h 2046"/>
              <a:gd name="T40" fmla="*/ 2073 w 2533"/>
              <a:gd name="T41" fmla="*/ 1579 h 2046"/>
              <a:gd name="T42" fmla="*/ 2473 w 2533"/>
              <a:gd name="T43" fmla="*/ 1749 h 2046"/>
              <a:gd name="T44" fmla="*/ 2496 w 2533"/>
              <a:gd name="T45" fmla="*/ 1790 h 2046"/>
              <a:gd name="T46" fmla="*/ 2449 w 2533"/>
              <a:gd name="T47" fmla="*/ 1969 h 2046"/>
              <a:gd name="T48" fmla="*/ 1441 w 2533"/>
              <a:gd name="T49" fmla="*/ 375 h 2046"/>
              <a:gd name="T50" fmla="*/ 347 w 2533"/>
              <a:gd name="T51" fmla="*/ 458 h 2046"/>
              <a:gd name="T52" fmla="*/ 1441 w 2533"/>
              <a:gd name="T53" fmla="*/ 375 h 2046"/>
              <a:gd name="T54" fmla="*/ 347 w 2533"/>
              <a:gd name="T55" fmla="*/ 571 h 2046"/>
              <a:gd name="T56" fmla="*/ 1157 w 2533"/>
              <a:gd name="T57" fmla="*/ 654 h 2046"/>
              <a:gd name="T58" fmla="*/ 1157 w 2533"/>
              <a:gd name="T59" fmla="*/ 767 h 2046"/>
              <a:gd name="T60" fmla="*/ 347 w 2533"/>
              <a:gd name="T61" fmla="*/ 850 h 2046"/>
              <a:gd name="T62" fmla="*/ 1157 w 2533"/>
              <a:gd name="T63" fmla="*/ 767 h 2046"/>
              <a:gd name="T64" fmla="*/ 1157 w 2533"/>
              <a:gd name="T65" fmla="*/ 1047 h 2046"/>
              <a:gd name="T66" fmla="*/ 347 w 2533"/>
              <a:gd name="T67" fmla="*/ 964 h 2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533" h="2046">
                <a:moveTo>
                  <a:pt x="1261" y="1706"/>
                </a:moveTo>
                <a:lnTo>
                  <a:pt x="1261" y="1879"/>
                </a:lnTo>
                <a:lnTo>
                  <a:pt x="1885" y="1879"/>
                </a:lnTo>
                <a:lnTo>
                  <a:pt x="1968" y="1962"/>
                </a:lnTo>
                <a:lnTo>
                  <a:pt x="1968" y="2046"/>
                </a:lnTo>
                <a:lnTo>
                  <a:pt x="388" y="2046"/>
                </a:lnTo>
                <a:lnTo>
                  <a:pt x="388" y="1962"/>
                </a:lnTo>
                <a:lnTo>
                  <a:pt x="471" y="1879"/>
                </a:lnTo>
                <a:lnTo>
                  <a:pt x="1095" y="1879"/>
                </a:lnTo>
                <a:lnTo>
                  <a:pt x="1095" y="1706"/>
                </a:lnTo>
                <a:lnTo>
                  <a:pt x="204" y="1706"/>
                </a:lnTo>
                <a:cubicBezTo>
                  <a:pt x="92" y="1706"/>
                  <a:pt x="0" y="1614"/>
                  <a:pt x="0" y="1502"/>
                </a:cubicBezTo>
                <a:lnTo>
                  <a:pt x="0" y="204"/>
                </a:lnTo>
                <a:cubicBezTo>
                  <a:pt x="0" y="92"/>
                  <a:pt x="92" y="0"/>
                  <a:pt x="204" y="0"/>
                </a:cubicBezTo>
                <a:lnTo>
                  <a:pt x="2152" y="0"/>
                </a:lnTo>
                <a:cubicBezTo>
                  <a:pt x="2265" y="0"/>
                  <a:pt x="2356" y="92"/>
                  <a:pt x="2356" y="204"/>
                </a:cubicBezTo>
                <a:lnTo>
                  <a:pt x="2356" y="620"/>
                </a:lnTo>
                <a:cubicBezTo>
                  <a:pt x="2330" y="592"/>
                  <a:pt x="2303" y="565"/>
                  <a:pt x="2273" y="542"/>
                </a:cubicBezTo>
                <a:lnTo>
                  <a:pt x="2273" y="204"/>
                </a:lnTo>
                <a:cubicBezTo>
                  <a:pt x="2273" y="138"/>
                  <a:pt x="2219" y="84"/>
                  <a:pt x="2152" y="84"/>
                </a:cubicBezTo>
                <a:lnTo>
                  <a:pt x="204" y="84"/>
                </a:lnTo>
                <a:cubicBezTo>
                  <a:pt x="137" y="84"/>
                  <a:pt x="83" y="138"/>
                  <a:pt x="83" y="204"/>
                </a:cubicBezTo>
                <a:lnTo>
                  <a:pt x="83" y="1252"/>
                </a:lnTo>
                <a:cubicBezTo>
                  <a:pt x="83" y="1319"/>
                  <a:pt x="137" y="1373"/>
                  <a:pt x="204" y="1373"/>
                </a:cubicBezTo>
                <a:lnTo>
                  <a:pt x="1406" y="1373"/>
                </a:lnTo>
                <a:cubicBezTo>
                  <a:pt x="1519" y="1535"/>
                  <a:pt x="1705" y="1634"/>
                  <a:pt x="1905" y="1634"/>
                </a:cubicBezTo>
                <a:cubicBezTo>
                  <a:pt x="1938" y="1634"/>
                  <a:pt x="1971" y="1631"/>
                  <a:pt x="2004" y="1625"/>
                </a:cubicBezTo>
                <a:lnTo>
                  <a:pt x="2050" y="1706"/>
                </a:lnTo>
                <a:lnTo>
                  <a:pt x="1261" y="1706"/>
                </a:lnTo>
                <a:lnTo>
                  <a:pt x="1261" y="1706"/>
                </a:lnTo>
                <a:close/>
                <a:moveTo>
                  <a:pt x="2359" y="763"/>
                </a:moveTo>
                <a:cubicBezTo>
                  <a:pt x="2504" y="1014"/>
                  <a:pt x="2418" y="1336"/>
                  <a:pt x="2167" y="1481"/>
                </a:cubicBezTo>
                <a:cubicBezTo>
                  <a:pt x="1916" y="1625"/>
                  <a:pt x="1594" y="1539"/>
                  <a:pt x="1449" y="1288"/>
                </a:cubicBezTo>
                <a:cubicBezTo>
                  <a:pt x="1304" y="1038"/>
                  <a:pt x="1391" y="716"/>
                  <a:pt x="1641" y="571"/>
                </a:cubicBezTo>
                <a:cubicBezTo>
                  <a:pt x="1892" y="426"/>
                  <a:pt x="2214" y="512"/>
                  <a:pt x="2359" y="763"/>
                </a:cubicBezTo>
                <a:close/>
                <a:moveTo>
                  <a:pt x="2284" y="807"/>
                </a:moveTo>
                <a:cubicBezTo>
                  <a:pt x="2163" y="597"/>
                  <a:pt x="1894" y="525"/>
                  <a:pt x="1685" y="646"/>
                </a:cubicBezTo>
                <a:cubicBezTo>
                  <a:pt x="1476" y="767"/>
                  <a:pt x="1404" y="1035"/>
                  <a:pt x="1525" y="1245"/>
                </a:cubicBezTo>
                <a:cubicBezTo>
                  <a:pt x="1646" y="1454"/>
                  <a:pt x="1914" y="1527"/>
                  <a:pt x="2123" y="1406"/>
                </a:cubicBezTo>
                <a:cubicBezTo>
                  <a:pt x="2333" y="1284"/>
                  <a:pt x="2405" y="1016"/>
                  <a:pt x="2284" y="807"/>
                </a:cubicBezTo>
                <a:close/>
                <a:moveTo>
                  <a:pt x="2299" y="1448"/>
                </a:moveTo>
                <a:lnTo>
                  <a:pt x="2073" y="1579"/>
                </a:lnTo>
                <a:lnTo>
                  <a:pt x="2247" y="1880"/>
                </a:lnTo>
                <a:lnTo>
                  <a:pt x="2473" y="1749"/>
                </a:lnTo>
                <a:lnTo>
                  <a:pt x="2299" y="1448"/>
                </a:lnTo>
                <a:close/>
                <a:moveTo>
                  <a:pt x="2496" y="1790"/>
                </a:moveTo>
                <a:lnTo>
                  <a:pt x="2270" y="1921"/>
                </a:lnTo>
                <a:cubicBezTo>
                  <a:pt x="2307" y="1983"/>
                  <a:pt x="2386" y="2005"/>
                  <a:pt x="2449" y="1969"/>
                </a:cubicBezTo>
                <a:cubicBezTo>
                  <a:pt x="2511" y="1933"/>
                  <a:pt x="2533" y="1853"/>
                  <a:pt x="2496" y="1790"/>
                </a:cubicBezTo>
                <a:close/>
                <a:moveTo>
                  <a:pt x="1441" y="375"/>
                </a:moveTo>
                <a:lnTo>
                  <a:pt x="347" y="375"/>
                </a:lnTo>
                <a:lnTo>
                  <a:pt x="347" y="458"/>
                </a:lnTo>
                <a:lnTo>
                  <a:pt x="1441" y="458"/>
                </a:lnTo>
                <a:lnTo>
                  <a:pt x="1441" y="375"/>
                </a:lnTo>
                <a:close/>
                <a:moveTo>
                  <a:pt x="1157" y="571"/>
                </a:moveTo>
                <a:lnTo>
                  <a:pt x="347" y="571"/>
                </a:lnTo>
                <a:lnTo>
                  <a:pt x="347" y="654"/>
                </a:lnTo>
                <a:lnTo>
                  <a:pt x="1157" y="654"/>
                </a:lnTo>
                <a:lnTo>
                  <a:pt x="1157" y="571"/>
                </a:lnTo>
                <a:close/>
                <a:moveTo>
                  <a:pt x="1157" y="767"/>
                </a:moveTo>
                <a:lnTo>
                  <a:pt x="347" y="767"/>
                </a:lnTo>
                <a:lnTo>
                  <a:pt x="347" y="850"/>
                </a:lnTo>
                <a:lnTo>
                  <a:pt x="1157" y="850"/>
                </a:lnTo>
                <a:lnTo>
                  <a:pt x="1157" y="767"/>
                </a:lnTo>
                <a:close/>
                <a:moveTo>
                  <a:pt x="347" y="1047"/>
                </a:moveTo>
                <a:lnTo>
                  <a:pt x="1157" y="1047"/>
                </a:lnTo>
                <a:lnTo>
                  <a:pt x="1157" y="964"/>
                </a:lnTo>
                <a:lnTo>
                  <a:pt x="347" y="964"/>
                </a:lnTo>
                <a:lnTo>
                  <a:pt x="347" y="10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9" name="checklist-square-interface-symbol-of-rounded-corners_39862"/>
          <p:cNvSpPr>
            <a:spLocks noChangeAspect="1"/>
          </p:cNvSpPr>
          <p:nvPr/>
        </p:nvSpPr>
        <p:spPr bwMode="auto">
          <a:xfrm>
            <a:off x="6569639" y="4792464"/>
            <a:ext cx="339132" cy="242718"/>
          </a:xfrm>
          <a:custGeom>
            <a:avLst/>
            <a:gdLst>
              <a:gd name="connsiteX0" fmla="*/ 45654 w 608748"/>
              <a:gd name="connsiteY0" fmla="*/ 373097 h 435684"/>
              <a:gd name="connsiteX1" fmla="*/ 43981 w 608748"/>
              <a:gd name="connsiteY1" fmla="*/ 394821 h 435684"/>
              <a:gd name="connsiteX2" fmla="*/ 83419 w 608748"/>
              <a:gd name="connsiteY2" fmla="*/ 394821 h 435684"/>
              <a:gd name="connsiteX3" fmla="*/ 82224 w 608748"/>
              <a:gd name="connsiteY3" fmla="*/ 373336 h 435684"/>
              <a:gd name="connsiteX4" fmla="*/ 45654 w 608748"/>
              <a:gd name="connsiteY4" fmla="*/ 373097 h 435684"/>
              <a:gd name="connsiteX5" fmla="*/ 510541 w 608748"/>
              <a:gd name="connsiteY5" fmla="*/ 369755 h 435684"/>
              <a:gd name="connsiteX6" fmla="*/ 514843 w 608748"/>
              <a:gd name="connsiteY6" fmla="*/ 399595 h 435684"/>
              <a:gd name="connsiteX7" fmla="*/ 549501 w 608748"/>
              <a:gd name="connsiteY7" fmla="*/ 400789 h 435684"/>
              <a:gd name="connsiteX8" fmla="*/ 549979 w 608748"/>
              <a:gd name="connsiteY8" fmla="*/ 400789 h 435684"/>
              <a:gd name="connsiteX9" fmla="*/ 560496 w 608748"/>
              <a:gd name="connsiteY9" fmla="*/ 400550 h 435684"/>
              <a:gd name="connsiteX10" fmla="*/ 559062 w 608748"/>
              <a:gd name="connsiteY10" fmla="*/ 377872 h 435684"/>
              <a:gd name="connsiteX11" fmla="*/ 529902 w 608748"/>
              <a:gd name="connsiteY11" fmla="*/ 374768 h 435684"/>
              <a:gd name="connsiteX12" fmla="*/ 510541 w 608748"/>
              <a:gd name="connsiteY12" fmla="*/ 369755 h 435684"/>
              <a:gd name="connsiteX13" fmla="*/ 99911 w 608748"/>
              <a:gd name="connsiteY13" fmla="*/ 361161 h 435684"/>
              <a:gd name="connsiteX14" fmla="*/ 100389 w 608748"/>
              <a:gd name="connsiteY14" fmla="*/ 364265 h 435684"/>
              <a:gd name="connsiteX15" fmla="*/ 102062 w 608748"/>
              <a:gd name="connsiteY15" fmla="*/ 398879 h 435684"/>
              <a:gd name="connsiteX16" fmla="*/ 159665 w 608748"/>
              <a:gd name="connsiteY16" fmla="*/ 393389 h 435684"/>
              <a:gd name="connsiteX17" fmla="*/ 161099 w 608748"/>
              <a:gd name="connsiteY17" fmla="*/ 373336 h 435684"/>
              <a:gd name="connsiteX18" fmla="*/ 106604 w 608748"/>
              <a:gd name="connsiteY18" fmla="*/ 369755 h 435684"/>
              <a:gd name="connsiteX19" fmla="*/ 101584 w 608748"/>
              <a:gd name="connsiteY19" fmla="*/ 361161 h 435684"/>
              <a:gd name="connsiteX20" fmla="*/ 99911 w 608748"/>
              <a:gd name="connsiteY20" fmla="*/ 361161 h 435684"/>
              <a:gd name="connsiteX21" fmla="*/ 313353 w 608748"/>
              <a:gd name="connsiteY21" fmla="*/ 337050 h 435684"/>
              <a:gd name="connsiteX22" fmla="*/ 481381 w 608748"/>
              <a:gd name="connsiteY22" fmla="*/ 339676 h 435684"/>
              <a:gd name="connsiteX23" fmla="*/ 563364 w 608748"/>
              <a:gd name="connsiteY23" fmla="*/ 346361 h 435684"/>
              <a:gd name="connsiteX24" fmla="*/ 607343 w 608748"/>
              <a:gd name="connsiteY24" fmla="*/ 356387 h 435684"/>
              <a:gd name="connsiteX25" fmla="*/ 603040 w 608748"/>
              <a:gd name="connsiteY25" fmla="*/ 368800 h 435684"/>
              <a:gd name="connsiteX26" fmla="*/ 605670 w 608748"/>
              <a:gd name="connsiteY26" fmla="*/ 423706 h 435684"/>
              <a:gd name="connsiteX27" fmla="*/ 603518 w 608748"/>
              <a:gd name="connsiteY27" fmla="*/ 428481 h 435684"/>
              <a:gd name="connsiteX28" fmla="*/ 599694 w 608748"/>
              <a:gd name="connsiteY28" fmla="*/ 433255 h 435684"/>
              <a:gd name="connsiteX29" fmla="*/ 593958 w 608748"/>
              <a:gd name="connsiteY29" fmla="*/ 435404 h 435684"/>
              <a:gd name="connsiteX30" fmla="*/ 587504 w 608748"/>
              <a:gd name="connsiteY30" fmla="*/ 433971 h 435684"/>
              <a:gd name="connsiteX31" fmla="*/ 576510 w 608748"/>
              <a:gd name="connsiteY31" fmla="*/ 433971 h 435684"/>
              <a:gd name="connsiteX32" fmla="*/ 556671 w 608748"/>
              <a:gd name="connsiteY32" fmla="*/ 435165 h 435684"/>
              <a:gd name="connsiteX33" fmla="*/ 469430 w 608748"/>
              <a:gd name="connsiteY33" fmla="*/ 430152 h 435684"/>
              <a:gd name="connsiteX34" fmla="*/ 287300 w 608748"/>
              <a:gd name="connsiteY34" fmla="*/ 429913 h 435684"/>
              <a:gd name="connsiteX35" fmla="*/ 92024 w 608748"/>
              <a:gd name="connsiteY35" fmla="*/ 432539 h 435684"/>
              <a:gd name="connsiteX36" fmla="*/ 9802 w 608748"/>
              <a:gd name="connsiteY36" fmla="*/ 417499 h 435684"/>
              <a:gd name="connsiteX37" fmla="*/ 9324 w 608748"/>
              <a:gd name="connsiteY37" fmla="*/ 416067 h 435684"/>
              <a:gd name="connsiteX38" fmla="*/ 1914 w 608748"/>
              <a:gd name="connsiteY38" fmla="*/ 382646 h 435684"/>
              <a:gd name="connsiteX39" fmla="*/ 5978 w 608748"/>
              <a:gd name="connsiteY39" fmla="*/ 349941 h 435684"/>
              <a:gd name="connsiteX40" fmla="*/ 11475 w 608748"/>
              <a:gd name="connsiteY40" fmla="*/ 348748 h 435684"/>
              <a:gd name="connsiteX41" fmla="*/ 68122 w 608748"/>
              <a:gd name="connsiteY41" fmla="*/ 343496 h 435684"/>
              <a:gd name="connsiteX42" fmla="*/ 147236 w 608748"/>
              <a:gd name="connsiteY42" fmla="*/ 341347 h 435684"/>
              <a:gd name="connsiteX43" fmla="*/ 313353 w 608748"/>
              <a:gd name="connsiteY43" fmla="*/ 337050 h 435684"/>
              <a:gd name="connsiteX44" fmla="*/ 305725 w 608748"/>
              <a:gd name="connsiteY44" fmla="*/ 194800 h 435684"/>
              <a:gd name="connsiteX45" fmla="*/ 313852 w 608748"/>
              <a:gd name="connsiteY45" fmla="*/ 202909 h 435684"/>
              <a:gd name="connsiteX46" fmla="*/ 242384 w 608748"/>
              <a:gd name="connsiteY46" fmla="*/ 215551 h 435684"/>
              <a:gd name="connsiteX47" fmla="*/ 181434 w 608748"/>
              <a:gd name="connsiteY47" fmla="*/ 214835 h 435684"/>
              <a:gd name="connsiteX48" fmla="*/ 158248 w 608748"/>
              <a:gd name="connsiteY48" fmla="*/ 212689 h 435684"/>
              <a:gd name="connsiteX49" fmla="*/ 156814 w 608748"/>
              <a:gd name="connsiteY49" fmla="*/ 207441 h 435684"/>
              <a:gd name="connsiteX50" fmla="*/ 226131 w 608748"/>
              <a:gd name="connsiteY50" fmla="*/ 200763 h 435684"/>
              <a:gd name="connsiteX51" fmla="*/ 305725 w 608748"/>
              <a:gd name="connsiteY51" fmla="*/ 194800 h 435684"/>
              <a:gd name="connsiteX52" fmla="*/ 371445 w 608748"/>
              <a:gd name="connsiteY52" fmla="*/ 167566 h 435684"/>
              <a:gd name="connsiteX53" fmla="*/ 374552 w 608748"/>
              <a:gd name="connsiteY53" fmla="*/ 214345 h 435684"/>
              <a:gd name="connsiteX54" fmla="*/ 374552 w 608748"/>
              <a:gd name="connsiteY54" fmla="*/ 214583 h 435684"/>
              <a:gd name="connsiteX55" fmla="*/ 402752 w 608748"/>
              <a:gd name="connsiteY55" fmla="*/ 211719 h 435684"/>
              <a:gd name="connsiteX56" fmla="*/ 438600 w 608748"/>
              <a:gd name="connsiteY56" fmla="*/ 212197 h 435684"/>
              <a:gd name="connsiteX57" fmla="*/ 436449 w 608748"/>
              <a:gd name="connsiteY57" fmla="*/ 170669 h 435684"/>
              <a:gd name="connsiteX58" fmla="*/ 371445 w 608748"/>
              <a:gd name="connsiteY58" fmla="*/ 167566 h 435684"/>
              <a:gd name="connsiteX59" fmla="*/ 364753 w 608748"/>
              <a:gd name="connsiteY59" fmla="*/ 149189 h 435684"/>
              <a:gd name="connsiteX60" fmla="*/ 444336 w 608748"/>
              <a:gd name="connsiteY60" fmla="*/ 152530 h 435684"/>
              <a:gd name="connsiteX61" fmla="*/ 452939 w 608748"/>
              <a:gd name="connsiteY61" fmla="*/ 159213 h 435684"/>
              <a:gd name="connsiteX62" fmla="*/ 457241 w 608748"/>
              <a:gd name="connsiteY62" fmla="*/ 218641 h 435684"/>
              <a:gd name="connsiteX63" fmla="*/ 448638 w 608748"/>
              <a:gd name="connsiteY63" fmla="*/ 229858 h 435684"/>
              <a:gd name="connsiteX64" fmla="*/ 373596 w 608748"/>
              <a:gd name="connsiteY64" fmla="*/ 231051 h 435684"/>
              <a:gd name="connsiteX65" fmla="*/ 367143 w 608748"/>
              <a:gd name="connsiteY65" fmla="*/ 218879 h 435684"/>
              <a:gd name="connsiteX66" fmla="*/ 364036 w 608748"/>
              <a:gd name="connsiteY66" fmla="*/ 215777 h 435684"/>
              <a:gd name="connsiteX67" fmla="*/ 354716 w 608748"/>
              <a:gd name="connsiteY67" fmla="*/ 159213 h 435684"/>
              <a:gd name="connsiteX68" fmla="*/ 364753 w 608748"/>
              <a:gd name="connsiteY68" fmla="*/ 149189 h 435684"/>
              <a:gd name="connsiteX69" fmla="*/ 307408 w 608748"/>
              <a:gd name="connsiteY69" fmla="*/ 137304 h 435684"/>
              <a:gd name="connsiteX70" fmla="*/ 309320 w 608748"/>
              <a:gd name="connsiteY70" fmla="*/ 150398 h 435684"/>
              <a:gd name="connsiteX71" fmla="*/ 229019 w 608748"/>
              <a:gd name="connsiteY71" fmla="*/ 157064 h 435684"/>
              <a:gd name="connsiteX72" fmla="*/ 147522 w 608748"/>
              <a:gd name="connsiteY72" fmla="*/ 152540 h 435684"/>
              <a:gd name="connsiteX73" fmla="*/ 148717 w 608748"/>
              <a:gd name="connsiteY73" fmla="*/ 144208 h 435684"/>
              <a:gd name="connsiteX74" fmla="*/ 229019 w 608748"/>
              <a:gd name="connsiteY74" fmla="*/ 143494 h 435684"/>
              <a:gd name="connsiteX75" fmla="*/ 307408 w 608748"/>
              <a:gd name="connsiteY75" fmla="*/ 137304 h 435684"/>
              <a:gd name="connsiteX76" fmla="*/ 284408 w 608748"/>
              <a:gd name="connsiteY76" fmla="*/ 89243 h 435684"/>
              <a:gd name="connsiteX77" fmla="*/ 319608 w 608748"/>
              <a:gd name="connsiteY77" fmla="*/ 94320 h 435684"/>
              <a:gd name="connsiteX78" fmla="*/ 319608 w 608748"/>
              <a:gd name="connsiteY78" fmla="*/ 105550 h 435684"/>
              <a:gd name="connsiteX79" fmla="*/ 289727 w 608748"/>
              <a:gd name="connsiteY79" fmla="*/ 109134 h 435684"/>
              <a:gd name="connsiteX80" fmla="*/ 239766 w 608748"/>
              <a:gd name="connsiteY80" fmla="*/ 109372 h 435684"/>
              <a:gd name="connsiteX81" fmla="*/ 155859 w 608748"/>
              <a:gd name="connsiteY81" fmla="*/ 108895 h 435684"/>
              <a:gd name="connsiteX82" fmla="*/ 154664 w 608748"/>
              <a:gd name="connsiteY82" fmla="*/ 109134 h 435684"/>
              <a:gd name="connsiteX83" fmla="*/ 141995 w 608748"/>
              <a:gd name="connsiteY83" fmla="*/ 107700 h 435684"/>
              <a:gd name="connsiteX84" fmla="*/ 141995 w 608748"/>
              <a:gd name="connsiteY84" fmla="*/ 96470 h 435684"/>
              <a:gd name="connsiteX85" fmla="*/ 247415 w 608748"/>
              <a:gd name="connsiteY85" fmla="*/ 92408 h 435684"/>
              <a:gd name="connsiteX86" fmla="*/ 284408 w 608748"/>
              <a:gd name="connsiteY86" fmla="*/ 89243 h 435684"/>
              <a:gd name="connsiteX87" fmla="*/ 430971 w 608748"/>
              <a:gd name="connsiteY87" fmla="*/ 43221 h 435684"/>
              <a:gd name="connsiteX88" fmla="*/ 289939 w 608748"/>
              <a:gd name="connsiteY88" fmla="*/ 47757 h 435684"/>
              <a:gd name="connsiteX89" fmla="*/ 159186 w 608748"/>
              <a:gd name="connsiteY89" fmla="*/ 55395 h 435684"/>
              <a:gd name="connsiteX90" fmla="*/ 117116 w 608748"/>
              <a:gd name="connsiteY90" fmla="*/ 58259 h 435684"/>
              <a:gd name="connsiteX91" fmla="*/ 116877 w 608748"/>
              <a:gd name="connsiteY91" fmla="*/ 58259 h 435684"/>
              <a:gd name="connsiteX92" fmla="*/ 110423 w 608748"/>
              <a:gd name="connsiteY92" fmla="*/ 183574 h 435684"/>
              <a:gd name="connsiteX93" fmla="*/ 110423 w 608748"/>
              <a:gd name="connsiteY93" fmla="*/ 285020 h 435684"/>
              <a:gd name="connsiteX94" fmla="*/ 135761 w 608748"/>
              <a:gd name="connsiteY94" fmla="*/ 283111 h 435684"/>
              <a:gd name="connsiteX95" fmla="*/ 248108 w 608748"/>
              <a:gd name="connsiteY95" fmla="*/ 281440 h 435684"/>
              <a:gd name="connsiteX96" fmla="*/ 387944 w 608748"/>
              <a:gd name="connsiteY96" fmla="*/ 285736 h 435684"/>
              <a:gd name="connsiteX97" fmla="*/ 454157 w 608748"/>
              <a:gd name="connsiteY97" fmla="*/ 282395 h 435684"/>
              <a:gd name="connsiteX98" fmla="*/ 499813 w 608748"/>
              <a:gd name="connsiteY98" fmla="*/ 281201 h 435684"/>
              <a:gd name="connsiteX99" fmla="*/ 498618 w 608748"/>
              <a:gd name="connsiteY99" fmla="*/ 243248 h 435684"/>
              <a:gd name="connsiteX100" fmla="*/ 498140 w 608748"/>
              <a:gd name="connsiteY100" fmla="*/ 175220 h 435684"/>
              <a:gd name="connsiteX101" fmla="*/ 495988 w 608748"/>
              <a:gd name="connsiteY101" fmla="*/ 91438 h 435684"/>
              <a:gd name="connsiteX102" fmla="*/ 496227 w 608748"/>
              <a:gd name="connsiteY102" fmla="*/ 62556 h 435684"/>
              <a:gd name="connsiteX103" fmla="*/ 495988 w 608748"/>
              <a:gd name="connsiteY103" fmla="*/ 52530 h 435684"/>
              <a:gd name="connsiteX104" fmla="*/ 495749 w 608748"/>
              <a:gd name="connsiteY104" fmla="*/ 51337 h 435684"/>
              <a:gd name="connsiteX105" fmla="*/ 494554 w 608748"/>
              <a:gd name="connsiteY105" fmla="*/ 50382 h 435684"/>
              <a:gd name="connsiteX106" fmla="*/ 431927 w 608748"/>
              <a:gd name="connsiteY106" fmla="*/ 43221 h 435684"/>
              <a:gd name="connsiteX107" fmla="*/ 430971 w 608748"/>
              <a:gd name="connsiteY107" fmla="*/ 43221 h 435684"/>
              <a:gd name="connsiteX108" fmla="*/ 531665 w 608748"/>
              <a:gd name="connsiteY108" fmla="*/ 346 h 435684"/>
              <a:gd name="connsiteX109" fmla="*/ 555508 w 608748"/>
              <a:gd name="connsiteY109" fmla="*/ 10043 h 435684"/>
              <a:gd name="connsiteX110" fmla="*/ 569612 w 608748"/>
              <a:gd name="connsiteY110" fmla="*/ 77355 h 435684"/>
              <a:gd name="connsiteX111" fmla="*/ 566743 w 608748"/>
              <a:gd name="connsiteY111" fmla="*/ 163047 h 435684"/>
              <a:gd name="connsiteX112" fmla="*/ 565070 w 608748"/>
              <a:gd name="connsiteY112" fmla="*/ 300058 h 435684"/>
              <a:gd name="connsiteX113" fmla="*/ 476148 w 608748"/>
              <a:gd name="connsiteY113" fmla="*/ 334430 h 435684"/>
              <a:gd name="connsiteX114" fmla="*/ 402286 w 608748"/>
              <a:gd name="connsiteY114" fmla="*/ 329656 h 435684"/>
              <a:gd name="connsiteX115" fmla="*/ 301891 w 608748"/>
              <a:gd name="connsiteY115" fmla="*/ 331089 h 435684"/>
              <a:gd name="connsiteX116" fmla="*/ 136000 w 608748"/>
              <a:gd name="connsiteY116" fmla="*/ 330134 h 435684"/>
              <a:gd name="connsiteX117" fmla="*/ 57596 w 608748"/>
              <a:gd name="connsiteY117" fmla="*/ 319392 h 435684"/>
              <a:gd name="connsiteX118" fmla="*/ 50186 w 608748"/>
              <a:gd name="connsiteY118" fmla="*/ 311993 h 435684"/>
              <a:gd name="connsiteX119" fmla="*/ 47556 w 608748"/>
              <a:gd name="connsiteY119" fmla="*/ 306980 h 435684"/>
              <a:gd name="connsiteX120" fmla="*/ 52098 w 608748"/>
              <a:gd name="connsiteY120" fmla="*/ 297194 h 435684"/>
              <a:gd name="connsiteX121" fmla="*/ 52337 w 608748"/>
              <a:gd name="connsiteY121" fmla="*/ 83561 h 435684"/>
              <a:gd name="connsiteX122" fmla="*/ 64528 w 608748"/>
              <a:gd name="connsiteY122" fmla="*/ 16965 h 435684"/>
              <a:gd name="connsiteX123" fmla="*/ 135522 w 608748"/>
              <a:gd name="connsiteY123" fmla="*/ 2882 h 435684"/>
              <a:gd name="connsiteX124" fmla="*/ 379817 w 608748"/>
              <a:gd name="connsiteY124" fmla="*/ 7656 h 435684"/>
              <a:gd name="connsiteX125" fmla="*/ 505311 w 608748"/>
              <a:gd name="connsiteY125" fmla="*/ 495 h 435684"/>
              <a:gd name="connsiteX126" fmla="*/ 531665 w 608748"/>
              <a:gd name="connsiteY126" fmla="*/ 346 h 435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608748" h="435684">
                <a:moveTo>
                  <a:pt x="45654" y="373097"/>
                </a:moveTo>
                <a:cubicBezTo>
                  <a:pt x="44220" y="380259"/>
                  <a:pt x="43503" y="387421"/>
                  <a:pt x="43981" y="394821"/>
                </a:cubicBezTo>
                <a:cubicBezTo>
                  <a:pt x="57127" y="395537"/>
                  <a:pt x="70273" y="395060"/>
                  <a:pt x="83419" y="394821"/>
                </a:cubicBezTo>
                <a:cubicBezTo>
                  <a:pt x="82702" y="387659"/>
                  <a:pt x="82463" y="380498"/>
                  <a:pt x="82224" y="373336"/>
                </a:cubicBezTo>
                <a:cubicBezTo>
                  <a:pt x="70034" y="373336"/>
                  <a:pt x="57844" y="373097"/>
                  <a:pt x="45654" y="373097"/>
                </a:cubicBezTo>
                <a:close/>
                <a:moveTo>
                  <a:pt x="510541" y="369755"/>
                </a:moveTo>
                <a:cubicBezTo>
                  <a:pt x="513887" y="379065"/>
                  <a:pt x="514604" y="389330"/>
                  <a:pt x="514843" y="399595"/>
                </a:cubicBezTo>
                <a:cubicBezTo>
                  <a:pt x="526316" y="399834"/>
                  <a:pt x="538028" y="400550"/>
                  <a:pt x="549501" y="400789"/>
                </a:cubicBezTo>
                <a:cubicBezTo>
                  <a:pt x="549740" y="400789"/>
                  <a:pt x="549740" y="400789"/>
                  <a:pt x="549979" y="400789"/>
                </a:cubicBezTo>
                <a:cubicBezTo>
                  <a:pt x="553564" y="400312"/>
                  <a:pt x="556910" y="400073"/>
                  <a:pt x="560496" y="400550"/>
                </a:cubicBezTo>
                <a:cubicBezTo>
                  <a:pt x="559778" y="392911"/>
                  <a:pt x="559300" y="385511"/>
                  <a:pt x="559062" y="377872"/>
                </a:cubicBezTo>
                <a:cubicBezTo>
                  <a:pt x="549501" y="378349"/>
                  <a:pt x="538745" y="375723"/>
                  <a:pt x="529902" y="374768"/>
                </a:cubicBezTo>
                <a:cubicBezTo>
                  <a:pt x="522970" y="373813"/>
                  <a:pt x="516039" y="372142"/>
                  <a:pt x="510541" y="369755"/>
                </a:cubicBezTo>
                <a:close/>
                <a:moveTo>
                  <a:pt x="99911" y="361161"/>
                </a:moveTo>
                <a:cubicBezTo>
                  <a:pt x="100150" y="362116"/>
                  <a:pt x="100389" y="363071"/>
                  <a:pt x="100389" y="364265"/>
                </a:cubicBezTo>
                <a:cubicBezTo>
                  <a:pt x="100389" y="375723"/>
                  <a:pt x="100628" y="387421"/>
                  <a:pt x="102062" y="398879"/>
                </a:cubicBezTo>
                <a:cubicBezTo>
                  <a:pt x="121184" y="396969"/>
                  <a:pt x="140544" y="395060"/>
                  <a:pt x="159665" y="393389"/>
                </a:cubicBezTo>
                <a:cubicBezTo>
                  <a:pt x="160143" y="386704"/>
                  <a:pt x="160621" y="380020"/>
                  <a:pt x="161099" y="373336"/>
                </a:cubicBezTo>
                <a:cubicBezTo>
                  <a:pt x="142934" y="372859"/>
                  <a:pt x="124530" y="372381"/>
                  <a:pt x="106604" y="369755"/>
                </a:cubicBezTo>
                <a:cubicBezTo>
                  <a:pt x="101823" y="369039"/>
                  <a:pt x="100628" y="364742"/>
                  <a:pt x="101584" y="361161"/>
                </a:cubicBezTo>
                <a:cubicBezTo>
                  <a:pt x="100867" y="361161"/>
                  <a:pt x="100389" y="361161"/>
                  <a:pt x="99911" y="361161"/>
                </a:cubicBezTo>
                <a:close/>
                <a:moveTo>
                  <a:pt x="313353" y="337050"/>
                </a:moveTo>
                <a:cubicBezTo>
                  <a:pt x="369282" y="336573"/>
                  <a:pt x="425451" y="336573"/>
                  <a:pt x="481381" y="339676"/>
                </a:cubicBezTo>
                <a:cubicBezTo>
                  <a:pt x="508868" y="341347"/>
                  <a:pt x="536116" y="343257"/>
                  <a:pt x="563364" y="346361"/>
                </a:cubicBezTo>
                <a:cubicBezTo>
                  <a:pt x="574598" y="347554"/>
                  <a:pt x="600172" y="345406"/>
                  <a:pt x="607343" y="356387"/>
                </a:cubicBezTo>
                <a:cubicBezTo>
                  <a:pt x="610689" y="361639"/>
                  <a:pt x="607582" y="366652"/>
                  <a:pt x="603040" y="368800"/>
                </a:cubicBezTo>
                <a:cubicBezTo>
                  <a:pt x="607343" y="386704"/>
                  <a:pt x="604953" y="405563"/>
                  <a:pt x="605670" y="423706"/>
                </a:cubicBezTo>
                <a:cubicBezTo>
                  <a:pt x="605670" y="425855"/>
                  <a:pt x="604714" y="427287"/>
                  <a:pt x="603518" y="428481"/>
                </a:cubicBezTo>
                <a:cubicBezTo>
                  <a:pt x="602801" y="430390"/>
                  <a:pt x="601367" y="432061"/>
                  <a:pt x="599694" y="433255"/>
                </a:cubicBezTo>
                <a:cubicBezTo>
                  <a:pt x="598021" y="434687"/>
                  <a:pt x="596348" y="434926"/>
                  <a:pt x="593958" y="435404"/>
                </a:cubicBezTo>
                <a:cubicBezTo>
                  <a:pt x="591568" y="436120"/>
                  <a:pt x="589417" y="435404"/>
                  <a:pt x="587504" y="433971"/>
                </a:cubicBezTo>
                <a:cubicBezTo>
                  <a:pt x="583919" y="433971"/>
                  <a:pt x="578661" y="433971"/>
                  <a:pt x="576510" y="433971"/>
                </a:cubicBezTo>
                <a:cubicBezTo>
                  <a:pt x="569817" y="434449"/>
                  <a:pt x="563364" y="435165"/>
                  <a:pt x="556671" y="435165"/>
                </a:cubicBezTo>
                <a:cubicBezTo>
                  <a:pt x="527511" y="434926"/>
                  <a:pt x="498590" y="431584"/>
                  <a:pt x="469430" y="430152"/>
                </a:cubicBezTo>
                <a:cubicBezTo>
                  <a:pt x="408720" y="427287"/>
                  <a:pt x="348010" y="428242"/>
                  <a:pt x="287300" y="429913"/>
                </a:cubicBezTo>
                <a:cubicBezTo>
                  <a:pt x="222526" y="431584"/>
                  <a:pt x="156797" y="437552"/>
                  <a:pt x="92024" y="432539"/>
                </a:cubicBezTo>
                <a:cubicBezTo>
                  <a:pt x="74097" y="431107"/>
                  <a:pt x="18646" y="437075"/>
                  <a:pt x="9802" y="417499"/>
                </a:cubicBezTo>
                <a:cubicBezTo>
                  <a:pt x="9563" y="417022"/>
                  <a:pt x="9324" y="416545"/>
                  <a:pt x="9324" y="416067"/>
                </a:cubicBezTo>
                <a:cubicBezTo>
                  <a:pt x="3587" y="406280"/>
                  <a:pt x="2870" y="393389"/>
                  <a:pt x="1914" y="382646"/>
                </a:cubicBezTo>
                <a:cubicBezTo>
                  <a:pt x="958" y="374530"/>
                  <a:pt x="-3583" y="354716"/>
                  <a:pt x="5978" y="349941"/>
                </a:cubicBezTo>
                <a:cubicBezTo>
                  <a:pt x="8129" y="348748"/>
                  <a:pt x="10041" y="348509"/>
                  <a:pt x="11475" y="348748"/>
                </a:cubicBezTo>
                <a:cubicBezTo>
                  <a:pt x="28445" y="341586"/>
                  <a:pt x="49957" y="343973"/>
                  <a:pt x="68122" y="343496"/>
                </a:cubicBezTo>
                <a:cubicBezTo>
                  <a:pt x="94653" y="342780"/>
                  <a:pt x="120945" y="342064"/>
                  <a:pt x="147236" y="341347"/>
                </a:cubicBezTo>
                <a:cubicBezTo>
                  <a:pt x="202688" y="339676"/>
                  <a:pt x="257901" y="337767"/>
                  <a:pt x="313353" y="337050"/>
                </a:cubicBezTo>
                <a:close/>
                <a:moveTo>
                  <a:pt x="305725" y="194800"/>
                </a:moveTo>
                <a:cubicBezTo>
                  <a:pt x="310984" y="193607"/>
                  <a:pt x="314808" y="198139"/>
                  <a:pt x="313852" y="202909"/>
                </a:cubicBezTo>
                <a:cubicBezTo>
                  <a:pt x="310745" y="222468"/>
                  <a:pt x="255052" y="215789"/>
                  <a:pt x="242384" y="215551"/>
                </a:cubicBezTo>
                <a:cubicBezTo>
                  <a:pt x="222067" y="215551"/>
                  <a:pt x="201750" y="215074"/>
                  <a:pt x="181434" y="214835"/>
                </a:cubicBezTo>
                <a:cubicBezTo>
                  <a:pt x="176175" y="214597"/>
                  <a:pt x="159683" y="212450"/>
                  <a:pt x="158248" y="212689"/>
                </a:cubicBezTo>
                <a:cubicBezTo>
                  <a:pt x="154902" y="213166"/>
                  <a:pt x="153707" y="208634"/>
                  <a:pt x="156814" y="207441"/>
                </a:cubicBezTo>
                <a:cubicBezTo>
                  <a:pt x="177370" y="199331"/>
                  <a:pt x="203185" y="201478"/>
                  <a:pt x="226131" y="200763"/>
                </a:cubicBezTo>
                <a:cubicBezTo>
                  <a:pt x="250511" y="200286"/>
                  <a:pt x="288516" y="198854"/>
                  <a:pt x="305725" y="194800"/>
                </a:cubicBezTo>
                <a:close/>
                <a:moveTo>
                  <a:pt x="371445" y="167566"/>
                </a:moveTo>
                <a:cubicBezTo>
                  <a:pt x="372162" y="183079"/>
                  <a:pt x="373118" y="198831"/>
                  <a:pt x="374552" y="214345"/>
                </a:cubicBezTo>
                <a:cubicBezTo>
                  <a:pt x="374552" y="214345"/>
                  <a:pt x="374552" y="214345"/>
                  <a:pt x="374552" y="214583"/>
                </a:cubicBezTo>
                <a:cubicBezTo>
                  <a:pt x="383394" y="211481"/>
                  <a:pt x="393671" y="211958"/>
                  <a:pt x="402752" y="211719"/>
                </a:cubicBezTo>
                <a:cubicBezTo>
                  <a:pt x="414702" y="211719"/>
                  <a:pt x="426651" y="211958"/>
                  <a:pt x="438600" y="212197"/>
                </a:cubicBezTo>
                <a:cubicBezTo>
                  <a:pt x="437405" y="198354"/>
                  <a:pt x="438122" y="184511"/>
                  <a:pt x="436449" y="170669"/>
                </a:cubicBezTo>
                <a:cubicBezTo>
                  <a:pt x="414702" y="170907"/>
                  <a:pt x="392715" y="171623"/>
                  <a:pt x="371445" y="167566"/>
                </a:cubicBezTo>
                <a:close/>
                <a:moveTo>
                  <a:pt x="364753" y="149189"/>
                </a:moveTo>
                <a:cubicBezTo>
                  <a:pt x="391281" y="153962"/>
                  <a:pt x="417569" y="152769"/>
                  <a:pt x="444336" y="152530"/>
                </a:cubicBezTo>
                <a:cubicBezTo>
                  <a:pt x="447921" y="152530"/>
                  <a:pt x="452222" y="155394"/>
                  <a:pt x="452939" y="159213"/>
                </a:cubicBezTo>
                <a:cubicBezTo>
                  <a:pt x="456524" y="179022"/>
                  <a:pt x="453656" y="198831"/>
                  <a:pt x="457241" y="218641"/>
                </a:cubicBezTo>
                <a:cubicBezTo>
                  <a:pt x="458197" y="224130"/>
                  <a:pt x="454851" y="229858"/>
                  <a:pt x="448638" y="229858"/>
                </a:cubicBezTo>
                <a:cubicBezTo>
                  <a:pt x="423544" y="229619"/>
                  <a:pt x="398450" y="231290"/>
                  <a:pt x="373596" y="231051"/>
                </a:cubicBezTo>
                <a:cubicBezTo>
                  <a:pt x="367382" y="231051"/>
                  <a:pt x="364036" y="223653"/>
                  <a:pt x="367143" y="218879"/>
                </a:cubicBezTo>
                <a:cubicBezTo>
                  <a:pt x="365709" y="218402"/>
                  <a:pt x="364514" y="217447"/>
                  <a:pt x="364036" y="215777"/>
                </a:cubicBezTo>
                <a:cubicBezTo>
                  <a:pt x="357823" y="197638"/>
                  <a:pt x="357345" y="178067"/>
                  <a:pt x="354716" y="159213"/>
                </a:cubicBezTo>
                <a:cubicBezTo>
                  <a:pt x="353760" y="153007"/>
                  <a:pt x="358301" y="148234"/>
                  <a:pt x="364753" y="149189"/>
                </a:cubicBezTo>
                <a:close/>
                <a:moveTo>
                  <a:pt x="307408" y="137304"/>
                </a:moveTo>
                <a:cubicBezTo>
                  <a:pt x="314339" y="138018"/>
                  <a:pt x="317207" y="148493"/>
                  <a:pt x="309320" y="150398"/>
                </a:cubicBezTo>
                <a:cubicBezTo>
                  <a:pt x="283748" y="156111"/>
                  <a:pt x="255069" y="155873"/>
                  <a:pt x="229019" y="157064"/>
                </a:cubicBezTo>
                <a:cubicBezTo>
                  <a:pt x="201534" y="158254"/>
                  <a:pt x="174528" y="158254"/>
                  <a:pt x="147522" y="152540"/>
                </a:cubicBezTo>
                <a:cubicBezTo>
                  <a:pt x="142981" y="151350"/>
                  <a:pt x="143937" y="143732"/>
                  <a:pt x="148717" y="144208"/>
                </a:cubicBezTo>
                <a:cubicBezTo>
                  <a:pt x="175484" y="146589"/>
                  <a:pt x="202251" y="146112"/>
                  <a:pt x="229019" y="143494"/>
                </a:cubicBezTo>
                <a:cubicBezTo>
                  <a:pt x="254352" y="141113"/>
                  <a:pt x="282075" y="134685"/>
                  <a:pt x="307408" y="137304"/>
                </a:cubicBezTo>
                <a:close/>
                <a:moveTo>
                  <a:pt x="284408" y="89243"/>
                </a:moveTo>
                <a:cubicBezTo>
                  <a:pt x="297915" y="88466"/>
                  <a:pt x="311122" y="89064"/>
                  <a:pt x="319608" y="94320"/>
                </a:cubicBezTo>
                <a:cubicBezTo>
                  <a:pt x="323911" y="96948"/>
                  <a:pt x="323911" y="102921"/>
                  <a:pt x="319608" y="105550"/>
                </a:cubicBezTo>
                <a:cubicBezTo>
                  <a:pt x="311002" y="111045"/>
                  <a:pt x="299767" y="109134"/>
                  <a:pt x="289727" y="109134"/>
                </a:cubicBezTo>
                <a:cubicBezTo>
                  <a:pt x="272994" y="109134"/>
                  <a:pt x="256499" y="109134"/>
                  <a:pt x="239766" y="109372"/>
                </a:cubicBezTo>
                <a:cubicBezTo>
                  <a:pt x="212036" y="109372"/>
                  <a:pt x="183589" y="111045"/>
                  <a:pt x="155859" y="108895"/>
                </a:cubicBezTo>
                <a:cubicBezTo>
                  <a:pt x="155381" y="109134"/>
                  <a:pt x="154903" y="109134"/>
                  <a:pt x="154664" y="109134"/>
                </a:cubicBezTo>
                <a:cubicBezTo>
                  <a:pt x="150361" y="108656"/>
                  <a:pt x="146297" y="108178"/>
                  <a:pt x="141995" y="107700"/>
                </a:cubicBezTo>
                <a:cubicBezTo>
                  <a:pt x="134584" y="107700"/>
                  <a:pt x="135062" y="97426"/>
                  <a:pt x="141995" y="96470"/>
                </a:cubicBezTo>
                <a:cubicBezTo>
                  <a:pt x="176657" y="92408"/>
                  <a:pt x="212514" y="93364"/>
                  <a:pt x="247415" y="92408"/>
                </a:cubicBezTo>
                <a:cubicBezTo>
                  <a:pt x="257097" y="92170"/>
                  <a:pt x="270902" y="90019"/>
                  <a:pt x="284408" y="89243"/>
                </a:cubicBezTo>
                <a:close/>
                <a:moveTo>
                  <a:pt x="430971" y="43221"/>
                </a:moveTo>
                <a:cubicBezTo>
                  <a:pt x="383880" y="41550"/>
                  <a:pt x="334878" y="45847"/>
                  <a:pt x="289939" y="47757"/>
                </a:cubicBezTo>
                <a:cubicBezTo>
                  <a:pt x="246195" y="49666"/>
                  <a:pt x="202691" y="52530"/>
                  <a:pt x="159186" y="55395"/>
                </a:cubicBezTo>
                <a:cubicBezTo>
                  <a:pt x="145322" y="56350"/>
                  <a:pt x="131219" y="57304"/>
                  <a:pt x="117116" y="58259"/>
                </a:cubicBezTo>
                <a:cubicBezTo>
                  <a:pt x="117116" y="58259"/>
                  <a:pt x="117116" y="58259"/>
                  <a:pt x="116877" y="58259"/>
                </a:cubicBezTo>
                <a:cubicBezTo>
                  <a:pt x="112813" y="100031"/>
                  <a:pt x="109467" y="141087"/>
                  <a:pt x="110423" y="183574"/>
                </a:cubicBezTo>
                <a:cubicBezTo>
                  <a:pt x="111140" y="216753"/>
                  <a:pt x="120223" y="252796"/>
                  <a:pt x="110423" y="285020"/>
                </a:cubicBezTo>
                <a:cubicBezTo>
                  <a:pt x="119028" y="284304"/>
                  <a:pt x="127394" y="283827"/>
                  <a:pt x="135761" y="283111"/>
                </a:cubicBezTo>
                <a:cubicBezTo>
                  <a:pt x="172811" y="279769"/>
                  <a:pt x="211057" y="279530"/>
                  <a:pt x="248108" y="281440"/>
                </a:cubicBezTo>
                <a:cubicBezTo>
                  <a:pt x="295198" y="284065"/>
                  <a:pt x="340854" y="287885"/>
                  <a:pt x="387944" y="285736"/>
                </a:cubicBezTo>
                <a:cubicBezTo>
                  <a:pt x="409935" y="284782"/>
                  <a:pt x="431927" y="283349"/>
                  <a:pt x="454157" y="282395"/>
                </a:cubicBezTo>
                <a:cubicBezTo>
                  <a:pt x="468260" y="281917"/>
                  <a:pt x="485471" y="278814"/>
                  <a:pt x="499813" y="281201"/>
                </a:cubicBezTo>
                <a:cubicBezTo>
                  <a:pt x="497423" y="269028"/>
                  <a:pt x="498857" y="255183"/>
                  <a:pt x="498618" y="243248"/>
                </a:cubicBezTo>
                <a:cubicBezTo>
                  <a:pt x="497901" y="220572"/>
                  <a:pt x="498140" y="197896"/>
                  <a:pt x="498140" y="175220"/>
                </a:cubicBezTo>
                <a:cubicBezTo>
                  <a:pt x="498140" y="147293"/>
                  <a:pt x="495988" y="119365"/>
                  <a:pt x="495988" y="91438"/>
                </a:cubicBezTo>
                <a:cubicBezTo>
                  <a:pt x="495988" y="81651"/>
                  <a:pt x="496466" y="72104"/>
                  <a:pt x="496227" y="62556"/>
                </a:cubicBezTo>
                <a:cubicBezTo>
                  <a:pt x="496227" y="59214"/>
                  <a:pt x="496227" y="55872"/>
                  <a:pt x="495988" y="52530"/>
                </a:cubicBezTo>
                <a:cubicBezTo>
                  <a:pt x="495749" y="52053"/>
                  <a:pt x="495749" y="51814"/>
                  <a:pt x="495749" y="51337"/>
                </a:cubicBezTo>
                <a:cubicBezTo>
                  <a:pt x="495271" y="51098"/>
                  <a:pt x="495032" y="50860"/>
                  <a:pt x="494554" y="50382"/>
                </a:cubicBezTo>
                <a:cubicBezTo>
                  <a:pt x="474475" y="46324"/>
                  <a:pt x="453440" y="44176"/>
                  <a:pt x="431927" y="43221"/>
                </a:cubicBezTo>
                <a:cubicBezTo>
                  <a:pt x="431688" y="43221"/>
                  <a:pt x="431449" y="43221"/>
                  <a:pt x="430971" y="43221"/>
                </a:cubicBezTo>
                <a:close/>
                <a:moveTo>
                  <a:pt x="531665" y="346"/>
                </a:moveTo>
                <a:cubicBezTo>
                  <a:pt x="541107" y="1151"/>
                  <a:pt x="550130" y="3598"/>
                  <a:pt x="555508" y="10043"/>
                </a:cubicBezTo>
                <a:cubicBezTo>
                  <a:pt x="569851" y="27229"/>
                  <a:pt x="570568" y="56350"/>
                  <a:pt x="569612" y="77355"/>
                </a:cubicBezTo>
                <a:cubicBezTo>
                  <a:pt x="568655" y="105998"/>
                  <a:pt x="565070" y="134403"/>
                  <a:pt x="566743" y="163047"/>
                </a:cubicBezTo>
                <a:cubicBezTo>
                  <a:pt x="569612" y="206251"/>
                  <a:pt x="578934" y="258048"/>
                  <a:pt x="565070" y="300058"/>
                </a:cubicBezTo>
                <a:cubicBezTo>
                  <a:pt x="552640" y="337772"/>
                  <a:pt x="509613" y="335624"/>
                  <a:pt x="476148" y="334430"/>
                </a:cubicBezTo>
                <a:cubicBezTo>
                  <a:pt x="451289" y="333714"/>
                  <a:pt x="426907" y="331089"/>
                  <a:pt x="402286" y="329656"/>
                </a:cubicBezTo>
                <a:cubicBezTo>
                  <a:pt x="369060" y="327985"/>
                  <a:pt x="335356" y="331089"/>
                  <a:pt x="301891" y="331089"/>
                </a:cubicBezTo>
                <a:cubicBezTo>
                  <a:pt x="246674" y="330850"/>
                  <a:pt x="191217" y="331089"/>
                  <a:pt x="136000" y="330134"/>
                </a:cubicBezTo>
                <a:cubicBezTo>
                  <a:pt x="118550" y="329656"/>
                  <a:pt x="77436" y="332759"/>
                  <a:pt x="57596" y="319392"/>
                </a:cubicBezTo>
                <a:cubicBezTo>
                  <a:pt x="53771" y="320108"/>
                  <a:pt x="49230" y="317005"/>
                  <a:pt x="50186" y="311993"/>
                </a:cubicBezTo>
                <a:cubicBezTo>
                  <a:pt x="48990" y="310561"/>
                  <a:pt x="48273" y="308890"/>
                  <a:pt x="47556" y="306980"/>
                </a:cubicBezTo>
                <a:cubicBezTo>
                  <a:pt x="45883" y="302206"/>
                  <a:pt x="48512" y="298626"/>
                  <a:pt x="52098" y="297194"/>
                </a:cubicBezTo>
                <a:cubicBezTo>
                  <a:pt x="61181" y="227495"/>
                  <a:pt x="58074" y="153260"/>
                  <a:pt x="52337" y="83561"/>
                </a:cubicBezTo>
                <a:cubicBezTo>
                  <a:pt x="50186" y="60169"/>
                  <a:pt x="47078" y="35106"/>
                  <a:pt x="64528" y="16965"/>
                </a:cubicBezTo>
                <a:cubicBezTo>
                  <a:pt x="80543" y="17"/>
                  <a:pt x="114725" y="4075"/>
                  <a:pt x="135522" y="2882"/>
                </a:cubicBezTo>
                <a:cubicBezTo>
                  <a:pt x="217272" y="-2370"/>
                  <a:pt x="298305" y="11236"/>
                  <a:pt x="379817" y="7656"/>
                </a:cubicBezTo>
                <a:cubicBezTo>
                  <a:pt x="421648" y="5746"/>
                  <a:pt x="463479" y="733"/>
                  <a:pt x="505311" y="495"/>
                </a:cubicBezTo>
                <a:cubicBezTo>
                  <a:pt x="512362" y="376"/>
                  <a:pt x="522223" y="-460"/>
                  <a:pt x="53166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3" name="checklist-square-interface-symbol-of-rounded-corners_39862"/>
          <p:cNvSpPr>
            <a:spLocks noChangeAspect="1"/>
          </p:cNvSpPr>
          <p:nvPr/>
        </p:nvSpPr>
        <p:spPr bwMode="auto">
          <a:xfrm>
            <a:off x="8990012" y="4714434"/>
            <a:ext cx="292436" cy="339132"/>
          </a:xfrm>
          <a:custGeom>
            <a:avLst/>
            <a:gdLst>
              <a:gd name="T0" fmla="*/ 330 w 440"/>
              <a:gd name="T1" fmla="*/ 215 h 511"/>
              <a:gd name="T2" fmla="*/ 269 w 440"/>
              <a:gd name="T3" fmla="*/ 209 h 511"/>
              <a:gd name="T4" fmla="*/ 207 w 440"/>
              <a:gd name="T5" fmla="*/ 144 h 511"/>
              <a:gd name="T6" fmla="*/ 160 w 440"/>
              <a:gd name="T7" fmla="*/ 183 h 511"/>
              <a:gd name="T8" fmla="*/ 71 w 440"/>
              <a:gd name="T9" fmla="*/ 181 h 511"/>
              <a:gd name="T10" fmla="*/ 65 w 440"/>
              <a:gd name="T11" fmla="*/ 242 h 511"/>
              <a:gd name="T12" fmla="*/ 0 w 440"/>
              <a:gd name="T13" fmla="*/ 304 h 511"/>
              <a:gd name="T14" fmla="*/ 39 w 440"/>
              <a:gd name="T15" fmla="*/ 351 h 511"/>
              <a:gd name="T16" fmla="*/ 37 w 440"/>
              <a:gd name="T17" fmla="*/ 440 h 511"/>
              <a:gd name="T18" fmla="*/ 98 w 440"/>
              <a:gd name="T19" fmla="*/ 446 h 511"/>
              <a:gd name="T20" fmla="*/ 160 w 440"/>
              <a:gd name="T21" fmla="*/ 511 h 511"/>
              <a:gd name="T22" fmla="*/ 207 w 440"/>
              <a:gd name="T23" fmla="*/ 472 h 511"/>
              <a:gd name="T24" fmla="*/ 296 w 440"/>
              <a:gd name="T25" fmla="*/ 474 h 511"/>
              <a:gd name="T26" fmla="*/ 302 w 440"/>
              <a:gd name="T27" fmla="*/ 413 h 511"/>
              <a:gd name="T28" fmla="*/ 367 w 440"/>
              <a:gd name="T29" fmla="*/ 351 h 511"/>
              <a:gd name="T30" fmla="*/ 328 w 440"/>
              <a:gd name="T31" fmla="*/ 304 h 511"/>
              <a:gd name="T32" fmla="*/ 184 w 440"/>
              <a:gd name="T33" fmla="*/ 412 h 511"/>
              <a:gd name="T34" fmla="*/ 184 w 440"/>
              <a:gd name="T35" fmla="*/ 243 h 511"/>
              <a:gd name="T36" fmla="*/ 184 w 440"/>
              <a:gd name="T37" fmla="*/ 412 h 511"/>
              <a:gd name="T38" fmla="*/ 440 w 440"/>
              <a:gd name="T39" fmla="*/ 77 h 511"/>
              <a:gd name="T40" fmla="*/ 415 w 440"/>
              <a:gd name="T41" fmla="*/ 47 h 511"/>
              <a:gd name="T42" fmla="*/ 402 w 440"/>
              <a:gd name="T43" fmla="*/ 16 h 511"/>
              <a:gd name="T44" fmla="*/ 363 w 440"/>
              <a:gd name="T45" fmla="*/ 13 h 511"/>
              <a:gd name="T46" fmla="*/ 332 w 440"/>
              <a:gd name="T47" fmla="*/ 0 h 511"/>
              <a:gd name="T48" fmla="*/ 302 w 440"/>
              <a:gd name="T49" fmla="*/ 25 h 511"/>
              <a:gd name="T50" fmla="*/ 271 w 440"/>
              <a:gd name="T51" fmla="*/ 38 h 511"/>
              <a:gd name="T52" fmla="*/ 268 w 440"/>
              <a:gd name="T53" fmla="*/ 77 h 511"/>
              <a:gd name="T54" fmla="*/ 255 w 440"/>
              <a:gd name="T55" fmla="*/ 108 h 511"/>
              <a:gd name="T56" fmla="*/ 280 w 440"/>
              <a:gd name="T57" fmla="*/ 138 h 511"/>
              <a:gd name="T58" fmla="*/ 293 w 440"/>
              <a:gd name="T59" fmla="*/ 169 h 511"/>
              <a:gd name="T60" fmla="*/ 332 w 440"/>
              <a:gd name="T61" fmla="*/ 172 h 511"/>
              <a:gd name="T62" fmla="*/ 363 w 440"/>
              <a:gd name="T63" fmla="*/ 185 h 511"/>
              <a:gd name="T64" fmla="*/ 393 w 440"/>
              <a:gd name="T65" fmla="*/ 160 h 511"/>
              <a:gd name="T66" fmla="*/ 424 w 440"/>
              <a:gd name="T67" fmla="*/ 147 h 511"/>
              <a:gd name="T68" fmla="*/ 427 w 440"/>
              <a:gd name="T69" fmla="*/ 108 h 511"/>
              <a:gd name="T70" fmla="*/ 440 w 440"/>
              <a:gd name="T71" fmla="*/ 108 h 511"/>
              <a:gd name="T72" fmla="*/ 298 w 440"/>
              <a:gd name="T73" fmla="*/ 92 h 511"/>
              <a:gd name="T74" fmla="*/ 398 w 440"/>
              <a:gd name="T75" fmla="*/ 92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40" h="511">
                <a:moveTo>
                  <a:pt x="302" y="242"/>
                </a:moveTo>
                <a:lnTo>
                  <a:pt x="330" y="215"/>
                </a:lnTo>
                <a:lnTo>
                  <a:pt x="296" y="181"/>
                </a:lnTo>
                <a:lnTo>
                  <a:pt x="269" y="209"/>
                </a:lnTo>
                <a:cubicBezTo>
                  <a:pt x="251" y="196"/>
                  <a:pt x="230" y="187"/>
                  <a:pt x="207" y="183"/>
                </a:cubicBezTo>
                <a:lnTo>
                  <a:pt x="207" y="144"/>
                </a:lnTo>
                <a:lnTo>
                  <a:pt x="160" y="144"/>
                </a:lnTo>
                <a:lnTo>
                  <a:pt x="160" y="183"/>
                </a:lnTo>
                <a:cubicBezTo>
                  <a:pt x="137" y="187"/>
                  <a:pt x="116" y="196"/>
                  <a:pt x="98" y="209"/>
                </a:cubicBezTo>
                <a:lnTo>
                  <a:pt x="71" y="181"/>
                </a:lnTo>
                <a:lnTo>
                  <a:pt x="37" y="215"/>
                </a:lnTo>
                <a:lnTo>
                  <a:pt x="65" y="242"/>
                </a:lnTo>
                <a:cubicBezTo>
                  <a:pt x="52" y="260"/>
                  <a:pt x="43" y="281"/>
                  <a:pt x="39" y="304"/>
                </a:cubicBezTo>
                <a:lnTo>
                  <a:pt x="0" y="304"/>
                </a:lnTo>
                <a:lnTo>
                  <a:pt x="0" y="351"/>
                </a:lnTo>
                <a:lnTo>
                  <a:pt x="39" y="351"/>
                </a:lnTo>
                <a:cubicBezTo>
                  <a:pt x="43" y="374"/>
                  <a:pt x="52" y="395"/>
                  <a:pt x="65" y="413"/>
                </a:cubicBezTo>
                <a:lnTo>
                  <a:pt x="37" y="440"/>
                </a:lnTo>
                <a:lnTo>
                  <a:pt x="71" y="474"/>
                </a:lnTo>
                <a:lnTo>
                  <a:pt x="98" y="446"/>
                </a:lnTo>
                <a:cubicBezTo>
                  <a:pt x="116" y="459"/>
                  <a:pt x="137" y="468"/>
                  <a:pt x="160" y="472"/>
                </a:cubicBezTo>
                <a:lnTo>
                  <a:pt x="160" y="511"/>
                </a:lnTo>
                <a:lnTo>
                  <a:pt x="207" y="511"/>
                </a:lnTo>
                <a:lnTo>
                  <a:pt x="207" y="472"/>
                </a:lnTo>
                <a:cubicBezTo>
                  <a:pt x="230" y="468"/>
                  <a:pt x="251" y="459"/>
                  <a:pt x="269" y="446"/>
                </a:cubicBezTo>
                <a:lnTo>
                  <a:pt x="296" y="474"/>
                </a:lnTo>
                <a:lnTo>
                  <a:pt x="330" y="440"/>
                </a:lnTo>
                <a:lnTo>
                  <a:pt x="302" y="413"/>
                </a:lnTo>
                <a:cubicBezTo>
                  <a:pt x="316" y="395"/>
                  <a:pt x="325" y="374"/>
                  <a:pt x="328" y="351"/>
                </a:cubicBezTo>
                <a:lnTo>
                  <a:pt x="367" y="351"/>
                </a:lnTo>
                <a:lnTo>
                  <a:pt x="367" y="304"/>
                </a:lnTo>
                <a:lnTo>
                  <a:pt x="328" y="304"/>
                </a:lnTo>
                <a:cubicBezTo>
                  <a:pt x="325" y="281"/>
                  <a:pt x="316" y="260"/>
                  <a:pt x="302" y="242"/>
                </a:cubicBezTo>
                <a:close/>
                <a:moveTo>
                  <a:pt x="184" y="412"/>
                </a:moveTo>
                <a:cubicBezTo>
                  <a:pt x="137" y="412"/>
                  <a:pt x="99" y="374"/>
                  <a:pt x="99" y="327"/>
                </a:cubicBezTo>
                <a:cubicBezTo>
                  <a:pt x="99" y="281"/>
                  <a:pt x="137" y="243"/>
                  <a:pt x="184" y="243"/>
                </a:cubicBezTo>
                <a:cubicBezTo>
                  <a:pt x="230" y="243"/>
                  <a:pt x="268" y="281"/>
                  <a:pt x="268" y="327"/>
                </a:cubicBezTo>
                <a:cubicBezTo>
                  <a:pt x="268" y="374"/>
                  <a:pt x="230" y="412"/>
                  <a:pt x="184" y="412"/>
                </a:cubicBezTo>
                <a:close/>
                <a:moveTo>
                  <a:pt x="440" y="108"/>
                </a:moveTo>
                <a:lnTo>
                  <a:pt x="440" y="77"/>
                </a:lnTo>
                <a:lnTo>
                  <a:pt x="427" y="77"/>
                </a:lnTo>
                <a:cubicBezTo>
                  <a:pt x="425" y="66"/>
                  <a:pt x="421" y="56"/>
                  <a:pt x="415" y="47"/>
                </a:cubicBezTo>
                <a:lnTo>
                  <a:pt x="424" y="38"/>
                </a:lnTo>
                <a:lnTo>
                  <a:pt x="402" y="16"/>
                </a:lnTo>
                <a:lnTo>
                  <a:pt x="393" y="25"/>
                </a:lnTo>
                <a:cubicBezTo>
                  <a:pt x="384" y="19"/>
                  <a:pt x="374" y="15"/>
                  <a:pt x="363" y="13"/>
                </a:cubicBezTo>
                <a:lnTo>
                  <a:pt x="363" y="0"/>
                </a:lnTo>
                <a:lnTo>
                  <a:pt x="332" y="0"/>
                </a:lnTo>
                <a:lnTo>
                  <a:pt x="332" y="13"/>
                </a:lnTo>
                <a:cubicBezTo>
                  <a:pt x="321" y="15"/>
                  <a:pt x="311" y="19"/>
                  <a:pt x="302" y="25"/>
                </a:cubicBezTo>
                <a:lnTo>
                  <a:pt x="293" y="16"/>
                </a:lnTo>
                <a:lnTo>
                  <a:pt x="271" y="38"/>
                </a:lnTo>
                <a:lnTo>
                  <a:pt x="280" y="47"/>
                </a:lnTo>
                <a:cubicBezTo>
                  <a:pt x="274" y="56"/>
                  <a:pt x="270" y="66"/>
                  <a:pt x="268" y="77"/>
                </a:cubicBezTo>
                <a:lnTo>
                  <a:pt x="255" y="77"/>
                </a:lnTo>
                <a:lnTo>
                  <a:pt x="255" y="108"/>
                </a:lnTo>
                <a:lnTo>
                  <a:pt x="268" y="108"/>
                </a:lnTo>
                <a:cubicBezTo>
                  <a:pt x="270" y="119"/>
                  <a:pt x="274" y="129"/>
                  <a:pt x="280" y="138"/>
                </a:cubicBezTo>
                <a:lnTo>
                  <a:pt x="271" y="147"/>
                </a:lnTo>
                <a:lnTo>
                  <a:pt x="293" y="169"/>
                </a:lnTo>
                <a:lnTo>
                  <a:pt x="302" y="160"/>
                </a:lnTo>
                <a:cubicBezTo>
                  <a:pt x="311" y="166"/>
                  <a:pt x="321" y="170"/>
                  <a:pt x="332" y="172"/>
                </a:cubicBezTo>
                <a:lnTo>
                  <a:pt x="332" y="185"/>
                </a:lnTo>
                <a:lnTo>
                  <a:pt x="363" y="185"/>
                </a:lnTo>
                <a:lnTo>
                  <a:pt x="363" y="172"/>
                </a:lnTo>
                <a:cubicBezTo>
                  <a:pt x="374" y="170"/>
                  <a:pt x="384" y="166"/>
                  <a:pt x="393" y="160"/>
                </a:cubicBezTo>
                <a:lnTo>
                  <a:pt x="402" y="169"/>
                </a:lnTo>
                <a:lnTo>
                  <a:pt x="424" y="147"/>
                </a:lnTo>
                <a:lnTo>
                  <a:pt x="415" y="138"/>
                </a:lnTo>
                <a:cubicBezTo>
                  <a:pt x="421" y="129"/>
                  <a:pt x="425" y="119"/>
                  <a:pt x="427" y="108"/>
                </a:cubicBezTo>
                <a:lnTo>
                  <a:pt x="440" y="108"/>
                </a:lnTo>
                <a:lnTo>
                  <a:pt x="440" y="108"/>
                </a:lnTo>
                <a:close/>
                <a:moveTo>
                  <a:pt x="348" y="142"/>
                </a:moveTo>
                <a:cubicBezTo>
                  <a:pt x="320" y="142"/>
                  <a:pt x="298" y="120"/>
                  <a:pt x="298" y="92"/>
                </a:cubicBezTo>
                <a:cubicBezTo>
                  <a:pt x="298" y="65"/>
                  <a:pt x="320" y="43"/>
                  <a:pt x="348" y="43"/>
                </a:cubicBezTo>
                <a:cubicBezTo>
                  <a:pt x="375" y="43"/>
                  <a:pt x="398" y="65"/>
                  <a:pt x="398" y="92"/>
                </a:cubicBezTo>
                <a:cubicBezTo>
                  <a:pt x="398" y="120"/>
                  <a:pt x="375" y="142"/>
                  <a:pt x="348" y="1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096000" y="0"/>
            <a:ext cx="0" cy="5052060"/>
          </a:xfrm>
          <a:prstGeom prst="line">
            <a:avLst/>
          </a:prstGeom>
          <a:ln w="28575">
            <a:solidFill>
              <a:srgbClr val="7D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六边形 3"/>
          <p:cNvSpPr/>
          <p:nvPr/>
        </p:nvSpPr>
        <p:spPr>
          <a:xfrm rot="5400000">
            <a:off x="5919031" y="1133514"/>
            <a:ext cx="353936" cy="305117"/>
          </a:xfrm>
          <a:prstGeom prst="hexagon">
            <a:avLst/>
          </a:prstGeom>
          <a:solidFill>
            <a:schemeClr val="bg1"/>
          </a:solidFill>
          <a:ln w="28575">
            <a:solidFill>
              <a:srgbClr val="7D29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六边形 4"/>
          <p:cNvSpPr/>
          <p:nvPr/>
        </p:nvSpPr>
        <p:spPr>
          <a:xfrm rot="5400000">
            <a:off x="5804533" y="2566233"/>
            <a:ext cx="582932" cy="502527"/>
          </a:xfrm>
          <a:prstGeom prst="hexagon">
            <a:avLst/>
          </a:prstGeom>
          <a:solidFill>
            <a:schemeClr val="bg1"/>
          </a:solidFill>
          <a:ln w="28575">
            <a:solidFill>
              <a:srgbClr val="7D29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六边形 5"/>
          <p:cNvSpPr/>
          <p:nvPr/>
        </p:nvSpPr>
        <p:spPr>
          <a:xfrm rot="5400000">
            <a:off x="5687300" y="4413830"/>
            <a:ext cx="817398" cy="704653"/>
          </a:xfrm>
          <a:prstGeom prst="hexagon">
            <a:avLst/>
          </a:prstGeom>
          <a:solidFill>
            <a:srgbClr val="7D2927"/>
          </a:solidFill>
          <a:ln w="28575">
            <a:solidFill>
              <a:srgbClr val="7D29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243615" y="1780806"/>
            <a:ext cx="2437482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文本框 23"/>
          <p:cNvSpPr txBox="1"/>
          <p:nvPr/>
        </p:nvSpPr>
        <p:spPr>
          <a:xfrm>
            <a:off x="942577" y="1246947"/>
            <a:ext cx="2071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0" spc="-150" dirty="0">
                <a:solidFill>
                  <a:srgbClr val="7D2927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添加标题文本</a:t>
            </a:r>
            <a:endParaRPr lang="zh-CN" altLang="en-US" sz="2000" b="0" spc="-150" dirty="0">
              <a:solidFill>
                <a:srgbClr val="7D2927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289335" y="1731076"/>
            <a:ext cx="800100" cy="0"/>
          </a:xfrm>
          <a:prstGeom prst="line">
            <a:avLst/>
          </a:prstGeom>
          <a:ln>
            <a:solidFill>
              <a:srgbClr val="7D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7777861" y="1301763"/>
            <a:ext cx="3124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7D2927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新年工作思路</a:t>
            </a:r>
            <a:endParaRPr lang="zh-CN" altLang="en-US" sz="2400" dirty="0">
              <a:solidFill>
                <a:srgbClr val="7D2927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777861" y="1763428"/>
            <a:ext cx="237436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THOUGHTS ON NEW YEAR'S WORK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89335" y="2690063"/>
            <a:ext cx="1724670" cy="418900"/>
          </a:xfrm>
          <a:prstGeom prst="rect">
            <a:avLst/>
          </a:prstGeom>
          <a:solidFill>
            <a:srgbClr val="7D2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pc="-15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添加标题文本</a:t>
            </a:r>
            <a:endParaRPr lang="zh-CN" altLang="en-US" sz="1400" spc="-15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43615" y="4891316"/>
            <a:ext cx="2437482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文本框 23"/>
          <p:cNvSpPr txBox="1"/>
          <p:nvPr/>
        </p:nvSpPr>
        <p:spPr>
          <a:xfrm>
            <a:off x="942577" y="4357457"/>
            <a:ext cx="2071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0" spc="-150" dirty="0">
                <a:solidFill>
                  <a:srgbClr val="7D2927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添加标题文本</a:t>
            </a:r>
            <a:endParaRPr lang="zh-CN" altLang="en-US" sz="2000" b="0" spc="-150" dirty="0">
              <a:solidFill>
                <a:srgbClr val="7D2927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289335" y="4841586"/>
            <a:ext cx="800100" cy="0"/>
          </a:xfrm>
          <a:prstGeom prst="line">
            <a:avLst/>
          </a:prstGeom>
          <a:ln>
            <a:solidFill>
              <a:srgbClr val="7D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1289335" y="5800573"/>
            <a:ext cx="1724670" cy="418900"/>
          </a:xfrm>
          <a:prstGeom prst="rect">
            <a:avLst/>
          </a:prstGeom>
          <a:solidFill>
            <a:srgbClr val="7D2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pc="-15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添加标题文本</a:t>
            </a:r>
            <a:endParaRPr lang="zh-CN" altLang="en-US" sz="1400" spc="-15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852648" y="3518516"/>
            <a:ext cx="2437482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文本框 23"/>
          <p:cNvSpPr txBox="1"/>
          <p:nvPr/>
        </p:nvSpPr>
        <p:spPr>
          <a:xfrm>
            <a:off x="7551610" y="2984657"/>
            <a:ext cx="2071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0" spc="-150" dirty="0">
                <a:solidFill>
                  <a:srgbClr val="7D2927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添加标题文本</a:t>
            </a:r>
            <a:endParaRPr lang="zh-CN" altLang="en-US" sz="2000" b="0" spc="-150" dirty="0">
              <a:solidFill>
                <a:srgbClr val="7D2927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7898368" y="3468786"/>
            <a:ext cx="800100" cy="0"/>
          </a:xfrm>
          <a:prstGeom prst="line">
            <a:avLst/>
          </a:prstGeom>
          <a:ln>
            <a:solidFill>
              <a:srgbClr val="7D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7898368" y="4427773"/>
            <a:ext cx="1724670" cy="418900"/>
          </a:xfrm>
          <a:prstGeom prst="rect">
            <a:avLst/>
          </a:prstGeom>
          <a:solidFill>
            <a:srgbClr val="7D2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spc="-15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添加标题文本</a:t>
            </a:r>
            <a:endParaRPr lang="zh-CN" altLang="en-US" sz="1400" spc="-15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41456" y="411721"/>
            <a:ext cx="3124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7D2927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新年目标计划</a:t>
            </a:r>
            <a:endParaRPr lang="zh-CN" altLang="en-US" sz="2400" dirty="0">
              <a:solidFill>
                <a:srgbClr val="7D2927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41456" y="850301"/>
            <a:ext cx="176202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NEW YEAR'S GOAL PLAN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图文框 3"/>
          <p:cNvSpPr/>
          <p:nvPr/>
        </p:nvSpPr>
        <p:spPr>
          <a:xfrm>
            <a:off x="800100" y="-1680210"/>
            <a:ext cx="3337560" cy="3177540"/>
          </a:xfrm>
          <a:prstGeom prst="frame">
            <a:avLst>
              <a:gd name="adj1" fmla="val 4586"/>
            </a:avLst>
          </a:prstGeom>
          <a:solidFill>
            <a:srgbClr val="7D29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912145" y="3046955"/>
            <a:ext cx="2814035" cy="1746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文本框 23"/>
          <p:cNvSpPr txBox="1"/>
          <p:nvPr/>
        </p:nvSpPr>
        <p:spPr>
          <a:xfrm>
            <a:off x="588247" y="2265057"/>
            <a:ext cx="2071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0" spc="-150" dirty="0">
                <a:solidFill>
                  <a:srgbClr val="7D2927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添加标题文本</a:t>
            </a:r>
            <a:endParaRPr lang="zh-CN" altLang="en-US" sz="2000" b="0" spc="-150" dirty="0">
              <a:solidFill>
                <a:srgbClr val="7D2927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935005" y="2749186"/>
            <a:ext cx="800100" cy="0"/>
          </a:xfrm>
          <a:prstGeom prst="line">
            <a:avLst/>
          </a:prstGeom>
          <a:ln>
            <a:solidFill>
              <a:srgbClr val="7D29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图表 9"/>
          <p:cNvGraphicFramePr/>
          <p:nvPr/>
        </p:nvGraphicFramePr>
        <p:xfrm>
          <a:off x="4366260" y="2108663"/>
          <a:ext cx="7505706" cy="3800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1" name="矩形 10"/>
          <p:cNvSpPr/>
          <p:nvPr/>
        </p:nvSpPr>
        <p:spPr>
          <a:xfrm flipH="1">
            <a:off x="2193438" y="5047197"/>
            <a:ext cx="72384" cy="256997"/>
          </a:xfrm>
          <a:prstGeom prst="rect">
            <a:avLst/>
          </a:prstGeom>
          <a:solidFill>
            <a:srgbClr val="6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4801651" cy="6858000"/>
          </a:xfrm>
          <a:prstGeom prst="rect">
            <a:avLst/>
          </a:prstGeom>
          <a:solidFill>
            <a:srgbClr val="6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16200000">
            <a:off x="9462289" y="1849576"/>
            <a:ext cx="2210915" cy="3899714"/>
          </a:xfrm>
          <a:prstGeom prst="rect">
            <a:avLst/>
          </a:prstGeom>
          <a:solidFill>
            <a:srgbClr val="6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2" descr="http://img.hb.aicdn.com/f11a2be631f9ca0334308931feeb17e3874dd72e3f8b4-PSOAkd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201151" y="1114336"/>
            <a:ext cx="2756418" cy="538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8904913" y="3669917"/>
            <a:ext cx="3276509" cy="55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标题数字等都可以通过点击和重新输入进行更改，顶部“开始”面板中。</a:t>
            </a:r>
            <a:endParaRPr kumimoji="1" lang="zh-CN" altLang="en-US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文本框 23"/>
          <p:cNvSpPr txBox="1"/>
          <p:nvPr/>
        </p:nvSpPr>
        <p:spPr>
          <a:xfrm>
            <a:off x="9543646" y="3228945"/>
            <a:ext cx="2071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0" spc="-15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添加标题文本</a:t>
            </a:r>
            <a:endParaRPr lang="zh-CN" altLang="en-US" sz="2000" b="0" spc="-150" dirty="0">
              <a:solidFill>
                <a:schemeClr val="bg1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533640" y="4333488"/>
            <a:ext cx="45719" cy="2829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156903" y="3504615"/>
            <a:ext cx="3124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7D2927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新年工作重点</a:t>
            </a:r>
            <a:endParaRPr lang="zh-CN" altLang="en-US" sz="2400" dirty="0">
              <a:solidFill>
                <a:srgbClr val="7D2927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156903" y="3966280"/>
            <a:ext cx="18806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NEW YEAR'S WORK FOCUS</a:t>
            </a:r>
            <a:endParaRPr lang="en-US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31050" y="1630318"/>
            <a:ext cx="3124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项目亮点展示</a:t>
            </a:r>
            <a:endParaRPr lang="zh-CN" altLang="en-US" dirty="0">
              <a:solidFill>
                <a:schemeClr val="bg1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53397" y="2008684"/>
            <a:ext cx="156004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PROJECT HIGHLIGHTS</a:t>
            </a:r>
            <a:endParaRPr lang="en-US" altLang="zh-CN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861194" y="2378983"/>
            <a:ext cx="13487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753397" y="2509245"/>
            <a:ext cx="3269963" cy="1030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kumimoji="1" lang="zh-CN" altLang="en-US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31050" y="3629055"/>
            <a:ext cx="3269963" cy="1030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kumimoji="1" lang="zh-CN" altLang="en-US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838619" y="5356276"/>
            <a:ext cx="2001632" cy="478817"/>
          </a:xfrm>
          <a:prstGeom prst="rect">
            <a:avLst/>
          </a:prstGeom>
          <a:solidFill>
            <a:srgbClr val="9024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pc="-15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添加标题文本</a:t>
            </a:r>
            <a:endParaRPr lang="zh-CN" altLang="en-US" spc="-150" dirty="0">
              <a:solidFill>
                <a:schemeClr val="bg1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9" name="六边形 18"/>
          <p:cNvSpPr/>
          <p:nvPr/>
        </p:nvSpPr>
        <p:spPr>
          <a:xfrm rot="5400000">
            <a:off x="836784" y="5075124"/>
            <a:ext cx="353936" cy="305117"/>
          </a:xfrm>
          <a:prstGeom prst="hexagon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5366145" y="1238747"/>
            <a:ext cx="720090" cy="720090"/>
            <a:chOff x="7994968" y="888229"/>
            <a:chExt cx="720090" cy="720090"/>
          </a:xfrm>
        </p:grpSpPr>
        <p:sp>
          <p:nvSpPr>
            <p:cNvPr id="21" name="椭圆 20"/>
            <p:cNvSpPr/>
            <p:nvPr/>
          </p:nvSpPr>
          <p:spPr>
            <a:xfrm>
              <a:off x="7994968" y="888229"/>
              <a:ext cx="720090" cy="720090"/>
            </a:xfrm>
            <a:prstGeom prst="ellipse">
              <a:avLst/>
            </a:prstGeom>
            <a:solidFill>
              <a:srgbClr val="6519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voice-recording_74833"/>
            <p:cNvSpPr>
              <a:spLocks noChangeAspect="1"/>
            </p:cNvSpPr>
            <p:nvPr/>
          </p:nvSpPr>
          <p:spPr bwMode="auto">
            <a:xfrm>
              <a:off x="8239608" y="1035663"/>
              <a:ext cx="230811" cy="425223"/>
            </a:xfrm>
            <a:custGeom>
              <a:avLst/>
              <a:gdLst>
                <a:gd name="connsiteX0" fmla="*/ 29036 w 329329"/>
                <a:gd name="connsiteY0" fmla="*/ 159125 h 606722"/>
                <a:gd name="connsiteX1" fmla="*/ 58071 w 329329"/>
                <a:gd name="connsiteY1" fmla="*/ 188252 h 606722"/>
                <a:gd name="connsiteX2" fmla="*/ 53297 w 329329"/>
                <a:gd name="connsiteY2" fmla="*/ 204233 h 606722"/>
                <a:gd name="connsiteX3" fmla="*/ 53297 w 329329"/>
                <a:gd name="connsiteY3" fmla="*/ 286715 h 606722"/>
                <a:gd name="connsiteX4" fmla="*/ 164665 w 329329"/>
                <a:gd name="connsiteY4" fmla="*/ 397938 h 606722"/>
                <a:gd name="connsiteX5" fmla="*/ 276032 w 329329"/>
                <a:gd name="connsiteY5" fmla="*/ 286715 h 606722"/>
                <a:gd name="connsiteX6" fmla="*/ 276032 w 329329"/>
                <a:gd name="connsiteY6" fmla="*/ 204233 h 606722"/>
                <a:gd name="connsiteX7" fmla="*/ 271129 w 329329"/>
                <a:gd name="connsiteY7" fmla="*/ 188252 h 606722"/>
                <a:gd name="connsiteX8" fmla="*/ 300293 w 329329"/>
                <a:gd name="connsiteY8" fmla="*/ 159125 h 606722"/>
                <a:gd name="connsiteX9" fmla="*/ 329329 w 329329"/>
                <a:gd name="connsiteY9" fmla="*/ 188252 h 606722"/>
                <a:gd name="connsiteX10" fmla="*/ 324425 w 329329"/>
                <a:gd name="connsiteY10" fmla="*/ 204233 h 606722"/>
                <a:gd name="connsiteX11" fmla="*/ 324425 w 329329"/>
                <a:gd name="connsiteY11" fmla="*/ 286715 h 606722"/>
                <a:gd name="connsiteX12" fmla="*/ 188796 w 329329"/>
                <a:gd name="connsiteY12" fmla="*/ 444463 h 606722"/>
                <a:gd name="connsiteX13" fmla="*/ 188796 w 329329"/>
                <a:gd name="connsiteY13" fmla="*/ 558264 h 606722"/>
                <a:gd name="connsiteX14" fmla="*/ 243125 w 329329"/>
                <a:gd name="connsiteY14" fmla="*/ 558264 h 606722"/>
                <a:gd name="connsiteX15" fmla="*/ 243125 w 329329"/>
                <a:gd name="connsiteY15" fmla="*/ 606722 h 606722"/>
                <a:gd name="connsiteX16" fmla="*/ 86204 w 329329"/>
                <a:gd name="connsiteY16" fmla="*/ 606722 h 606722"/>
                <a:gd name="connsiteX17" fmla="*/ 86204 w 329329"/>
                <a:gd name="connsiteY17" fmla="*/ 558264 h 606722"/>
                <a:gd name="connsiteX18" fmla="*/ 140404 w 329329"/>
                <a:gd name="connsiteY18" fmla="*/ 558264 h 606722"/>
                <a:gd name="connsiteX19" fmla="*/ 140404 w 329329"/>
                <a:gd name="connsiteY19" fmla="*/ 444463 h 606722"/>
                <a:gd name="connsiteX20" fmla="*/ 4775 w 329329"/>
                <a:gd name="connsiteY20" fmla="*/ 286715 h 606722"/>
                <a:gd name="connsiteX21" fmla="*/ 4775 w 329329"/>
                <a:gd name="connsiteY21" fmla="*/ 204233 h 606722"/>
                <a:gd name="connsiteX22" fmla="*/ 0 w 329329"/>
                <a:gd name="connsiteY22" fmla="*/ 188252 h 606722"/>
                <a:gd name="connsiteX23" fmla="*/ 29036 w 329329"/>
                <a:gd name="connsiteY23" fmla="*/ 159125 h 606722"/>
                <a:gd name="connsiteX24" fmla="*/ 164659 w 329329"/>
                <a:gd name="connsiteY24" fmla="*/ 0 h 606722"/>
                <a:gd name="connsiteX25" fmla="*/ 253683 w 329329"/>
                <a:gd name="connsiteY25" fmla="*/ 88929 h 606722"/>
                <a:gd name="connsiteX26" fmla="*/ 253683 w 329329"/>
                <a:gd name="connsiteY26" fmla="*/ 280705 h 606722"/>
                <a:gd name="connsiteX27" fmla="*/ 164659 w 329329"/>
                <a:gd name="connsiteY27" fmla="*/ 369763 h 606722"/>
                <a:gd name="connsiteX28" fmla="*/ 75505 w 329329"/>
                <a:gd name="connsiteY28" fmla="*/ 280705 h 606722"/>
                <a:gd name="connsiteX29" fmla="*/ 75505 w 329329"/>
                <a:gd name="connsiteY29" fmla="*/ 88929 h 606722"/>
                <a:gd name="connsiteX30" fmla="*/ 164659 w 329329"/>
                <a:gd name="connsiteY30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29329" h="606722">
                  <a:moveTo>
                    <a:pt x="29036" y="159125"/>
                  </a:moveTo>
                  <a:cubicBezTo>
                    <a:pt x="45038" y="159125"/>
                    <a:pt x="58071" y="172271"/>
                    <a:pt x="58071" y="188252"/>
                  </a:cubicBezTo>
                  <a:cubicBezTo>
                    <a:pt x="58071" y="194180"/>
                    <a:pt x="56265" y="199593"/>
                    <a:pt x="53297" y="204233"/>
                  </a:cubicBezTo>
                  <a:lnTo>
                    <a:pt x="53297" y="286715"/>
                  </a:lnTo>
                  <a:cubicBezTo>
                    <a:pt x="53297" y="348062"/>
                    <a:pt x="103238" y="397938"/>
                    <a:pt x="164665" y="397938"/>
                  </a:cubicBezTo>
                  <a:cubicBezTo>
                    <a:pt x="226091" y="397938"/>
                    <a:pt x="276032" y="348062"/>
                    <a:pt x="276032" y="286715"/>
                  </a:cubicBezTo>
                  <a:lnTo>
                    <a:pt x="276032" y="204233"/>
                  </a:lnTo>
                  <a:cubicBezTo>
                    <a:pt x="272935" y="199593"/>
                    <a:pt x="271129" y="194180"/>
                    <a:pt x="271129" y="188252"/>
                  </a:cubicBezTo>
                  <a:cubicBezTo>
                    <a:pt x="271129" y="172271"/>
                    <a:pt x="284162" y="159125"/>
                    <a:pt x="300293" y="159125"/>
                  </a:cubicBezTo>
                  <a:cubicBezTo>
                    <a:pt x="316295" y="159125"/>
                    <a:pt x="329329" y="172271"/>
                    <a:pt x="329329" y="188252"/>
                  </a:cubicBezTo>
                  <a:cubicBezTo>
                    <a:pt x="329329" y="194180"/>
                    <a:pt x="327522" y="199593"/>
                    <a:pt x="324425" y="204233"/>
                  </a:cubicBezTo>
                  <a:lnTo>
                    <a:pt x="324425" y="286715"/>
                  </a:lnTo>
                  <a:cubicBezTo>
                    <a:pt x="324425" y="366491"/>
                    <a:pt x="265580" y="432864"/>
                    <a:pt x="188796" y="444463"/>
                  </a:cubicBezTo>
                  <a:lnTo>
                    <a:pt x="188796" y="558264"/>
                  </a:lnTo>
                  <a:lnTo>
                    <a:pt x="243125" y="558264"/>
                  </a:lnTo>
                  <a:lnTo>
                    <a:pt x="243125" y="606722"/>
                  </a:lnTo>
                  <a:lnTo>
                    <a:pt x="86204" y="606722"/>
                  </a:lnTo>
                  <a:lnTo>
                    <a:pt x="86204" y="558264"/>
                  </a:lnTo>
                  <a:lnTo>
                    <a:pt x="140404" y="558264"/>
                  </a:lnTo>
                  <a:lnTo>
                    <a:pt x="140404" y="444463"/>
                  </a:lnTo>
                  <a:cubicBezTo>
                    <a:pt x="63749" y="432864"/>
                    <a:pt x="4775" y="366491"/>
                    <a:pt x="4775" y="286715"/>
                  </a:cubicBezTo>
                  <a:lnTo>
                    <a:pt x="4775" y="204233"/>
                  </a:lnTo>
                  <a:cubicBezTo>
                    <a:pt x="1807" y="199593"/>
                    <a:pt x="0" y="194180"/>
                    <a:pt x="0" y="188252"/>
                  </a:cubicBezTo>
                  <a:cubicBezTo>
                    <a:pt x="0" y="172271"/>
                    <a:pt x="13034" y="159125"/>
                    <a:pt x="29036" y="159125"/>
                  </a:cubicBezTo>
                  <a:close/>
                  <a:moveTo>
                    <a:pt x="164659" y="0"/>
                  </a:moveTo>
                  <a:cubicBezTo>
                    <a:pt x="213816" y="0"/>
                    <a:pt x="253683" y="39825"/>
                    <a:pt x="253683" y="88929"/>
                  </a:cubicBezTo>
                  <a:lnTo>
                    <a:pt x="253683" y="280705"/>
                  </a:lnTo>
                  <a:cubicBezTo>
                    <a:pt x="253683" y="329938"/>
                    <a:pt x="213816" y="369763"/>
                    <a:pt x="164659" y="369763"/>
                  </a:cubicBezTo>
                  <a:cubicBezTo>
                    <a:pt x="115372" y="369763"/>
                    <a:pt x="75505" y="329938"/>
                    <a:pt x="75505" y="280705"/>
                  </a:cubicBezTo>
                  <a:lnTo>
                    <a:pt x="75505" y="88929"/>
                  </a:lnTo>
                  <a:cubicBezTo>
                    <a:pt x="75505" y="39825"/>
                    <a:pt x="115372" y="0"/>
                    <a:pt x="16465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23" name="Group 21"/>
          <p:cNvGrpSpPr/>
          <p:nvPr/>
        </p:nvGrpSpPr>
        <p:grpSpPr>
          <a:xfrm>
            <a:off x="8581785" y="1281581"/>
            <a:ext cx="720090" cy="720090"/>
            <a:chOff x="7994968" y="888229"/>
            <a:chExt cx="720090" cy="720090"/>
          </a:xfrm>
        </p:grpSpPr>
        <p:sp>
          <p:nvSpPr>
            <p:cNvPr id="24" name="椭圆 23"/>
            <p:cNvSpPr/>
            <p:nvPr/>
          </p:nvSpPr>
          <p:spPr>
            <a:xfrm>
              <a:off x="7994968" y="888229"/>
              <a:ext cx="720090" cy="720090"/>
            </a:xfrm>
            <a:prstGeom prst="ellipse">
              <a:avLst/>
            </a:prstGeom>
            <a:solidFill>
              <a:srgbClr val="6519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voice-recording_74833"/>
            <p:cNvSpPr>
              <a:spLocks noChangeAspect="1"/>
            </p:cNvSpPr>
            <p:nvPr/>
          </p:nvSpPr>
          <p:spPr bwMode="auto">
            <a:xfrm>
              <a:off x="8142402" y="1059407"/>
              <a:ext cx="425223" cy="377734"/>
            </a:xfrm>
            <a:custGeom>
              <a:avLst/>
              <a:gdLst>
                <a:gd name="T0" fmla="*/ 1764 w 2211"/>
                <a:gd name="T1" fmla="*/ 0 h 1967"/>
                <a:gd name="T2" fmla="*/ 1328 w 2211"/>
                <a:gd name="T3" fmla="*/ 347 h 1967"/>
                <a:gd name="T4" fmla="*/ 883 w 2211"/>
                <a:gd name="T5" fmla="*/ 347 h 1967"/>
                <a:gd name="T6" fmla="*/ 447 w 2211"/>
                <a:gd name="T7" fmla="*/ 0 h 1967"/>
                <a:gd name="T8" fmla="*/ 0 w 2211"/>
                <a:gd name="T9" fmla="*/ 447 h 1967"/>
                <a:gd name="T10" fmla="*/ 447 w 2211"/>
                <a:gd name="T11" fmla="*/ 895 h 1967"/>
                <a:gd name="T12" fmla="*/ 590 w 2211"/>
                <a:gd name="T13" fmla="*/ 871 h 1967"/>
                <a:gd name="T14" fmla="*/ 792 w 2211"/>
                <a:gd name="T15" fmla="*/ 1201 h 1967"/>
                <a:gd name="T16" fmla="*/ 658 w 2211"/>
                <a:gd name="T17" fmla="*/ 1520 h 1967"/>
                <a:gd name="T18" fmla="*/ 1106 w 2211"/>
                <a:gd name="T19" fmla="*/ 1967 h 1967"/>
                <a:gd name="T20" fmla="*/ 1553 w 2211"/>
                <a:gd name="T21" fmla="*/ 1520 h 1967"/>
                <a:gd name="T22" fmla="*/ 1419 w 2211"/>
                <a:gd name="T23" fmla="*/ 1201 h 1967"/>
                <a:gd name="T24" fmla="*/ 1621 w 2211"/>
                <a:gd name="T25" fmla="*/ 871 h 1967"/>
                <a:gd name="T26" fmla="*/ 1764 w 2211"/>
                <a:gd name="T27" fmla="*/ 895 h 1967"/>
                <a:gd name="T28" fmla="*/ 2211 w 2211"/>
                <a:gd name="T29" fmla="*/ 447 h 1967"/>
                <a:gd name="T30" fmla="*/ 1764 w 2211"/>
                <a:gd name="T31" fmla="*/ 0 h 1967"/>
                <a:gd name="T32" fmla="*/ 200 w 2211"/>
                <a:gd name="T33" fmla="*/ 447 h 1967"/>
                <a:gd name="T34" fmla="*/ 447 w 2211"/>
                <a:gd name="T35" fmla="*/ 200 h 1967"/>
                <a:gd name="T36" fmla="*/ 695 w 2211"/>
                <a:gd name="T37" fmla="*/ 447 h 1967"/>
                <a:gd name="T38" fmla="*/ 695 w 2211"/>
                <a:gd name="T39" fmla="*/ 447 h 1967"/>
                <a:gd name="T40" fmla="*/ 695 w 2211"/>
                <a:gd name="T41" fmla="*/ 447 h 1967"/>
                <a:gd name="T42" fmla="*/ 447 w 2211"/>
                <a:gd name="T43" fmla="*/ 695 h 1967"/>
                <a:gd name="T44" fmla="*/ 200 w 2211"/>
                <a:gd name="T45" fmla="*/ 447 h 1967"/>
                <a:gd name="T46" fmla="*/ 1106 w 2211"/>
                <a:gd name="T47" fmla="*/ 1767 h 1967"/>
                <a:gd name="T48" fmla="*/ 858 w 2211"/>
                <a:gd name="T49" fmla="*/ 1520 h 1967"/>
                <a:gd name="T50" fmla="*/ 1106 w 2211"/>
                <a:gd name="T51" fmla="*/ 1272 h 1967"/>
                <a:gd name="T52" fmla="*/ 1353 w 2211"/>
                <a:gd name="T53" fmla="*/ 1520 h 1967"/>
                <a:gd name="T54" fmla="*/ 1106 w 2211"/>
                <a:gd name="T55" fmla="*/ 1767 h 1967"/>
                <a:gd name="T56" fmla="*/ 1248 w 2211"/>
                <a:gd name="T57" fmla="*/ 1096 h 1967"/>
                <a:gd name="T58" fmla="*/ 1106 w 2211"/>
                <a:gd name="T59" fmla="*/ 1072 h 1967"/>
                <a:gd name="T60" fmla="*/ 963 w 2211"/>
                <a:gd name="T61" fmla="*/ 1096 h 1967"/>
                <a:gd name="T62" fmla="*/ 760 w 2211"/>
                <a:gd name="T63" fmla="*/ 766 h 1967"/>
                <a:gd name="T64" fmla="*/ 883 w 2211"/>
                <a:gd name="T65" fmla="*/ 547 h 1967"/>
                <a:gd name="T66" fmla="*/ 1328 w 2211"/>
                <a:gd name="T67" fmla="*/ 547 h 1967"/>
                <a:gd name="T68" fmla="*/ 1451 w 2211"/>
                <a:gd name="T69" fmla="*/ 766 h 1967"/>
                <a:gd name="T70" fmla="*/ 1248 w 2211"/>
                <a:gd name="T71" fmla="*/ 1096 h 1967"/>
                <a:gd name="T72" fmla="*/ 1764 w 2211"/>
                <a:gd name="T73" fmla="*/ 695 h 1967"/>
                <a:gd name="T74" fmla="*/ 1516 w 2211"/>
                <a:gd name="T75" fmla="*/ 447 h 1967"/>
                <a:gd name="T76" fmla="*/ 1516 w 2211"/>
                <a:gd name="T77" fmla="*/ 447 h 1967"/>
                <a:gd name="T78" fmla="*/ 1516 w 2211"/>
                <a:gd name="T79" fmla="*/ 447 h 1967"/>
                <a:gd name="T80" fmla="*/ 1764 w 2211"/>
                <a:gd name="T81" fmla="*/ 200 h 1967"/>
                <a:gd name="T82" fmla="*/ 2011 w 2211"/>
                <a:gd name="T83" fmla="*/ 447 h 1967"/>
                <a:gd name="T84" fmla="*/ 1764 w 2211"/>
                <a:gd name="T85" fmla="*/ 695 h 1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1" h="1967">
                  <a:moveTo>
                    <a:pt x="1764" y="0"/>
                  </a:moveTo>
                  <a:cubicBezTo>
                    <a:pt x="1551" y="0"/>
                    <a:pt x="1373" y="149"/>
                    <a:pt x="1328" y="347"/>
                  </a:cubicBezTo>
                  <a:lnTo>
                    <a:pt x="883" y="347"/>
                  </a:lnTo>
                  <a:cubicBezTo>
                    <a:pt x="838" y="149"/>
                    <a:pt x="660" y="0"/>
                    <a:pt x="447" y="0"/>
                  </a:cubicBezTo>
                  <a:cubicBezTo>
                    <a:pt x="201" y="0"/>
                    <a:pt x="0" y="201"/>
                    <a:pt x="0" y="447"/>
                  </a:cubicBezTo>
                  <a:cubicBezTo>
                    <a:pt x="0" y="694"/>
                    <a:pt x="201" y="895"/>
                    <a:pt x="447" y="895"/>
                  </a:cubicBezTo>
                  <a:cubicBezTo>
                    <a:pt x="497" y="895"/>
                    <a:pt x="545" y="886"/>
                    <a:pt x="590" y="871"/>
                  </a:cubicBezTo>
                  <a:lnTo>
                    <a:pt x="792" y="1201"/>
                  </a:lnTo>
                  <a:cubicBezTo>
                    <a:pt x="710" y="1282"/>
                    <a:pt x="658" y="1395"/>
                    <a:pt x="658" y="1520"/>
                  </a:cubicBezTo>
                  <a:cubicBezTo>
                    <a:pt x="658" y="1766"/>
                    <a:pt x="859" y="1967"/>
                    <a:pt x="1106" y="1967"/>
                  </a:cubicBezTo>
                  <a:cubicBezTo>
                    <a:pt x="1352" y="1967"/>
                    <a:pt x="1553" y="1766"/>
                    <a:pt x="1553" y="1520"/>
                  </a:cubicBezTo>
                  <a:cubicBezTo>
                    <a:pt x="1553" y="1395"/>
                    <a:pt x="1501" y="1282"/>
                    <a:pt x="1419" y="1201"/>
                  </a:cubicBezTo>
                  <a:lnTo>
                    <a:pt x="1621" y="871"/>
                  </a:lnTo>
                  <a:cubicBezTo>
                    <a:pt x="1666" y="886"/>
                    <a:pt x="1714" y="895"/>
                    <a:pt x="1764" y="895"/>
                  </a:cubicBezTo>
                  <a:cubicBezTo>
                    <a:pt x="2010" y="895"/>
                    <a:pt x="2211" y="694"/>
                    <a:pt x="2211" y="447"/>
                  </a:cubicBezTo>
                  <a:cubicBezTo>
                    <a:pt x="2211" y="201"/>
                    <a:pt x="2010" y="0"/>
                    <a:pt x="1764" y="0"/>
                  </a:cubicBezTo>
                  <a:close/>
                  <a:moveTo>
                    <a:pt x="200" y="447"/>
                  </a:moveTo>
                  <a:cubicBezTo>
                    <a:pt x="200" y="311"/>
                    <a:pt x="311" y="200"/>
                    <a:pt x="447" y="200"/>
                  </a:cubicBezTo>
                  <a:cubicBezTo>
                    <a:pt x="584" y="200"/>
                    <a:pt x="695" y="311"/>
                    <a:pt x="695" y="447"/>
                  </a:cubicBezTo>
                  <a:lnTo>
                    <a:pt x="695" y="447"/>
                  </a:lnTo>
                  <a:lnTo>
                    <a:pt x="695" y="447"/>
                  </a:lnTo>
                  <a:cubicBezTo>
                    <a:pt x="695" y="584"/>
                    <a:pt x="584" y="695"/>
                    <a:pt x="447" y="695"/>
                  </a:cubicBezTo>
                  <a:cubicBezTo>
                    <a:pt x="311" y="695"/>
                    <a:pt x="200" y="584"/>
                    <a:pt x="200" y="447"/>
                  </a:cubicBezTo>
                  <a:close/>
                  <a:moveTo>
                    <a:pt x="1106" y="1767"/>
                  </a:moveTo>
                  <a:cubicBezTo>
                    <a:pt x="969" y="1767"/>
                    <a:pt x="858" y="1656"/>
                    <a:pt x="858" y="1520"/>
                  </a:cubicBezTo>
                  <a:cubicBezTo>
                    <a:pt x="858" y="1383"/>
                    <a:pt x="969" y="1272"/>
                    <a:pt x="1106" y="1272"/>
                  </a:cubicBezTo>
                  <a:cubicBezTo>
                    <a:pt x="1242" y="1272"/>
                    <a:pt x="1353" y="1383"/>
                    <a:pt x="1353" y="1520"/>
                  </a:cubicBezTo>
                  <a:cubicBezTo>
                    <a:pt x="1353" y="1656"/>
                    <a:pt x="1242" y="1767"/>
                    <a:pt x="1106" y="1767"/>
                  </a:cubicBezTo>
                  <a:close/>
                  <a:moveTo>
                    <a:pt x="1248" y="1096"/>
                  </a:moveTo>
                  <a:cubicBezTo>
                    <a:pt x="1203" y="1081"/>
                    <a:pt x="1155" y="1072"/>
                    <a:pt x="1106" y="1072"/>
                  </a:cubicBezTo>
                  <a:cubicBezTo>
                    <a:pt x="1056" y="1072"/>
                    <a:pt x="1008" y="1081"/>
                    <a:pt x="963" y="1096"/>
                  </a:cubicBezTo>
                  <a:lnTo>
                    <a:pt x="760" y="766"/>
                  </a:lnTo>
                  <a:cubicBezTo>
                    <a:pt x="820" y="707"/>
                    <a:pt x="864" y="632"/>
                    <a:pt x="883" y="547"/>
                  </a:cubicBezTo>
                  <a:lnTo>
                    <a:pt x="1328" y="547"/>
                  </a:lnTo>
                  <a:cubicBezTo>
                    <a:pt x="1347" y="632"/>
                    <a:pt x="1391" y="707"/>
                    <a:pt x="1451" y="766"/>
                  </a:cubicBezTo>
                  <a:lnTo>
                    <a:pt x="1248" y="1096"/>
                  </a:lnTo>
                  <a:close/>
                  <a:moveTo>
                    <a:pt x="1764" y="695"/>
                  </a:moveTo>
                  <a:cubicBezTo>
                    <a:pt x="1627" y="695"/>
                    <a:pt x="1516" y="584"/>
                    <a:pt x="1516" y="447"/>
                  </a:cubicBezTo>
                  <a:lnTo>
                    <a:pt x="1516" y="447"/>
                  </a:lnTo>
                  <a:lnTo>
                    <a:pt x="1516" y="447"/>
                  </a:lnTo>
                  <a:cubicBezTo>
                    <a:pt x="1516" y="311"/>
                    <a:pt x="1627" y="200"/>
                    <a:pt x="1764" y="200"/>
                  </a:cubicBezTo>
                  <a:cubicBezTo>
                    <a:pt x="1900" y="200"/>
                    <a:pt x="2011" y="311"/>
                    <a:pt x="2011" y="447"/>
                  </a:cubicBezTo>
                  <a:cubicBezTo>
                    <a:pt x="2011" y="584"/>
                    <a:pt x="1900" y="695"/>
                    <a:pt x="1764" y="6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6" name="矩形 25"/>
          <p:cNvSpPr/>
          <p:nvPr/>
        </p:nvSpPr>
        <p:spPr>
          <a:xfrm>
            <a:off x="6166283" y="1314975"/>
            <a:ext cx="2185707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381923" y="1314975"/>
            <a:ext cx="2303434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4195558" y="497607"/>
            <a:ext cx="3800883" cy="644367"/>
            <a:chOff x="4195558" y="497607"/>
            <a:chExt cx="3800883" cy="644367"/>
          </a:xfrm>
        </p:grpSpPr>
        <p:sp>
          <p:nvSpPr>
            <p:cNvPr id="2" name="矩形 1"/>
            <p:cNvSpPr/>
            <p:nvPr/>
          </p:nvSpPr>
          <p:spPr>
            <a:xfrm>
              <a:off x="5337214" y="497607"/>
              <a:ext cx="2031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651919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计划实施情况</a:t>
              </a:r>
              <a:endParaRPr lang="zh-CN" altLang="en-US" dirty="0">
                <a:solidFill>
                  <a:srgbClr val="651919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5155678" y="888058"/>
              <a:ext cx="1880643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NEW YEAR'S WORK FOCUS</a:t>
              </a:r>
              <a:endPara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 flipH="1">
              <a:off x="4195558" y="1015016"/>
              <a:ext cx="960120" cy="0"/>
            </a:xfrm>
            <a:prstGeom prst="line">
              <a:avLst/>
            </a:prstGeom>
            <a:ln>
              <a:solidFill>
                <a:srgbClr val="6519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7036321" y="993897"/>
              <a:ext cx="960120" cy="0"/>
            </a:xfrm>
            <a:prstGeom prst="line">
              <a:avLst/>
            </a:prstGeom>
            <a:ln>
              <a:solidFill>
                <a:srgbClr val="6519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1163955" y="3711506"/>
            <a:ext cx="9966960" cy="592723"/>
            <a:chOff x="1163955" y="3711506"/>
            <a:chExt cx="9966960" cy="592723"/>
          </a:xfrm>
        </p:grpSpPr>
        <p:sp>
          <p:nvSpPr>
            <p:cNvPr id="6" name="箭头: 五边形 5"/>
            <p:cNvSpPr/>
            <p:nvPr/>
          </p:nvSpPr>
          <p:spPr>
            <a:xfrm>
              <a:off x="1163955" y="3711539"/>
              <a:ext cx="1829165" cy="592690"/>
            </a:xfrm>
            <a:prstGeom prst="homePlate">
              <a:avLst>
                <a:gd name="adj" fmla="val 31034"/>
              </a:avLst>
            </a:prstGeom>
            <a:solidFill>
              <a:srgbClr val="741D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pc="-150">
                  <a:solidFill>
                    <a:schemeClr val="bg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标题文本</a:t>
              </a:r>
              <a:endParaRPr lang="zh-CN" altLang="en-US"/>
            </a:p>
          </p:txBody>
        </p:sp>
        <p:sp>
          <p:nvSpPr>
            <p:cNvPr id="7" name="箭头: V 形 6"/>
            <p:cNvSpPr/>
            <p:nvPr/>
          </p:nvSpPr>
          <p:spPr>
            <a:xfrm>
              <a:off x="2996754" y="3711538"/>
              <a:ext cx="2033540" cy="592680"/>
            </a:xfrm>
            <a:prstGeom prst="chevron">
              <a:avLst>
                <a:gd name="adj" fmla="val 34482"/>
              </a:avLst>
            </a:prstGeom>
            <a:solidFill>
              <a:srgbClr val="8333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pc="-150">
                  <a:solidFill>
                    <a:schemeClr val="bg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标题文本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箭头: V 形 7"/>
            <p:cNvSpPr/>
            <p:nvPr/>
          </p:nvSpPr>
          <p:spPr>
            <a:xfrm>
              <a:off x="5030294" y="3711527"/>
              <a:ext cx="2033540" cy="592680"/>
            </a:xfrm>
            <a:prstGeom prst="chevron">
              <a:avLst>
                <a:gd name="adj" fmla="val 34482"/>
              </a:avLst>
            </a:prstGeom>
            <a:solidFill>
              <a:srgbClr val="904A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pc="-150">
                  <a:solidFill>
                    <a:schemeClr val="bg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标题文本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箭头: V 形 8"/>
            <p:cNvSpPr/>
            <p:nvPr/>
          </p:nvSpPr>
          <p:spPr>
            <a:xfrm>
              <a:off x="7063834" y="3711517"/>
              <a:ext cx="2033540" cy="592680"/>
            </a:xfrm>
            <a:prstGeom prst="chevron">
              <a:avLst>
                <a:gd name="adj" fmla="val 34482"/>
              </a:avLst>
            </a:prstGeom>
            <a:solidFill>
              <a:srgbClr val="9E60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pc="-150">
                  <a:solidFill>
                    <a:schemeClr val="bg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标题文本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箭头: V 形 9"/>
            <p:cNvSpPr/>
            <p:nvPr/>
          </p:nvSpPr>
          <p:spPr>
            <a:xfrm>
              <a:off x="9097375" y="3711506"/>
              <a:ext cx="2033540" cy="592680"/>
            </a:xfrm>
            <a:prstGeom prst="chevron">
              <a:avLst>
                <a:gd name="adj" fmla="val 34482"/>
              </a:avLst>
            </a:prstGeom>
            <a:solidFill>
              <a:srgbClr val="AD77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pc="-150">
                  <a:solidFill>
                    <a:schemeClr val="bg1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标题文本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22764" y="2140679"/>
            <a:ext cx="3351682" cy="790345"/>
            <a:chOff x="1022764" y="2140679"/>
            <a:chExt cx="3351682" cy="790345"/>
          </a:xfrm>
        </p:grpSpPr>
        <p:sp>
          <p:nvSpPr>
            <p:cNvPr id="13" name="文本框 12"/>
            <p:cNvSpPr txBox="1"/>
            <p:nvPr/>
          </p:nvSpPr>
          <p:spPr>
            <a:xfrm>
              <a:off x="1022764" y="2140679"/>
              <a:ext cx="7153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651919"/>
                  </a:solidFill>
                  <a:latin typeface="Century Gothic" panose="020B0502020202020204" pitchFamily="34" charset="0"/>
                </a:rPr>
                <a:t>01</a:t>
              </a:r>
              <a:endParaRPr lang="zh-CN" altLang="en-US" sz="3200" b="1" dirty="0">
                <a:solidFill>
                  <a:srgbClr val="651919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 flipH="1">
              <a:off x="1554480" y="2140679"/>
              <a:ext cx="286470" cy="728122"/>
            </a:xfrm>
            <a:prstGeom prst="line">
              <a:avLst/>
            </a:prstGeom>
            <a:ln>
              <a:solidFill>
                <a:srgbClr val="6519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1954694" y="2140679"/>
              <a:ext cx="2419752" cy="7903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标题数字等都可以通过点击和重新输入进行更改建议正文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14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号字，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1.3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倍字间距</a:t>
              </a:r>
              <a:endParaRPr kumimoji="1"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4488190" y="2099878"/>
            <a:ext cx="715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651919"/>
                </a:solidFill>
                <a:latin typeface="Century Gothic" panose="020B0502020202020204" pitchFamily="34" charset="0"/>
              </a:rPr>
              <a:t>03</a:t>
            </a:r>
            <a:endParaRPr lang="zh-CN" altLang="en-US" sz="3200" b="1" dirty="0">
              <a:solidFill>
                <a:srgbClr val="651919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5019906" y="2099878"/>
            <a:ext cx="286470" cy="728122"/>
          </a:xfrm>
          <a:prstGeom prst="line">
            <a:avLst/>
          </a:prstGeom>
          <a:ln>
            <a:solidFill>
              <a:srgbClr val="65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5420120" y="2099878"/>
            <a:ext cx="2419752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953616" y="2059077"/>
            <a:ext cx="715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651919"/>
                </a:solidFill>
                <a:latin typeface="Century Gothic" panose="020B0502020202020204" pitchFamily="34" charset="0"/>
              </a:rPr>
              <a:t>05</a:t>
            </a:r>
            <a:endParaRPr lang="zh-CN" altLang="en-US" sz="3200" b="1" dirty="0">
              <a:solidFill>
                <a:srgbClr val="651919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8485332" y="2059077"/>
            <a:ext cx="286470" cy="728122"/>
          </a:xfrm>
          <a:prstGeom prst="line">
            <a:avLst/>
          </a:prstGeom>
          <a:ln>
            <a:solidFill>
              <a:srgbClr val="65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8885546" y="2059077"/>
            <a:ext cx="2419752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122332" y="5446758"/>
            <a:ext cx="715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651919"/>
                </a:solidFill>
                <a:latin typeface="Century Gothic" panose="020B0502020202020204" pitchFamily="34" charset="0"/>
              </a:rPr>
              <a:t>02</a:t>
            </a:r>
            <a:endParaRPr lang="zh-CN" altLang="en-US" sz="3200" b="1" dirty="0">
              <a:solidFill>
                <a:srgbClr val="651919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2654048" y="5446758"/>
            <a:ext cx="286470" cy="728122"/>
          </a:xfrm>
          <a:prstGeom prst="line">
            <a:avLst/>
          </a:prstGeom>
          <a:ln>
            <a:solidFill>
              <a:srgbClr val="65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3054262" y="5446758"/>
            <a:ext cx="2419752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131904" y="5384535"/>
            <a:ext cx="715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651919"/>
                </a:solidFill>
                <a:latin typeface="Century Gothic" panose="020B0502020202020204" pitchFamily="34" charset="0"/>
              </a:rPr>
              <a:t>04</a:t>
            </a:r>
            <a:endParaRPr lang="zh-CN" altLang="en-US" sz="3200" b="1" dirty="0">
              <a:solidFill>
                <a:srgbClr val="651919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6663620" y="5384535"/>
            <a:ext cx="286470" cy="728122"/>
          </a:xfrm>
          <a:prstGeom prst="line">
            <a:avLst/>
          </a:prstGeom>
          <a:ln>
            <a:solidFill>
              <a:srgbClr val="65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7063834" y="5384535"/>
            <a:ext cx="2419752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1954694" y="2931024"/>
            <a:ext cx="0" cy="680857"/>
          </a:xfrm>
          <a:prstGeom prst="line">
            <a:avLst/>
          </a:prstGeom>
          <a:ln>
            <a:solidFill>
              <a:srgbClr val="AD7777">
                <a:alpha val="28000"/>
              </a:srgb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4015904" y="4466454"/>
            <a:ext cx="0" cy="680857"/>
          </a:xfrm>
          <a:prstGeom prst="line">
            <a:avLst/>
          </a:prstGeom>
          <a:ln>
            <a:solidFill>
              <a:srgbClr val="AD7777">
                <a:alpha val="28000"/>
              </a:srgb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8038515" y="4466454"/>
            <a:ext cx="0" cy="680857"/>
          </a:xfrm>
          <a:prstGeom prst="line">
            <a:avLst/>
          </a:prstGeom>
          <a:ln>
            <a:solidFill>
              <a:srgbClr val="AD7777">
                <a:alpha val="28000"/>
              </a:srgb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6112992" y="2931024"/>
            <a:ext cx="0" cy="680857"/>
          </a:xfrm>
          <a:prstGeom prst="line">
            <a:avLst/>
          </a:prstGeom>
          <a:ln>
            <a:solidFill>
              <a:srgbClr val="AD7777">
                <a:alpha val="28000"/>
              </a:srgb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10061740" y="2890223"/>
            <a:ext cx="0" cy="680857"/>
          </a:xfrm>
          <a:prstGeom prst="line">
            <a:avLst/>
          </a:prstGeom>
          <a:ln>
            <a:solidFill>
              <a:srgbClr val="AD7777">
                <a:alpha val="28000"/>
              </a:srgb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635664" y="2652987"/>
            <a:ext cx="5444837" cy="94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spc="1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愿你的每一次努力都是拼尽了全力</a:t>
            </a:r>
            <a:endParaRPr lang="en-US" altLang="zh-CN" sz="2400" spc="100" dirty="0">
              <a:solidFill>
                <a:schemeClr val="bg1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spc="1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每一次的出发都是为了想去的地方</a:t>
            </a:r>
            <a:endParaRPr lang="zh-CN" altLang="en-US" sz="2400" spc="100" dirty="0">
              <a:solidFill>
                <a:schemeClr val="bg1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465868" y="4694959"/>
            <a:ext cx="3141171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spc="1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——Docer</a:t>
            </a:r>
            <a:endParaRPr lang="zh-CN" altLang="en-US" sz="2400" spc="100" dirty="0">
              <a:solidFill>
                <a:schemeClr val="bg1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48000" y="364204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</a:rPr>
              <a:t>May every effort you make be your best effor</a:t>
            </a:r>
            <a:endParaRPr lang="en-US" altLang="zh-CN" sz="1400" dirty="0">
              <a:solidFill>
                <a:schemeClr val="bg1"/>
              </a:solidFill>
            </a:endParaRPr>
          </a:p>
          <a:p>
            <a:pPr algn="ctr"/>
            <a:r>
              <a:rPr lang="zh-CN" altLang="en-US" sz="1400" dirty="0">
                <a:solidFill>
                  <a:schemeClr val="bg1"/>
                </a:solidFill>
              </a:rPr>
              <a:t>Every trip is for the place you want to go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90600" y="0"/>
            <a:ext cx="4305300" cy="6858000"/>
          </a:xfrm>
          <a:prstGeom prst="rect">
            <a:avLst/>
          </a:prstGeom>
          <a:solidFill>
            <a:srgbClr val="0C0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90600" cy="6858000"/>
          </a:xfrm>
          <a:prstGeom prst="rect">
            <a:avLst/>
          </a:prstGeom>
          <a:solidFill>
            <a:srgbClr val="6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9"/>
          <a:stretch>
            <a:fillRect/>
          </a:stretch>
        </p:blipFill>
        <p:spPr>
          <a:xfrm>
            <a:off x="990600" y="622596"/>
            <a:ext cx="4305300" cy="623540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096000" y="821666"/>
            <a:ext cx="172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40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defRPr>
            </a:lvl1pPr>
          </a:lstStyle>
          <a:p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目录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5128" y="3078578"/>
            <a:ext cx="3592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i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C</a:t>
            </a:r>
            <a:r>
              <a:rPr lang="en-US" altLang="zh-CN" sz="3200" b="1" i="1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ONTENTS</a:t>
            </a:r>
            <a:endParaRPr lang="en-US" altLang="zh-CN" sz="3200" b="1" i="1" dirty="0">
              <a:solidFill>
                <a:schemeClr val="bg1"/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077200" y="0"/>
            <a:ext cx="386862" cy="527538"/>
          </a:xfrm>
          <a:prstGeom prst="rect">
            <a:avLst/>
          </a:prstGeom>
          <a:solidFill>
            <a:srgbClr val="6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1855451" y="3575538"/>
            <a:ext cx="336549" cy="1160584"/>
          </a:xfrm>
          <a:prstGeom prst="rect">
            <a:avLst/>
          </a:prstGeom>
          <a:solidFill>
            <a:srgbClr val="6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0"/>
          <p:cNvSpPr/>
          <p:nvPr/>
        </p:nvSpPr>
        <p:spPr>
          <a:xfrm>
            <a:off x="9081639" y="5900691"/>
            <a:ext cx="433019" cy="503308"/>
          </a:xfrm>
          <a:custGeom>
            <a:avLst/>
            <a:gdLst>
              <a:gd name="connsiteX0" fmla="*/ 0 w 5026137"/>
              <a:gd name="connsiteY0" fmla="*/ 0 h 3361504"/>
              <a:gd name="connsiteX1" fmla="*/ 5026137 w 5026137"/>
              <a:gd name="connsiteY1" fmla="*/ 0 h 3361504"/>
              <a:gd name="connsiteX2" fmla="*/ 5026137 w 5026137"/>
              <a:gd name="connsiteY2" fmla="*/ 3361504 h 3361504"/>
              <a:gd name="connsiteX3" fmla="*/ 0 w 5026137"/>
              <a:gd name="connsiteY3" fmla="*/ 3361504 h 3361504"/>
              <a:gd name="connsiteX4" fmla="*/ 0 w 5026137"/>
              <a:gd name="connsiteY4" fmla="*/ 0 h 3361504"/>
              <a:gd name="connsiteX0-1" fmla="*/ 0 w 5026137"/>
              <a:gd name="connsiteY0-2" fmla="*/ 12700 h 3374204"/>
              <a:gd name="connsiteX1-3" fmla="*/ 2536936 w 5026137"/>
              <a:gd name="connsiteY1-4" fmla="*/ 0 h 3374204"/>
              <a:gd name="connsiteX2-5" fmla="*/ 5026137 w 5026137"/>
              <a:gd name="connsiteY2-6" fmla="*/ 12700 h 3374204"/>
              <a:gd name="connsiteX3-7" fmla="*/ 5026137 w 5026137"/>
              <a:gd name="connsiteY3-8" fmla="*/ 3374204 h 3374204"/>
              <a:gd name="connsiteX4-9" fmla="*/ 0 w 5026137"/>
              <a:gd name="connsiteY4-10" fmla="*/ 3374204 h 3374204"/>
              <a:gd name="connsiteX5" fmla="*/ 0 w 5026137"/>
              <a:gd name="connsiteY5" fmla="*/ 12700 h 3374204"/>
              <a:gd name="connsiteX0-11" fmla="*/ 0 w 5026137"/>
              <a:gd name="connsiteY0-12" fmla="*/ 1270000 h 4631504"/>
              <a:gd name="connsiteX1-13" fmla="*/ 2524236 w 5026137"/>
              <a:gd name="connsiteY1-14" fmla="*/ 0 h 4631504"/>
              <a:gd name="connsiteX2-15" fmla="*/ 5026137 w 5026137"/>
              <a:gd name="connsiteY2-16" fmla="*/ 1270000 h 4631504"/>
              <a:gd name="connsiteX3-17" fmla="*/ 5026137 w 5026137"/>
              <a:gd name="connsiteY3-18" fmla="*/ 4631504 h 4631504"/>
              <a:gd name="connsiteX4-19" fmla="*/ 0 w 5026137"/>
              <a:gd name="connsiteY4-20" fmla="*/ 4631504 h 4631504"/>
              <a:gd name="connsiteX5-21" fmla="*/ 0 w 5026137"/>
              <a:gd name="connsiteY5-22" fmla="*/ 1270000 h 4631504"/>
              <a:gd name="connsiteX0-23" fmla="*/ 0 w 5026137"/>
              <a:gd name="connsiteY0-24" fmla="*/ 1270000 h 4635500"/>
              <a:gd name="connsiteX1-25" fmla="*/ 2524236 w 5026137"/>
              <a:gd name="connsiteY1-26" fmla="*/ 0 h 4635500"/>
              <a:gd name="connsiteX2-27" fmla="*/ 5026137 w 5026137"/>
              <a:gd name="connsiteY2-28" fmla="*/ 1270000 h 4635500"/>
              <a:gd name="connsiteX3-29" fmla="*/ 5026137 w 5026137"/>
              <a:gd name="connsiteY3-30" fmla="*/ 4631504 h 4635500"/>
              <a:gd name="connsiteX4-31" fmla="*/ 2575036 w 5026137"/>
              <a:gd name="connsiteY4-32" fmla="*/ 4635500 h 4635500"/>
              <a:gd name="connsiteX5-33" fmla="*/ 0 w 5026137"/>
              <a:gd name="connsiteY5-34" fmla="*/ 4631504 h 4635500"/>
              <a:gd name="connsiteX6" fmla="*/ 0 w 5026137"/>
              <a:gd name="connsiteY6" fmla="*/ 1270000 h 4635500"/>
              <a:gd name="connsiteX0-35" fmla="*/ 0 w 5026137"/>
              <a:gd name="connsiteY0-36" fmla="*/ 1270000 h 5842000"/>
              <a:gd name="connsiteX1-37" fmla="*/ 2524236 w 5026137"/>
              <a:gd name="connsiteY1-38" fmla="*/ 0 h 5842000"/>
              <a:gd name="connsiteX2-39" fmla="*/ 5026137 w 5026137"/>
              <a:gd name="connsiteY2-40" fmla="*/ 1270000 h 5842000"/>
              <a:gd name="connsiteX3-41" fmla="*/ 5026137 w 5026137"/>
              <a:gd name="connsiteY3-42" fmla="*/ 4631504 h 5842000"/>
              <a:gd name="connsiteX4-43" fmla="*/ 2511536 w 5026137"/>
              <a:gd name="connsiteY4-44" fmla="*/ 5842000 h 5842000"/>
              <a:gd name="connsiteX5-45" fmla="*/ 0 w 5026137"/>
              <a:gd name="connsiteY5-46" fmla="*/ 4631504 h 5842000"/>
              <a:gd name="connsiteX6-47" fmla="*/ 0 w 5026137"/>
              <a:gd name="connsiteY6-48" fmla="*/ 1270000 h 5842000"/>
              <a:gd name="connsiteX0-49" fmla="*/ 0 w 5026137"/>
              <a:gd name="connsiteY0-50" fmla="*/ 1270000 h 5842000"/>
              <a:gd name="connsiteX1-51" fmla="*/ 2524236 w 5026137"/>
              <a:gd name="connsiteY1-52" fmla="*/ 0 h 5842000"/>
              <a:gd name="connsiteX2-53" fmla="*/ 5026137 w 5026137"/>
              <a:gd name="connsiteY2-54" fmla="*/ 1270000 h 5842000"/>
              <a:gd name="connsiteX3-55" fmla="*/ 5026137 w 5026137"/>
              <a:gd name="connsiteY3-56" fmla="*/ 4631504 h 5842000"/>
              <a:gd name="connsiteX4-57" fmla="*/ 2511536 w 5026137"/>
              <a:gd name="connsiteY4-58" fmla="*/ 5842000 h 5842000"/>
              <a:gd name="connsiteX5-59" fmla="*/ 0 w 5026137"/>
              <a:gd name="connsiteY5-60" fmla="*/ 4555304 h 5842000"/>
              <a:gd name="connsiteX6-61" fmla="*/ 0 w 5026137"/>
              <a:gd name="connsiteY6-62" fmla="*/ 1270000 h 5842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47" y="connsiteY6-48"/>
              </a:cxn>
            </a:cxnLst>
            <a:rect l="l" t="t" r="r" b="b"/>
            <a:pathLst>
              <a:path w="5026137" h="5842000">
                <a:moveTo>
                  <a:pt x="0" y="1270000"/>
                </a:moveTo>
                <a:lnTo>
                  <a:pt x="2524236" y="0"/>
                </a:lnTo>
                <a:lnTo>
                  <a:pt x="5026137" y="1270000"/>
                </a:lnTo>
                <a:lnTo>
                  <a:pt x="5026137" y="4631504"/>
                </a:lnTo>
                <a:lnTo>
                  <a:pt x="2511536" y="5842000"/>
                </a:lnTo>
                <a:lnTo>
                  <a:pt x="0" y="4555304"/>
                </a:lnTo>
                <a:lnTo>
                  <a:pt x="0" y="1270000"/>
                </a:lnTo>
                <a:close/>
              </a:path>
            </a:pathLst>
          </a:custGeom>
          <a:solidFill>
            <a:srgbClr val="6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>
            <a:off x="6256213" y="1746738"/>
            <a:ext cx="594947" cy="0"/>
          </a:xfrm>
          <a:prstGeom prst="line">
            <a:avLst/>
          </a:prstGeom>
          <a:ln w="19050">
            <a:solidFill>
              <a:srgbClr val="65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7049509" y="2090188"/>
            <a:ext cx="2139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ea typeface="汉仪大宋简" panose="02010609000101010101" pitchFamily="49" charset="-122"/>
              </a:rPr>
              <a:t>全年工作概述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ea typeface="汉仪大宋简" panose="0201060900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049509" y="2837195"/>
            <a:ext cx="1896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>
                    <a:lumMod val="65000"/>
                  </a:schemeClr>
                </a:solidFill>
                <a:ea typeface="汉仪大宋简" panose="02010609000101010101" pitchFamily="49" charset="-122"/>
              </a:defRPr>
            </a:lvl1pPr>
          </a:lstStyle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工作完成情况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049509" y="3637415"/>
            <a:ext cx="1896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>
                    <a:lumMod val="65000"/>
                  </a:schemeClr>
                </a:solidFill>
                <a:ea typeface="汉仪大宋简" panose="02010609000101010101" pitchFamily="49" charset="-122"/>
              </a:defRPr>
            </a:lvl1pPr>
          </a:lstStyle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项目成果展示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049509" y="4413740"/>
            <a:ext cx="3473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>
                    <a:lumMod val="65000"/>
                  </a:schemeClr>
                </a:solidFill>
                <a:ea typeface="汉仪大宋简" panose="02010609000101010101" pitchFamily="49" charset="-122"/>
              </a:defRPr>
            </a:lvl1pPr>
          </a:lstStyle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工作不足之处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049509" y="5164543"/>
            <a:ext cx="1896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bg1">
                    <a:lumMod val="65000"/>
                  </a:schemeClr>
                </a:solidFill>
                <a:ea typeface="汉仪大宋简" panose="02010609000101010101" pitchFamily="49" charset="-122"/>
              </a:defRPr>
            </a:lvl1pPr>
          </a:lstStyle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新年工作计划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049509" y="2431727"/>
            <a:ext cx="284715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OVERVIEW OF THE YEAR-ROUND WORK</a:t>
            </a:r>
            <a:endParaRPr lang="zh-CN" altLang="en-US" sz="105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049509" y="3168918"/>
            <a:ext cx="204218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COMPLETION OF WORK</a:t>
            </a:r>
            <a:endParaRPr lang="zh-CN" altLang="en-US" sz="105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049509" y="3998190"/>
            <a:ext cx="350159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DEMONSTRATION OF PROJECT RESULTS</a:t>
            </a:r>
            <a:endParaRPr lang="zh-CN" altLang="en-US" sz="105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049509" y="4784479"/>
            <a:ext cx="14924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WORK DEFICIENCIES</a:t>
            </a:r>
            <a:endParaRPr lang="zh-CN" altLang="en-US" sz="105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049509" y="5531486"/>
            <a:ext cx="249406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NEW YEAR'S WORK PLAN</a:t>
            </a:r>
            <a:endParaRPr lang="zh-CN" altLang="en-US" sz="105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221044" y="2063518"/>
            <a:ext cx="121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651919"/>
                </a:solidFill>
                <a:latin typeface="Century Gothic" panose="020B0502020202020204" pitchFamily="34" charset="0"/>
              </a:rPr>
              <a:t>01</a:t>
            </a:r>
            <a:endParaRPr lang="zh-CN" altLang="en-US" sz="3600" dirty="0">
              <a:solidFill>
                <a:srgbClr val="651919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221044" y="2812832"/>
            <a:ext cx="121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651919"/>
                </a:solidFill>
                <a:latin typeface="Century Gothic" panose="020B0502020202020204" pitchFamily="34" charset="0"/>
              </a:rPr>
              <a:t>02</a:t>
            </a:r>
            <a:endParaRPr lang="zh-CN" altLang="en-US" sz="3600" dirty="0">
              <a:solidFill>
                <a:srgbClr val="651919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221044" y="3610715"/>
            <a:ext cx="121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651919"/>
                </a:solidFill>
                <a:latin typeface="Century Gothic" panose="020B0502020202020204" pitchFamily="34" charset="0"/>
              </a:rPr>
              <a:t>03</a:t>
            </a:r>
            <a:endParaRPr lang="zh-CN" altLang="en-US" sz="3600" dirty="0">
              <a:solidFill>
                <a:srgbClr val="651919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221044" y="4408598"/>
            <a:ext cx="121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651919"/>
                </a:solidFill>
                <a:latin typeface="Century Gothic" panose="020B0502020202020204" pitchFamily="34" charset="0"/>
              </a:rPr>
              <a:t>04</a:t>
            </a:r>
            <a:endParaRPr lang="zh-CN" altLang="en-US" sz="3600" dirty="0">
              <a:solidFill>
                <a:srgbClr val="651919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221044" y="5164543"/>
            <a:ext cx="1219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651919"/>
                </a:solidFill>
                <a:latin typeface="Century Gothic" panose="020B0502020202020204" pitchFamily="34" charset="0"/>
              </a:rPr>
              <a:t>05</a:t>
            </a:r>
            <a:endParaRPr lang="zh-CN" altLang="en-US" sz="3600" dirty="0">
              <a:solidFill>
                <a:srgbClr val="651919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1D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big-heart_77483"/>
          <p:cNvSpPr>
            <a:spLocks noChangeAspect="1"/>
          </p:cNvSpPr>
          <p:nvPr/>
        </p:nvSpPr>
        <p:spPr bwMode="auto">
          <a:xfrm>
            <a:off x="922265" y="2294799"/>
            <a:ext cx="336579" cy="336304"/>
          </a:xfrm>
          <a:custGeom>
            <a:avLst/>
            <a:gdLst>
              <a:gd name="T0" fmla="*/ 4032 w 4680"/>
              <a:gd name="T1" fmla="*/ 894 h 4683"/>
              <a:gd name="T2" fmla="*/ 2716 w 4680"/>
              <a:gd name="T3" fmla="*/ 894 h 4683"/>
              <a:gd name="T4" fmla="*/ 3505 w 4680"/>
              <a:gd name="T5" fmla="*/ 254 h 4683"/>
              <a:gd name="T6" fmla="*/ 3525 w 4680"/>
              <a:gd name="T7" fmla="*/ 66 h 4683"/>
              <a:gd name="T8" fmla="*/ 3337 w 4680"/>
              <a:gd name="T9" fmla="*/ 46 h 4683"/>
              <a:gd name="T10" fmla="*/ 2340 w 4680"/>
              <a:gd name="T11" fmla="*/ 855 h 4683"/>
              <a:gd name="T12" fmla="*/ 1343 w 4680"/>
              <a:gd name="T13" fmla="*/ 46 h 4683"/>
              <a:gd name="T14" fmla="*/ 1155 w 4680"/>
              <a:gd name="T15" fmla="*/ 66 h 4683"/>
              <a:gd name="T16" fmla="*/ 1175 w 4680"/>
              <a:gd name="T17" fmla="*/ 253 h 4683"/>
              <a:gd name="T18" fmla="*/ 1964 w 4680"/>
              <a:gd name="T19" fmla="*/ 894 h 4683"/>
              <a:gd name="T20" fmla="*/ 648 w 4680"/>
              <a:gd name="T21" fmla="*/ 894 h 4683"/>
              <a:gd name="T22" fmla="*/ 0 w 4680"/>
              <a:gd name="T23" fmla="*/ 1542 h 4683"/>
              <a:gd name="T24" fmla="*/ 0 w 4680"/>
              <a:gd name="T25" fmla="*/ 3730 h 4683"/>
              <a:gd name="T26" fmla="*/ 648 w 4680"/>
              <a:gd name="T27" fmla="*/ 4378 h 4683"/>
              <a:gd name="T28" fmla="*/ 673 w 4680"/>
              <a:gd name="T29" fmla="*/ 4378 h 4683"/>
              <a:gd name="T30" fmla="*/ 673 w 4680"/>
              <a:gd name="T31" fmla="*/ 4550 h 4683"/>
              <a:gd name="T32" fmla="*/ 806 w 4680"/>
              <a:gd name="T33" fmla="*/ 4683 h 4683"/>
              <a:gd name="T34" fmla="*/ 1240 w 4680"/>
              <a:gd name="T35" fmla="*/ 4683 h 4683"/>
              <a:gd name="T36" fmla="*/ 1374 w 4680"/>
              <a:gd name="T37" fmla="*/ 4550 h 4683"/>
              <a:gd name="T38" fmla="*/ 1374 w 4680"/>
              <a:gd name="T39" fmla="*/ 4378 h 4683"/>
              <a:gd name="T40" fmla="*/ 3306 w 4680"/>
              <a:gd name="T41" fmla="*/ 4378 h 4683"/>
              <a:gd name="T42" fmla="*/ 3306 w 4680"/>
              <a:gd name="T43" fmla="*/ 4550 h 4683"/>
              <a:gd name="T44" fmla="*/ 3440 w 4680"/>
              <a:gd name="T45" fmla="*/ 4683 h 4683"/>
              <a:gd name="T46" fmla="*/ 3874 w 4680"/>
              <a:gd name="T47" fmla="*/ 4683 h 4683"/>
              <a:gd name="T48" fmla="*/ 4007 w 4680"/>
              <a:gd name="T49" fmla="*/ 4550 h 4683"/>
              <a:gd name="T50" fmla="*/ 4007 w 4680"/>
              <a:gd name="T51" fmla="*/ 4378 h 4683"/>
              <a:gd name="T52" fmla="*/ 4032 w 4680"/>
              <a:gd name="T53" fmla="*/ 4378 h 4683"/>
              <a:gd name="T54" fmla="*/ 4680 w 4680"/>
              <a:gd name="T55" fmla="*/ 3730 h 4683"/>
              <a:gd name="T56" fmla="*/ 4680 w 4680"/>
              <a:gd name="T57" fmla="*/ 1542 h 4683"/>
              <a:gd name="T58" fmla="*/ 4032 w 4680"/>
              <a:gd name="T59" fmla="*/ 894 h 4683"/>
              <a:gd name="T60" fmla="*/ 3031 w 4680"/>
              <a:gd name="T61" fmla="*/ 3730 h 4683"/>
              <a:gd name="T62" fmla="*/ 2884 w 4680"/>
              <a:gd name="T63" fmla="*/ 3877 h 4683"/>
              <a:gd name="T64" fmla="*/ 652 w 4680"/>
              <a:gd name="T65" fmla="*/ 3877 h 4683"/>
              <a:gd name="T66" fmla="*/ 505 w 4680"/>
              <a:gd name="T67" fmla="*/ 3730 h 4683"/>
              <a:gd name="T68" fmla="*/ 505 w 4680"/>
              <a:gd name="T69" fmla="*/ 1542 h 4683"/>
              <a:gd name="T70" fmla="*/ 652 w 4680"/>
              <a:gd name="T71" fmla="*/ 1395 h 4683"/>
              <a:gd name="T72" fmla="*/ 2884 w 4680"/>
              <a:gd name="T73" fmla="*/ 1395 h 4683"/>
              <a:gd name="T74" fmla="*/ 3031 w 4680"/>
              <a:gd name="T75" fmla="*/ 1542 h 4683"/>
              <a:gd name="T76" fmla="*/ 3031 w 4680"/>
              <a:gd name="T77" fmla="*/ 3730 h 4683"/>
              <a:gd name="T78" fmla="*/ 3948 w 4680"/>
              <a:gd name="T79" fmla="*/ 1491 h 4683"/>
              <a:gd name="T80" fmla="*/ 4168 w 4680"/>
              <a:gd name="T81" fmla="*/ 1712 h 4683"/>
              <a:gd name="T82" fmla="*/ 3948 w 4680"/>
              <a:gd name="T83" fmla="*/ 1932 h 4683"/>
              <a:gd name="T84" fmla="*/ 3727 w 4680"/>
              <a:gd name="T85" fmla="*/ 1712 h 4683"/>
              <a:gd name="T86" fmla="*/ 3948 w 4680"/>
              <a:gd name="T87" fmla="*/ 1491 h 4683"/>
              <a:gd name="T88" fmla="*/ 3948 w 4680"/>
              <a:gd name="T89" fmla="*/ 2315 h 4683"/>
              <a:gd name="T90" fmla="*/ 4168 w 4680"/>
              <a:gd name="T91" fmla="*/ 2535 h 4683"/>
              <a:gd name="T92" fmla="*/ 3948 w 4680"/>
              <a:gd name="T93" fmla="*/ 2756 h 4683"/>
              <a:gd name="T94" fmla="*/ 3727 w 4680"/>
              <a:gd name="T95" fmla="*/ 2535 h 4683"/>
              <a:gd name="T96" fmla="*/ 3948 w 4680"/>
              <a:gd name="T97" fmla="*/ 2315 h 4683"/>
              <a:gd name="T98" fmla="*/ 4032 w 4680"/>
              <a:gd name="T99" fmla="*/ 4112 h 4683"/>
              <a:gd name="T100" fmla="*/ 3532 w 4680"/>
              <a:gd name="T101" fmla="*/ 4112 h 4683"/>
              <a:gd name="T102" fmla="*/ 3532 w 4680"/>
              <a:gd name="T103" fmla="*/ 3784 h 4683"/>
              <a:gd name="T104" fmla="*/ 4409 w 4680"/>
              <a:gd name="T105" fmla="*/ 3784 h 4683"/>
              <a:gd name="T106" fmla="*/ 4032 w 4680"/>
              <a:gd name="T107" fmla="*/ 4112 h 4683"/>
              <a:gd name="T108" fmla="*/ 4413 w 4680"/>
              <a:gd name="T109" fmla="*/ 3518 h 4683"/>
              <a:gd name="T110" fmla="*/ 3532 w 4680"/>
              <a:gd name="T111" fmla="*/ 3518 h 4683"/>
              <a:gd name="T112" fmla="*/ 3532 w 4680"/>
              <a:gd name="T113" fmla="*/ 3225 h 4683"/>
              <a:gd name="T114" fmla="*/ 4413 w 4680"/>
              <a:gd name="T115" fmla="*/ 3225 h 4683"/>
              <a:gd name="T116" fmla="*/ 4413 w 4680"/>
              <a:gd name="T117" fmla="*/ 3518 h 4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680" h="4683">
                <a:moveTo>
                  <a:pt x="4032" y="894"/>
                </a:moveTo>
                <a:lnTo>
                  <a:pt x="2716" y="894"/>
                </a:lnTo>
                <a:lnTo>
                  <a:pt x="3505" y="254"/>
                </a:lnTo>
                <a:cubicBezTo>
                  <a:pt x="3562" y="207"/>
                  <a:pt x="3571" y="123"/>
                  <a:pt x="3525" y="66"/>
                </a:cubicBezTo>
                <a:cubicBezTo>
                  <a:pt x="3478" y="9"/>
                  <a:pt x="3394" y="0"/>
                  <a:pt x="3337" y="46"/>
                </a:cubicBezTo>
                <a:lnTo>
                  <a:pt x="2340" y="855"/>
                </a:lnTo>
                <a:lnTo>
                  <a:pt x="1343" y="46"/>
                </a:lnTo>
                <a:cubicBezTo>
                  <a:pt x="1286" y="0"/>
                  <a:pt x="1202" y="9"/>
                  <a:pt x="1155" y="66"/>
                </a:cubicBezTo>
                <a:cubicBezTo>
                  <a:pt x="1109" y="123"/>
                  <a:pt x="1118" y="207"/>
                  <a:pt x="1175" y="253"/>
                </a:cubicBezTo>
                <a:lnTo>
                  <a:pt x="1964" y="894"/>
                </a:lnTo>
                <a:lnTo>
                  <a:pt x="648" y="894"/>
                </a:lnTo>
                <a:cubicBezTo>
                  <a:pt x="291" y="894"/>
                  <a:pt x="0" y="1185"/>
                  <a:pt x="0" y="1542"/>
                </a:cubicBezTo>
                <a:lnTo>
                  <a:pt x="0" y="3730"/>
                </a:lnTo>
                <a:cubicBezTo>
                  <a:pt x="0" y="4088"/>
                  <a:pt x="291" y="4378"/>
                  <a:pt x="648" y="4378"/>
                </a:cubicBezTo>
                <a:lnTo>
                  <a:pt x="673" y="4378"/>
                </a:lnTo>
                <a:lnTo>
                  <a:pt x="673" y="4550"/>
                </a:lnTo>
                <a:cubicBezTo>
                  <a:pt x="673" y="4624"/>
                  <a:pt x="733" y="4683"/>
                  <a:pt x="806" y="4683"/>
                </a:cubicBezTo>
                <a:lnTo>
                  <a:pt x="1240" y="4683"/>
                </a:lnTo>
                <a:cubicBezTo>
                  <a:pt x="1314" y="4683"/>
                  <a:pt x="1374" y="4624"/>
                  <a:pt x="1374" y="4550"/>
                </a:cubicBezTo>
                <a:lnTo>
                  <a:pt x="1374" y="4378"/>
                </a:lnTo>
                <a:lnTo>
                  <a:pt x="3306" y="4378"/>
                </a:lnTo>
                <a:lnTo>
                  <a:pt x="3306" y="4550"/>
                </a:lnTo>
                <a:cubicBezTo>
                  <a:pt x="3306" y="4624"/>
                  <a:pt x="3366" y="4683"/>
                  <a:pt x="3440" y="4683"/>
                </a:cubicBezTo>
                <a:lnTo>
                  <a:pt x="3874" y="4683"/>
                </a:lnTo>
                <a:cubicBezTo>
                  <a:pt x="3947" y="4683"/>
                  <a:pt x="4007" y="4624"/>
                  <a:pt x="4007" y="4550"/>
                </a:cubicBezTo>
                <a:lnTo>
                  <a:pt x="4007" y="4378"/>
                </a:lnTo>
                <a:lnTo>
                  <a:pt x="4032" y="4378"/>
                </a:lnTo>
                <a:cubicBezTo>
                  <a:pt x="4389" y="4378"/>
                  <a:pt x="4680" y="4088"/>
                  <a:pt x="4680" y="3730"/>
                </a:cubicBezTo>
                <a:lnTo>
                  <a:pt x="4680" y="1542"/>
                </a:lnTo>
                <a:cubicBezTo>
                  <a:pt x="4680" y="1185"/>
                  <a:pt x="4389" y="894"/>
                  <a:pt x="4032" y="894"/>
                </a:cubicBezTo>
                <a:close/>
                <a:moveTo>
                  <a:pt x="3031" y="3730"/>
                </a:moveTo>
                <a:cubicBezTo>
                  <a:pt x="3031" y="3811"/>
                  <a:pt x="2965" y="3877"/>
                  <a:pt x="2884" y="3877"/>
                </a:cubicBezTo>
                <a:lnTo>
                  <a:pt x="652" y="3877"/>
                </a:lnTo>
                <a:cubicBezTo>
                  <a:pt x="571" y="3877"/>
                  <a:pt x="505" y="3811"/>
                  <a:pt x="505" y="3730"/>
                </a:cubicBezTo>
                <a:lnTo>
                  <a:pt x="505" y="1542"/>
                </a:lnTo>
                <a:cubicBezTo>
                  <a:pt x="505" y="1461"/>
                  <a:pt x="571" y="1395"/>
                  <a:pt x="652" y="1395"/>
                </a:cubicBezTo>
                <a:lnTo>
                  <a:pt x="2884" y="1395"/>
                </a:lnTo>
                <a:cubicBezTo>
                  <a:pt x="2965" y="1395"/>
                  <a:pt x="3031" y="1461"/>
                  <a:pt x="3031" y="1542"/>
                </a:cubicBezTo>
                <a:lnTo>
                  <a:pt x="3031" y="3730"/>
                </a:lnTo>
                <a:close/>
                <a:moveTo>
                  <a:pt x="3948" y="1491"/>
                </a:moveTo>
                <a:cubicBezTo>
                  <a:pt x="4069" y="1491"/>
                  <a:pt x="4168" y="1590"/>
                  <a:pt x="4168" y="1712"/>
                </a:cubicBezTo>
                <a:cubicBezTo>
                  <a:pt x="4168" y="1833"/>
                  <a:pt x="4069" y="1932"/>
                  <a:pt x="3948" y="1932"/>
                </a:cubicBezTo>
                <a:cubicBezTo>
                  <a:pt x="3826" y="1932"/>
                  <a:pt x="3727" y="1833"/>
                  <a:pt x="3727" y="1712"/>
                </a:cubicBezTo>
                <a:cubicBezTo>
                  <a:pt x="3727" y="1590"/>
                  <a:pt x="3826" y="1491"/>
                  <a:pt x="3948" y="1491"/>
                </a:cubicBezTo>
                <a:close/>
                <a:moveTo>
                  <a:pt x="3948" y="2315"/>
                </a:moveTo>
                <a:cubicBezTo>
                  <a:pt x="4069" y="2315"/>
                  <a:pt x="4168" y="2414"/>
                  <a:pt x="4168" y="2535"/>
                </a:cubicBezTo>
                <a:cubicBezTo>
                  <a:pt x="4168" y="2657"/>
                  <a:pt x="4069" y="2756"/>
                  <a:pt x="3948" y="2756"/>
                </a:cubicBezTo>
                <a:cubicBezTo>
                  <a:pt x="3826" y="2756"/>
                  <a:pt x="3727" y="2657"/>
                  <a:pt x="3727" y="2535"/>
                </a:cubicBezTo>
                <a:cubicBezTo>
                  <a:pt x="3727" y="2414"/>
                  <a:pt x="3826" y="2315"/>
                  <a:pt x="3948" y="2315"/>
                </a:cubicBezTo>
                <a:close/>
                <a:moveTo>
                  <a:pt x="4032" y="4112"/>
                </a:moveTo>
                <a:lnTo>
                  <a:pt x="3532" y="4112"/>
                </a:lnTo>
                <a:lnTo>
                  <a:pt x="3532" y="3784"/>
                </a:lnTo>
                <a:lnTo>
                  <a:pt x="4409" y="3784"/>
                </a:lnTo>
                <a:cubicBezTo>
                  <a:pt x="4383" y="3969"/>
                  <a:pt x="4224" y="4112"/>
                  <a:pt x="4032" y="4112"/>
                </a:cubicBezTo>
                <a:close/>
                <a:moveTo>
                  <a:pt x="4413" y="3518"/>
                </a:moveTo>
                <a:lnTo>
                  <a:pt x="3532" y="3518"/>
                </a:lnTo>
                <a:lnTo>
                  <a:pt x="3532" y="3225"/>
                </a:lnTo>
                <a:lnTo>
                  <a:pt x="4413" y="3225"/>
                </a:lnTo>
                <a:lnTo>
                  <a:pt x="4413" y="35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big-heart_77483"/>
          <p:cNvSpPr>
            <a:spLocks noChangeAspect="1"/>
          </p:cNvSpPr>
          <p:nvPr/>
        </p:nvSpPr>
        <p:spPr bwMode="auto">
          <a:xfrm>
            <a:off x="2141466" y="2294927"/>
            <a:ext cx="336579" cy="336049"/>
          </a:xfrm>
          <a:custGeom>
            <a:avLst/>
            <a:gdLst>
              <a:gd name="connsiteX0" fmla="*/ 447961 w 581483"/>
              <a:gd name="connsiteY0" fmla="*/ 200403 h 580569"/>
              <a:gd name="connsiteX1" fmla="*/ 464384 w 581483"/>
              <a:gd name="connsiteY1" fmla="*/ 209058 h 580569"/>
              <a:gd name="connsiteX2" fmla="*/ 464384 w 581483"/>
              <a:gd name="connsiteY2" fmla="*/ 371612 h 580569"/>
              <a:gd name="connsiteX3" fmla="*/ 430203 w 581483"/>
              <a:gd name="connsiteY3" fmla="*/ 374812 h 580569"/>
              <a:gd name="connsiteX4" fmla="*/ 427087 w 581483"/>
              <a:gd name="connsiteY4" fmla="*/ 340683 h 580569"/>
              <a:gd name="connsiteX5" fmla="*/ 427087 w 581483"/>
              <a:gd name="connsiteY5" fmla="*/ 240075 h 580569"/>
              <a:gd name="connsiteX6" fmla="*/ 430203 w 581483"/>
              <a:gd name="connsiteY6" fmla="*/ 205947 h 580569"/>
              <a:gd name="connsiteX7" fmla="*/ 447961 w 581483"/>
              <a:gd name="connsiteY7" fmla="*/ 200403 h 580569"/>
              <a:gd name="connsiteX8" fmla="*/ 48514 w 581483"/>
              <a:gd name="connsiteY8" fmla="*/ 184637 h 580569"/>
              <a:gd name="connsiteX9" fmla="*/ 48514 w 581483"/>
              <a:gd name="connsiteY9" fmla="*/ 392932 h 580569"/>
              <a:gd name="connsiteX10" fmla="*/ 109669 w 581483"/>
              <a:gd name="connsiteY10" fmla="*/ 392932 h 580569"/>
              <a:gd name="connsiteX11" fmla="*/ 109669 w 581483"/>
              <a:gd name="connsiteY11" fmla="*/ 184637 h 580569"/>
              <a:gd name="connsiteX12" fmla="*/ 511047 w 581483"/>
              <a:gd name="connsiteY12" fmla="*/ 124686 h 580569"/>
              <a:gd name="connsiteX13" fmla="*/ 527471 w 581483"/>
              <a:gd name="connsiteY13" fmla="*/ 133340 h 580569"/>
              <a:gd name="connsiteX14" fmla="*/ 527471 w 581483"/>
              <a:gd name="connsiteY14" fmla="*/ 447415 h 580569"/>
              <a:gd name="connsiteX15" fmla="*/ 493288 w 581483"/>
              <a:gd name="connsiteY15" fmla="*/ 450615 h 580569"/>
              <a:gd name="connsiteX16" fmla="*/ 490262 w 581483"/>
              <a:gd name="connsiteY16" fmla="*/ 416488 h 580569"/>
              <a:gd name="connsiteX17" fmla="*/ 490262 w 581483"/>
              <a:gd name="connsiteY17" fmla="*/ 164357 h 580569"/>
              <a:gd name="connsiteX18" fmla="*/ 493288 w 581483"/>
              <a:gd name="connsiteY18" fmla="*/ 130230 h 580569"/>
              <a:gd name="connsiteX19" fmla="*/ 511047 w 581483"/>
              <a:gd name="connsiteY19" fmla="*/ 124686 h 580569"/>
              <a:gd name="connsiteX20" fmla="*/ 339154 w 581483"/>
              <a:gd name="connsiteY20" fmla="*/ 67338 h 580569"/>
              <a:gd name="connsiteX21" fmla="*/ 158094 w 581483"/>
              <a:gd name="connsiteY21" fmla="*/ 177173 h 580569"/>
              <a:gd name="connsiteX22" fmla="*/ 158094 w 581483"/>
              <a:gd name="connsiteY22" fmla="*/ 403596 h 580569"/>
              <a:gd name="connsiteX23" fmla="*/ 339154 w 581483"/>
              <a:gd name="connsiteY23" fmla="*/ 513430 h 580569"/>
              <a:gd name="connsiteX24" fmla="*/ 375384 w 581483"/>
              <a:gd name="connsiteY24" fmla="*/ 3090 h 580569"/>
              <a:gd name="connsiteX25" fmla="*/ 387579 w 581483"/>
              <a:gd name="connsiteY25" fmla="*/ 24240 h 580569"/>
              <a:gd name="connsiteX26" fmla="*/ 387579 w 581483"/>
              <a:gd name="connsiteY26" fmla="*/ 556351 h 580569"/>
              <a:gd name="connsiteX27" fmla="*/ 375295 w 581483"/>
              <a:gd name="connsiteY27" fmla="*/ 577412 h 580569"/>
              <a:gd name="connsiteX28" fmla="*/ 350815 w 581483"/>
              <a:gd name="connsiteY28" fmla="*/ 577056 h 580569"/>
              <a:gd name="connsiteX29" fmla="*/ 126938 w 581483"/>
              <a:gd name="connsiteY29" fmla="*/ 441274 h 580569"/>
              <a:gd name="connsiteX30" fmla="*/ 24213 w 581483"/>
              <a:gd name="connsiteY30" fmla="*/ 441274 h 580569"/>
              <a:gd name="connsiteX31" fmla="*/ 0 w 581483"/>
              <a:gd name="connsiteY31" fmla="*/ 417103 h 580569"/>
              <a:gd name="connsiteX32" fmla="*/ 0 w 581483"/>
              <a:gd name="connsiteY32" fmla="*/ 160378 h 580569"/>
              <a:gd name="connsiteX33" fmla="*/ 24213 w 581483"/>
              <a:gd name="connsiteY33" fmla="*/ 136207 h 580569"/>
              <a:gd name="connsiteX34" fmla="*/ 132190 w 581483"/>
              <a:gd name="connsiteY34" fmla="*/ 136207 h 580569"/>
              <a:gd name="connsiteX35" fmla="*/ 350904 w 581483"/>
              <a:gd name="connsiteY35" fmla="*/ 3446 h 580569"/>
              <a:gd name="connsiteX36" fmla="*/ 375384 w 581483"/>
              <a:gd name="connsiteY36" fmla="*/ 3090 h 58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81483" h="580569">
                <a:moveTo>
                  <a:pt x="447961" y="200403"/>
                </a:moveTo>
                <a:cubicBezTo>
                  <a:pt x="454147" y="200970"/>
                  <a:pt x="460111" y="203903"/>
                  <a:pt x="464384" y="209058"/>
                </a:cubicBezTo>
                <a:cubicBezTo>
                  <a:pt x="502214" y="254651"/>
                  <a:pt x="502214" y="326019"/>
                  <a:pt x="464384" y="371612"/>
                </a:cubicBezTo>
                <a:cubicBezTo>
                  <a:pt x="459488" y="377389"/>
                  <a:pt x="442932" y="384677"/>
                  <a:pt x="430203" y="374812"/>
                </a:cubicBezTo>
                <a:cubicBezTo>
                  <a:pt x="419610" y="366546"/>
                  <a:pt x="418542" y="350993"/>
                  <a:pt x="427087" y="340683"/>
                </a:cubicBezTo>
                <a:cubicBezTo>
                  <a:pt x="449785" y="313398"/>
                  <a:pt x="449785" y="267360"/>
                  <a:pt x="427087" y="240075"/>
                </a:cubicBezTo>
                <a:cubicBezTo>
                  <a:pt x="418453" y="229766"/>
                  <a:pt x="419877" y="214479"/>
                  <a:pt x="430203" y="205947"/>
                </a:cubicBezTo>
                <a:cubicBezTo>
                  <a:pt x="435366" y="201637"/>
                  <a:pt x="441774" y="199837"/>
                  <a:pt x="447961" y="200403"/>
                </a:cubicBezTo>
                <a:close/>
                <a:moveTo>
                  <a:pt x="48514" y="184637"/>
                </a:moveTo>
                <a:lnTo>
                  <a:pt x="48514" y="392932"/>
                </a:lnTo>
                <a:lnTo>
                  <a:pt x="109669" y="392932"/>
                </a:lnTo>
                <a:lnTo>
                  <a:pt x="109669" y="184637"/>
                </a:lnTo>
                <a:close/>
                <a:moveTo>
                  <a:pt x="511047" y="124686"/>
                </a:moveTo>
                <a:cubicBezTo>
                  <a:pt x="517234" y="125253"/>
                  <a:pt x="523198" y="128186"/>
                  <a:pt x="527471" y="133340"/>
                </a:cubicBezTo>
                <a:cubicBezTo>
                  <a:pt x="599665" y="219902"/>
                  <a:pt x="599309" y="360498"/>
                  <a:pt x="527471" y="447415"/>
                </a:cubicBezTo>
                <a:cubicBezTo>
                  <a:pt x="516433" y="460746"/>
                  <a:pt x="497828" y="454436"/>
                  <a:pt x="493288" y="450615"/>
                </a:cubicBezTo>
                <a:cubicBezTo>
                  <a:pt x="483140" y="441994"/>
                  <a:pt x="481716" y="426797"/>
                  <a:pt x="490262" y="416488"/>
                </a:cubicBezTo>
                <a:cubicBezTo>
                  <a:pt x="548124" y="346989"/>
                  <a:pt x="548124" y="233944"/>
                  <a:pt x="490262" y="164357"/>
                </a:cubicBezTo>
                <a:cubicBezTo>
                  <a:pt x="481538" y="154047"/>
                  <a:pt x="482962" y="138761"/>
                  <a:pt x="493288" y="130230"/>
                </a:cubicBezTo>
                <a:cubicBezTo>
                  <a:pt x="498451" y="125920"/>
                  <a:pt x="504861" y="124120"/>
                  <a:pt x="511047" y="124686"/>
                </a:cubicBezTo>
                <a:close/>
                <a:moveTo>
                  <a:pt x="339154" y="67338"/>
                </a:moveTo>
                <a:lnTo>
                  <a:pt x="158094" y="177173"/>
                </a:lnTo>
                <a:lnTo>
                  <a:pt x="158094" y="403596"/>
                </a:lnTo>
                <a:lnTo>
                  <a:pt x="339154" y="513430"/>
                </a:lnTo>
                <a:close/>
                <a:moveTo>
                  <a:pt x="375384" y="3090"/>
                </a:moveTo>
                <a:cubicBezTo>
                  <a:pt x="382950" y="7356"/>
                  <a:pt x="387757" y="15442"/>
                  <a:pt x="387579" y="24240"/>
                </a:cubicBezTo>
                <a:lnTo>
                  <a:pt x="387579" y="556351"/>
                </a:lnTo>
                <a:cubicBezTo>
                  <a:pt x="387579" y="565060"/>
                  <a:pt x="382861" y="573146"/>
                  <a:pt x="375295" y="577412"/>
                </a:cubicBezTo>
                <a:cubicBezTo>
                  <a:pt x="367639" y="581766"/>
                  <a:pt x="358292" y="581588"/>
                  <a:pt x="350815" y="577056"/>
                </a:cubicBezTo>
                <a:lnTo>
                  <a:pt x="126938" y="441274"/>
                </a:lnTo>
                <a:lnTo>
                  <a:pt x="24213" y="441274"/>
                </a:lnTo>
                <a:cubicBezTo>
                  <a:pt x="10771" y="441274"/>
                  <a:pt x="0" y="430521"/>
                  <a:pt x="0" y="417103"/>
                </a:cubicBezTo>
                <a:lnTo>
                  <a:pt x="0" y="160378"/>
                </a:lnTo>
                <a:cubicBezTo>
                  <a:pt x="0" y="146960"/>
                  <a:pt x="10771" y="136207"/>
                  <a:pt x="24213" y="136207"/>
                </a:cubicBezTo>
                <a:lnTo>
                  <a:pt x="132190" y="136207"/>
                </a:lnTo>
                <a:lnTo>
                  <a:pt x="350904" y="3446"/>
                </a:lnTo>
                <a:cubicBezTo>
                  <a:pt x="358381" y="-997"/>
                  <a:pt x="367817" y="-1175"/>
                  <a:pt x="375384" y="30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big-heart_77483"/>
          <p:cNvSpPr>
            <a:spLocks noChangeAspect="1"/>
          </p:cNvSpPr>
          <p:nvPr/>
        </p:nvSpPr>
        <p:spPr bwMode="auto">
          <a:xfrm>
            <a:off x="3360667" y="2302538"/>
            <a:ext cx="336579" cy="320826"/>
          </a:xfrm>
          <a:custGeom>
            <a:avLst/>
            <a:gdLst>
              <a:gd name="T0" fmla="*/ 407031 w 604011"/>
              <a:gd name="T1" fmla="*/ 407031 w 604011"/>
              <a:gd name="T2" fmla="*/ 407031 w 604011"/>
              <a:gd name="T3" fmla="*/ 407031 w 604011"/>
              <a:gd name="T4" fmla="*/ 407031 w 604011"/>
              <a:gd name="T5" fmla="*/ 407031 w 604011"/>
              <a:gd name="T6" fmla="*/ 407031 w 604011"/>
              <a:gd name="T7" fmla="*/ 407031 w 604011"/>
              <a:gd name="T8" fmla="*/ 407031 w 604011"/>
              <a:gd name="T9" fmla="*/ 407031 w 604011"/>
              <a:gd name="T10" fmla="*/ 407031 w 604011"/>
              <a:gd name="T11" fmla="*/ 407031 w 604011"/>
              <a:gd name="T12" fmla="*/ 407031 w 604011"/>
              <a:gd name="T13" fmla="*/ 407031 w 604011"/>
              <a:gd name="T14" fmla="*/ 407031 w 604011"/>
              <a:gd name="T15" fmla="*/ 407031 w 604011"/>
              <a:gd name="T16" fmla="*/ 407031 w 604011"/>
              <a:gd name="T17" fmla="*/ 407031 w 604011"/>
              <a:gd name="T18" fmla="*/ 407031 w 604011"/>
              <a:gd name="T19" fmla="*/ 407031 w 604011"/>
              <a:gd name="T20" fmla="*/ 407031 w 604011"/>
              <a:gd name="T21" fmla="*/ 407031 w 604011"/>
              <a:gd name="T22" fmla="*/ 407031 w 604011"/>
              <a:gd name="T23" fmla="*/ 407031 w 604011"/>
              <a:gd name="T24" fmla="*/ 407031 w 604011"/>
              <a:gd name="T25" fmla="*/ 407031 w 604011"/>
              <a:gd name="T26" fmla="*/ 407031 w 604011"/>
              <a:gd name="T27" fmla="*/ 407031 w 604011"/>
              <a:gd name="T28" fmla="*/ 407031 w 604011"/>
              <a:gd name="T29" fmla="*/ 407031 w 604011"/>
              <a:gd name="T30" fmla="*/ 407031 w 604011"/>
              <a:gd name="T31" fmla="*/ 407031 w 604011"/>
              <a:gd name="T32" fmla="*/ 407031 w 604011"/>
              <a:gd name="T33" fmla="*/ 407031 w 604011"/>
              <a:gd name="T34" fmla="*/ 407031 w 604011"/>
              <a:gd name="T35" fmla="*/ 407031 w 604011"/>
              <a:gd name="T36" fmla="*/ 407031 w 604011"/>
              <a:gd name="T37" fmla="*/ 407031 w 604011"/>
              <a:gd name="T38" fmla="*/ 407031 w 604011"/>
              <a:gd name="T39" fmla="*/ 407031 w 604011"/>
              <a:gd name="T40" fmla="*/ 407031 w 604011"/>
              <a:gd name="T41" fmla="*/ 407031 w 604011"/>
              <a:gd name="T42" fmla="*/ 407031 w 604011"/>
              <a:gd name="T43" fmla="*/ 407031 w 604011"/>
              <a:gd name="T44" fmla="*/ 407031 w 604011"/>
              <a:gd name="T45" fmla="*/ 407031 w 604011"/>
              <a:gd name="T46" fmla="*/ 407031 w 604011"/>
              <a:gd name="T47" fmla="*/ 407031 w 604011"/>
              <a:gd name="T48" fmla="*/ 407031 w 604011"/>
              <a:gd name="T49" fmla="*/ 407031 w 604011"/>
              <a:gd name="T50" fmla="*/ 407031 w 604011"/>
              <a:gd name="T51" fmla="*/ 407031 w 604011"/>
              <a:gd name="T52" fmla="*/ 407031 w 604011"/>
              <a:gd name="T53" fmla="*/ 407031 w 604011"/>
              <a:gd name="T54" fmla="*/ 407031 w 604011"/>
              <a:gd name="T55" fmla="*/ 407031 w 604011"/>
              <a:gd name="T56" fmla="*/ 407031 w 604011"/>
              <a:gd name="T57" fmla="*/ 407031 w 604011"/>
              <a:gd name="T58" fmla="*/ 407031 w 604011"/>
              <a:gd name="T59" fmla="*/ 407031 w 604011"/>
              <a:gd name="T60" fmla="*/ 407031 w 604011"/>
              <a:gd name="T61" fmla="*/ 407031 w 604011"/>
              <a:gd name="T62" fmla="*/ 407031 w 604011"/>
              <a:gd name="T63" fmla="*/ 407031 w 604011"/>
              <a:gd name="T64" fmla="*/ 407031 w 604011"/>
              <a:gd name="T65" fmla="*/ 40703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200" h="4964">
                <a:moveTo>
                  <a:pt x="5200" y="698"/>
                </a:moveTo>
                <a:cubicBezTo>
                  <a:pt x="5200" y="313"/>
                  <a:pt x="4887" y="0"/>
                  <a:pt x="4502" y="0"/>
                </a:cubicBezTo>
                <a:lnTo>
                  <a:pt x="2356" y="0"/>
                </a:lnTo>
                <a:cubicBezTo>
                  <a:pt x="1971" y="0"/>
                  <a:pt x="1658" y="313"/>
                  <a:pt x="1658" y="698"/>
                </a:cubicBezTo>
                <a:lnTo>
                  <a:pt x="1658" y="3047"/>
                </a:lnTo>
                <a:lnTo>
                  <a:pt x="1609" y="3025"/>
                </a:lnTo>
                <a:cubicBezTo>
                  <a:pt x="1457" y="2958"/>
                  <a:pt x="1293" y="2923"/>
                  <a:pt x="1120" y="2923"/>
                </a:cubicBezTo>
                <a:cubicBezTo>
                  <a:pt x="503" y="2923"/>
                  <a:pt x="0" y="3381"/>
                  <a:pt x="0" y="3944"/>
                </a:cubicBezTo>
                <a:cubicBezTo>
                  <a:pt x="0" y="4506"/>
                  <a:pt x="503" y="4964"/>
                  <a:pt x="1120" y="4964"/>
                </a:cubicBezTo>
                <a:cubicBezTo>
                  <a:pt x="1415" y="4964"/>
                  <a:pt x="1692" y="4861"/>
                  <a:pt x="1902" y="4673"/>
                </a:cubicBezTo>
                <a:cubicBezTo>
                  <a:pt x="2114" y="4484"/>
                  <a:pt x="2233" y="4230"/>
                  <a:pt x="2237" y="3959"/>
                </a:cubicBezTo>
                <a:lnTo>
                  <a:pt x="2237" y="3948"/>
                </a:lnTo>
                <a:lnTo>
                  <a:pt x="2241" y="698"/>
                </a:lnTo>
                <a:cubicBezTo>
                  <a:pt x="2241" y="634"/>
                  <a:pt x="2292" y="583"/>
                  <a:pt x="2356" y="583"/>
                </a:cubicBezTo>
                <a:lnTo>
                  <a:pt x="4503" y="583"/>
                </a:lnTo>
                <a:cubicBezTo>
                  <a:pt x="4566" y="583"/>
                  <a:pt x="4617" y="634"/>
                  <a:pt x="4617" y="698"/>
                </a:cubicBezTo>
                <a:lnTo>
                  <a:pt x="4617" y="2598"/>
                </a:lnTo>
                <a:lnTo>
                  <a:pt x="4568" y="2576"/>
                </a:lnTo>
                <a:cubicBezTo>
                  <a:pt x="4416" y="2509"/>
                  <a:pt x="4252" y="2475"/>
                  <a:pt x="4079" y="2475"/>
                </a:cubicBezTo>
                <a:cubicBezTo>
                  <a:pt x="3462" y="2475"/>
                  <a:pt x="2959" y="2932"/>
                  <a:pt x="2959" y="3495"/>
                </a:cubicBezTo>
                <a:cubicBezTo>
                  <a:pt x="2959" y="4057"/>
                  <a:pt x="3462" y="4515"/>
                  <a:pt x="4079" y="4515"/>
                </a:cubicBezTo>
                <a:cubicBezTo>
                  <a:pt x="4697" y="4515"/>
                  <a:pt x="5200" y="4057"/>
                  <a:pt x="5200" y="3495"/>
                </a:cubicBezTo>
                <a:lnTo>
                  <a:pt x="5200" y="698"/>
                </a:lnTo>
                <a:close/>
                <a:moveTo>
                  <a:pt x="1120" y="4394"/>
                </a:moveTo>
                <a:cubicBezTo>
                  <a:pt x="817" y="4394"/>
                  <a:pt x="570" y="4192"/>
                  <a:pt x="570" y="3944"/>
                </a:cubicBezTo>
                <a:cubicBezTo>
                  <a:pt x="570" y="3695"/>
                  <a:pt x="817" y="3493"/>
                  <a:pt x="1120" y="3493"/>
                </a:cubicBezTo>
                <a:cubicBezTo>
                  <a:pt x="1424" y="3493"/>
                  <a:pt x="1671" y="3695"/>
                  <a:pt x="1671" y="3944"/>
                </a:cubicBezTo>
                <a:cubicBezTo>
                  <a:pt x="1671" y="4192"/>
                  <a:pt x="1424" y="4394"/>
                  <a:pt x="1120" y="4394"/>
                </a:cubicBezTo>
                <a:close/>
                <a:moveTo>
                  <a:pt x="4079" y="3945"/>
                </a:moveTo>
                <a:cubicBezTo>
                  <a:pt x="3776" y="3945"/>
                  <a:pt x="3529" y="3743"/>
                  <a:pt x="3529" y="3495"/>
                </a:cubicBezTo>
                <a:cubicBezTo>
                  <a:pt x="3529" y="3246"/>
                  <a:pt x="3776" y="3044"/>
                  <a:pt x="4079" y="3044"/>
                </a:cubicBezTo>
                <a:cubicBezTo>
                  <a:pt x="4383" y="3044"/>
                  <a:pt x="4630" y="3246"/>
                  <a:pt x="4630" y="3495"/>
                </a:cubicBezTo>
                <a:cubicBezTo>
                  <a:pt x="4630" y="3743"/>
                  <a:pt x="4383" y="3945"/>
                  <a:pt x="4079" y="39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big-heart_77483"/>
          <p:cNvSpPr>
            <a:spLocks noChangeAspect="1"/>
          </p:cNvSpPr>
          <p:nvPr/>
        </p:nvSpPr>
        <p:spPr bwMode="auto">
          <a:xfrm>
            <a:off x="4579868" y="2332867"/>
            <a:ext cx="336579" cy="260168"/>
          </a:xfrm>
          <a:custGeom>
            <a:avLst/>
            <a:gdLst>
              <a:gd name="T0" fmla="*/ 6681 w 6866"/>
              <a:gd name="T1" fmla="*/ 126 h 5315"/>
              <a:gd name="T2" fmla="*/ 6231 w 6866"/>
              <a:gd name="T3" fmla="*/ 69 h 5315"/>
              <a:gd name="T4" fmla="*/ 231 w 6866"/>
              <a:gd name="T5" fmla="*/ 2829 h 5315"/>
              <a:gd name="T6" fmla="*/ 15 w 6866"/>
              <a:gd name="T7" fmla="*/ 3205 h 5315"/>
              <a:gd name="T8" fmla="*/ 297 w 6866"/>
              <a:gd name="T9" fmla="*/ 3534 h 5315"/>
              <a:gd name="T10" fmla="*/ 1492 w 6866"/>
              <a:gd name="T11" fmla="*/ 3833 h 5315"/>
              <a:gd name="T12" fmla="*/ 2196 w 6866"/>
              <a:gd name="T13" fmla="*/ 5120 h 5315"/>
              <a:gd name="T14" fmla="*/ 2464 w 6866"/>
              <a:gd name="T15" fmla="*/ 5310 h 5315"/>
              <a:gd name="T16" fmla="*/ 2526 w 6866"/>
              <a:gd name="T17" fmla="*/ 5315 h 5315"/>
              <a:gd name="T18" fmla="*/ 2778 w 6866"/>
              <a:gd name="T19" fmla="*/ 5217 h 5315"/>
              <a:gd name="T20" fmla="*/ 3461 w 6866"/>
              <a:gd name="T21" fmla="*/ 4594 h 5315"/>
              <a:gd name="T22" fmla="*/ 3473 w 6866"/>
              <a:gd name="T23" fmla="*/ 4582 h 5315"/>
              <a:gd name="T24" fmla="*/ 5347 w 6866"/>
              <a:gd name="T25" fmla="*/ 5173 h 5315"/>
              <a:gd name="T26" fmla="*/ 5646 w 6866"/>
              <a:gd name="T27" fmla="*/ 5141 h 5315"/>
              <a:gd name="T28" fmla="*/ 5826 w 6866"/>
              <a:gd name="T29" fmla="*/ 4899 h 5315"/>
              <a:gd name="T30" fmla="*/ 6828 w 6866"/>
              <a:gd name="T31" fmla="*/ 556 h 5315"/>
              <a:gd name="T32" fmla="*/ 6681 w 6866"/>
              <a:gd name="T33" fmla="*/ 126 h 5315"/>
              <a:gd name="T34" fmla="*/ 1690 w 6866"/>
              <a:gd name="T35" fmla="*/ 3434 h 5315"/>
              <a:gd name="T36" fmla="*/ 568 w 6866"/>
              <a:gd name="T37" fmla="*/ 3154 h 5315"/>
              <a:gd name="T38" fmla="*/ 4640 w 6866"/>
              <a:gd name="T39" fmla="*/ 1280 h 5315"/>
              <a:gd name="T40" fmla="*/ 1754 w 6866"/>
              <a:gd name="T41" fmla="*/ 3461 h 5315"/>
              <a:gd name="T42" fmla="*/ 1690 w 6866"/>
              <a:gd name="T43" fmla="*/ 3434 h 5315"/>
              <a:gd name="T44" fmla="*/ 2541 w 6866"/>
              <a:gd name="T45" fmla="*/ 4844 h 5315"/>
              <a:gd name="T46" fmla="*/ 1986 w 6866"/>
              <a:gd name="T47" fmla="*/ 3830 h 5315"/>
              <a:gd name="T48" fmla="*/ 2002 w 6866"/>
              <a:gd name="T49" fmla="*/ 3819 h 5315"/>
              <a:gd name="T50" fmla="*/ 5226 w 6866"/>
              <a:gd name="T51" fmla="*/ 1383 h 5315"/>
              <a:gd name="T52" fmla="*/ 2734 w 6866"/>
              <a:gd name="T53" fmla="*/ 4021 h 5315"/>
              <a:gd name="T54" fmla="*/ 2681 w 6866"/>
              <a:gd name="T55" fmla="*/ 4225 h 5315"/>
              <a:gd name="T56" fmla="*/ 2826 w 6866"/>
              <a:gd name="T57" fmla="*/ 4378 h 5315"/>
              <a:gd name="T58" fmla="*/ 2994 w 6866"/>
              <a:gd name="T59" fmla="*/ 4431 h 5315"/>
              <a:gd name="T60" fmla="*/ 2541 w 6866"/>
              <a:gd name="T61" fmla="*/ 4844 h 5315"/>
              <a:gd name="T62" fmla="*/ 5416 w 6866"/>
              <a:gd name="T63" fmla="*/ 4738 h 5315"/>
              <a:gd name="T64" fmla="*/ 3289 w 6866"/>
              <a:gd name="T65" fmla="*/ 4067 h 5315"/>
              <a:gd name="T66" fmla="*/ 6309 w 6866"/>
              <a:gd name="T67" fmla="*/ 870 h 5315"/>
              <a:gd name="T68" fmla="*/ 5416 w 6866"/>
              <a:gd name="T69" fmla="*/ 4738 h 5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866" h="5315">
                <a:moveTo>
                  <a:pt x="6681" y="126"/>
                </a:moveTo>
                <a:cubicBezTo>
                  <a:pt x="6553" y="22"/>
                  <a:pt x="6381" y="0"/>
                  <a:pt x="6231" y="69"/>
                </a:cubicBezTo>
                <a:lnTo>
                  <a:pt x="231" y="2829"/>
                </a:lnTo>
                <a:cubicBezTo>
                  <a:pt x="85" y="2897"/>
                  <a:pt x="0" y="3044"/>
                  <a:pt x="15" y="3205"/>
                </a:cubicBezTo>
                <a:cubicBezTo>
                  <a:pt x="30" y="3366"/>
                  <a:pt x="141" y="3495"/>
                  <a:pt x="297" y="3534"/>
                </a:cubicBezTo>
                <a:lnTo>
                  <a:pt x="1492" y="3833"/>
                </a:lnTo>
                <a:lnTo>
                  <a:pt x="2196" y="5120"/>
                </a:lnTo>
                <a:cubicBezTo>
                  <a:pt x="2252" y="5222"/>
                  <a:pt x="2349" y="5291"/>
                  <a:pt x="2464" y="5310"/>
                </a:cubicBezTo>
                <a:cubicBezTo>
                  <a:pt x="2485" y="5313"/>
                  <a:pt x="2505" y="5315"/>
                  <a:pt x="2526" y="5315"/>
                </a:cubicBezTo>
                <a:cubicBezTo>
                  <a:pt x="2619" y="5315"/>
                  <a:pt x="2708" y="5281"/>
                  <a:pt x="2778" y="5217"/>
                </a:cubicBezTo>
                <a:lnTo>
                  <a:pt x="3461" y="4594"/>
                </a:lnTo>
                <a:cubicBezTo>
                  <a:pt x="3465" y="4590"/>
                  <a:pt x="3469" y="4586"/>
                  <a:pt x="3473" y="4582"/>
                </a:cubicBezTo>
                <a:lnTo>
                  <a:pt x="5347" y="5173"/>
                </a:lnTo>
                <a:cubicBezTo>
                  <a:pt x="5447" y="5204"/>
                  <a:pt x="5556" y="5192"/>
                  <a:pt x="5646" y="5141"/>
                </a:cubicBezTo>
                <a:cubicBezTo>
                  <a:pt x="5737" y="5089"/>
                  <a:pt x="5802" y="5001"/>
                  <a:pt x="5826" y="4899"/>
                </a:cubicBezTo>
                <a:lnTo>
                  <a:pt x="6828" y="556"/>
                </a:lnTo>
                <a:cubicBezTo>
                  <a:pt x="6866" y="395"/>
                  <a:pt x="6809" y="231"/>
                  <a:pt x="6681" y="126"/>
                </a:cubicBezTo>
                <a:close/>
                <a:moveTo>
                  <a:pt x="1690" y="3434"/>
                </a:moveTo>
                <a:lnTo>
                  <a:pt x="568" y="3154"/>
                </a:lnTo>
                <a:lnTo>
                  <a:pt x="4640" y="1280"/>
                </a:lnTo>
                <a:lnTo>
                  <a:pt x="1754" y="3461"/>
                </a:lnTo>
                <a:cubicBezTo>
                  <a:pt x="1734" y="3449"/>
                  <a:pt x="1713" y="3440"/>
                  <a:pt x="1690" y="3434"/>
                </a:cubicBezTo>
                <a:close/>
                <a:moveTo>
                  <a:pt x="2541" y="4844"/>
                </a:moveTo>
                <a:lnTo>
                  <a:pt x="1986" y="3830"/>
                </a:lnTo>
                <a:cubicBezTo>
                  <a:pt x="1992" y="3826"/>
                  <a:pt x="1997" y="3823"/>
                  <a:pt x="2002" y="3819"/>
                </a:cubicBezTo>
                <a:lnTo>
                  <a:pt x="5226" y="1383"/>
                </a:lnTo>
                <a:lnTo>
                  <a:pt x="2734" y="4021"/>
                </a:lnTo>
                <a:cubicBezTo>
                  <a:pt x="2682" y="4076"/>
                  <a:pt x="2662" y="4153"/>
                  <a:pt x="2681" y="4225"/>
                </a:cubicBezTo>
                <a:cubicBezTo>
                  <a:pt x="2700" y="4298"/>
                  <a:pt x="2755" y="4355"/>
                  <a:pt x="2826" y="4378"/>
                </a:cubicBezTo>
                <a:lnTo>
                  <a:pt x="2994" y="4431"/>
                </a:lnTo>
                <a:lnTo>
                  <a:pt x="2541" y="4844"/>
                </a:lnTo>
                <a:close/>
                <a:moveTo>
                  <a:pt x="5416" y="4738"/>
                </a:moveTo>
                <a:lnTo>
                  <a:pt x="3289" y="4067"/>
                </a:lnTo>
                <a:lnTo>
                  <a:pt x="6309" y="870"/>
                </a:lnTo>
                <a:lnTo>
                  <a:pt x="5416" y="47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big-heart_77483"/>
          <p:cNvSpPr>
            <a:spLocks noChangeAspect="1"/>
          </p:cNvSpPr>
          <p:nvPr/>
        </p:nvSpPr>
        <p:spPr bwMode="auto">
          <a:xfrm>
            <a:off x="5846456" y="2294661"/>
            <a:ext cx="241805" cy="336579"/>
          </a:xfrm>
          <a:custGeom>
            <a:avLst/>
            <a:gdLst>
              <a:gd name="connsiteX0" fmla="*/ 217897 w 435882"/>
              <a:gd name="connsiteY0" fmla="*/ 369269 h 606722"/>
              <a:gd name="connsiteX1" fmla="*/ 257564 w 435882"/>
              <a:gd name="connsiteY1" fmla="*/ 408905 h 606722"/>
              <a:gd name="connsiteX2" fmla="*/ 237731 w 435882"/>
              <a:gd name="connsiteY2" fmla="*/ 443120 h 606722"/>
              <a:gd name="connsiteX3" fmla="*/ 237731 w 435882"/>
              <a:gd name="connsiteY3" fmla="*/ 507818 h 606722"/>
              <a:gd name="connsiteX4" fmla="*/ 217897 w 435882"/>
              <a:gd name="connsiteY4" fmla="*/ 527547 h 606722"/>
              <a:gd name="connsiteX5" fmla="*/ 198152 w 435882"/>
              <a:gd name="connsiteY5" fmla="*/ 507818 h 606722"/>
              <a:gd name="connsiteX6" fmla="*/ 198152 w 435882"/>
              <a:gd name="connsiteY6" fmla="*/ 443120 h 606722"/>
              <a:gd name="connsiteX7" fmla="*/ 178319 w 435882"/>
              <a:gd name="connsiteY7" fmla="*/ 408905 h 606722"/>
              <a:gd name="connsiteX8" fmla="*/ 217897 w 435882"/>
              <a:gd name="connsiteY8" fmla="*/ 369269 h 606722"/>
              <a:gd name="connsiteX9" fmla="*/ 59370 w 435882"/>
              <a:gd name="connsiteY9" fmla="*/ 329711 h 606722"/>
              <a:gd name="connsiteX10" fmla="*/ 39609 w 435882"/>
              <a:gd name="connsiteY10" fmla="*/ 349529 h 606722"/>
              <a:gd name="connsiteX11" fmla="*/ 39609 w 435882"/>
              <a:gd name="connsiteY11" fmla="*/ 547356 h 606722"/>
              <a:gd name="connsiteX12" fmla="*/ 59370 w 435882"/>
              <a:gd name="connsiteY12" fmla="*/ 567086 h 606722"/>
              <a:gd name="connsiteX13" fmla="*/ 376423 w 435882"/>
              <a:gd name="connsiteY13" fmla="*/ 567086 h 606722"/>
              <a:gd name="connsiteX14" fmla="*/ 396273 w 435882"/>
              <a:gd name="connsiteY14" fmla="*/ 547356 h 606722"/>
              <a:gd name="connsiteX15" fmla="*/ 396273 w 435882"/>
              <a:gd name="connsiteY15" fmla="*/ 349529 h 606722"/>
              <a:gd name="connsiteX16" fmla="*/ 376423 w 435882"/>
              <a:gd name="connsiteY16" fmla="*/ 329711 h 606722"/>
              <a:gd name="connsiteX17" fmla="*/ 217896 w 435882"/>
              <a:gd name="connsiteY17" fmla="*/ 118731 h 606722"/>
              <a:gd name="connsiteX18" fmla="*/ 158527 w 435882"/>
              <a:gd name="connsiteY18" fmla="*/ 178008 h 606722"/>
              <a:gd name="connsiteX19" fmla="*/ 158527 w 435882"/>
              <a:gd name="connsiteY19" fmla="*/ 290163 h 606722"/>
              <a:gd name="connsiteX20" fmla="*/ 277355 w 435882"/>
              <a:gd name="connsiteY20" fmla="*/ 290163 h 606722"/>
              <a:gd name="connsiteX21" fmla="*/ 277355 w 435882"/>
              <a:gd name="connsiteY21" fmla="*/ 178008 h 606722"/>
              <a:gd name="connsiteX22" fmla="*/ 217896 w 435882"/>
              <a:gd name="connsiteY22" fmla="*/ 118731 h 606722"/>
              <a:gd name="connsiteX23" fmla="*/ 217896 w 435882"/>
              <a:gd name="connsiteY23" fmla="*/ 39547 h 606722"/>
              <a:gd name="connsiteX24" fmla="*/ 79219 w 435882"/>
              <a:gd name="connsiteY24" fmla="*/ 178008 h 606722"/>
              <a:gd name="connsiteX25" fmla="*/ 79219 w 435882"/>
              <a:gd name="connsiteY25" fmla="*/ 290163 h 606722"/>
              <a:gd name="connsiteX26" fmla="*/ 118828 w 435882"/>
              <a:gd name="connsiteY26" fmla="*/ 290163 h 606722"/>
              <a:gd name="connsiteX27" fmla="*/ 118828 w 435882"/>
              <a:gd name="connsiteY27" fmla="*/ 178008 h 606722"/>
              <a:gd name="connsiteX28" fmla="*/ 217896 w 435882"/>
              <a:gd name="connsiteY28" fmla="*/ 79095 h 606722"/>
              <a:gd name="connsiteX29" fmla="*/ 316965 w 435882"/>
              <a:gd name="connsiteY29" fmla="*/ 178008 h 606722"/>
              <a:gd name="connsiteX30" fmla="*/ 316965 w 435882"/>
              <a:gd name="connsiteY30" fmla="*/ 290163 h 606722"/>
              <a:gd name="connsiteX31" fmla="*/ 356663 w 435882"/>
              <a:gd name="connsiteY31" fmla="*/ 290163 h 606722"/>
              <a:gd name="connsiteX32" fmla="*/ 356663 w 435882"/>
              <a:gd name="connsiteY32" fmla="*/ 178008 h 606722"/>
              <a:gd name="connsiteX33" fmla="*/ 217896 w 435882"/>
              <a:gd name="connsiteY33" fmla="*/ 39547 h 606722"/>
              <a:gd name="connsiteX34" fmla="*/ 217896 w 435882"/>
              <a:gd name="connsiteY34" fmla="*/ 0 h 606722"/>
              <a:gd name="connsiteX35" fmla="*/ 396273 w 435882"/>
              <a:gd name="connsiteY35" fmla="*/ 178008 h 606722"/>
              <a:gd name="connsiteX36" fmla="*/ 396273 w 435882"/>
              <a:gd name="connsiteY36" fmla="*/ 293541 h 606722"/>
              <a:gd name="connsiteX37" fmla="*/ 435882 w 435882"/>
              <a:gd name="connsiteY37" fmla="*/ 349529 h 606722"/>
              <a:gd name="connsiteX38" fmla="*/ 435882 w 435882"/>
              <a:gd name="connsiteY38" fmla="*/ 547356 h 606722"/>
              <a:gd name="connsiteX39" fmla="*/ 376423 w 435882"/>
              <a:gd name="connsiteY39" fmla="*/ 606722 h 606722"/>
              <a:gd name="connsiteX40" fmla="*/ 59370 w 435882"/>
              <a:gd name="connsiteY40" fmla="*/ 606722 h 606722"/>
              <a:gd name="connsiteX41" fmla="*/ 0 w 435882"/>
              <a:gd name="connsiteY41" fmla="*/ 547356 h 606722"/>
              <a:gd name="connsiteX42" fmla="*/ 0 w 435882"/>
              <a:gd name="connsiteY42" fmla="*/ 349529 h 606722"/>
              <a:gd name="connsiteX43" fmla="*/ 39609 w 435882"/>
              <a:gd name="connsiteY43" fmla="*/ 293541 h 606722"/>
              <a:gd name="connsiteX44" fmla="*/ 39609 w 435882"/>
              <a:gd name="connsiteY44" fmla="*/ 178008 h 606722"/>
              <a:gd name="connsiteX45" fmla="*/ 217896 w 435882"/>
              <a:gd name="connsiteY45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35882" h="606722">
                <a:moveTo>
                  <a:pt x="217897" y="369269"/>
                </a:moveTo>
                <a:cubicBezTo>
                  <a:pt x="239776" y="369269"/>
                  <a:pt x="257564" y="387043"/>
                  <a:pt x="257564" y="408905"/>
                </a:cubicBezTo>
                <a:cubicBezTo>
                  <a:pt x="257564" y="423480"/>
                  <a:pt x="249559" y="436277"/>
                  <a:pt x="237731" y="443120"/>
                </a:cubicBezTo>
                <a:lnTo>
                  <a:pt x="237731" y="507818"/>
                </a:lnTo>
                <a:cubicBezTo>
                  <a:pt x="237731" y="518749"/>
                  <a:pt x="228837" y="527547"/>
                  <a:pt x="217897" y="527547"/>
                </a:cubicBezTo>
                <a:cubicBezTo>
                  <a:pt x="206957" y="527547"/>
                  <a:pt x="198152" y="518749"/>
                  <a:pt x="198152" y="507818"/>
                </a:cubicBezTo>
                <a:lnTo>
                  <a:pt x="198152" y="443120"/>
                </a:lnTo>
                <a:cubicBezTo>
                  <a:pt x="186324" y="436277"/>
                  <a:pt x="178319" y="423480"/>
                  <a:pt x="178319" y="408905"/>
                </a:cubicBezTo>
                <a:cubicBezTo>
                  <a:pt x="178319" y="387043"/>
                  <a:pt x="196107" y="369269"/>
                  <a:pt x="217897" y="369269"/>
                </a:cubicBezTo>
                <a:close/>
                <a:moveTo>
                  <a:pt x="59370" y="329711"/>
                </a:moveTo>
                <a:cubicBezTo>
                  <a:pt x="48510" y="329711"/>
                  <a:pt x="39609" y="338598"/>
                  <a:pt x="39609" y="349529"/>
                </a:cubicBezTo>
                <a:lnTo>
                  <a:pt x="39609" y="547356"/>
                </a:lnTo>
                <a:cubicBezTo>
                  <a:pt x="39609" y="558288"/>
                  <a:pt x="48510" y="567086"/>
                  <a:pt x="59370" y="567086"/>
                </a:cubicBezTo>
                <a:lnTo>
                  <a:pt x="376423" y="567086"/>
                </a:lnTo>
                <a:cubicBezTo>
                  <a:pt x="387372" y="567086"/>
                  <a:pt x="396273" y="558288"/>
                  <a:pt x="396273" y="547356"/>
                </a:cubicBezTo>
                <a:lnTo>
                  <a:pt x="396273" y="349529"/>
                </a:lnTo>
                <a:cubicBezTo>
                  <a:pt x="396273" y="338598"/>
                  <a:pt x="387372" y="329711"/>
                  <a:pt x="376423" y="329711"/>
                </a:cubicBezTo>
                <a:close/>
                <a:moveTo>
                  <a:pt x="217896" y="118731"/>
                </a:moveTo>
                <a:cubicBezTo>
                  <a:pt x="185141" y="118731"/>
                  <a:pt x="158527" y="145304"/>
                  <a:pt x="158527" y="178008"/>
                </a:cubicBezTo>
                <a:lnTo>
                  <a:pt x="158527" y="290163"/>
                </a:lnTo>
                <a:lnTo>
                  <a:pt x="277355" y="290163"/>
                </a:lnTo>
                <a:lnTo>
                  <a:pt x="277355" y="178008"/>
                </a:lnTo>
                <a:cubicBezTo>
                  <a:pt x="277355" y="145304"/>
                  <a:pt x="250741" y="118731"/>
                  <a:pt x="217896" y="118731"/>
                </a:cubicBezTo>
                <a:close/>
                <a:moveTo>
                  <a:pt x="217896" y="39547"/>
                </a:moveTo>
                <a:cubicBezTo>
                  <a:pt x="141437" y="39547"/>
                  <a:pt x="79219" y="101668"/>
                  <a:pt x="79219" y="178008"/>
                </a:cubicBezTo>
                <a:lnTo>
                  <a:pt x="79219" y="290163"/>
                </a:lnTo>
                <a:lnTo>
                  <a:pt x="118828" y="290163"/>
                </a:lnTo>
                <a:lnTo>
                  <a:pt x="118828" y="178008"/>
                </a:lnTo>
                <a:cubicBezTo>
                  <a:pt x="118828" y="123530"/>
                  <a:pt x="163333" y="79095"/>
                  <a:pt x="217896" y="79095"/>
                </a:cubicBezTo>
                <a:cubicBezTo>
                  <a:pt x="272549" y="79095"/>
                  <a:pt x="316965" y="123530"/>
                  <a:pt x="316965" y="178008"/>
                </a:cubicBezTo>
                <a:lnTo>
                  <a:pt x="316965" y="290163"/>
                </a:lnTo>
                <a:lnTo>
                  <a:pt x="356663" y="290163"/>
                </a:lnTo>
                <a:lnTo>
                  <a:pt x="356663" y="178008"/>
                </a:lnTo>
                <a:cubicBezTo>
                  <a:pt x="356663" y="101668"/>
                  <a:pt x="294445" y="39547"/>
                  <a:pt x="217896" y="39547"/>
                </a:cubicBezTo>
                <a:close/>
                <a:moveTo>
                  <a:pt x="217896" y="0"/>
                </a:moveTo>
                <a:cubicBezTo>
                  <a:pt x="316253" y="0"/>
                  <a:pt x="396273" y="79895"/>
                  <a:pt x="396273" y="178008"/>
                </a:cubicBezTo>
                <a:lnTo>
                  <a:pt x="396273" y="293541"/>
                </a:lnTo>
                <a:cubicBezTo>
                  <a:pt x="419326" y="301717"/>
                  <a:pt x="435882" y="323757"/>
                  <a:pt x="435882" y="349529"/>
                </a:cubicBezTo>
                <a:lnTo>
                  <a:pt x="435882" y="547356"/>
                </a:lnTo>
                <a:cubicBezTo>
                  <a:pt x="435882" y="580061"/>
                  <a:pt x="409179" y="606722"/>
                  <a:pt x="376423" y="606722"/>
                </a:cubicBezTo>
                <a:lnTo>
                  <a:pt x="59370" y="606722"/>
                </a:lnTo>
                <a:cubicBezTo>
                  <a:pt x="26614" y="606722"/>
                  <a:pt x="0" y="580061"/>
                  <a:pt x="0" y="547356"/>
                </a:cubicBezTo>
                <a:lnTo>
                  <a:pt x="0" y="349529"/>
                </a:lnTo>
                <a:cubicBezTo>
                  <a:pt x="0" y="323757"/>
                  <a:pt x="16556" y="301717"/>
                  <a:pt x="39609" y="293541"/>
                </a:cubicBezTo>
                <a:lnTo>
                  <a:pt x="39609" y="178008"/>
                </a:lnTo>
                <a:cubicBezTo>
                  <a:pt x="39609" y="79895"/>
                  <a:pt x="119629" y="0"/>
                  <a:pt x="2178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big-heart_77483"/>
          <p:cNvSpPr>
            <a:spLocks noChangeAspect="1"/>
          </p:cNvSpPr>
          <p:nvPr/>
        </p:nvSpPr>
        <p:spPr bwMode="auto">
          <a:xfrm>
            <a:off x="7080219" y="2294661"/>
            <a:ext cx="212681" cy="336579"/>
          </a:xfrm>
          <a:custGeom>
            <a:avLst/>
            <a:gdLst>
              <a:gd name="connsiteX0" fmla="*/ 191656 w 383382"/>
              <a:gd name="connsiteY0" fmla="*/ 492335 h 606722"/>
              <a:gd name="connsiteX1" fmla="*/ 220870 w 383382"/>
              <a:gd name="connsiteY1" fmla="*/ 521267 h 606722"/>
              <a:gd name="connsiteX2" fmla="*/ 191656 w 383382"/>
              <a:gd name="connsiteY2" fmla="*/ 550199 h 606722"/>
              <a:gd name="connsiteX3" fmla="*/ 162442 w 383382"/>
              <a:gd name="connsiteY3" fmla="*/ 521267 h 606722"/>
              <a:gd name="connsiteX4" fmla="*/ 191656 w 383382"/>
              <a:gd name="connsiteY4" fmla="*/ 492335 h 606722"/>
              <a:gd name="connsiteX5" fmla="*/ 39611 w 383382"/>
              <a:gd name="connsiteY5" fmla="*/ 475459 h 606722"/>
              <a:gd name="connsiteX6" fmla="*/ 39611 w 383382"/>
              <a:gd name="connsiteY6" fmla="*/ 551978 h 606722"/>
              <a:gd name="connsiteX7" fmla="*/ 54832 w 383382"/>
              <a:gd name="connsiteY7" fmla="*/ 567086 h 606722"/>
              <a:gd name="connsiteX8" fmla="*/ 328550 w 383382"/>
              <a:gd name="connsiteY8" fmla="*/ 567086 h 606722"/>
              <a:gd name="connsiteX9" fmla="*/ 343771 w 383382"/>
              <a:gd name="connsiteY9" fmla="*/ 551978 h 606722"/>
              <a:gd name="connsiteX10" fmla="*/ 343771 w 383382"/>
              <a:gd name="connsiteY10" fmla="*/ 475459 h 606722"/>
              <a:gd name="connsiteX11" fmla="*/ 39611 w 383382"/>
              <a:gd name="connsiteY11" fmla="*/ 133306 h 606722"/>
              <a:gd name="connsiteX12" fmla="*/ 39611 w 383382"/>
              <a:gd name="connsiteY12" fmla="*/ 435823 h 606722"/>
              <a:gd name="connsiteX13" fmla="*/ 343771 w 383382"/>
              <a:gd name="connsiteY13" fmla="*/ 435823 h 606722"/>
              <a:gd name="connsiteX14" fmla="*/ 343771 w 383382"/>
              <a:gd name="connsiteY14" fmla="*/ 133306 h 606722"/>
              <a:gd name="connsiteX15" fmla="*/ 54832 w 383382"/>
              <a:gd name="connsiteY15" fmla="*/ 39547 h 606722"/>
              <a:gd name="connsiteX16" fmla="*/ 39611 w 383382"/>
              <a:gd name="connsiteY16" fmla="*/ 54744 h 606722"/>
              <a:gd name="connsiteX17" fmla="*/ 39611 w 383382"/>
              <a:gd name="connsiteY17" fmla="*/ 93759 h 606722"/>
              <a:gd name="connsiteX18" fmla="*/ 343771 w 383382"/>
              <a:gd name="connsiteY18" fmla="*/ 93759 h 606722"/>
              <a:gd name="connsiteX19" fmla="*/ 343771 w 383382"/>
              <a:gd name="connsiteY19" fmla="*/ 54744 h 606722"/>
              <a:gd name="connsiteX20" fmla="*/ 328550 w 383382"/>
              <a:gd name="connsiteY20" fmla="*/ 39547 h 606722"/>
              <a:gd name="connsiteX21" fmla="*/ 54832 w 383382"/>
              <a:gd name="connsiteY21" fmla="*/ 0 h 606722"/>
              <a:gd name="connsiteX22" fmla="*/ 328550 w 383382"/>
              <a:gd name="connsiteY22" fmla="*/ 0 h 606722"/>
              <a:gd name="connsiteX23" fmla="*/ 383382 w 383382"/>
              <a:gd name="connsiteY23" fmla="*/ 54744 h 606722"/>
              <a:gd name="connsiteX24" fmla="*/ 383382 w 383382"/>
              <a:gd name="connsiteY24" fmla="*/ 551978 h 606722"/>
              <a:gd name="connsiteX25" fmla="*/ 328550 w 383382"/>
              <a:gd name="connsiteY25" fmla="*/ 606722 h 606722"/>
              <a:gd name="connsiteX26" fmla="*/ 54832 w 383382"/>
              <a:gd name="connsiteY26" fmla="*/ 606722 h 606722"/>
              <a:gd name="connsiteX27" fmla="*/ 0 w 383382"/>
              <a:gd name="connsiteY27" fmla="*/ 551978 h 606722"/>
              <a:gd name="connsiteX28" fmla="*/ 0 w 383382"/>
              <a:gd name="connsiteY28" fmla="*/ 54744 h 606722"/>
              <a:gd name="connsiteX29" fmla="*/ 54832 w 383382"/>
              <a:gd name="connsiteY29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83382" h="606722">
                <a:moveTo>
                  <a:pt x="191656" y="492335"/>
                </a:moveTo>
                <a:cubicBezTo>
                  <a:pt x="207790" y="492335"/>
                  <a:pt x="220870" y="505288"/>
                  <a:pt x="220870" y="521267"/>
                </a:cubicBezTo>
                <a:cubicBezTo>
                  <a:pt x="220870" y="537246"/>
                  <a:pt x="207790" y="550199"/>
                  <a:pt x="191656" y="550199"/>
                </a:cubicBezTo>
                <a:cubicBezTo>
                  <a:pt x="175522" y="550199"/>
                  <a:pt x="162442" y="537246"/>
                  <a:pt x="162442" y="521267"/>
                </a:cubicBezTo>
                <a:cubicBezTo>
                  <a:pt x="162442" y="505288"/>
                  <a:pt x="175522" y="492335"/>
                  <a:pt x="191656" y="492335"/>
                </a:cubicBezTo>
                <a:close/>
                <a:moveTo>
                  <a:pt x="39611" y="475459"/>
                </a:moveTo>
                <a:lnTo>
                  <a:pt x="39611" y="551978"/>
                </a:lnTo>
                <a:cubicBezTo>
                  <a:pt x="39611" y="560332"/>
                  <a:pt x="46465" y="567086"/>
                  <a:pt x="54832" y="567086"/>
                </a:cubicBezTo>
                <a:lnTo>
                  <a:pt x="328550" y="567086"/>
                </a:lnTo>
                <a:cubicBezTo>
                  <a:pt x="336917" y="567086"/>
                  <a:pt x="343771" y="560332"/>
                  <a:pt x="343771" y="551978"/>
                </a:cubicBezTo>
                <a:lnTo>
                  <a:pt x="343771" y="475459"/>
                </a:lnTo>
                <a:close/>
                <a:moveTo>
                  <a:pt x="39611" y="133306"/>
                </a:moveTo>
                <a:lnTo>
                  <a:pt x="39611" y="435823"/>
                </a:lnTo>
                <a:lnTo>
                  <a:pt x="343771" y="435823"/>
                </a:lnTo>
                <a:lnTo>
                  <a:pt x="343771" y="133306"/>
                </a:lnTo>
                <a:close/>
                <a:moveTo>
                  <a:pt x="54832" y="39547"/>
                </a:moveTo>
                <a:cubicBezTo>
                  <a:pt x="46465" y="39547"/>
                  <a:pt x="39611" y="46390"/>
                  <a:pt x="39611" y="54744"/>
                </a:cubicBezTo>
                <a:lnTo>
                  <a:pt x="39611" y="93759"/>
                </a:lnTo>
                <a:lnTo>
                  <a:pt x="343771" y="93759"/>
                </a:lnTo>
                <a:lnTo>
                  <a:pt x="343771" y="54744"/>
                </a:lnTo>
                <a:cubicBezTo>
                  <a:pt x="343771" y="46390"/>
                  <a:pt x="336917" y="39547"/>
                  <a:pt x="328550" y="39547"/>
                </a:cubicBezTo>
                <a:close/>
                <a:moveTo>
                  <a:pt x="54832" y="0"/>
                </a:moveTo>
                <a:lnTo>
                  <a:pt x="328550" y="0"/>
                </a:lnTo>
                <a:cubicBezTo>
                  <a:pt x="358814" y="0"/>
                  <a:pt x="383382" y="24528"/>
                  <a:pt x="383382" y="54744"/>
                </a:cubicBezTo>
                <a:lnTo>
                  <a:pt x="383382" y="551978"/>
                </a:lnTo>
                <a:cubicBezTo>
                  <a:pt x="383382" y="582105"/>
                  <a:pt x="358814" y="606722"/>
                  <a:pt x="328550" y="606722"/>
                </a:cubicBezTo>
                <a:lnTo>
                  <a:pt x="54832" y="606722"/>
                </a:lnTo>
                <a:cubicBezTo>
                  <a:pt x="24568" y="606722"/>
                  <a:pt x="0" y="582105"/>
                  <a:pt x="0" y="551978"/>
                </a:cubicBezTo>
                <a:lnTo>
                  <a:pt x="0" y="54744"/>
                </a:lnTo>
                <a:cubicBezTo>
                  <a:pt x="0" y="24528"/>
                  <a:pt x="24568" y="0"/>
                  <a:pt x="548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big-heart_77483"/>
          <p:cNvSpPr>
            <a:spLocks noChangeAspect="1"/>
          </p:cNvSpPr>
          <p:nvPr/>
        </p:nvSpPr>
        <p:spPr bwMode="auto">
          <a:xfrm>
            <a:off x="8277551" y="2294661"/>
            <a:ext cx="256420" cy="336579"/>
          </a:xfrm>
          <a:custGeom>
            <a:avLst/>
            <a:gdLst>
              <a:gd name="connsiteX0" fmla="*/ 92856 w 460721"/>
              <a:gd name="connsiteY0" fmla="*/ 454159 h 604746"/>
              <a:gd name="connsiteX1" fmla="*/ 177338 w 460721"/>
              <a:gd name="connsiteY1" fmla="*/ 454159 h 604746"/>
              <a:gd name="connsiteX2" fmla="*/ 192502 w 460721"/>
              <a:gd name="connsiteY2" fmla="*/ 469284 h 604746"/>
              <a:gd name="connsiteX3" fmla="*/ 177338 w 460721"/>
              <a:gd name="connsiteY3" fmla="*/ 484502 h 604746"/>
              <a:gd name="connsiteX4" fmla="*/ 92856 w 460721"/>
              <a:gd name="connsiteY4" fmla="*/ 484502 h 604746"/>
              <a:gd name="connsiteX5" fmla="*/ 77692 w 460721"/>
              <a:gd name="connsiteY5" fmla="*/ 469284 h 604746"/>
              <a:gd name="connsiteX6" fmla="*/ 92856 w 460721"/>
              <a:gd name="connsiteY6" fmla="*/ 454159 h 604746"/>
              <a:gd name="connsiteX7" fmla="*/ 249963 w 460721"/>
              <a:gd name="connsiteY7" fmla="*/ 425452 h 604746"/>
              <a:gd name="connsiteX8" fmla="*/ 249963 w 460721"/>
              <a:gd name="connsiteY8" fmla="*/ 497874 h 604746"/>
              <a:gd name="connsiteX9" fmla="*/ 352948 w 460721"/>
              <a:gd name="connsiteY9" fmla="*/ 497874 h 604746"/>
              <a:gd name="connsiteX10" fmla="*/ 352948 w 460721"/>
              <a:gd name="connsiteY10" fmla="*/ 425452 h 604746"/>
              <a:gd name="connsiteX11" fmla="*/ 230082 w 460721"/>
              <a:gd name="connsiteY11" fmla="*/ 395167 h 604746"/>
              <a:gd name="connsiteX12" fmla="*/ 372829 w 460721"/>
              <a:gd name="connsiteY12" fmla="*/ 395167 h 604746"/>
              <a:gd name="connsiteX13" fmla="*/ 383382 w 460721"/>
              <a:gd name="connsiteY13" fmla="*/ 405701 h 604746"/>
              <a:gd name="connsiteX14" fmla="*/ 383382 w 460721"/>
              <a:gd name="connsiteY14" fmla="*/ 517625 h 604746"/>
              <a:gd name="connsiteX15" fmla="*/ 372829 w 460721"/>
              <a:gd name="connsiteY15" fmla="*/ 528253 h 604746"/>
              <a:gd name="connsiteX16" fmla="*/ 230082 w 460721"/>
              <a:gd name="connsiteY16" fmla="*/ 528253 h 604746"/>
              <a:gd name="connsiteX17" fmla="*/ 219529 w 460721"/>
              <a:gd name="connsiteY17" fmla="*/ 517625 h 604746"/>
              <a:gd name="connsiteX18" fmla="*/ 219529 w 460721"/>
              <a:gd name="connsiteY18" fmla="*/ 405701 h 604746"/>
              <a:gd name="connsiteX19" fmla="*/ 230082 w 460721"/>
              <a:gd name="connsiteY19" fmla="*/ 395167 h 604746"/>
              <a:gd name="connsiteX20" fmla="*/ 92856 w 460721"/>
              <a:gd name="connsiteY20" fmla="*/ 393473 h 604746"/>
              <a:gd name="connsiteX21" fmla="*/ 177338 w 460721"/>
              <a:gd name="connsiteY21" fmla="*/ 393473 h 604746"/>
              <a:gd name="connsiteX22" fmla="*/ 192502 w 460721"/>
              <a:gd name="connsiteY22" fmla="*/ 408609 h 604746"/>
              <a:gd name="connsiteX23" fmla="*/ 177338 w 460721"/>
              <a:gd name="connsiteY23" fmla="*/ 423746 h 604746"/>
              <a:gd name="connsiteX24" fmla="*/ 92856 w 460721"/>
              <a:gd name="connsiteY24" fmla="*/ 423746 h 604746"/>
              <a:gd name="connsiteX25" fmla="*/ 77692 w 460721"/>
              <a:gd name="connsiteY25" fmla="*/ 408609 h 604746"/>
              <a:gd name="connsiteX26" fmla="*/ 92856 w 460721"/>
              <a:gd name="connsiteY26" fmla="*/ 393473 h 604746"/>
              <a:gd name="connsiteX27" fmla="*/ 92858 w 460721"/>
              <a:gd name="connsiteY27" fmla="*/ 332716 h 604746"/>
              <a:gd name="connsiteX28" fmla="*/ 359724 w 460721"/>
              <a:gd name="connsiteY28" fmla="*/ 332716 h 604746"/>
              <a:gd name="connsiteX29" fmla="*/ 374984 w 460721"/>
              <a:gd name="connsiteY29" fmla="*/ 347841 h 604746"/>
              <a:gd name="connsiteX30" fmla="*/ 359724 w 460721"/>
              <a:gd name="connsiteY30" fmla="*/ 363059 h 604746"/>
              <a:gd name="connsiteX31" fmla="*/ 92858 w 460721"/>
              <a:gd name="connsiteY31" fmla="*/ 363059 h 604746"/>
              <a:gd name="connsiteX32" fmla="*/ 77692 w 460721"/>
              <a:gd name="connsiteY32" fmla="*/ 347841 h 604746"/>
              <a:gd name="connsiteX33" fmla="*/ 92858 w 460721"/>
              <a:gd name="connsiteY33" fmla="*/ 332716 h 604746"/>
              <a:gd name="connsiteX34" fmla="*/ 92858 w 460721"/>
              <a:gd name="connsiteY34" fmla="*/ 271959 h 604746"/>
              <a:gd name="connsiteX35" fmla="*/ 359724 w 460721"/>
              <a:gd name="connsiteY35" fmla="*/ 271959 h 604746"/>
              <a:gd name="connsiteX36" fmla="*/ 374984 w 460721"/>
              <a:gd name="connsiteY36" fmla="*/ 287177 h 604746"/>
              <a:gd name="connsiteX37" fmla="*/ 359724 w 460721"/>
              <a:gd name="connsiteY37" fmla="*/ 302302 h 604746"/>
              <a:gd name="connsiteX38" fmla="*/ 92858 w 460721"/>
              <a:gd name="connsiteY38" fmla="*/ 302302 h 604746"/>
              <a:gd name="connsiteX39" fmla="*/ 77692 w 460721"/>
              <a:gd name="connsiteY39" fmla="*/ 287177 h 604746"/>
              <a:gd name="connsiteX40" fmla="*/ 92858 w 460721"/>
              <a:gd name="connsiteY40" fmla="*/ 271959 h 604746"/>
              <a:gd name="connsiteX41" fmla="*/ 255044 w 460721"/>
              <a:gd name="connsiteY41" fmla="*/ 211273 h 604746"/>
              <a:gd name="connsiteX42" fmla="*/ 359721 w 460721"/>
              <a:gd name="connsiteY42" fmla="*/ 211273 h 604746"/>
              <a:gd name="connsiteX43" fmla="*/ 374984 w 460721"/>
              <a:gd name="connsiteY43" fmla="*/ 226398 h 604746"/>
              <a:gd name="connsiteX44" fmla="*/ 359721 w 460721"/>
              <a:gd name="connsiteY44" fmla="*/ 241616 h 604746"/>
              <a:gd name="connsiteX45" fmla="*/ 255044 w 460721"/>
              <a:gd name="connsiteY45" fmla="*/ 241616 h 604746"/>
              <a:gd name="connsiteX46" fmla="*/ 239781 w 460721"/>
              <a:gd name="connsiteY46" fmla="*/ 226398 h 604746"/>
              <a:gd name="connsiteX47" fmla="*/ 255044 w 460721"/>
              <a:gd name="connsiteY47" fmla="*/ 211273 h 604746"/>
              <a:gd name="connsiteX48" fmla="*/ 86547 w 460721"/>
              <a:gd name="connsiteY48" fmla="*/ 103872 h 604746"/>
              <a:gd name="connsiteX49" fmla="*/ 208981 w 460721"/>
              <a:gd name="connsiteY49" fmla="*/ 103872 h 604746"/>
              <a:gd name="connsiteX50" fmla="*/ 219529 w 460721"/>
              <a:gd name="connsiteY50" fmla="*/ 114405 h 604746"/>
              <a:gd name="connsiteX51" fmla="*/ 219529 w 460721"/>
              <a:gd name="connsiteY51" fmla="*/ 236657 h 604746"/>
              <a:gd name="connsiteX52" fmla="*/ 208981 w 460721"/>
              <a:gd name="connsiteY52" fmla="*/ 247190 h 604746"/>
              <a:gd name="connsiteX53" fmla="*/ 86547 w 460721"/>
              <a:gd name="connsiteY53" fmla="*/ 247190 h 604746"/>
              <a:gd name="connsiteX54" fmla="*/ 75999 w 460721"/>
              <a:gd name="connsiteY54" fmla="*/ 236657 h 604746"/>
              <a:gd name="connsiteX55" fmla="*/ 75999 w 460721"/>
              <a:gd name="connsiteY55" fmla="*/ 114405 h 604746"/>
              <a:gd name="connsiteX56" fmla="*/ 86547 w 460721"/>
              <a:gd name="connsiteY56" fmla="*/ 103872 h 604746"/>
              <a:gd name="connsiteX57" fmla="*/ 292861 w 460721"/>
              <a:gd name="connsiteY57" fmla="*/ 39225 h 604746"/>
              <a:gd name="connsiteX58" fmla="*/ 64431 w 460721"/>
              <a:gd name="connsiteY58" fmla="*/ 39413 h 604746"/>
              <a:gd name="connsiteX59" fmla="*/ 39469 w 460721"/>
              <a:gd name="connsiteY59" fmla="*/ 64341 h 604746"/>
              <a:gd name="connsiteX60" fmla="*/ 39469 w 460721"/>
              <a:gd name="connsiteY60" fmla="*/ 540311 h 604746"/>
              <a:gd name="connsiteX61" fmla="*/ 64431 w 460721"/>
              <a:gd name="connsiteY61" fmla="*/ 565239 h 604746"/>
              <a:gd name="connsiteX62" fmla="*/ 396290 w 460721"/>
              <a:gd name="connsiteY62" fmla="*/ 565239 h 604746"/>
              <a:gd name="connsiteX63" fmla="*/ 421158 w 460721"/>
              <a:gd name="connsiteY63" fmla="*/ 540311 h 604746"/>
              <a:gd name="connsiteX64" fmla="*/ 420310 w 460721"/>
              <a:gd name="connsiteY64" fmla="*/ 167907 h 604746"/>
              <a:gd name="connsiteX65" fmla="*/ 337510 w 460721"/>
              <a:gd name="connsiteY65" fmla="*/ 168189 h 604746"/>
              <a:gd name="connsiteX66" fmla="*/ 292861 w 460721"/>
              <a:gd name="connsiteY66" fmla="*/ 123508 h 604746"/>
              <a:gd name="connsiteX67" fmla="*/ 64431 w 460721"/>
              <a:gd name="connsiteY67" fmla="*/ 0 h 604746"/>
              <a:gd name="connsiteX68" fmla="*/ 307650 w 460721"/>
              <a:gd name="connsiteY68" fmla="*/ 0 h 604746"/>
              <a:gd name="connsiteX69" fmla="*/ 460721 w 460721"/>
              <a:gd name="connsiteY69" fmla="*/ 152292 h 604746"/>
              <a:gd name="connsiteX70" fmla="*/ 460721 w 460721"/>
              <a:gd name="connsiteY70" fmla="*/ 540311 h 604746"/>
              <a:gd name="connsiteX71" fmla="*/ 396290 w 460721"/>
              <a:gd name="connsiteY71" fmla="*/ 604746 h 604746"/>
              <a:gd name="connsiteX72" fmla="*/ 64431 w 460721"/>
              <a:gd name="connsiteY72" fmla="*/ 604746 h 604746"/>
              <a:gd name="connsiteX73" fmla="*/ 0 w 460721"/>
              <a:gd name="connsiteY73" fmla="*/ 540311 h 604746"/>
              <a:gd name="connsiteX74" fmla="*/ 0 w 460721"/>
              <a:gd name="connsiteY74" fmla="*/ 64341 h 604746"/>
              <a:gd name="connsiteX75" fmla="*/ 64431 w 460721"/>
              <a:gd name="connsiteY75" fmla="*/ 0 h 60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460721" h="604746">
                <a:moveTo>
                  <a:pt x="92856" y="454159"/>
                </a:moveTo>
                <a:lnTo>
                  <a:pt x="177338" y="454159"/>
                </a:lnTo>
                <a:cubicBezTo>
                  <a:pt x="185721" y="454159"/>
                  <a:pt x="192502" y="460923"/>
                  <a:pt x="192502" y="469284"/>
                </a:cubicBezTo>
                <a:cubicBezTo>
                  <a:pt x="192502" y="477738"/>
                  <a:pt x="185721" y="484502"/>
                  <a:pt x="177338" y="484502"/>
                </a:cubicBezTo>
                <a:lnTo>
                  <a:pt x="92856" y="484502"/>
                </a:lnTo>
                <a:cubicBezTo>
                  <a:pt x="84473" y="484502"/>
                  <a:pt x="77692" y="477738"/>
                  <a:pt x="77692" y="469284"/>
                </a:cubicBezTo>
                <a:cubicBezTo>
                  <a:pt x="77692" y="460923"/>
                  <a:pt x="84473" y="454159"/>
                  <a:pt x="92856" y="454159"/>
                </a:cubicBezTo>
                <a:close/>
                <a:moveTo>
                  <a:pt x="249963" y="425452"/>
                </a:moveTo>
                <a:lnTo>
                  <a:pt x="249963" y="497874"/>
                </a:lnTo>
                <a:lnTo>
                  <a:pt x="352948" y="497874"/>
                </a:lnTo>
                <a:lnTo>
                  <a:pt x="352948" y="425452"/>
                </a:lnTo>
                <a:close/>
                <a:moveTo>
                  <a:pt x="230082" y="395167"/>
                </a:moveTo>
                <a:lnTo>
                  <a:pt x="372829" y="395167"/>
                </a:lnTo>
                <a:cubicBezTo>
                  <a:pt x="378671" y="395167"/>
                  <a:pt x="383382" y="399870"/>
                  <a:pt x="383382" y="405701"/>
                </a:cubicBezTo>
                <a:lnTo>
                  <a:pt x="383382" y="517625"/>
                </a:lnTo>
                <a:cubicBezTo>
                  <a:pt x="383382" y="523456"/>
                  <a:pt x="378671" y="528253"/>
                  <a:pt x="372829" y="528253"/>
                </a:cubicBezTo>
                <a:lnTo>
                  <a:pt x="230082" y="528253"/>
                </a:lnTo>
                <a:cubicBezTo>
                  <a:pt x="224240" y="528253"/>
                  <a:pt x="219529" y="523456"/>
                  <a:pt x="219529" y="517625"/>
                </a:cubicBezTo>
                <a:lnTo>
                  <a:pt x="219529" y="405701"/>
                </a:lnTo>
                <a:cubicBezTo>
                  <a:pt x="219529" y="399870"/>
                  <a:pt x="224240" y="395167"/>
                  <a:pt x="230082" y="395167"/>
                </a:cubicBezTo>
                <a:close/>
                <a:moveTo>
                  <a:pt x="92856" y="393473"/>
                </a:moveTo>
                <a:lnTo>
                  <a:pt x="177338" y="393473"/>
                </a:lnTo>
                <a:cubicBezTo>
                  <a:pt x="185721" y="393473"/>
                  <a:pt x="192502" y="400242"/>
                  <a:pt x="192502" y="408609"/>
                </a:cubicBezTo>
                <a:cubicBezTo>
                  <a:pt x="192502" y="416977"/>
                  <a:pt x="185721" y="423746"/>
                  <a:pt x="177338" y="423746"/>
                </a:cubicBezTo>
                <a:lnTo>
                  <a:pt x="92856" y="423746"/>
                </a:lnTo>
                <a:cubicBezTo>
                  <a:pt x="84473" y="423746"/>
                  <a:pt x="77692" y="416977"/>
                  <a:pt x="77692" y="408609"/>
                </a:cubicBezTo>
                <a:cubicBezTo>
                  <a:pt x="77692" y="400242"/>
                  <a:pt x="84473" y="393473"/>
                  <a:pt x="92856" y="393473"/>
                </a:cubicBezTo>
                <a:close/>
                <a:moveTo>
                  <a:pt x="92858" y="332716"/>
                </a:moveTo>
                <a:lnTo>
                  <a:pt x="359724" y="332716"/>
                </a:lnTo>
                <a:cubicBezTo>
                  <a:pt x="368107" y="332716"/>
                  <a:pt x="374984" y="339480"/>
                  <a:pt x="374984" y="347841"/>
                </a:cubicBezTo>
                <a:cubicBezTo>
                  <a:pt x="374984" y="356295"/>
                  <a:pt x="368107" y="363059"/>
                  <a:pt x="359724" y="363059"/>
                </a:cubicBezTo>
                <a:lnTo>
                  <a:pt x="92858" y="363059"/>
                </a:lnTo>
                <a:cubicBezTo>
                  <a:pt x="84474" y="363059"/>
                  <a:pt x="77692" y="356295"/>
                  <a:pt x="77692" y="347841"/>
                </a:cubicBezTo>
                <a:cubicBezTo>
                  <a:pt x="77692" y="339480"/>
                  <a:pt x="84474" y="332716"/>
                  <a:pt x="92858" y="332716"/>
                </a:cubicBezTo>
                <a:close/>
                <a:moveTo>
                  <a:pt x="92858" y="271959"/>
                </a:moveTo>
                <a:lnTo>
                  <a:pt x="359724" y="271959"/>
                </a:lnTo>
                <a:cubicBezTo>
                  <a:pt x="368107" y="271959"/>
                  <a:pt x="374984" y="278817"/>
                  <a:pt x="374984" y="287177"/>
                </a:cubicBezTo>
                <a:cubicBezTo>
                  <a:pt x="374984" y="295538"/>
                  <a:pt x="368107" y="302302"/>
                  <a:pt x="359724" y="302302"/>
                </a:cubicBezTo>
                <a:lnTo>
                  <a:pt x="92858" y="302302"/>
                </a:lnTo>
                <a:cubicBezTo>
                  <a:pt x="84474" y="302302"/>
                  <a:pt x="77692" y="295538"/>
                  <a:pt x="77692" y="287177"/>
                </a:cubicBezTo>
                <a:cubicBezTo>
                  <a:pt x="77692" y="278817"/>
                  <a:pt x="84474" y="271959"/>
                  <a:pt x="92858" y="271959"/>
                </a:cubicBezTo>
                <a:close/>
                <a:moveTo>
                  <a:pt x="255044" y="211273"/>
                </a:moveTo>
                <a:lnTo>
                  <a:pt x="359721" y="211273"/>
                </a:lnTo>
                <a:cubicBezTo>
                  <a:pt x="368106" y="211273"/>
                  <a:pt x="374984" y="218037"/>
                  <a:pt x="374984" y="226398"/>
                </a:cubicBezTo>
                <a:cubicBezTo>
                  <a:pt x="374984" y="234758"/>
                  <a:pt x="368106" y="241616"/>
                  <a:pt x="359721" y="241616"/>
                </a:cubicBezTo>
                <a:lnTo>
                  <a:pt x="255044" y="241616"/>
                </a:lnTo>
                <a:cubicBezTo>
                  <a:pt x="246565" y="241616"/>
                  <a:pt x="239781" y="234758"/>
                  <a:pt x="239781" y="226398"/>
                </a:cubicBezTo>
                <a:cubicBezTo>
                  <a:pt x="239781" y="218037"/>
                  <a:pt x="246565" y="211273"/>
                  <a:pt x="255044" y="211273"/>
                </a:cubicBezTo>
                <a:close/>
                <a:moveTo>
                  <a:pt x="86547" y="103872"/>
                </a:moveTo>
                <a:lnTo>
                  <a:pt x="208981" y="103872"/>
                </a:lnTo>
                <a:cubicBezTo>
                  <a:pt x="214820" y="103872"/>
                  <a:pt x="219529" y="108574"/>
                  <a:pt x="219529" y="114405"/>
                </a:cubicBezTo>
                <a:lnTo>
                  <a:pt x="219529" y="236657"/>
                </a:lnTo>
                <a:cubicBezTo>
                  <a:pt x="219529" y="242488"/>
                  <a:pt x="214820" y="247190"/>
                  <a:pt x="208981" y="247190"/>
                </a:cubicBezTo>
                <a:lnTo>
                  <a:pt x="86547" y="247190"/>
                </a:lnTo>
                <a:cubicBezTo>
                  <a:pt x="80708" y="247190"/>
                  <a:pt x="75999" y="242488"/>
                  <a:pt x="75999" y="236657"/>
                </a:cubicBezTo>
                <a:lnTo>
                  <a:pt x="75999" y="114405"/>
                </a:lnTo>
                <a:cubicBezTo>
                  <a:pt x="75999" y="108574"/>
                  <a:pt x="80708" y="103872"/>
                  <a:pt x="86547" y="103872"/>
                </a:cubicBezTo>
                <a:close/>
                <a:moveTo>
                  <a:pt x="292861" y="39225"/>
                </a:moveTo>
                <a:lnTo>
                  <a:pt x="64431" y="39413"/>
                </a:lnTo>
                <a:cubicBezTo>
                  <a:pt x="50678" y="39413"/>
                  <a:pt x="39469" y="50607"/>
                  <a:pt x="39469" y="64341"/>
                </a:cubicBezTo>
                <a:lnTo>
                  <a:pt x="39469" y="540311"/>
                </a:lnTo>
                <a:cubicBezTo>
                  <a:pt x="39469" y="554139"/>
                  <a:pt x="50678" y="565239"/>
                  <a:pt x="64431" y="565239"/>
                </a:cubicBezTo>
                <a:lnTo>
                  <a:pt x="396290" y="565239"/>
                </a:lnTo>
                <a:cubicBezTo>
                  <a:pt x="410043" y="565239"/>
                  <a:pt x="421158" y="554139"/>
                  <a:pt x="421158" y="540311"/>
                </a:cubicBezTo>
                <a:lnTo>
                  <a:pt x="420310" y="167907"/>
                </a:lnTo>
                <a:lnTo>
                  <a:pt x="337510" y="168189"/>
                </a:lnTo>
                <a:cubicBezTo>
                  <a:pt x="312925" y="168189"/>
                  <a:pt x="292861" y="148153"/>
                  <a:pt x="292861" y="123508"/>
                </a:cubicBezTo>
                <a:close/>
                <a:moveTo>
                  <a:pt x="64431" y="0"/>
                </a:moveTo>
                <a:lnTo>
                  <a:pt x="307650" y="0"/>
                </a:lnTo>
                <a:lnTo>
                  <a:pt x="460721" y="152292"/>
                </a:lnTo>
                <a:lnTo>
                  <a:pt x="460721" y="540311"/>
                </a:lnTo>
                <a:cubicBezTo>
                  <a:pt x="460721" y="575868"/>
                  <a:pt x="431802" y="604746"/>
                  <a:pt x="396290" y="604746"/>
                </a:cubicBezTo>
                <a:lnTo>
                  <a:pt x="64431" y="604746"/>
                </a:lnTo>
                <a:cubicBezTo>
                  <a:pt x="28825" y="604746"/>
                  <a:pt x="0" y="575868"/>
                  <a:pt x="0" y="540311"/>
                </a:cubicBezTo>
                <a:lnTo>
                  <a:pt x="0" y="64341"/>
                </a:lnTo>
                <a:cubicBezTo>
                  <a:pt x="0" y="28878"/>
                  <a:pt x="28825" y="0"/>
                  <a:pt x="644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big-heart_77483"/>
          <p:cNvSpPr>
            <a:spLocks noChangeAspect="1"/>
          </p:cNvSpPr>
          <p:nvPr/>
        </p:nvSpPr>
        <p:spPr bwMode="auto">
          <a:xfrm>
            <a:off x="9456672" y="2322523"/>
            <a:ext cx="336579" cy="280856"/>
          </a:xfrm>
          <a:custGeom>
            <a:avLst/>
            <a:gdLst>
              <a:gd name="connsiteX0" fmla="*/ 346123 w 603969"/>
              <a:gd name="connsiteY0" fmla="*/ 267675 h 503978"/>
              <a:gd name="connsiteX1" fmla="*/ 283742 w 603969"/>
              <a:gd name="connsiteY1" fmla="*/ 329964 h 503978"/>
              <a:gd name="connsiteX2" fmla="*/ 346123 w 603969"/>
              <a:gd name="connsiteY2" fmla="*/ 392253 h 503978"/>
              <a:gd name="connsiteX3" fmla="*/ 408505 w 603969"/>
              <a:gd name="connsiteY3" fmla="*/ 329964 h 503978"/>
              <a:gd name="connsiteX4" fmla="*/ 346123 w 603969"/>
              <a:gd name="connsiteY4" fmla="*/ 267675 h 503978"/>
              <a:gd name="connsiteX5" fmla="*/ 346123 w 603969"/>
              <a:gd name="connsiteY5" fmla="*/ 234630 h 503978"/>
              <a:gd name="connsiteX6" fmla="*/ 441598 w 603969"/>
              <a:gd name="connsiteY6" fmla="*/ 329964 h 503978"/>
              <a:gd name="connsiteX7" fmla="*/ 346123 w 603969"/>
              <a:gd name="connsiteY7" fmla="*/ 425298 h 503978"/>
              <a:gd name="connsiteX8" fmla="*/ 250648 w 603969"/>
              <a:gd name="connsiteY8" fmla="*/ 329964 h 503978"/>
              <a:gd name="connsiteX9" fmla="*/ 346123 w 603969"/>
              <a:gd name="connsiteY9" fmla="*/ 234630 h 503978"/>
              <a:gd name="connsiteX10" fmla="*/ 346165 w 603969"/>
              <a:gd name="connsiteY10" fmla="*/ 189033 h 503978"/>
              <a:gd name="connsiteX11" fmla="*/ 204853 w 603969"/>
              <a:gd name="connsiteY11" fmla="*/ 329982 h 503978"/>
              <a:gd name="connsiteX12" fmla="*/ 346165 w 603969"/>
              <a:gd name="connsiteY12" fmla="*/ 470930 h 503978"/>
              <a:gd name="connsiteX13" fmla="*/ 487312 w 603969"/>
              <a:gd name="connsiteY13" fmla="*/ 329982 h 503978"/>
              <a:gd name="connsiteX14" fmla="*/ 346165 w 603969"/>
              <a:gd name="connsiteY14" fmla="*/ 189033 h 503978"/>
              <a:gd name="connsiteX15" fmla="*/ 85229 w 603969"/>
              <a:gd name="connsiteY15" fmla="*/ 174036 h 503978"/>
              <a:gd name="connsiteX16" fmla="*/ 85229 w 603969"/>
              <a:gd name="connsiteY16" fmla="*/ 205087 h 503978"/>
              <a:gd name="connsiteX17" fmla="*/ 151730 w 603969"/>
              <a:gd name="connsiteY17" fmla="*/ 205087 h 503978"/>
              <a:gd name="connsiteX18" fmla="*/ 151730 w 603969"/>
              <a:gd name="connsiteY18" fmla="*/ 174036 h 503978"/>
              <a:gd name="connsiteX19" fmla="*/ 85229 w 603969"/>
              <a:gd name="connsiteY19" fmla="*/ 152068 h 503978"/>
              <a:gd name="connsiteX20" fmla="*/ 151730 w 603969"/>
              <a:gd name="connsiteY20" fmla="*/ 152068 h 503978"/>
              <a:gd name="connsiteX21" fmla="*/ 173732 w 603969"/>
              <a:gd name="connsiteY21" fmla="*/ 174036 h 503978"/>
              <a:gd name="connsiteX22" fmla="*/ 173732 w 603969"/>
              <a:gd name="connsiteY22" fmla="*/ 205087 h 503978"/>
              <a:gd name="connsiteX23" fmla="*/ 151730 w 603969"/>
              <a:gd name="connsiteY23" fmla="*/ 227220 h 503978"/>
              <a:gd name="connsiteX24" fmla="*/ 85229 w 603969"/>
              <a:gd name="connsiteY24" fmla="*/ 227220 h 503978"/>
              <a:gd name="connsiteX25" fmla="*/ 63227 w 603969"/>
              <a:gd name="connsiteY25" fmla="*/ 205087 h 503978"/>
              <a:gd name="connsiteX26" fmla="*/ 63227 w 603969"/>
              <a:gd name="connsiteY26" fmla="*/ 174036 h 503978"/>
              <a:gd name="connsiteX27" fmla="*/ 85229 w 603969"/>
              <a:gd name="connsiteY27" fmla="*/ 152068 h 503978"/>
              <a:gd name="connsiteX28" fmla="*/ 49641 w 603969"/>
              <a:gd name="connsiteY28" fmla="*/ 129217 h 503978"/>
              <a:gd name="connsiteX29" fmla="*/ 33094 w 603969"/>
              <a:gd name="connsiteY29" fmla="*/ 145741 h 503978"/>
              <a:gd name="connsiteX30" fmla="*/ 33094 w 603969"/>
              <a:gd name="connsiteY30" fmla="*/ 401695 h 503978"/>
              <a:gd name="connsiteX31" fmla="*/ 49641 w 603969"/>
              <a:gd name="connsiteY31" fmla="*/ 418219 h 503978"/>
              <a:gd name="connsiteX32" fmla="*/ 196083 w 603969"/>
              <a:gd name="connsiteY32" fmla="*/ 418219 h 503978"/>
              <a:gd name="connsiteX33" fmla="*/ 171759 w 603969"/>
              <a:gd name="connsiteY33" fmla="*/ 329982 h 503978"/>
              <a:gd name="connsiteX34" fmla="*/ 346165 w 603969"/>
              <a:gd name="connsiteY34" fmla="*/ 155985 h 503978"/>
              <a:gd name="connsiteX35" fmla="*/ 520406 w 603969"/>
              <a:gd name="connsiteY35" fmla="*/ 329982 h 503978"/>
              <a:gd name="connsiteX36" fmla="*/ 496248 w 603969"/>
              <a:gd name="connsiteY36" fmla="*/ 418219 h 503978"/>
              <a:gd name="connsiteX37" fmla="*/ 554328 w 603969"/>
              <a:gd name="connsiteY37" fmla="*/ 418219 h 503978"/>
              <a:gd name="connsiteX38" fmla="*/ 570875 w 603969"/>
              <a:gd name="connsiteY38" fmla="*/ 401695 h 503978"/>
              <a:gd name="connsiteX39" fmla="*/ 570875 w 603969"/>
              <a:gd name="connsiteY39" fmla="*/ 145741 h 503978"/>
              <a:gd name="connsiteX40" fmla="*/ 554328 w 603969"/>
              <a:gd name="connsiteY40" fmla="*/ 129217 h 503978"/>
              <a:gd name="connsiteX41" fmla="*/ 192277 w 603969"/>
              <a:gd name="connsiteY41" fmla="*/ 33048 h 503978"/>
              <a:gd name="connsiteX42" fmla="*/ 190954 w 603969"/>
              <a:gd name="connsiteY42" fmla="*/ 33874 h 503978"/>
              <a:gd name="connsiteX43" fmla="*/ 161169 w 603969"/>
              <a:gd name="connsiteY43" fmla="*/ 96169 h 503978"/>
              <a:gd name="connsiteX44" fmla="*/ 442635 w 603969"/>
              <a:gd name="connsiteY44" fmla="*/ 96169 h 503978"/>
              <a:gd name="connsiteX45" fmla="*/ 412850 w 603969"/>
              <a:gd name="connsiteY45" fmla="*/ 33874 h 503978"/>
              <a:gd name="connsiteX46" fmla="*/ 411526 w 603969"/>
              <a:gd name="connsiteY46" fmla="*/ 33048 h 503978"/>
              <a:gd name="connsiteX47" fmla="*/ 191946 w 603969"/>
              <a:gd name="connsiteY47" fmla="*/ 0 h 503978"/>
              <a:gd name="connsiteX48" fmla="*/ 411857 w 603969"/>
              <a:gd name="connsiteY48" fmla="*/ 0 h 503978"/>
              <a:gd name="connsiteX49" fmla="*/ 442635 w 603969"/>
              <a:gd name="connsiteY49" fmla="*/ 19333 h 503978"/>
              <a:gd name="connsiteX50" fmla="*/ 479370 w 603969"/>
              <a:gd name="connsiteY50" fmla="*/ 96169 h 503978"/>
              <a:gd name="connsiteX51" fmla="*/ 554328 w 603969"/>
              <a:gd name="connsiteY51" fmla="*/ 96169 h 503978"/>
              <a:gd name="connsiteX52" fmla="*/ 603969 w 603969"/>
              <a:gd name="connsiteY52" fmla="*/ 145741 h 503978"/>
              <a:gd name="connsiteX53" fmla="*/ 603969 w 603969"/>
              <a:gd name="connsiteY53" fmla="*/ 401695 h 503978"/>
              <a:gd name="connsiteX54" fmla="*/ 554328 w 603969"/>
              <a:gd name="connsiteY54" fmla="*/ 451267 h 503978"/>
              <a:gd name="connsiteX55" fmla="*/ 478542 w 603969"/>
              <a:gd name="connsiteY55" fmla="*/ 451267 h 503978"/>
              <a:gd name="connsiteX56" fmla="*/ 472089 w 603969"/>
              <a:gd name="connsiteY56" fmla="*/ 449945 h 503978"/>
              <a:gd name="connsiteX57" fmla="*/ 346165 w 603969"/>
              <a:gd name="connsiteY57" fmla="*/ 503978 h 503978"/>
              <a:gd name="connsiteX58" fmla="*/ 220077 w 603969"/>
              <a:gd name="connsiteY58" fmla="*/ 449945 h 503978"/>
              <a:gd name="connsiteX59" fmla="*/ 213623 w 603969"/>
              <a:gd name="connsiteY59" fmla="*/ 451267 h 503978"/>
              <a:gd name="connsiteX60" fmla="*/ 49641 w 603969"/>
              <a:gd name="connsiteY60" fmla="*/ 451267 h 503978"/>
              <a:gd name="connsiteX61" fmla="*/ 0 w 603969"/>
              <a:gd name="connsiteY61" fmla="*/ 401695 h 503978"/>
              <a:gd name="connsiteX62" fmla="*/ 0 w 603969"/>
              <a:gd name="connsiteY62" fmla="*/ 145741 h 503978"/>
              <a:gd name="connsiteX63" fmla="*/ 49641 w 603969"/>
              <a:gd name="connsiteY63" fmla="*/ 96169 h 503978"/>
              <a:gd name="connsiteX64" fmla="*/ 124600 w 603969"/>
              <a:gd name="connsiteY64" fmla="*/ 96169 h 503978"/>
              <a:gd name="connsiteX65" fmla="*/ 161334 w 603969"/>
              <a:gd name="connsiteY65" fmla="*/ 19333 h 503978"/>
              <a:gd name="connsiteX66" fmla="*/ 191946 w 603969"/>
              <a:gd name="connsiteY66" fmla="*/ 0 h 503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03969" h="503978">
                <a:moveTo>
                  <a:pt x="346123" y="267675"/>
                </a:moveTo>
                <a:cubicBezTo>
                  <a:pt x="311706" y="267675"/>
                  <a:pt x="283742" y="295597"/>
                  <a:pt x="283742" y="329964"/>
                </a:cubicBezTo>
                <a:cubicBezTo>
                  <a:pt x="283742" y="364330"/>
                  <a:pt x="311706" y="392253"/>
                  <a:pt x="346123" y="392253"/>
                </a:cubicBezTo>
                <a:cubicBezTo>
                  <a:pt x="380540" y="392253"/>
                  <a:pt x="408505" y="364330"/>
                  <a:pt x="408505" y="329964"/>
                </a:cubicBezTo>
                <a:cubicBezTo>
                  <a:pt x="408505" y="295597"/>
                  <a:pt x="380540" y="267675"/>
                  <a:pt x="346123" y="267675"/>
                </a:cubicBezTo>
                <a:close/>
                <a:moveTo>
                  <a:pt x="346123" y="234630"/>
                </a:moveTo>
                <a:cubicBezTo>
                  <a:pt x="398742" y="234630"/>
                  <a:pt x="441598" y="277258"/>
                  <a:pt x="441598" y="329964"/>
                </a:cubicBezTo>
                <a:cubicBezTo>
                  <a:pt x="441598" y="382505"/>
                  <a:pt x="398742" y="425298"/>
                  <a:pt x="346123" y="425298"/>
                </a:cubicBezTo>
                <a:cubicBezTo>
                  <a:pt x="293339" y="425298"/>
                  <a:pt x="250648" y="382505"/>
                  <a:pt x="250648" y="329964"/>
                </a:cubicBezTo>
                <a:cubicBezTo>
                  <a:pt x="250648" y="277258"/>
                  <a:pt x="293339" y="234630"/>
                  <a:pt x="346123" y="234630"/>
                </a:cubicBezTo>
                <a:close/>
                <a:moveTo>
                  <a:pt x="346165" y="189033"/>
                </a:moveTo>
                <a:cubicBezTo>
                  <a:pt x="268229" y="189033"/>
                  <a:pt x="204853" y="252154"/>
                  <a:pt x="204853" y="329982"/>
                </a:cubicBezTo>
                <a:cubicBezTo>
                  <a:pt x="204853" y="407644"/>
                  <a:pt x="268229" y="470930"/>
                  <a:pt x="346165" y="470930"/>
                </a:cubicBezTo>
                <a:cubicBezTo>
                  <a:pt x="423937" y="470930"/>
                  <a:pt x="487312" y="407644"/>
                  <a:pt x="487312" y="329982"/>
                </a:cubicBezTo>
                <a:cubicBezTo>
                  <a:pt x="487312" y="252154"/>
                  <a:pt x="423937" y="189033"/>
                  <a:pt x="346165" y="189033"/>
                </a:cubicBezTo>
                <a:close/>
                <a:moveTo>
                  <a:pt x="85229" y="174036"/>
                </a:moveTo>
                <a:lnTo>
                  <a:pt x="85229" y="205087"/>
                </a:lnTo>
                <a:lnTo>
                  <a:pt x="151730" y="205087"/>
                </a:lnTo>
                <a:lnTo>
                  <a:pt x="151730" y="174036"/>
                </a:lnTo>
                <a:close/>
                <a:moveTo>
                  <a:pt x="85229" y="152068"/>
                </a:moveTo>
                <a:lnTo>
                  <a:pt x="151730" y="152068"/>
                </a:lnTo>
                <a:cubicBezTo>
                  <a:pt x="163972" y="152068"/>
                  <a:pt x="173732" y="161978"/>
                  <a:pt x="173732" y="174036"/>
                </a:cubicBezTo>
                <a:lnTo>
                  <a:pt x="173732" y="205087"/>
                </a:lnTo>
                <a:cubicBezTo>
                  <a:pt x="173732" y="217310"/>
                  <a:pt x="163972" y="227220"/>
                  <a:pt x="151730" y="227220"/>
                </a:cubicBezTo>
                <a:lnTo>
                  <a:pt x="85229" y="227220"/>
                </a:lnTo>
                <a:cubicBezTo>
                  <a:pt x="72987" y="227220"/>
                  <a:pt x="63227" y="217310"/>
                  <a:pt x="63227" y="205087"/>
                </a:cubicBezTo>
                <a:lnTo>
                  <a:pt x="63227" y="174036"/>
                </a:lnTo>
                <a:cubicBezTo>
                  <a:pt x="63227" y="161978"/>
                  <a:pt x="72987" y="152068"/>
                  <a:pt x="85229" y="152068"/>
                </a:cubicBezTo>
                <a:close/>
                <a:moveTo>
                  <a:pt x="49641" y="129217"/>
                </a:moveTo>
                <a:cubicBezTo>
                  <a:pt x="40540" y="129217"/>
                  <a:pt x="33094" y="136652"/>
                  <a:pt x="33094" y="145741"/>
                </a:cubicBezTo>
                <a:lnTo>
                  <a:pt x="33094" y="401695"/>
                </a:lnTo>
                <a:cubicBezTo>
                  <a:pt x="33094" y="410783"/>
                  <a:pt x="40540" y="418219"/>
                  <a:pt x="49641" y="418219"/>
                </a:cubicBezTo>
                <a:lnTo>
                  <a:pt x="196083" y="418219"/>
                </a:lnTo>
                <a:cubicBezTo>
                  <a:pt x="180694" y="392277"/>
                  <a:pt x="171759" y="362203"/>
                  <a:pt x="171759" y="329982"/>
                </a:cubicBezTo>
                <a:cubicBezTo>
                  <a:pt x="171759" y="233978"/>
                  <a:pt x="250027" y="155985"/>
                  <a:pt x="346165" y="155985"/>
                </a:cubicBezTo>
                <a:cubicBezTo>
                  <a:pt x="442139" y="155985"/>
                  <a:pt x="520406" y="233978"/>
                  <a:pt x="520406" y="329982"/>
                </a:cubicBezTo>
                <a:cubicBezTo>
                  <a:pt x="520406" y="362203"/>
                  <a:pt x="511471" y="392277"/>
                  <a:pt x="496248" y="418219"/>
                </a:cubicBezTo>
                <a:lnTo>
                  <a:pt x="554328" y="418219"/>
                </a:lnTo>
                <a:cubicBezTo>
                  <a:pt x="563429" y="418219"/>
                  <a:pt x="570875" y="410783"/>
                  <a:pt x="570875" y="401695"/>
                </a:cubicBezTo>
                <a:lnTo>
                  <a:pt x="570875" y="145741"/>
                </a:lnTo>
                <a:cubicBezTo>
                  <a:pt x="570875" y="136652"/>
                  <a:pt x="563429" y="129217"/>
                  <a:pt x="554328" y="129217"/>
                </a:cubicBezTo>
                <a:close/>
                <a:moveTo>
                  <a:pt x="192277" y="33048"/>
                </a:moveTo>
                <a:cubicBezTo>
                  <a:pt x="191946" y="33213"/>
                  <a:pt x="191285" y="33543"/>
                  <a:pt x="190954" y="33874"/>
                </a:cubicBezTo>
                <a:lnTo>
                  <a:pt x="161169" y="96169"/>
                </a:lnTo>
                <a:lnTo>
                  <a:pt x="442635" y="96169"/>
                </a:lnTo>
                <a:lnTo>
                  <a:pt x="412850" y="33874"/>
                </a:lnTo>
                <a:cubicBezTo>
                  <a:pt x="412685" y="33543"/>
                  <a:pt x="412023" y="33213"/>
                  <a:pt x="411526" y="33048"/>
                </a:cubicBezTo>
                <a:close/>
                <a:moveTo>
                  <a:pt x="191946" y="0"/>
                </a:moveTo>
                <a:lnTo>
                  <a:pt x="411857" y="0"/>
                </a:lnTo>
                <a:cubicBezTo>
                  <a:pt x="424433" y="0"/>
                  <a:pt x="437340" y="8097"/>
                  <a:pt x="442635" y="19333"/>
                </a:cubicBezTo>
                <a:lnTo>
                  <a:pt x="479370" y="96169"/>
                </a:lnTo>
                <a:lnTo>
                  <a:pt x="554328" y="96169"/>
                </a:lnTo>
                <a:cubicBezTo>
                  <a:pt x="581631" y="96169"/>
                  <a:pt x="603969" y="118476"/>
                  <a:pt x="603969" y="145741"/>
                </a:cubicBezTo>
                <a:lnTo>
                  <a:pt x="603969" y="401695"/>
                </a:lnTo>
                <a:cubicBezTo>
                  <a:pt x="603969" y="429125"/>
                  <a:pt x="581631" y="451267"/>
                  <a:pt x="554328" y="451267"/>
                </a:cubicBezTo>
                <a:lnTo>
                  <a:pt x="478542" y="451267"/>
                </a:lnTo>
                <a:cubicBezTo>
                  <a:pt x="476226" y="451267"/>
                  <a:pt x="474074" y="450771"/>
                  <a:pt x="472089" y="449945"/>
                </a:cubicBezTo>
                <a:cubicBezTo>
                  <a:pt x="440318" y="483158"/>
                  <a:pt x="395641" y="503978"/>
                  <a:pt x="346165" y="503978"/>
                </a:cubicBezTo>
                <a:cubicBezTo>
                  <a:pt x="296524" y="503978"/>
                  <a:pt x="251847" y="483158"/>
                  <a:pt x="220077" y="449945"/>
                </a:cubicBezTo>
                <a:cubicBezTo>
                  <a:pt x="218091" y="450771"/>
                  <a:pt x="215940" y="451267"/>
                  <a:pt x="213623" y="451267"/>
                </a:cubicBezTo>
                <a:lnTo>
                  <a:pt x="49641" y="451267"/>
                </a:lnTo>
                <a:cubicBezTo>
                  <a:pt x="22338" y="451267"/>
                  <a:pt x="0" y="429125"/>
                  <a:pt x="0" y="401695"/>
                </a:cubicBezTo>
                <a:lnTo>
                  <a:pt x="0" y="145741"/>
                </a:lnTo>
                <a:cubicBezTo>
                  <a:pt x="0" y="118311"/>
                  <a:pt x="22338" y="96169"/>
                  <a:pt x="49641" y="96169"/>
                </a:cubicBezTo>
                <a:lnTo>
                  <a:pt x="124600" y="96169"/>
                </a:lnTo>
                <a:lnTo>
                  <a:pt x="161334" y="19333"/>
                </a:lnTo>
                <a:cubicBezTo>
                  <a:pt x="166629" y="8097"/>
                  <a:pt x="179536" y="0"/>
                  <a:pt x="19194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big-heart_77483"/>
          <p:cNvSpPr>
            <a:spLocks noChangeAspect="1"/>
          </p:cNvSpPr>
          <p:nvPr/>
        </p:nvSpPr>
        <p:spPr bwMode="auto">
          <a:xfrm>
            <a:off x="10698363" y="2294661"/>
            <a:ext cx="291599" cy="336579"/>
          </a:xfrm>
          <a:custGeom>
            <a:avLst/>
            <a:gdLst>
              <a:gd name="connsiteX0" fmla="*/ 364492 w 525642"/>
              <a:gd name="connsiteY0" fmla="*/ 201148 h 606722"/>
              <a:gd name="connsiteX1" fmla="*/ 378547 w 525642"/>
              <a:gd name="connsiteY1" fmla="*/ 215723 h 606722"/>
              <a:gd name="connsiteX2" fmla="*/ 374010 w 525642"/>
              <a:gd name="connsiteY2" fmla="*/ 448744 h 606722"/>
              <a:gd name="connsiteX3" fmla="*/ 359777 w 525642"/>
              <a:gd name="connsiteY3" fmla="*/ 462697 h 606722"/>
              <a:gd name="connsiteX4" fmla="*/ 359510 w 525642"/>
              <a:gd name="connsiteY4" fmla="*/ 462697 h 606722"/>
              <a:gd name="connsiteX5" fmla="*/ 345455 w 525642"/>
              <a:gd name="connsiteY5" fmla="*/ 448211 h 606722"/>
              <a:gd name="connsiteX6" fmla="*/ 349992 w 525642"/>
              <a:gd name="connsiteY6" fmla="*/ 215190 h 606722"/>
              <a:gd name="connsiteX7" fmla="*/ 364492 w 525642"/>
              <a:gd name="connsiteY7" fmla="*/ 201148 h 606722"/>
              <a:gd name="connsiteX8" fmla="*/ 262847 w 525642"/>
              <a:gd name="connsiteY8" fmla="*/ 201112 h 606722"/>
              <a:gd name="connsiteX9" fmla="*/ 277181 w 525642"/>
              <a:gd name="connsiteY9" fmla="*/ 215422 h 606722"/>
              <a:gd name="connsiteX10" fmla="*/ 277181 w 525642"/>
              <a:gd name="connsiteY10" fmla="*/ 448477 h 606722"/>
              <a:gd name="connsiteX11" fmla="*/ 262847 w 525642"/>
              <a:gd name="connsiteY11" fmla="*/ 462698 h 606722"/>
              <a:gd name="connsiteX12" fmla="*/ 248602 w 525642"/>
              <a:gd name="connsiteY12" fmla="*/ 448477 h 606722"/>
              <a:gd name="connsiteX13" fmla="*/ 248602 w 525642"/>
              <a:gd name="connsiteY13" fmla="*/ 215422 h 606722"/>
              <a:gd name="connsiteX14" fmla="*/ 262847 w 525642"/>
              <a:gd name="connsiteY14" fmla="*/ 201112 h 606722"/>
              <a:gd name="connsiteX15" fmla="*/ 161210 w 525642"/>
              <a:gd name="connsiteY15" fmla="*/ 201112 h 606722"/>
              <a:gd name="connsiteX16" fmla="*/ 161566 w 525642"/>
              <a:gd name="connsiteY16" fmla="*/ 201112 h 606722"/>
              <a:gd name="connsiteX17" fmla="*/ 175807 w 525642"/>
              <a:gd name="connsiteY17" fmla="*/ 215156 h 606722"/>
              <a:gd name="connsiteX18" fmla="*/ 180257 w 525642"/>
              <a:gd name="connsiteY18" fmla="*/ 448210 h 606722"/>
              <a:gd name="connsiteX19" fmla="*/ 166283 w 525642"/>
              <a:gd name="connsiteY19" fmla="*/ 462698 h 606722"/>
              <a:gd name="connsiteX20" fmla="*/ 166016 w 525642"/>
              <a:gd name="connsiteY20" fmla="*/ 462698 h 606722"/>
              <a:gd name="connsiteX21" fmla="*/ 151686 w 525642"/>
              <a:gd name="connsiteY21" fmla="*/ 448743 h 606722"/>
              <a:gd name="connsiteX22" fmla="*/ 147236 w 525642"/>
              <a:gd name="connsiteY22" fmla="*/ 215689 h 606722"/>
              <a:gd name="connsiteX23" fmla="*/ 161210 w 525642"/>
              <a:gd name="connsiteY23" fmla="*/ 201112 h 606722"/>
              <a:gd name="connsiteX24" fmla="*/ 69421 w 525642"/>
              <a:gd name="connsiteY24" fmla="*/ 85760 h 606722"/>
              <a:gd name="connsiteX25" fmla="*/ 87488 w 525642"/>
              <a:gd name="connsiteY25" fmla="*/ 554288 h 606722"/>
              <a:gd name="connsiteX26" fmla="*/ 112231 w 525642"/>
              <a:gd name="connsiteY26" fmla="*/ 578106 h 606722"/>
              <a:gd name="connsiteX27" fmla="*/ 413411 w 525642"/>
              <a:gd name="connsiteY27" fmla="*/ 578106 h 606722"/>
              <a:gd name="connsiteX28" fmla="*/ 438243 w 525642"/>
              <a:gd name="connsiteY28" fmla="*/ 554288 h 606722"/>
              <a:gd name="connsiteX29" fmla="*/ 456221 w 525642"/>
              <a:gd name="connsiteY29" fmla="*/ 85760 h 606722"/>
              <a:gd name="connsiteX30" fmla="*/ 206216 w 525642"/>
              <a:gd name="connsiteY30" fmla="*/ 28527 h 606722"/>
              <a:gd name="connsiteX31" fmla="*/ 206216 w 525642"/>
              <a:gd name="connsiteY31" fmla="*/ 57144 h 606722"/>
              <a:gd name="connsiteX32" fmla="*/ 319515 w 525642"/>
              <a:gd name="connsiteY32" fmla="*/ 57144 h 606722"/>
              <a:gd name="connsiteX33" fmla="*/ 319515 w 525642"/>
              <a:gd name="connsiteY33" fmla="*/ 28527 h 606722"/>
              <a:gd name="connsiteX34" fmla="*/ 206038 w 525642"/>
              <a:gd name="connsiteY34" fmla="*/ 0 h 606722"/>
              <a:gd name="connsiteX35" fmla="*/ 319693 w 525642"/>
              <a:gd name="connsiteY35" fmla="*/ 0 h 606722"/>
              <a:gd name="connsiteX36" fmla="*/ 348084 w 525642"/>
              <a:gd name="connsiteY36" fmla="*/ 28350 h 606722"/>
              <a:gd name="connsiteX37" fmla="*/ 348084 w 525642"/>
              <a:gd name="connsiteY37" fmla="*/ 57144 h 606722"/>
              <a:gd name="connsiteX38" fmla="*/ 511402 w 525642"/>
              <a:gd name="connsiteY38" fmla="*/ 57144 h 606722"/>
              <a:gd name="connsiteX39" fmla="*/ 525642 w 525642"/>
              <a:gd name="connsiteY39" fmla="*/ 71452 h 606722"/>
              <a:gd name="connsiteX40" fmla="*/ 511402 w 525642"/>
              <a:gd name="connsiteY40" fmla="*/ 85671 h 606722"/>
              <a:gd name="connsiteX41" fmla="*/ 484879 w 525642"/>
              <a:gd name="connsiteY41" fmla="*/ 85671 h 606722"/>
              <a:gd name="connsiteX42" fmla="*/ 466812 w 525642"/>
              <a:gd name="connsiteY42" fmla="*/ 555444 h 606722"/>
              <a:gd name="connsiteX43" fmla="*/ 413411 w 525642"/>
              <a:gd name="connsiteY43" fmla="*/ 606722 h 606722"/>
              <a:gd name="connsiteX44" fmla="*/ 112231 w 525642"/>
              <a:gd name="connsiteY44" fmla="*/ 606722 h 606722"/>
              <a:gd name="connsiteX45" fmla="*/ 58919 w 525642"/>
              <a:gd name="connsiteY45" fmla="*/ 555444 h 606722"/>
              <a:gd name="connsiteX46" fmla="*/ 40852 w 525642"/>
              <a:gd name="connsiteY46" fmla="*/ 85760 h 606722"/>
              <a:gd name="connsiteX47" fmla="*/ 14329 w 525642"/>
              <a:gd name="connsiteY47" fmla="*/ 85760 h 606722"/>
              <a:gd name="connsiteX48" fmla="*/ 0 w 525642"/>
              <a:gd name="connsiteY48" fmla="*/ 71452 h 606722"/>
              <a:gd name="connsiteX49" fmla="*/ 14329 w 525642"/>
              <a:gd name="connsiteY49" fmla="*/ 57144 h 606722"/>
              <a:gd name="connsiteX50" fmla="*/ 177647 w 525642"/>
              <a:gd name="connsiteY50" fmla="*/ 57144 h 606722"/>
              <a:gd name="connsiteX51" fmla="*/ 177647 w 525642"/>
              <a:gd name="connsiteY51" fmla="*/ 28350 h 606722"/>
              <a:gd name="connsiteX52" fmla="*/ 206038 w 525642"/>
              <a:gd name="connsiteY52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525642" h="606722">
                <a:moveTo>
                  <a:pt x="364492" y="201148"/>
                </a:moveTo>
                <a:cubicBezTo>
                  <a:pt x="372409" y="201326"/>
                  <a:pt x="378725" y="207813"/>
                  <a:pt x="378547" y="215723"/>
                </a:cubicBezTo>
                <a:lnTo>
                  <a:pt x="374010" y="448744"/>
                </a:lnTo>
                <a:cubicBezTo>
                  <a:pt x="373921" y="456565"/>
                  <a:pt x="367516" y="462697"/>
                  <a:pt x="359777" y="462697"/>
                </a:cubicBezTo>
                <a:cubicBezTo>
                  <a:pt x="359688" y="462697"/>
                  <a:pt x="359599" y="462697"/>
                  <a:pt x="359510" y="462697"/>
                </a:cubicBezTo>
                <a:cubicBezTo>
                  <a:pt x="351593" y="462608"/>
                  <a:pt x="345277" y="456032"/>
                  <a:pt x="345455" y="448211"/>
                </a:cubicBezTo>
                <a:lnTo>
                  <a:pt x="349992" y="215190"/>
                </a:lnTo>
                <a:cubicBezTo>
                  <a:pt x="350081" y="207280"/>
                  <a:pt x="356664" y="200970"/>
                  <a:pt x="364492" y="201148"/>
                </a:cubicBezTo>
                <a:close/>
                <a:moveTo>
                  <a:pt x="262847" y="201112"/>
                </a:moveTo>
                <a:cubicBezTo>
                  <a:pt x="270771" y="201112"/>
                  <a:pt x="277181" y="207512"/>
                  <a:pt x="277181" y="215422"/>
                </a:cubicBezTo>
                <a:lnTo>
                  <a:pt x="277181" y="448477"/>
                </a:lnTo>
                <a:cubicBezTo>
                  <a:pt x="277181" y="456387"/>
                  <a:pt x="270771" y="462698"/>
                  <a:pt x="262847" y="462698"/>
                </a:cubicBezTo>
                <a:cubicBezTo>
                  <a:pt x="255012" y="462698"/>
                  <a:pt x="248602" y="456387"/>
                  <a:pt x="248602" y="448477"/>
                </a:cubicBezTo>
                <a:lnTo>
                  <a:pt x="248602" y="215422"/>
                </a:lnTo>
                <a:cubicBezTo>
                  <a:pt x="248602" y="207512"/>
                  <a:pt x="255012" y="201112"/>
                  <a:pt x="262847" y="201112"/>
                </a:cubicBezTo>
                <a:close/>
                <a:moveTo>
                  <a:pt x="161210" y="201112"/>
                </a:moveTo>
                <a:cubicBezTo>
                  <a:pt x="161299" y="201112"/>
                  <a:pt x="161388" y="201112"/>
                  <a:pt x="161566" y="201112"/>
                </a:cubicBezTo>
                <a:cubicBezTo>
                  <a:pt x="169309" y="201112"/>
                  <a:pt x="175629" y="207334"/>
                  <a:pt x="175807" y="215156"/>
                </a:cubicBezTo>
                <a:lnTo>
                  <a:pt x="180257" y="448210"/>
                </a:lnTo>
                <a:cubicBezTo>
                  <a:pt x="180435" y="456032"/>
                  <a:pt x="174205" y="462609"/>
                  <a:pt x="166283" y="462698"/>
                </a:cubicBezTo>
                <a:cubicBezTo>
                  <a:pt x="166194" y="462698"/>
                  <a:pt x="166105" y="462698"/>
                  <a:pt x="166016" y="462698"/>
                </a:cubicBezTo>
                <a:cubicBezTo>
                  <a:pt x="158273" y="462698"/>
                  <a:pt x="151864" y="456565"/>
                  <a:pt x="151686" y="448743"/>
                </a:cubicBezTo>
                <a:lnTo>
                  <a:pt x="147236" y="215689"/>
                </a:lnTo>
                <a:cubicBezTo>
                  <a:pt x="147058" y="207778"/>
                  <a:pt x="153377" y="201290"/>
                  <a:pt x="161210" y="201112"/>
                </a:cubicBezTo>
                <a:close/>
                <a:moveTo>
                  <a:pt x="69421" y="85760"/>
                </a:moveTo>
                <a:lnTo>
                  <a:pt x="87488" y="554288"/>
                </a:lnTo>
                <a:cubicBezTo>
                  <a:pt x="88022" y="567708"/>
                  <a:pt x="98881" y="578106"/>
                  <a:pt x="112231" y="578106"/>
                </a:cubicBezTo>
                <a:lnTo>
                  <a:pt x="413411" y="578106"/>
                </a:lnTo>
                <a:cubicBezTo>
                  <a:pt x="426850" y="578106"/>
                  <a:pt x="437709" y="567708"/>
                  <a:pt x="438243" y="554288"/>
                </a:cubicBezTo>
                <a:lnTo>
                  <a:pt x="456221" y="85760"/>
                </a:lnTo>
                <a:close/>
                <a:moveTo>
                  <a:pt x="206216" y="28527"/>
                </a:moveTo>
                <a:lnTo>
                  <a:pt x="206216" y="57144"/>
                </a:lnTo>
                <a:lnTo>
                  <a:pt x="319515" y="57144"/>
                </a:lnTo>
                <a:lnTo>
                  <a:pt x="319515" y="28527"/>
                </a:lnTo>
                <a:close/>
                <a:moveTo>
                  <a:pt x="206038" y="0"/>
                </a:moveTo>
                <a:lnTo>
                  <a:pt x="319693" y="0"/>
                </a:lnTo>
                <a:cubicBezTo>
                  <a:pt x="335357" y="0"/>
                  <a:pt x="348084" y="12708"/>
                  <a:pt x="348084" y="28350"/>
                </a:cubicBezTo>
                <a:lnTo>
                  <a:pt x="348084" y="57144"/>
                </a:lnTo>
                <a:lnTo>
                  <a:pt x="511402" y="57144"/>
                </a:lnTo>
                <a:cubicBezTo>
                  <a:pt x="519234" y="57144"/>
                  <a:pt x="525642" y="63543"/>
                  <a:pt x="525642" y="71452"/>
                </a:cubicBezTo>
                <a:cubicBezTo>
                  <a:pt x="525642" y="79362"/>
                  <a:pt x="519234" y="85671"/>
                  <a:pt x="511402" y="85671"/>
                </a:cubicBezTo>
                <a:lnTo>
                  <a:pt x="484879" y="85671"/>
                </a:lnTo>
                <a:lnTo>
                  <a:pt x="466812" y="555444"/>
                </a:lnTo>
                <a:cubicBezTo>
                  <a:pt x="465655" y="584149"/>
                  <a:pt x="442248" y="606722"/>
                  <a:pt x="413411" y="606722"/>
                </a:cubicBezTo>
                <a:lnTo>
                  <a:pt x="112231" y="606722"/>
                </a:lnTo>
                <a:cubicBezTo>
                  <a:pt x="83483" y="606722"/>
                  <a:pt x="59987" y="584149"/>
                  <a:pt x="58919" y="555444"/>
                </a:cubicBezTo>
                <a:lnTo>
                  <a:pt x="40852" y="85760"/>
                </a:lnTo>
                <a:lnTo>
                  <a:pt x="14329" y="85760"/>
                </a:lnTo>
                <a:cubicBezTo>
                  <a:pt x="6408" y="85760"/>
                  <a:pt x="0" y="79362"/>
                  <a:pt x="0" y="71452"/>
                </a:cubicBezTo>
                <a:cubicBezTo>
                  <a:pt x="0" y="63543"/>
                  <a:pt x="6408" y="57144"/>
                  <a:pt x="14329" y="57144"/>
                </a:cubicBezTo>
                <a:lnTo>
                  <a:pt x="177647" y="57144"/>
                </a:lnTo>
                <a:lnTo>
                  <a:pt x="177647" y="28350"/>
                </a:lnTo>
                <a:cubicBezTo>
                  <a:pt x="177647" y="12708"/>
                  <a:pt x="190374" y="0"/>
                  <a:pt x="20603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big-heart_77483"/>
          <p:cNvSpPr>
            <a:spLocks noChangeAspect="1"/>
          </p:cNvSpPr>
          <p:nvPr/>
        </p:nvSpPr>
        <p:spPr bwMode="auto">
          <a:xfrm>
            <a:off x="922265" y="2995252"/>
            <a:ext cx="336579" cy="318722"/>
          </a:xfrm>
          <a:custGeom>
            <a:avLst/>
            <a:gdLst>
              <a:gd name="connsiteX0" fmla="*/ 63097 w 606204"/>
              <a:gd name="connsiteY0" fmla="*/ 473064 h 574043"/>
              <a:gd name="connsiteX1" fmla="*/ 75787 w 606204"/>
              <a:gd name="connsiteY1" fmla="*/ 485725 h 574043"/>
              <a:gd name="connsiteX2" fmla="*/ 75787 w 606204"/>
              <a:gd name="connsiteY2" fmla="*/ 510928 h 574043"/>
              <a:gd name="connsiteX3" fmla="*/ 63097 w 606204"/>
              <a:gd name="connsiteY3" fmla="*/ 523589 h 574043"/>
              <a:gd name="connsiteX4" fmla="*/ 50525 w 606204"/>
              <a:gd name="connsiteY4" fmla="*/ 510928 h 574043"/>
              <a:gd name="connsiteX5" fmla="*/ 50525 w 606204"/>
              <a:gd name="connsiteY5" fmla="*/ 485725 h 574043"/>
              <a:gd name="connsiteX6" fmla="*/ 63097 w 606204"/>
              <a:gd name="connsiteY6" fmla="*/ 473064 h 574043"/>
              <a:gd name="connsiteX7" fmla="*/ 318375 w 606204"/>
              <a:gd name="connsiteY7" fmla="*/ 25832 h 574043"/>
              <a:gd name="connsiteX8" fmla="*/ 307719 w 606204"/>
              <a:gd name="connsiteY8" fmla="*/ 28315 h 574043"/>
              <a:gd name="connsiteX9" fmla="*/ 303101 w 606204"/>
              <a:gd name="connsiteY9" fmla="*/ 38127 h 574043"/>
              <a:gd name="connsiteX10" fmla="*/ 303101 w 606204"/>
              <a:gd name="connsiteY10" fmla="*/ 75960 h 574043"/>
              <a:gd name="connsiteX11" fmla="*/ 284749 w 606204"/>
              <a:gd name="connsiteY11" fmla="*/ 140865 h 574043"/>
              <a:gd name="connsiteX12" fmla="*/ 239995 w 606204"/>
              <a:gd name="connsiteY12" fmla="*/ 215465 h 574043"/>
              <a:gd name="connsiteX13" fmla="*/ 186478 w 606204"/>
              <a:gd name="connsiteY13" fmla="*/ 246086 h 574043"/>
              <a:gd name="connsiteX14" fmla="*/ 148591 w 606204"/>
              <a:gd name="connsiteY14" fmla="*/ 246086 h 574043"/>
              <a:gd name="connsiteX15" fmla="*/ 151551 w 606204"/>
              <a:gd name="connsiteY15" fmla="*/ 271386 h 574043"/>
              <a:gd name="connsiteX16" fmla="*/ 151551 w 606204"/>
              <a:gd name="connsiteY16" fmla="*/ 498379 h 574043"/>
              <a:gd name="connsiteX17" fmla="*/ 199147 w 606204"/>
              <a:gd name="connsiteY17" fmla="*/ 498379 h 574043"/>
              <a:gd name="connsiteX18" fmla="*/ 232772 w 606204"/>
              <a:gd name="connsiteY18" fmla="*/ 502517 h 574043"/>
              <a:gd name="connsiteX19" fmla="*/ 276106 w 606204"/>
              <a:gd name="connsiteY19" fmla="*/ 513393 h 574043"/>
              <a:gd name="connsiteX20" fmla="*/ 358157 w 606204"/>
              <a:gd name="connsiteY20" fmla="*/ 519305 h 574043"/>
              <a:gd name="connsiteX21" fmla="*/ 485672 w 606204"/>
              <a:gd name="connsiteY21" fmla="*/ 505354 h 574043"/>
              <a:gd name="connsiteX22" fmla="*/ 530545 w 606204"/>
              <a:gd name="connsiteY22" fmla="*/ 454990 h 574043"/>
              <a:gd name="connsiteX23" fmla="*/ 528296 w 606204"/>
              <a:gd name="connsiteY23" fmla="*/ 454990 h 574043"/>
              <a:gd name="connsiteX24" fmla="*/ 494671 w 606204"/>
              <a:gd name="connsiteY24" fmla="*/ 460547 h 574043"/>
              <a:gd name="connsiteX25" fmla="*/ 492539 w 606204"/>
              <a:gd name="connsiteY25" fmla="*/ 460547 h 574043"/>
              <a:gd name="connsiteX26" fmla="*/ 478805 w 606204"/>
              <a:gd name="connsiteY26" fmla="*/ 448961 h 574043"/>
              <a:gd name="connsiteX27" fmla="*/ 490408 w 606204"/>
              <a:gd name="connsiteY27" fmla="*/ 435246 h 574043"/>
              <a:gd name="connsiteX28" fmla="*/ 524033 w 606204"/>
              <a:gd name="connsiteY28" fmla="*/ 430399 h 574043"/>
              <a:gd name="connsiteX29" fmla="*/ 555646 w 606204"/>
              <a:gd name="connsiteY29" fmla="*/ 392567 h 574043"/>
              <a:gd name="connsiteX30" fmla="*/ 555646 w 606204"/>
              <a:gd name="connsiteY30" fmla="*/ 384882 h 574043"/>
              <a:gd name="connsiteX31" fmla="*/ 553396 w 606204"/>
              <a:gd name="connsiteY31" fmla="*/ 378380 h 574043"/>
              <a:gd name="connsiteX32" fmla="*/ 551976 w 606204"/>
              <a:gd name="connsiteY32" fmla="*/ 378380 h 574043"/>
              <a:gd name="connsiteX33" fmla="*/ 506984 w 606204"/>
              <a:gd name="connsiteY33" fmla="*/ 384882 h 574043"/>
              <a:gd name="connsiteX34" fmla="*/ 505208 w 606204"/>
              <a:gd name="connsiteY34" fmla="*/ 384882 h 574043"/>
              <a:gd name="connsiteX35" fmla="*/ 491711 w 606204"/>
              <a:gd name="connsiteY35" fmla="*/ 373060 h 574043"/>
              <a:gd name="connsiteX36" fmla="*/ 503432 w 606204"/>
              <a:gd name="connsiteY36" fmla="*/ 359582 h 574043"/>
              <a:gd name="connsiteX37" fmla="*/ 548305 w 606204"/>
              <a:gd name="connsiteY37" fmla="*/ 353671 h 574043"/>
              <a:gd name="connsiteX38" fmla="*/ 580983 w 606204"/>
              <a:gd name="connsiteY38" fmla="*/ 315839 h 574043"/>
              <a:gd name="connsiteX39" fmla="*/ 580983 w 606204"/>
              <a:gd name="connsiteY39" fmla="*/ 309218 h 574043"/>
              <a:gd name="connsiteX40" fmla="*/ 568315 w 606204"/>
              <a:gd name="connsiteY40" fmla="*/ 296568 h 574043"/>
              <a:gd name="connsiteX41" fmla="*/ 492539 w 606204"/>
              <a:gd name="connsiteY41" fmla="*/ 296568 h 574043"/>
              <a:gd name="connsiteX42" fmla="*/ 479871 w 606204"/>
              <a:gd name="connsiteY42" fmla="*/ 283918 h 574043"/>
              <a:gd name="connsiteX43" fmla="*/ 492539 w 606204"/>
              <a:gd name="connsiteY43" fmla="*/ 271386 h 574043"/>
              <a:gd name="connsiteX44" fmla="*/ 529835 w 606204"/>
              <a:gd name="connsiteY44" fmla="*/ 271386 h 574043"/>
              <a:gd name="connsiteX45" fmla="*/ 555054 w 606204"/>
              <a:gd name="connsiteY45" fmla="*/ 246086 h 574043"/>
              <a:gd name="connsiteX46" fmla="*/ 555054 w 606204"/>
              <a:gd name="connsiteY46" fmla="*/ 243721 h 574043"/>
              <a:gd name="connsiteX47" fmla="*/ 519061 w 606204"/>
              <a:gd name="connsiteY47" fmla="*/ 205889 h 574043"/>
              <a:gd name="connsiteX48" fmla="*/ 339686 w 606204"/>
              <a:gd name="connsiteY48" fmla="*/ 196904 h 574043"/>
              <a:gd name="connsiteX49" fmla="*/ 327728 w 606204"/>
              <a:gd name="connsiteY49" fmla="*/ 183663 h 574043"/>
              <a:gd name="connsiteX50" fmla="*/ 340989 w 606204"/>
              <a:gd name="connsiteY50" fmla="*/ 171722 h 574043"/>
              <a:gd name="connsiteX51" fmla="*/ 355433 w 606204"/>
              <a:gd name="connsiteY51" fmla="*/ 172313 h 574043"/>
              <a:gd name="connsiteX52" fmla="*/ 363958 w 606204"/>
              <a:gd name="connsiteY52" fmla="*/ 124905 h 574043"/>
              <a:gd name="connsiteX53" fmla="*/ 353184 w 606204"/>
              <a:gd name="connsiteY53" fmla="*/ 58580 h 574043"/>
              <a:gd name="connsiteX54" fmla="*/ 345606 w 606204"/>
              <a:gd name="connsiteY54" fmla="*/ 44748 h 574043"/>
              <a:gd name="connsiteX55" fmla="*/ 320387 w 606204"/>
              <a:gd name="connsiteY55" fmla="*/ 25832 h 574043"/>
              <a:gd name="connsiteX56" fmla="*/ 323703 w 606204"/>
              <a:gd name="connsiteY56" fmla="*/ 887 h 574043"/>
              <a:gd name="connsiteX57" fmla="*/ 325715 w 606204"/>
              <a:gd name="connsiteY57" fmla="*/ 887 h 574043"/>
              <a:gd name="connsiteX58" fmla="*/ 367865 w 606204"/>
              <a:gd name="connsiteY58" fmla="*/ 32334 h 574043"/>
              <a:gd name="connsiteX59" fmla="*/ 375443 w 606204"/>
              <a:gd name="connsiteY59" fmla="*/ 46285 h 574043"/>
              <a:gd name="connsiteX60" fmla="*/ 388822 w 606204"/>
              <a:gd name="connsiteY60" fmla="*/ 129161 h 574043"/>
              <a:gd name="connsiteX61" fmla="*/ 380771 w 606204"/>
              <a:gd name="connsiteY61" fmla="*/ 173495 h 574043"/>
              <a:gd name="connsiteX62" fmla="*/ 520955 w 606204"/>
              <a:gd name="connsiteY62" fmla="*/ 180589 h 574043"/>
              <a:gd name="connsiteX63" fmla="*/ 580983 w 606204"/>
              <a:gd name="connsiteY63" fmla="*/ 243603 h 574043"/>
              <a:gd name="connsiteX64" fmla="*/ 580983 w 606204"/>
              <a:gd name="connsiteY64" fmla="*/ 246086 h 574043"/>
              <a:gd name="connsiteX65" fmla="*/ 573643 w 606204"/>
              <a:gd name="connsiteY65" fmla="*/ 271386 h 574043"/>
              <a:gd name="connsiteX66" fmla="*/ 606202 w 606204"/>
              <a:gd name="connsiteY66" fmla="*/ 309218 h 574043"/>
              <a:gd name="connsiteX67" fmla="*/ 606202 w 606204"/>
              <a:gd name="connsiteY67" fmla="*/ 315839 h 574043"/>
              <a:gd name="connsiteX68" fmla="*/ 577313 w 606204"/>
              <a:gd name="connsiteY68" fmla="*/ 368567 h 574043"/>
              <a:gd name="connsiteX69" fmla="*/ 580983 w 606204"/>
              <a:gd name="connsiteY69" fmla="*/ 384882 h 574043"/>
              <a:gd name="connsiteX70" fmla="*/ 580983 w 606204"/>
              <a:gd name="connsiteY70" fmla="*/ 393040 h 574043"/>
              <a:gd name="connsiteX71" fmla="*/ 554817 w 606204"/>
              <a:gd name="connsiteY71" fmla="*/ 443522 h 574043"/>
              <a:gd name="connsiteX72" fmla="*/ 555646 w 606204"/>
              <a:gd name="connsiteY72" fmla="*/ 447896 h 574043"/>
              <a:gd name="connsiteX73" fmla="*/ 555646 w 606204"/>
              <a:gd name="connsiteY73" fmla="*/ 454162 h 574043"/>
              <a:gd name="connsiteX74" fmla="*/ 488514 w 606204"/>
              <a:gd name="connsiteY74" fmla="*/ 529827 h 574043"/>
              <a:gd name="connsiteX75" fmla="*/ 360998 w 606204"/>
              <a:gd name="connsiteY75" fmla="*/ 544369 h 574043"/>
              <a:gd name="connsiteX76" fmla="*/ 270068 w 606204"/>
              <a:gd name="connsiteY76" fmla="*/ 537748 h 574043"/>
              <a:gd name="connsiteX77" fmla="*/ 226734 w 606204"/>
              <a:gd name="connsiteY77" fmla="*/ 526989 h 574043"/>
              <a:gd name="connsiteX78" fmla="*/ 199147 w 606204"/>
              <a:gd name="connsiteY78" fmla="*/ 523561 h 574043"/>
              <a:gd name="connsiteX79" fmla="*/ 148591 w 606204"/>
              <a:gd name="connsiteY79" fmla="*/ 523561 h 574043"/>
              <a:gd name="connsiteX80" fmla="*/ 75775 w 606204"/>
              <a:gd name="connsiteY80" fmla="*/ 574043 h 574043"/>
              <a:gd name="connsiteX81" fmla="*/ 12669 w 606204"/>
              <a:gd name="connsiteY81" fmla="*/ 574043 h 574043"/>
              <a:gd name="connsiteX82" fmla="*/ 0 w 606204"/>
              <a:gd name="connsiteY82" fmla="*/ 561393 h 574043"/>
              <a:gd name="connsiteX83" fmla="*/ 12669 w 606204"/>
              <a:gd name="connsiteY83" fmla="*/ 548743 h 574043"/>
              <a:gd name="connsiteX84" fmla="*/ 75775 w 606204"/>
              <a:gd name="connsiteY84" fmla="*/ 548743 h 574043"/>
              <a:gd name="connsiteX85" fmla="*/ 126332 w 606204"/>
              <a:gd name="connsiteY85" fmla="*/ 498379 h 574043"/>
              <a:gd name="connsiteX86" fmla="*/ 126332 w 606204"/>
              <a:gd name="connsiteY86" fmla="*/ 271386 h 574043"/>
              <a:gd name="connsiteX87" fmla="*/ 75775 w 606204"/>
              <a:gd name="connsiteY87" fmla="*/ 220904 h 574043"/>
              <a:gd name="connsiteX88" fmla="*/ 75775 w 606204"/>
              <a:gd name="connsiteY88" fmla="*/ 435246 h 574043"/>
              <a:gd name="connsiteX89" fmla="*/ 63107 w 606204"/>
              <a:gd name="connsiteY89" fmla="*/ 447896 h 574043"/>
              <a:gd name="connsiteX90" fmla="*/ 50556 w 606204"/>
              <a:gd name="connsiteY90" fmla="*/ 435246 h 574043"/>
              <a:gd name="connsiteX91" fmla="*/ 50556 w 606204"/>
              <a:gd name="connsiteY91" fmla="*/ 220904 h 574043"/>
              <a:gd name="connsiteX92" fmla="*/ 12669 w 606204"/>
              <a:gd name="connsiteY92" fmla="*/ 220904 h 574043"/>
              <a:gd name="connsiteX93" fmla="*/ 0 w 606204"/>
              <a:gd name="connsiteY93" fmla="*/ 208254 h 574043"/>
              <a:gd name="connsiteX94" fmla="*/ 12669 w 606204"/>
              <a:gd name="connsiteY94" fmla="*/ 195722 h 574043"/>
              <a:gd name="connsiteX95" fmla="*/ 75775 w 606204"/>
              <a:gd name="connsiteY95" fmla="*/ 195722 h 574043"/>
              <a:gd name="connsiteX96" fmla="*/ 137580 w 606204"/>
              <a:gd name="connsiteY96" fmla="*/ 220904 h 574043"/>
              <a:gd name="connsiteX97" fmla="*/ 138882 w 606204"/>
              <a:gd name="connsiteY97" fmla="*/ 220904 h 574043"/>
              <a:gd name="connsiteX98" fmla="*/ 186123 w 606204"/>
              <a:gd name="connsiteY98" fmla="*/ 220904 h 574043"/>
              <a:gd name="connsiteX99" fmla="*/ 218564 w 606204"/>
              <a:gd name="connsiteY99" fmla="*/ 202106 h 574043"/>
              <a:gd name="connsiteX100" fmla="*/ 263438 w 606204"/>
              <a:gd name="connsiteY100" fmla="*/ 127506 h 574043"/>
              <a:gd name="connsiteX101" fmla="*/ 277882 w 606204"/>
              <a:gd name="connsiteY101" fmla="*/ 75487 h 574043"/>
              <a:gd name="connsiteX102" fmla="*/ 277882 w 606204"/>
              <a:gd name="connsiteY102" fmla="*/ 37655 h 574043"/>
              <a:gd name="connsiteX103" fmla="*/ 278711 w 606204"/>
              <a:gd name="connsiteY103" fmla="*/ 29852 h 574043"/>
              <a:gd name="connsiteX104" fmla="*/ 323703 w 606204"/>
              <a:gd name="connsiteY104" fmla="*/ 887 h 57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606204" h="574043">
                <a:moveTo>
                  <a:pt x="63097" y="473064"/>
                </a:moveTo>
                <a:cubicBezTo>
                  <a:pt x="70094" y="473064"/>
                  <a:pt x="75787" y="478744"/>
                  <a:pt x="75787" y="485725"/>
                </a:cubicBezTo>
                <a:lnTo>
                  <a:pt x="75787" y="510928"/>
                </a:lnTo>
                <a:cubicBezTo>
                  <a:pt x="75787" y="517909"/>
                  <a:pt x="70094" y="523589"/>
                  <a:pt x="63097" y="523589"/>
                </a:cubicBezTo>
                <a:cubicBezTo>
                  <a:pt x="56099" y="523589"/>
                  <a:pt x="50525" y="517909"/>
                  <a:pt x="50525" y="510928"/>
                </a:cubicBezTo>
                <a:lnTo>
                  <a:pt x="50525" y="485725"/>
                </a:lnTo>
                <a:cubicBezTo>
                  <a:pt x="50525" y="478744"/>
                  <a:pt x="56099" y="473064"/>
                  <a:pt x="63097" y="473064"/>
                </a:cubicBezTo>
                <a:close/>
                <a:moveTo>
                  <a:pt x="318375" y="25832"/>
                </a:moveTo>
                <a:cubicBezTo>
                  <a:pt x="314704" y="25004"/>
                  <a:pt x="310797" y="25950"/>
                  <a:pt x="307719" y="28315"/>
                </a:cubicBezTo>
                <a:cubicBezTo>
                  <a:pt x="304759" y="30679"/>
                  <a:pt x="303101" y="34344"/>
                  <a:pt x="303101" y="38127"/>
                </a:cubicBezTo>
                <a:lnTo>
                  <a:pt x="303101" y="75960"/>
                </a:lnTo>
                <a:cubicBezTo>
                  <a:pt x="302983" y="98895"/>
                  <a:pt x="296708" y="121240"/>
                  <a:pt x="284749" y="140865"/>
                </a:cubicBezTo>
                <a:lnTo>
                  <a:pt x="239995" y="215465"/>
                </a:lnTo>
                <a:cubicBezTo>
                  <a:pt x="228628" y="234263"/>
                  <a:pt x="208500" y="245849"/>
                  <a:pt x="186478" y="246086"/>
                </a:cubicBezTo>
                <a:lnTo>
                  <a:pt x="148591" y="246086"/>
                </a:lnTo>
                <a:cubicBezTo>
                  <a:pt x="150603" y="254362"/>
                  <a:pt x="151551" y="262874"/>
                  <a:pt x="151551" y="271386"/>
                </a:cubicBezTo>
                <a:lnTo>
                  <a:pt x="151551" y="498379"/>
                </a:lnTo>
                <a:lnTo>
                  <a:pt x="199147" y="498379"/>
                </a:lnTo>
                <a:cubicBezTo>
                  <a:pt x="210513" y="498379"/>
                  <a:pt x="221761" y="499798"/>
                  <a:pt x="232772" y="502517"/>
                </a:cubicBezTo>
                <a:lnTo>
                  <a:pt x="276106" y="513393"/>
                </a:lnTo>
                <a:cubicBezTo>
                  <a:pt x="302864" y="520014"/>
                  <a:pt x="330688" y="522024"/>
                  <a:pt x="358157" y="519305"/>
                </a:cubicBezTo>
                <a:lnTo>
                  <a:pt x="485672" y="505354"/>
                </a:lnTo>
                <a:cubicBezTo>
                  <a:pt x="511365" y="502517"/>
                  <a:pt x="530664" y="480763"/>
                  <a:pt x="530545" y="454990"/>
                </a:cubicBezTo>
                <a:lnTo>
                  <a:pt x="528296" y="454990"/>
                </a:lnTo>
                <a:lnTo>
                  <a:pt x="494671" y="460547"/>
                </a:lnTo>
                <a:lnTo>
                  <a:pt x="492539" y="460547"/>
                </a:lnTo>
                <a:cubicBezTo>
                  <a:pt x="485554" y="461138"/>
                  <a:pt x="479397" y="455936"/>
                  <a:pt x="478805" y="448961"/>
                </a:cubicBezTo>
                <a:cubicBezTo>
                  <a:pt x="478213" y="441985"/>
                  <a:pt x="483423" y="435838"/>
                  <a:pt x="490408" y="435246"/>
                </a:cubicBezTo>
                <a:lnTo>
                  <a:pt x="524033" y="430399"/>
                </a:lnTo>
                <a:cubicBezTo>
                  <a:pt x="542504" y="427325"/>
                  <a:pt x="555883" y="411247"/>
                  <a:pt x="555646" y="392567"/>
                </a:cubicBezTo>
                <a:lnTo>
                  <a:pt x="555646" y="384882"/>
                </a:lnTo>
                <a:cubicBezTo>
                  <a:pt x="555528" y="382518"/>
                  <a:pt x="554699" y="380272"/>
                  <a:pt x="553396" y="378380"/>
                </a:cubicBezTo>
                <a:lnTo>
                  <a:pt x="551976" y="378380"/>
                </a:lnTo>
                <a:lnTo>
                  <a:pt x="506984" y="384882"/>
                </a:lnTo>
                <a:lnTo>
                  <a:pt x="505208" y="384882"/>
                </a:lnTo>
                <a:cubicBezTo>
                  <a:pt x="498223" y="385355"/>
                  <a:pt x="492184" y="380035"/>
                  <a:pt x="491711" y="373060"/>
                </a:cubicBezTo>
                <a:cubicBezTo>
                  <a:pt x="491119" y="366203"/>
                  <a:pt x="496447" y="360055"/>
                  <a:pt x="503432" y="359582"/>
                </a:cubicBezTo>
                <a:lnTo>
                  <a:pt x="548305" y="353671"/>
                </a:lnTo>
                <a:cubicBezTo>
                  <a:pt x="567249" y="351070"/>
                  <a:pt x="581102" y="334873"/>
                  <a:pt x="580983" y="315839"/>
                </a:cubicBezTo>
                <a:lnTo>
                  <a:pt x="580983" y="309218"/>
                </a:lnTo>
                <a:cubicBezTo>
                  <a:pt x="580983" y="302243"/>
                  <a:pt x="575300" y="296568"/>
                  <a:pt x="568315" y="296568"/>
                </a:cubicBezTo>
                <a:lnTo>
                  <a:pt x="492539" y="296568"/>
                </a:lnTo>
                <a:cubicBezTo>
                  <a:pt x="485554" y="296568"/>
                  <a:pt x="479871" y="290893"/>
                  <a:pt x="479871" y="283918"/>
                </a:cubicBezTo>
                <a:cubicBezTo>
                  <a:pt x="479871" y="276943"/>
                  <a:pt x="485554" y="271386"/>
                  <a:pt x="492539" y="271386"/>
                </a:cubicBezTo>
                <a:lnTo>
                  <a:pt x="529835" y="271386"/>
                </a:lnTo>
                <a:cubicBezTo>
                  <a:pt x="543688" y="271386"/>
                  <a:pt x="555054" y="260036"/>
                  <a:pt x="555054" y="246086"/>
                </a:cubicBezTo>
                <a:lnTo>
                  <a:pt x="555054" y="243721"/>
                </a:lnTo>
                <a:cubicBezTo>
                  <a:pt x="555054" y="223505"/>
                  <a:pt x="539189" y="206953"/>
                  <a:pt x="519061" y="205889"/>
                </a:cubicBezTo>
                <a:lnTo>
                  <a:pt x="339686" y="196904"/>
                </a:lnTo>
                <a:cubicBezTo>
                  <a:pt x="332701" y="196549"/>
                  <a:pt x="327373" y="190638"/>
                  <a:pt x="327728" y="183663"/>
                </a:cubicBezTo>
                <a:cubicBezTo>
                  <a:pt x="328083" y="176688"/>
                  <a:pt x="334003" y="171367"/>
                  <a:pt x="340989" y="171722"/>
                </a:cubicBezTo>
                <a:lnTo>
                  <a:pt x="355433" y="172313"/>
                </a:lnTo>
                <a:lnTo>
                  <a:pt x="363958" y="124905"/>
                </a:lnTo>
                <a:cubicBezTo>
                  <a:pt x="368102" y="102206"/>
                  <a:pt x="364313" y="78797"/>
                  <a:pt x="353184" y="58580"/>
                </a:cubicBezTo>
                <a:lnTo>
                  <a:pt x="345606" y="44748"/>
                </a:lnTo>
                <a:cubicBezTo>
                  <a:pt x="340397" y="35054"/>
                  <a:pt x="331162" y="28197"/>
                  <a:pt x="320387" y="25832"/>
                </a:cubicBezTo>
                <a:close/>
                <a:moveTo>
                  <a:pt x="323703" y="887"/>
                </a:moveTo>
                <a:lnTo>
                  <a:pt x="325715" y="887"/>
                </a:lnTo>
                <a:cubicBezTo>
                  <a:pt x="343712" y="4670"/>
                  <a:pt x="359104" y="16256"/>
                  <a:pt x="367865" y="32334"/>
                </a:cubicBezTo>
                <a:lnTo>
                  <a:pt x="375443" y="46285"/>
                </a:lnTo>
                <a:cubicBezTo>
                  <a:pt x="389296" y="71585"/>
                  <a:pt x="394032" y="100787"/>
                  <a:pt x="388822" y="129161"/>
                </a:cubicBezTo>
                <a:lnTo>
                  <a:pt x="380771" y="173495"/>
                </a:lnTo>
                <a:lnTo>
                  <a:pt x="520955" y="180589"/>
                </a:lnTo>
                <a:cubicBezTo>
                  <a:pt x="554580" y="182244"/>
                  <a:pt x="580983" y="210027"/>
                  <a:pt x="580983" y="243603"/>
                </a:cubicBezTo>
                <a:lnTo>
                  <a:pt x="580983" y="246086"/>
                </a:lnTo>
                <a:cubicBezTo>
                  <a:pt x="580747" y="255071"/>
                  <a:pt x="578260" y="263701"/>
                  <a:pt x="573643" y="271386"/>
                </a:cubicBezTo>
                <a:cubicBezTo>
                  <a:pt x="592468" y="273987"/>
                  <a:pt x="606439" y="290184"/>
                  <a:pt x="606202" y="309218"/>
                </a:cubicBezTo>
                <a:lnTo>
                  <a:pt x="606202" y="315839"/>
                </a:lnTo>
                <a:cubicBezTo>
                  <a:pt x="606084" y="337238"/>
                  <a:pt x="595191" y="356981"/>
                  <a:pt x="577313" y="368567"/>
                </a:cubicBezTo>
                <a:cubicBezTo>
                  <a:pt x="579681" y="373651"/>
                  <a:pt x="580983" y="379208"/>
                  <a:pt x="580983" y="384882"/>
                </a:cubicBezTo>
                <a:lnTo>
                  <a:pt x="580983" y="393040"/>
                </a:lnTo>
                <a:cubicBezTo>
                  <a:pt x="580747" y="413020"/>
                  <a:pt x="571038" y="431700"/>
                  <a:pt x="554817" y="443522"/>
                </a:cubicBezTo>
                <a:cubicBezTo>
                  <a:pt x="555409" y="444941"/>
                  <a:pt x="555646" y="446360"/>
                  <a:pt x="555646" y="447896"/>
                </a:cubicBezTo>
                <a:lnTo>
                  <a:pt x="555646" y="454162"/>
                </a:lnTo>
                <a:cubicBezTo>
                  <a:pt x="555883" y="492822"/>
                  <a:pt x="526993" y="525452"/>
                  <a:pt x="488514" y="529827"/>
                </a:cubicBezTo>
                <a:lnTo>
                  <a:pt x="360998" y="544369"/>
                </a:lnTo>
                <a:cubicBezTo>
                  <a:pt x="330451" y="547442"/>
                  <a:pt x="299668" y="545196"/>
                  <a:pt x="270068" y="537748"/>
                </a:cubicBezTo>
                <a:lnTo>
                  <a:pt x="226734" y="526989"/>
                </a:lnTo>
                <a:cubicBezTo>
                  <a:pt x="217736" y="524743"/>
                  <a:pt x="208500" y="523561"/>
                  <a:pt x="199147" y="523561"/>
                </a:cubicBezTo>
                <a:lnTo>
                  <a:pt x="148591" y="523561"/>
                </a:lnTo>
                <a:cubicBezTo>
                  <a:pt x="140776" y="556900"/>
                  <a:pt x="116741" y="574043"/>
                  <a:pt x="75775" y="574043"/>
                </a:cubicBezTo>
                <a:lnTo>
                  <a:pt x="12669" y="574043"/>
                </a:lnTo>
                <a:cubicBezTo>
                  <a:pt x="5683" y="574043"/>
                  <a:pt x="0" y="568368"/>
                  <a:pt x="0" y="561393"/>
                </a:cubicBezTo>
                <a:cubicBezTo>
                  <a:pt x="0" y="554418"/>
                  <a:pt x="5683" y="548743"/>
                  <a:pt x="12669" y="548743"/>
                </a:cubicBezTo>
                <a:lnTo>
                  <a:pt x="75775" y="548743"/>
                </a:lnTo>
                <a:cubicBezTo>
                  <a:pt x="112597" y="548743"/>
                  <a:pt x="126332" y="535147"/>
                  <a:pt x="126332" y="498379"/>
                </a:cubicBezTo>
                <a:lnTo>
                  <a:pt x="126332" y="271386"/>
                </a:lnTo>
                <a:cubicBezTo>
                  <a:pt x="126332" y="235564"/>
                  <a:pt x="111650" y="220904"/>
                  <a:pt x="75775" y="220904"/>
                </a:cubicBezTo>
                <a:lnTo>
                  <a:pt x="75775" y="435246"/>
                </a:lnTo>
                <a:cubicBezTo>
                  <a:pt x="75775" y="442222"/>
                  <a:pt x="70092" y="447896"/>
                  <a:pt x="63107" y="447896"/>
                </a:cubicBezTo>
                <a:cubicBezTo>
                  <a:pt x="56121" y="447896"/>
                  <a:pt x="50556" y="442222"/>
                  <a:pt x="50556" y="435246"/>
                </a:cubicBezTo>
                <a:lnTo>
                  <a:pt x="50556" y="220904"/>
                </a:lnTo>
                <a:lnTo>
                  <a:pt x="12669" y="220904"/>
                </a:lnTo>
                <a:cubicBezTo>
                  <a:pt x="5683" y="220904"/>
                  <a:pt x="0" y="215229"/>
                  <a:pt x="0" y="208254"/>
                </a:cubicBezTo>
                <a:cubicBezTo>
                  <a:pt x="0" y="201278"/>
                  <a:pt x="5683" y="195722"/>
                  <a:pt x="12669" y="195722"/>
                </a:cubicBezTo>
                <a:lnTo>
                  <a:pt x="75775" y="195722"/>
                </a:lnTo>
                <a:cubicBezTo>
                  <a:pt x="104665" y="195722"/>
                  <a:pt x="124911" y="204116"/>
                  <a:pt x="137580" y="220904"/>
                </a:cubicBezTo>
                <a:lnTo>
                  <a:pt x="138882" y="220904"/>
                </a:lnTo>
                <a:lnTo>
                  <a:pt x="186123" y="220904"/>
                </a:lnTo>
                <a:cubicBezTo>
                  <a:pt x="199502" y="220786"/>
                  <a:pt x="211934" y="213692"/>
                  <a:pt x="218564" y="202106"/>
                </a:cubicBezTo>
                <a:lnTo>
                  <a:pt x="263438" y="127506"/>
                </a:lnTo>
                <a:cubicBezTo>
                  <a:pt x="272909" y="111782"/>
                  <a:pt x="277882" y="93812"/>
                  <a:pt x="277882" y="75487"/>
                </a:cubicBezTo>
                <a:lnTo>
                  <a:pt x="277882" y="37655"/>
                </a:lnTo>
                <a:cubicBezTo>
                  <a:pt x="277882" y="35054"/>
                  <a:pt x="278119" y="32453"/>
                  <a:pt x="278711" y="29852"/>
                </a:cubicBezTo>
                <a:cubicBezTo>
                  <a:pt x="283092" y="9399"/>
                  <a:pt x="303220" y="-3606"/>
                  <a:pt x="323703" y="8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big-heart_77483"/>
          <p:cNvSpPr>
            <a:spLocks noChangeAspect="1"/>
          </p:cNvSpPr>
          <p:nvPr/>
        </p:nvSpPr>
        <p:spPr bwMode="auto">
          <a:xfrm>
            <a:off x="2141466" y="3040276"/>
            <a:ext cx="336579" cy="228675"/>
          </a:xfrm>
          <a:custGeom>
            <a:avLst/>
            <a:gdLst>
              <a:gd name="T0" fmla="*/ 641 w 776"/>
              <a:gd name="T1" fmla="*/ 217 h 528"/>
              <a:gd name="T2" fmla="*/ 641 w 776"/>
              <a:gd name="T3" fmla="*/ 205 h 528"/>
              <a:gd name="T4" fmla="*/ 437 w 776"/>
              <a:gd name="T5" fmla="*/ 0 h 528"/>
              <a:gd name="T6" fmla="*/ 250 w 776"/>
              <a:gd name="T7" fmla="*/ 123 h 528"/>
              <a:gd name="T8" fmla="*/ 248 w 776"/>
              <a:gd name="T9" fmla="*/ 124 h 528"/>
              <a:gd name="T10" fmla="*/ 131 w 776"/>
              <a:gd name="T11" fmla="*/ 208 h 528"/>
              <a:gd name="T12" fmla="*/ 127 w 776"/>
              <a:gd name="T13" fmla="*/ 211 h 528"/>
              <a:gd name="T14" fmla="*/ 0 w 776"/>
              <a:gd name="T15" fmla="*/ 369 h 528"/>
              <a:gd name="T16" fmla="*/ 162 w 776"/>
              <a:gd name="T17" fmla="*/ 528 h 528"/>
              <a:gd name="T18" fmla="*/ 621 w 776"/>
              <a:gd name="T19" fmla="*/ 528 h 528"/>
              <a:gd name="T20" fmla="*/ 776 w 776"/>
              <a:gd name="T21" fmla="*/ 370 h 528"/>
              <a:gd name="T22" fmla="*/ 641 w 776"/>
              <a:gd name="T23" fmla="*/ 217 h 528"/>
              <a:gd name="T24" fmla="*/ 621 w 776"/>
              <a:gd name="T25" fmla="*/ 488 h 528"/>
              <a:gd name="T26" fmla="*/ 162 w 776"/>
              <a:gd name="T27" fmla="*/ 488 h 528"/>
              <a:gd name="T28" fmla="*/ 40 w 776"/>
              <a:gd name="T29" fmla="*/ 369 h 528"/>
              <a:gd name="T30" fmla="*/ 136 w 776"/>
              <a:gd name="T31" fmla="*/ 250 h 528"/>
              <a:gd name="T32" fmla="*/ 168 w 776"/>
              <a:gd name="T33" fmla="*/ 224 h 528"/>
              <a:gd name="T34" fmla="*/ 252 w 776"/>
              <a:gd name="T35" fmla="*/ 164 h 528"/>
              <a:gd name="T36" fmla="*/ 286 w 776"/>
              <a:gd name="T37" fmla="*/ 139 h 528"/>
              <a:gd name="T38" fmla="*/ 437 w 776"/>
              <a:gd name="T39" fmla="*/ 40 h 528"/>
              <a:gd name="T40" fmla="*/ 601 w 776"/>
              <a:gd name="T41" fmla="*/ 205 h 528"/>
              <a:gd name="T42" fmla="*/ 601 w 776"/>
              <a:gd name="T43" fmla="*/ 220 h 528"/>
              <a:gd name="T44" fmla="*/ 605 w 776"/>
              <a:gd name="T45" fmla="*/ 249 h 528"/>
              <a:gd name="T46" fmla="*/ 620 w 776"/>
              <a:gd name="T47" fmla="*/ 256 h 528"/>
              <a:gd name="T48" fmla="*/ 622 w 776"/>
              <a:gd name="T49" fmla="*/ 255 h 528"/>
              <a:gd name="T50" fmla="*/ 736 w 776"/>
              <a:gd name="T51" fmla="*/ 370 h 528"/>
              <a:gd name="T52" fmla="*/ 621 w 776"/>
              <a:gd name="T53" fmla="*/ 48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76" h="528">
                <a:moveTo>
                  <a:pt x="641" y="217"/>
                </a:moveTo>
                <a:cubicBezTo>
                  <a:pt x="641" y="213"/>
                  <a:pt x="641" y="209"/>
                  <a:pt x="641" y="205"/>
                </a:cubicBezTo>
                <a:cubicBezTo>
                  <a:pt x="641" y="92"/>
                  <a:pt x="550" y="0"/>
                  <a:pt x="437" y="0"/>
                </a:cubicBezTo>
                <a:cubicBezTo>
                  <a:pt x="356" y="0"/>
                  <a:pt x="282" y="48"/>
                  <a:pt x="250" y="123"/>
                </a:cubicBezTo>
                <a:cubicBezTo>
                  <a:pt x="249" y="123"/>
                  <a:pt x="248" y="124"/>
                  <a:pt x="248" y="124"/>
                </a:cubicBezTo>
                <a:cubicBezTo>
                  <a:pt x="197" y="129"/>
                  <a:pt x="153" y="161"/>
                  <a:pt x="131" y="208"/>
                </a:cubicBezTo>
                <a:cubicBezTo>
                  <a:pt x="131" y="209"/>
                  <a:pt x="128" y="211"/>
                  <a:pt x="127" y="211"/>
                </a:cubicBezTo>
                <a:cubicBezTo>
                  <a:pt x="52" y="228"/>
                  <a:pt x="0" y="292"/>
                  <a:pt x="0" y="369"/>
                </a:cubicBezTo>
                <a:cubicBezTo>
                  <a:pt x="0" y="458"/>
                  <a:pt x="71" y="528"/>
                  <a:pt x="162" y="528"/>
                </a:cubicBezTo>
                <a:lnTo>
                  <a:pt x="621" y="528"/>
                </a:lnTo>
                <a:cubicBezTo>
                  <a:pt x="707" y="528"/>
                  <a:pt x="776" y="457"/>
                  <a:pt x="776" y="370"/>
                </a:cubicBezTo>
                <a:cubicBezTo>
                  <a:pt x="776" y="292"/>
                  <a:pt x="717" y="226"/>
                  <a:pt x="641" y="217"/>
                </a:cubicBezTo>
                <a:close/>
                <a:moveTo>
                  <a:pt x="621" y="488"/>
                </a:moveTo>
                <a:lnTo>
                  <a:pt x="162" y="488"/>
                </a:lnTo>
                <a:cubicBezTo>
                  <a:pt x="94" y="488"/>
                  <a:pt x="40" y="436"/>
                  <a:pt x="40" y="369"/>
                </a:cubicBezTo>
                <a:cubicBezTo>
                  <a:pt x="40" y="311"/>
                  <a:pt x="79" y="263"/>
                  <a:pt x="136" y="250"/>
                </a:cubicBezTo>
                <a:cubicBezTo>
                  <a:pt x="149" y="247"/>
                  <a:pt x="162" y="237"/>
                  <a:pt x="168" y="224"/>
                </a:cubicBezTo>
                <a:cubicBezTo>
                  <a:pt x="183" y="191"/>
                  <a:pt x="215" y="168"/>
                  <a:pt x="252" y="164"/>
                </a:cubicBezTo>
                <a:cubicBezTo>
                  <a:pt x="266" y="162"/>
                  <a:pt x="280" y="152"/>
                  <a:pt x="286" y="139"/>
                </a:cubicBezTo>
                <a:cubicBezTo>
                  <a:pt x="313" y="79"/>
                  <a:pt x="372" y="40"/>
                  <a:pt x="437" y="40"/>
                </a:cubicBezTo>
                <a:cubicBezTo>
                  <a:pt x="528" y="40"/>
                  <a:pt x="601" y="114"/>
                  <a:pt x="601" y="205"/>
                </a:cubicBezTo>
                <a:cubicBezTo>
                  <a:pt x="601" y="210"/>
                  <a:pt x="601" y="215"/>
                  <a:pt x="601" y="220"/>
                </a:cubicBezTo>
                <a:cubicBezTo>
                  <a:pt x="599" y="233"/>
                  <a:pt x="598" y="241"/>
                  <a:pt x="605" y="249"/>
                </a:cubicBezTo>
                <a:cubicBezTo>
                  <a:pt x="609" y="253"/>
                  <a:pt x="614" y="256"/>
                  <a:pt x="620" y="256"/>
                </a:cubicBezTo>
                <a:cubicBezTo>
                  <a:pt x="620" y="255"/>
                  <a:pt x="621" y="256"/>
                  <a:pt x="622" y="255"/>
                </a:cubicBezTo>
                <a:cubicBezTo>
                  <a:pt x="685" y="256"/>
                  <a:pt x="736" y="307"/>
                  <a:pt x="736" y="370"/>
                </a:cubicBezTo>
                <a:cubicBezTo>
                  <a:pt x="736" y="434"/>
                  <a:pt x="684" y="488"/>
                  <a:pt x="621" y="4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big-heart_77483"/>
          <p:cNvSpPr>
            <a:spLocks noChangeAspect="1"/>
          </p:cNvSpPr>
          <p:nvPr/>
        </p:nvSpPr>
        <p:spPr bwMode="auto">
          <a:xfrm>
            <a:off x="3360667" y="2986578"/>
            <a:ext cx="336579" cy="336071"/>
          </a:xfrm>
          <a:custGeom>
            <a:avLst/>
            <a:gdLst>
              <a:gd name="connsiteX0" fmla="*/ 325000 h 606722"/>
              <a:gd name="connsiteY0" fmla="*/ 325000 h 606722"/>
              <a:gd name="connsiteX1" fmla="*/ 325000 h 606722"/>
              <a:gd name="connsiteY1" fmla="*/ 325000 h 606722"/>
              <a:gd name="connsiteX2" fmla="*/ 325000 h 606722"/>
              <a:gd name="connsiteY2" fmla="*/ 325000 h 606722"/>
              <a:gd name="connsiteX3" fmla="*/ 325000 h 606722"/>
              <a:gd name="connsiteY3" fmla="*/ 325000 h 606722"/>
              <a:gd name="connsiteX4" fmla="*/ 325000 h 606722"/>
              <a:gd name="connsiteY4" fmla="*/ 325000 h 606722"/>
              <a:gd name="connsiteX5" fmla="*/ 325000 h 606722"/>
              <a:gd name="connsiteY5" fmla="*/ 325000 h 606722"/>
              <a:gd name="connsiteX6" fmla="*/ 325000 h 606722"/>
              <a:gd name="connsiteY6" fmla="*/ 325000 h 606722"/>
              <a:gd name="connsiteX7" fmla="*/ 325000 h 606722"/>
              <a:gd name="connsiteY7" fmla="*/ 325000 h 606722"/>
              <a:gd name="connsiteX8" fmla="*/ 325000 h 606722"/>
              <a:gd name="connsiteY8" fmla="*/ 325000 h 606722"/>
              <a:gd name="connsiteX9" fmla="*/ 325000 h 606722"/>
              <a:gd name="connsiteY9" fmla="*/ 325000 h 606722"/>
              <a:gd name="connsiteX10" fmla="*/ 325000 h 606722"/>
              <a:gd name="connsiteY10" fmla="*/ 325000 h 606722"/>
              <a:gd name="connsiteX11" fmla="*/ 325000 h 606722"/>
              <a:gd name="connsiteY11" fmla="*/ 325000 h 606722"/>
              <a:gd name="connsiteX12" fmla="*/ 325000 h 606722"/>
              <a:gd name="connsiteY12" fmla="*/ 325000 h 606722"/>
              <a:gd name="connsiteX13" fmla="*/ 325000 h 606722"/>
              <a:gd name="connsiteY13" fmla="*/ 325000 h 606722"/>
              <a:gd name="connsiteX14" fmla="*/ 325000 h 606722"/>
              <a:gd name="connsiteY14" fmla="*/ 325000 h 606722"/>
              <a:gd name="connsiteX15" fmla="*/ 325000 h 606722"/>
              <a:gd name="connsiteY15" fmla="*/ 325000 h 606722"/>
              <a:gd name="connsiteX16" fmla="*/ 325000 h 606722"/>
              <a:gd name="connsiteY16" fmla="*/ 325000 h 606722"/>
              <a:gd name="connsiteX17" fmla="*/ 325000 h 606722"/>
              <a:gd name="connsiteY17" fmla="*/ 325000 h 606722"/>
              <a:gd name="connsiteX18" fmla="*/ 325000 h 606722"/>
              <a:gd name="connsiteY18" fmla="*/ 325000 h 606722"/>
              <a:gd name="connsiteX19" fmla="*/ 325000 h 606722"/>
              <a:gd name="connsiteY19" fmla="*/ 325000 h 606722"/>
              <a:gd name="connsiteX20" fmla="*/ 325000 h 606722"/>
              <a:gd name="connsiteY20" fmla="*/ 325000 h 606722"/>
              <a:gd name="connsiteX21" fmla="*/ 325000 h 606722"/>
              <a:gd name="connsiteY21" fmla="*/ 325000 h 606722"/>
              <a:gd name="connsiteX22" fmla="*/ 325000 h 606722"/>
              <a:gd name="connsiteY22" fmla="*/ 325000 h 606722"/>
              <a:gd name="connsiteX23" fmla="*/ 325000 h 606722"/>
              <a:gd name="connsiteY23" fmla="*/ 325000 h 606722"/>
              <a:gd name="connsiteX24" fmla="*/ 325000 h 606722"/>
              <a:gd name="connsiteY24" fmla="*/ 325000 h 606722"/>
              <a:gd name="connsiteX25" fmla="*/ 325000 h 606722"/>
              <a:gd name="connsiteY25" fmla="*/ 325000 h 606722"/>
              <a:gd name="connsiteX26" fmla="*/ 325000 h 606722"/>
              <a:gd name="connsiteY26" fmla="*/ 325000 h 606722"/>
              <a:gd name="connsiteX27" fmla="*/ 325000 h 606722"/>
              <a:gd name="connsiteY27" fmla="*/ 325000 h 606722"/>
              <a:gd name="connsiteX28" fmla="*/ 325000 h 606722"/>
              <a:gd name="connsiteY28" fmla="*/ 325000 h 606722"/>
              <a:gd name="connsiteX29" fmla="*/ 325000 h 606722"/>
              <a:gd name="connsiteY29" fmla="*/ 325000 h 606722"/>
              <a:gd name="connsiteX30" fmla="*/ 325000 h 606722"/>
              <a:gd name="connsiteY30" fmla="*/ 325000 h 606722"/>
              <a:gd name="connsiteX31" fmla="*/ 325000 h 606722"/>
              <a:gd name="connsiteY31" fmla="*/ 325000 h 606722"/>
              <a:gd name="connsiteX32" fmla="*/ 325000 h 606722"/>
              <a:gd name="connsiteY32" fmla="*/ 325000 h 606722"/>
              <a:gd name="connsiteX33" fmla="*/ 325000 h 606722"/>
              <a:gd name="connsiteY33" fmla="*/ 325000 h 606722"/>
              <a:gd name="connsiteX34" fmla="*/ 325000 h 606722"/>
              <a:gd name="connsiteY34" fmla="*/ 325000 h 606722"/>
              <a:gd name="connsiteX35" fmla="*/ 325000 h 606722"/>
              <a:gd name="connsiteY35" fmla="*/ 325000 h 606722"/>
              <a:gd name="connsiteX36" fmla="*/ 325000 h 606722"/>
              <a:gd name="connsiteY36" fmla="*/ 325000 h 606722"/>
              <a:gd name="connsiteX37" fmla="*/ 325000 h 606722"/>
              <a:gd name="connsiteY37" fmla="*/ 325000 h 606722"/>
              <a:gd name="connsiteX38" fmla="*/ 325000 h 606722"/>
              <a:gd name="connsiteY38" fmla="*/ 325000 h 606722"/>
              <a:gd name="connsiteX39" fmla="*/ 325000 h 606722"/>
              <a:gd name="connsiteY39" fmla="*/ 325000 h 606722"/>
              <a:gd name="connsiteX40" fmla="*/ 325000 h 606722"/>
              <a:gd name="connsiteY40" fmla="*/ 325000 h 606722"/>
              <a:gd name="connsiteX41" fmla="*/ 325000 h 606722"/>
              <a:gd name="connsiteY41" fmla="*/ 325000 h 606722"/>
              <a:gd name="connsiteX42" fmla="*/ 325000 h 606722"/>
              <a:gd name="connsiteY42" fmla="*/ 325000 h 606722"/>
              <a:gd name="connsiteX43" fmla="*/ 325000 h 606722"/>
              <a:gd name="connsiteY43" fmla="*/ 325000 h 606722"/>
              <a:gd name="connsiteX44" fmla="*/ 325000 h 606722"/>
              <a:gd name="connsiteY44" fmla="*/ 325000 h 606722"/>
              <a:gd name="connsiteX45" fmla="*/ 325000 h 606722"/>
              <a:gd name="connsiteY45" fmla="*/ 325000 h 606722"/>
              <a:gd name="connsiteX46" fmla="*/ 325000 h 606722"/>
              <a:gd name="connsiteY46" fmla="*/ 325000 h 606722"/>
              <a:gd name="connsiteX47" fmla="*/ 325000 h 606722"/>
              <a:gd name="connsiteY47" fmla="*/ 325000 h 606722"/>
              <a:gd name="connsiteX48" fmla="*/ 325000 h 606722"/>
              <a:gd name="connsiteY48" fmla="*/ 325000 h 606722"/>
              <a:gd name="connsiteX49" fmla="*/ 325000 h 606722"/>
              <a:gd name="connsiteY49" fmla="*/ 325000 h 606722"/>
              <a:gd name="connsiteX50" fmla="*/ 325000 h 606722"/>
              <a:gd name="connsiteY50" fmla="*/ 325000 h 606722"/>
              <a:gd name="connsiteX51" fmla="*/ 325000 h 606722"/>
              <a:gd name="connsiteY51" fmla="*/ 325000 h 606722"/>
              <a:gd name="connsiteX52" fmla="*/ 325000 h 606722"/>
              <a:gd name="connsiteY52" fmla="*/ 325000 h 606722"/>
              <a:gd name="connsiteX53" fmla="*/ 325000 h 606722"/>
              <a:gd name="connsiteY53" fmla="*/ 325000 h 606722"/>
              <a:gd name="connsiteX54" fmla="*/ 325000 h 606722"/>
              <a:gd name="connsiteY54" fmla="*/ 325000 h 606722"/>
              <a:gd name="connsiteX55" fmla="*/ 325000 h 606722"/>
              <a:gd name="connsiteY55" fmla="*/ 325000 h 606722"/>
              <a:gd name="connsiteX56" fmla="*/ 325000 h 606722"/>
              <a:gd name="connsiteY56" fmla="*/ 325000 h 606722"/>
              <a:gd name="connsiteX57" fmla="*/ 325000 h 606722"/>
              <a:gd name="connsiteY57" fmla="*/ 325000 h 606722"/>
              <a:gd name="connsiteX58" fmla="*/ 325000 h 606722"/>
              <a:gd name="connsiteY58" fmla="*/ 325000 h 606722"/>
              <a:gd name="connsiteX59" fmla="*/ 325000 h 606722"/>
              <a:gd name="connsiteY59" fmla="*/ 325000 h 606722"/>
              <a:gd name="connsiteX60" fmla="*/ 325000 h 606722"/>
              <a:gd name="connsiteY60" fmla="*/ 325000 h 606722"/>
              <a:gd name="connsiteX61" fmla="*/ 325000 h 606722"/>
              <a:gd name="connsiteY61" fmla="*/ 325000 h 606722"/>
              <a:gd name="connsiteX62" fmla="*/ 325000 h 606722"/>
              <a:gd name="connsiteY62" fmla="*/ 325000 h 606722"/>
              <a:gd name="connsiteX63" fmla="*/ 325000 h 606722"/>
              <a:gd name="connsiteY63" fmla="*/ 325000 h 606722"/>
              <a:gd name="connsiteX64" fmla="*/ 325000 h 606722"/>
              <a:gd name="connsiteY64" fmla="*/ 325000 h 606722"/>
              <a:gd name="connsiteX65" fmla="*/ 325000 h 606722"/>
              <a:gd name="connsiteY65" fmla="*/ 325000 h 606722"/>
              <a:gd name="connsiteX66" fmla="*/ 325000 h 606722"/>
              <a:gd name="connsiteY66" fmla="*/ 325000 h 606722"/>
              <a:gd name="connsiteX67" fmla="*/ 325000 h 606722"/>
              <a:gd name="connsiteY67" fmla="*/ 325000 h 606722"/>
              <a:gd name="connsiteX68" fmla="*/ 325000 h 606722"/>
              <a:gd name="connsiteY68" fmla="*/ 325000 h 606722"/>
              <a:gd name="connsiteX69" fmla="*/ 325000 h 606722"/>
              <a:gd name="connsiteY69" fmla="*/ 325000 h 606722"/>
              <a:gd name="connsiteX70" fmla="*/ 325000 h 606722"/>
              <a:gd name="connsiteY70" fmla="*/ 325000 h 606722"/>
              <a:gd name="connsiteX71" fmla="*/ 325000 h 606722"/>
              <a:gd name="connsiteY71" fmla="*/ 325000 h 606722"/>
              <a:gd name="connsiteX72" fmla="*/ 325000 h 606722"/>
              <a:gd name="connsiteY72" fmla="*/ 325000 h 606722"/>
              <a:gd name="connsiteX73" fmla="*/ 325000 h 606722"/>
              <a:gd name="connsiteY73" fmla="*/ 325000 h 606722"/>
              <a:gd name="connsiteX74" fmla="*/ 325000 h 606722"/>
              <a:gd name="connsiteY74" fmla="*/ 325000 h 606722"/>
              <a:gd name="connsiteX75" fmla="*/ 325000 h 606722"/>
              <a:gd name="connsiteY75" fmla="*/ 32500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607639" h="606722">
                <a:moveTo>
                  <a:pt x="314009" y="327936"/>
                </a:moveTo>
                <a:lnTo>
                  <a:pt x="314009" y="412104"/>
                </a:lnTo>
                <a:cubicBezTo>
                  <a:pt x="336526" y="410059"/>
                  <a:pt x="357085" y="401083"/>
                  <a:pt x="373550" y="387396"/>
                </a:cubicBezTo>
                <a:close/>
                <a:moveTo>
                  <a:pt x="293629" y="327936"/>
                </a:moveTo>
                <a:lnTo>
                  <a:pt x="233999" y="387396"/>
                </a:lnTo>
                <a:cubicBezTo>
                  <a:pt x="250553" y="401083"/>
                  <a:pt x="271112" y="410059"/>
                  <a:pt x="293629" y="412104"/>
                </a:cubicBezTo>
                <a:close/>
                <a:moveTo>
                  <a:pt x="140711" y="293200"/>
                </a:moveTo>
                <a:cubicBezTo>
                  <a:pt x="146319" y="293200"/>
                  <a:pt x="150859" y="297733"/>
                  <a:pt x="150859" y="303332"/>
                </a:cubicBezTo>
                <a:cubicBezTo>
                  <a:pt x="150859" y="387585"/>
                  <a:pt x="219486" y="456018"/>
                  <a:pt x="303780" y="456018"/>
                </a:cubicBezTo>
                <a:cubicBezTo>
                  <a:pt x="309476" y="456018"/>
                  <a:pt x="314016" y="460639"/>
                  <a:pt x="314016" y="466239"/>
                </a:cubicBezTo>
                <a:cubicBezTo>
                  <a:pt x="314016" y="471838"/>
                  <a:pt x="309476" y="476459"/>
                  <a:pt x="303780" y="476459"/>
                </a:cubicBezTo>
                <a:cubicBezTo>
                  <a:pt x="208271" y="476459"/>
                  <a:pt x="130475" y="398783"/>
                  <a:pt x="130475" y="303332"/>
                </a:cubicBezTo>
                <a:cubicBezTo>
                  <a:pt x="130475" y="297733"/>
                  <a:pt x="135015" y="293200"/>
                  <a:pt x="140711" y="293200"/>
                </a:cubicBezTo>
                <a:close/>
                <a:moveTo>
                  <a:pt x="97174" y="293200"/>
                </a:moveTo>
                <a:cubicBezTo>
                  <a:pt x="102782" y="293200"/>
                  <a:pt x="107411" y="297732"/>
                  <a:pt x="107411" y="303330"/>
                </a:cubicBezTo>
                <a:cubicBezTo>
                  <a:pt x="107411" y="411469"/>
                  <a:pt x="195448" y="499438"/>
                  <a:pt x="303780" y="499438"/>
                </a:cubicBezTo>
                <a:cubicBezTo>
                  <a:pt x="309477" y="499438"/>
                  <a:pt x="314017" y="503969"/>
                  <a:pt x="314017" y="509656"/>
                </a:cubicBezTo>
                <a:cubicBezTo>
                  <a:pt x="314017" y="515254"/>
                  <a:pt x="309477" y="519786"/>
                  <a:pt x="303780" y="519786"/>
                </a:cubicBezTo>
                <a:cubicBezTo>
                  <a:pt x="184232" y="519786"/>
                  <a:pt x="86937" y="422754"/>
                  <a:pt x="86937" y="303330"/>
                </a:cubicBezTo>
                <a:cubicBezTo>
                  <a:pt x="86937" y="297732"/>
                  <a:pt x="91566" y="293200"/>
                  <a:pt x="97174" y="293200"/>
                </a:cubicBezTo>
                <a:close/>
                <a:moveTo>
                  <a:pt x="53685" y="293200"/>
                </a:moveTo>
                <a:cubicBezTo>
                  <a:pt x="59381" y="293200"/>
                  <a:pt x="63920" y="297732"/>
                  <a:pt x="63920" y="303330"/>
                </a:cubicBezTo>
                <a:cubicBezTo>
                  <a:pt x="63920" y="435469"/>
                  <a:pt x="171524" y="542904"/>
                  <a:pt x="303781" y="542904"/>
                </a:cubicBezTo>
                <a:cubicBezTo>
                  <a:pt x="309477" y="542904"/>
                  <a:pt x="314016" y="547436"/>
                  <a:pt x="314016" y="553035"/>
                </a:cubicBezTo>
                <a:cubicBezTo>
                  <a:pt x="314016" y="558722"/>
                  <a:pt x="309477" y="563254"/>
                  <a:pt x="303781" y="563254"/>
                </a:cubicBezTo>
                <a:cubicBezTo>
                  <a:pt x="160310" y="563254"/>
                  <a:pt x="43539" y="446666"/>
                  <a:pt x="43539" y="303330"/>
                </a:cubicBezTo>
                <a:cubicBezTo>
                  <a:pt x="43539" y="297732"/>
                  <a:pt x="48078" y="293200"/>
                  <a:pt x="53685" y="293200"/>
                </a:cubicBezTo>
                <a:close/>
                <a:moveTo>
                  <a:pt x="314009" y="194530"/>
                </a:moveTo>
                <a:lnTo>
                  <a:pt x="314009" y="299139"/>
                </a:lnTo>
                <a:lnTo>
                  <a:pt x="387968" y="372997"/>
                </a:lnTo>
                <a:cubicBezTo>
                  <a:pt x="403720" y="354066"/>
                  <a:pt x="413243" y="329802"/>
                  <a:pt x="413243" y="303317"/>
                </a:cubicBezTo>
                <a:cubicBezTo>
                  <a:pt x="413243" y="246523"/>
                  <a:pt x="369545" y="199685"/>
                  <a:pt x="314009" y="194530"/>
                </a:cubicBezTo>
                <a:close/>
                <a:moveTo>
                  <a:pt x="293629" y="194530"/>
                </a:moveTo>
                <a:cubicBezTo>
                  <a:pt x="238004" y="199685"/>
                  <a:pt x="194395" y="246523"/>
                  <a:pt x="194395" y="303317"/>
                </a:cubicBezTo>
                <a:cubicBezTo>
                  <a:pt x="194395" y="329802"/>
                  <a:pt x="203829" y="354066"/>
                  <a:pt x="219581" y="372997"/>
                </a:cubicBezTo>
                <a:lnTo>
                  <a:pt x="293629" y="299139"/>
                </a:lnTo>
                <a:close/>
                <a:moveTo>
                  <a:pt x="303774" y="173732"/>
                </a:moveTo>
                <a:cubicBezTo>
                  <a:pt x="375419" y="173732"/>
                  <a:pt x="433624" y="231858"/>
                  <a:pt x="433624" y="303317"/>
                </a:cubicBezTo>
                <a:cubicBezTo>
                  <a:pt x="433624" y="374864"/>
                  <a:pt x="375419" y="432990"/>
                  <a:pt x="303774" y="432990"/>
                </a:cubicBezTo>
                <a:cubicBezTo>
                  <a:pt x="232219" y="432990"/>
                  <a:pt x="174014" y="374864"/>
                  <a:pt x="174014" y="303317"/>
                </a:cubicBezTo>
                <a:cubicBezTo>
                  <a:pt x="174014" y="231858"/>
                  <a:pt x="232219" y="173732"/>
                  <a:pt x="303774" y="173732"/>
                </a:cubicBezTo>
                <a:close/>
                <a:moveTo>
                  <a:pt x="303770" y="130264"/>
                </a:moveTo>
                <a:cubicBezTo>
                  <a:pt x="399368" y="130264"/>
                  <a:pt x="477164" y="207940"/>
                  <a:pt x="477164" y="303303"/>
                </a:cubicBezTo>
                <a:cubicBezTo>
                  <a:pt x="477164" y="308990"/>
                  <a:pt x="472535" y="313523"/>
                  <a:pt x="466928" y="313523"/>
                </a:cubicBezTo>
                <a:cubicBezTo>
                  <a:pt x="461320" y="313523"/>
                  <a:pt x="456691" y="308990"/>
                  <a:pt x="456691" y="303303"/>
                </a:cubicBezTo>
                <a:cubicBezTo>
                  <a:pt x="456691" y="219138"/>
                  <a:pt x="388153" y="150616"/>
                  <a:pt x="303770" y="150616"/>
                </a:cubicBezTo>
                <a:cubicBezTo>
                  <a:pt x="298163" y="150616"/>
                  <a:pt x="293623" y="146084"/>
                  <a:pt x="293623" y="140485"/>
                </a:cubicBezTo>
                <a:cubicBezTo>
                  <a:pt x="293623" y="134797"/>
                  <a:pt x="298163" y="130264"/>
                  <a:pt x="303770" y="130264"/>
                </a:cubicBezTo>
                <a:close/>
                <a:moveTo>
                  <a:pt x="303768" y="86796"/>
                </a:moveTo>
                <a:cubicBezTo>
                  <a:pt x="423378" y="86796"/>
                  <a:pt x="520561" y="183939"/>
                  <a:pt x="520561" y="303302"/>
                </a:cubicBezTo>
                <a:cubicBezTo>
                  <a:pt x="520561" y="308990"/>
                  <a:pt x="516022" y="313523"/>
                  <a:pt x="510416" y="313523"/>
                </a:cubicBezTo>
                <a:cubicBezTo>
                  <a:pt x="504720" y="313523"/>
                  <a:pt x="500181" y="308990"/>
                  <a:pt x="500181" y="303302"/>
                </a:cubicBezTo>
                <a:cubicBezTo>
                  <a:pt x="500181" y="195138"/>
                  <a:pt x="412076" y="107238"/>
                  <a:pt x="303768" y="107238"/>
                </a:cubicBezTo>
                <a:cubicBezTo>
                  <a:pt x="298162" y="107238"/>
                  <a:pt x="293623" y="102616"/>
                  <a:pt x="293623" y="97017"/>
                </a:cubicBezTo>
                <a:cubicBezTo>
                  <a:pt x="293623" y="91418"/>
                  <a:pt x="298162" y="86796"/>
                  <a:pt x="303768" y="86796"/>
                </a:cubicBezTo>
                <a:close/>
                <a:moveTo>
                  <a:pt x="303769" y="43468"/>
                </a:moveTo>
                <a:cubicBezTo>
                  <a:pt x="447329" y="43468"/>
                  <a:pt x="564100" y="160056"/>
                  <a:pt x="564100" y="303303"/>
                </a:cubicBezTo>
                <a:cubicBezTo>
                  <a:pt x="564100" y="308990"/>
                  <a:pt x="559561" y="313522"/>
                  <a:pt x="553865" y="313522"/>
                </a:cubicBezTo>
                <a:cubicBezTo>
                  <a:pt x="548258" y="313522"/>
                  <a:pt x="543719" y="308990"/>
                  <a:pt x="543719" y="303303"/>
                </a:cubicBezTo>
                <a:cubicBezTo>
                  <a:pt x="543719" y="171253"/>
                  <a:pt x="436115" y="63818"/>
                  <a:pt x="303769" y="63818"/>
                </a:cubicBezTo>
                <a:cubicBezTo>
                  <a:pt x="298162" y="63818"/>
                  <a:pt x="293623" y="59286"/>
                  <a:pt x="293623" y="53598"/>
                </a:cubicBezTo>
                <a:cubicBezTo>
                  <a:pt x="293623" y="48000"/>
                  <a:pt x="298162" y="43468"/>
                  <a:pt x="303769" y="43468"/>
                </a:cubicBezTo>
                <a:close/>
                <a:moveTo>
                  <a:pt x="303775" y="20351"/>
                </a:moveTo>
                <a:cubicBezTo>
                  <a:pt x="147571" y="20351"/>
                  <a:pt x="20382" y="147348"/>
                  <a:pt x="20382" y="303317"/>
                </a:cubicBezTo>
                <a:cubicBezTo>
                  <a:pt x="20382" y="459374"/>
                  <a:pt x="147571" y="586371"/>
                  <a:pt x="303775" y="586371"/>
                </a:cubicBezTo>
                <a:cubicBezTo>
                  <a:pt x="460068" y="586371"/>
                  <a:pt x="587257" y="459374"/>
                  <a:pt x="587257" y="303317"/>
                </a:cubicBezTo>
                <a:cubicBezTo>
                  <a:pt x="587257" y="147348"/>
                  <a:pt x="460068" y="20351"/>
                  <a:pt x="303775" y="20351"/>
                </a:cubicBezTo>
                <a:close/>
                <a:moveTo>
                  <a:pt x="303775" y="0"/>
                </a:moveTo>
                <a:cubicBezTo>
                  <a:pt x="384948" y="0"/>
                  <a:pt x="461225" y="31549"/>
                  <a:pt x="518634" y="88871"/>
                </a:cubicBezTo>
                <a:cubicBezTo>
                  <a:pt x="576042" y="146104"/>
                  <a:pt x="607639" y="222355"/>
                  <a:pt x="607639" y="303317"/>
                </a:cubicBezTo>
                <a:cubicBezTo>
                  <a:pt x="607639" y="384367"/>
                  <a:pt x="576042" y="460529"/>
                  <a:pt x="518634" y="517851"/>
                </a:cubicBezTo>
                <a:cubicBezTo>
                  <a:pt x="461225" y="575173"/>
                  <a:pt x="384948" y="606722"/>
                  <a:pt x="303775" y="606722"/>
                </a:cubicBezTo>
                <a:cubicBezTo>
                  <a:pt x="222691" y="606722"/>
                  <a:pt x="146325" y="575173"/>
                  <a:pt x="89005" y="517851"/>
                </a:cubicBezTo>
                <a:cubicBezTo>
                  <a:pt x="31597" y="460529"/>
                  <a:pt x="0" y="384367"/>
                  <a:pt x="0" y="303317"/>
                </a:cubicBezTo>
                <a:cubicBezTo>
                  <a:pt x="0" y="222355"/>
                  <a:pt x="31597" y="146104"/>
                  <a:pt x="89005" y="88871"/>
                </a:cubicBezTo>
                <a:cubicBezTo>
                  <a:pt x="146325" y="31549"/>
                  <a:pt x="222691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big-heart_77483"/>
          <p:cNvSpPr>
            <a:spLocks noChangeAspect="1"/>
          </p:cNvSpPr>
          <p:nvPr/>
        </p:nvSpPr>
        <p:spPr bwMode="auto">
          <a:xfrm flipH="1">
            <a:off x="4579868" y="2986605"/>
            <a:ext cx="336579" cy="336016"/>
          </a:xfrm>
          <a:custGeom>
            <a:avLst/>
            <a:gdLst>
              <a:gd name="connsiteX0" fmla="*/ 557185 w 607525"/>
              <a:gd name="connsiteY0" fmla="*/ 548939 h 606510"/>
              <a:gd name="connsiteX1" fmla="*/ 550588 w 607525"/>
              <a:gd name="connsiteY1" fmla="*/ 555526 h 606510"/>
              <a:gd name="connsiteX2" fmla="*/ 557185 w 607525"/>
              <a:gd name="connsiteY2" fmla="*/ 562113 h 606510"/>
              <a:gd name="connsiteX3" fmla="*/ 563781 w 607525"/>
              <a:gd name="connsiteY3" fmla="*/ 555526 h 606510"/>
              <a:gd name="connsiteX4" fmla="*/ 557185 w 607525"/>
              <a:gd name="connsiteY4" fmla="*/ 548939 h 606510"/>
              <a:gd name="connsiteX5" fmla="*/ 557185 w 607525"/>
              <a:gd name="connsiteY5" fmla="*/ 530299 h 606510"/>
              <a:gd name="connsiteX6" fmla="*/ 582447 w 607525"/>
              <a:gd name="connsiteY6" fmla="*/ 555526 h 606510"/>
              <a:gd name="connsiteX7" fmla="*/ 557185 w 607525"/>
              <a:gd name="connsiteY7" fmla="*/ 580753 h 606510"/>
              <a:gd name="connsiteX8" fmla="*/ 531922 w 607525"/>
              <a:gd name="connsiteY8" fmla="*/ 555526 h 606510"/>
              <a:gd name="connsiteX9" fmla="*/ 557185 w 607525"/>
              <a:gd name="connsiteY9" fmla="*/ 530299 h 606510"/>
              <a:gd name="connsiteX10" fmla="*/ 374257 w 607525"/>
              <a:gd name="connsiteY10" fmla="*/ 430563 h 606510"/>
              <a:gd name="connsiteX11" fmla="*/ 387447 w 607525"/>
              <a:gd name="connsiteY11" fmla="*/ 430563 h 606510"/>
              <a:gd name="connsiteX12" fmla="*/ 536037 w 607525"/>
              <a:gd name="connsiteY12" fmla="*/ 578773 h 606510"/>
              <a:gd name="connsiteX13" fmla="*/ 579674 w 607525"/>
              <a:gd name="connsiteY13" fmla="*/ 578773 h 606510"/>
              <a:gd name="connsiteX14" fmla="*/ 579674 w 607525"/>
              <a:gd name="connsiteY14" fmla="*/ 535207 h 606510"/>
              <a:gd name="connsiteX15" fmla="*/ 546841 w 607525"/>
              <a:gd name="connsiteY15" fmla="*/ 502427 h 606510"/>
              <a:gd name="connsiteX16" fmla="*/ 546841 w 607525"/>
              <a:gd name="connsiteY16" fmla="*/ 489259 h 606510"/>
              <a:gd name="connsiteX17" fmla="*/ 560170 w 607525"/>
              <a:gd name="connsiteY17" fmla="*/ 489259 h 606510"/>
              <a:gd name="connsiteX18" fmla="*/ 593003 w 607525"/>
              <a:gd name="connsiteY18" fmla="*/ 521899 h 606510"/>
              <a:gd name="connsiteX19" fmla="*/ 593003 w 607525"/>
              <a:gd name="connsiteY19" fmla="*/ 592081 h 606510"/>
              <a:gd name="connsiteX20" fmla="*/ 557925 w 607525"/>
              <a:gd name="connsiteY20" fmla="*/ 606510 h 606510"/>
              <a:gd name="connsiteX21" fmla="*/ 522707 w 607525"/>
              <a:gd name="connsiteY21" fmla="*/ 592081 h 606510"/>
              <a:gd name="connsiteX22" fmla="*/ 374257 w 607525"/>
              <a:gd name="connsiteY22" fmla="*/ 443731 h 606510"/>
              <a:gd name="connsiteX23" fmla="*/ 374257 w 607525"/>
              <a:gd name="connsiteY23" fmla="*/ 430563 h 606510"/>
              <a:gd name="connsiteX24" fmla="*/ 347364 w 607525"/>
              <a:gd name="connsiteY24" fmla="*/ 403685 h 606510"/>
              <a:gd name="connsiteX25" fmla="*/ 360524 w 607525"/>
              <a:gd name="connsiteY25" fmla="*/ 403685 h 606510"/>
              <a:gd name="connsiteX26" fmla="*/ 366264 w 607525"/>
              <a:gd name="connsiteY26" fmla="*/ 409439 h 606510"/>
              <a:gd name="connsiteX27" fmla="*/ 366264 w 607525"/>
              <a:gd name="connsiteY27" fmla="*/ 422632 h 606510"/>
              <a:gd name="connsiteX28" fmla="*/ 359684 w 607525"/>
              <a:gd name="connsiteY28" fmla="*/ 425298 h 606510"/>
              <a:gd name="connsiteX29" fmla="*/ 353104 w 607525"/>
              <a:gd name="connsiteY29" fmla="*/ 422632 h 606510"/>
              <a:gd name="connsiteX30" fmla="*/ 347364 w 607525"/>
              <a:gd name="connsiteY30" fmla="*/ 416877 h 606510"/>
              <a:gd name="connsiteX31" fmla="*/ 347364 w 607525"/>
              <a:gd name="connsiteY31" fmla="*/ 403685 h 606510"/>
              <a:gd name="connsiteX32" fmla="*/ 46737 w 607525"/>
              <a:gd name="connsiteY32" fmla="*/ 222058 h 606510"/>
              <a:gd name="connsiteX33" fmla="*/ 58378 w 607525"/>
              <a:gd name="connsiteY33" fmla="*/ 228221 h 606510"/>
              <a:gd name="connsiteX34" fmla="*/ 176475 w 607525"/>
              <a:gd name="connsiteY34" fmla="*/ 321923 h 606510"/>
              <a:gd name="connsiteX35" fmla="*/ 240012 w 607525"/>
              <a:gd name="connsiteY35" fmla="*/ 311699 h 606510"/>
              <a:gd name="connsiteX36" fmla="*/ 252354 w 607525"/>
              <a:gd name="connsiteY36" fmla="*/ 316601 h 606510"/>
              <a:gd name="connsiteX37" fmla="*/ 247305 w 607525"/>
              <a:gd name="connsiteY37" fmla="*/ 328927 h 606510"/>
              <a:gd name="connsiteX38" fmla="*/ 187415 w 607525"/>
              <a:gd name="connsiteY38" fmla="*/ 340972 h 606510"/>
              <a:gd name="connsiteX39" fmla="*/ 174932 w 607525"/>
              <a:gd name="connsiteY39" fmla="*/ 340552 h 606510"/>
              <a:gd name="connsiteX40" fmla="*/ 40566 w 607525"/>
              <a:gd name="connsiteY40" fmla="*/ 233823 h 606510"/>
              <a:gd name="connsiteX41" fmla="*/ 46737 w 607525"/>
              <a:gd name="connsiteY41" fmla="*/ 222058 h 606510"/>
              <a:gd name="connsiteX42" fmla="*/ 45714 w 607525"/>
              <a:gd name="connsiteY42" fmla="*/ 155874 h 606510"/>
              <a:gd name="connsiteX43" fmla="*/ 53565 w 607525"/>
              <a:gd name="connsiteY43" fmla="*/ 166535 h 606510"/>
              <a:gd name="connsiteX44" fmla="*/ 52443 w 607525"/>
              <a:gd name="connsiteY44" fmla="*/ 176214 h 606510"/>
              <a:gd name="connsiteX45" fmla="*/ 52163 w 607525"/>
              <a:gd name="connsiteY45" fmla="*/ 191503 h 606510"/>
              <a:gd name="connsiteX46" fmla="*/ 43050 w 607525"/>
              <a:gd name="connsiteY46" fmla="*/ 201182 h 606510"/>
              <a:gd name="connsiteX47" fmla="*/ 42769 w 607525"/>
              <a:gd name="connsiteY47" fmla="*/ 201182 h 606510"/>
              <a:gd name="connsiteX48" fmla="*/ 33376 w 607525"/>
              <a:gd name="connsiteY48" fmla="*/ 192064 h 606510"/>
              <a:gd name="connsiteX49" fmla="*/ 33797 w 607525"/>
              <a:gd name="connsiteY49" fmla="*/ 174671 h 606510"/>
              <a:gd name="connsiteX50" fmla="*/ 35199 w 607525"/>
              <a:gd name="connsiteY50" fmla="*/ 163730 h 606510"/>
              <a:gd name="connsiteX51" fmla="*/ 45714 w 607525"/>
              <a:gd name="connsiteY51" fmla="*/ 155874 h 606510"/>
              <a:gd name="connsiteX52" fmla="*/ 293082 w 607525"/>
              <a:gd name="connsiteY52" fmla="*/ 147331 h 606510"/>
              <a:gd name="connsiteX53" fmla="*/ 304728 w 607525"/>
              <a:gd name="connsiteY53" fmla="*/ 153778 h 606510"/>
              <a:gd name="connsiteX54" fmla="*/ 309358 w 607525"/>
              <a:gd name="connsiteY54" fmla="*/ 187416 h 606510"/>
              <a:gd name="connsiteX55" fmla="*/ 300098 w 607525"/>
              <a:gd name="connsiteY55" fmla="*/ 196807 h 606510"/>
              <a:gd name="connsiteX56" fmla="*/ 290697 w 607525"/>
              <a:gd name="connsiteY56" fmla="*/ 187416 h 606510"/>
              <a:gd name="connsiteX57" fmla="*/ 286628 w 607525"/>
              <a:gd name="connsiteY57" fmla="*/ 158964 h 606510"/>
              <a:gd name="connsiteX58" fmla="*/ 293082 w 607525"/>
              <a:gd name="connsiteY58" fmla="*/ 147331 h 606510"/>
              <a:gd name="connsiteX59" fmla="*/ 187012 w 607525"/>
              <a:gd name="connsiteY59" fmla="*/ 65273 h 606510"/>
              <a:gd name="connsiteX60" fmla="*/ 293073 w 607525"/>
              <a:gd name="connsiteY60" fmla="*/ 126488 h 606510"/>
              <a:gd name="connsiteX61" fmla="*/ 289566 w 607525"/>
              <a:gd name="connsiteY61" fmla="*/ 139235 h 606510"/>
              <a:gd name="connsiteX62" fmla="*/ 284936 w 607525"/>
              <a:gd name="connsiteY62" fmla="*/ 140496 h 606510"/>
              <a:gd name="connsiteX63" fmla="*/ 276799 w 607525"/>
              <a:gd name="connsiteY63" fmla="*/ 135873 h 606510"/>
              <a:gd name="connsiteX64" fmla="*/ 187012 w 607525"/>
              <a:gd name="connsiteY64" fmla="*/ 84044 h 606510"/>
              <a:gd name="connsiteX65" fmla="*/ 177613 w 607525"/>
              <a:gd name="connsiteY65" fmla="*/ 74658 h 606510"/>
              <a:gd name="connsiteX66" fmla="*/ 187012 w 607525"/>
              <a:gd name="connsiteY66" fmla="*/ 65273 h 606510"/>
              <a:gd name="connsiteX67" fmla="*/ 199879 w 607525"/>
              <a:gd name="connsiteY67" fmla="*/ 33900 h 606510"/>
              <a:gd name="connsiteX68" fmla="*/ 341013 w 607525"/>
              <a:gd name="connsiteY68" fmla="*/ 199605 h 606510"/>
              <a:gd name="connsiteX69" fmla="*/ 271568 w 607525"/>
              <a:gd name="connsiteY69" fmla="*/ 316004 h 606510"/>
              <a:gd name="connsiteX70" fmla="*/ 266518 w 607525"/>
              <a:gd name="connsiteY70" fmla="*/ 317545 h 606510"/>
              <a:gd name="connsiteX71" fmla="*/ 258662 w 607525"/>
              <a:gd name="connsiteY71" fmla="*/ 313343 h 606510"/>
              <a:gd name="connsiteX72" fmla="*/ 261327 w 607525"/>
              <a:gd name="connsiteY72" fmla="*/ 300316 h 606510"/>
              <a:gd name="connsiteX73" fmla="*/ 322354 w 607525"/>
              <a:gd name="connsiteY73" fmla="*/ 198204 h 606510"/>
              <a:gd name="connsiteX74" fmla="*/ 198336 w 607525"/>
              <a:gd name="connsiteY74" fmla="*/ 52389 h 606510"/>
              <a:gd name="connsiteX75" fmla="*/ 60570 w 607525"/>
              <a:gd name="connsiteY75" fmla="*/ 139794 h 606510"/>
              <a:gd name="connsiteX76" fmla="*/ 48505 w 607525"/>
              <a:gd name="connsiteY76" fmla="*/ 145397 h 606510"/>
              <a:gd name="connsiteX77" fmla="*/ 43034 w 607525"/>
              <a:gd name="connsiteY77" fmla="*/ 133351 h 606510"/>
              <a:gd name="connsiteX78" fmla="*/ 199879 w 607525"/>
              <a:gd name="connsiteY78" fmla="*/ 33900 h 606510"/>
              <a:gd name="connsiteX79" fmla="*/ 187425 w 607525"/>
              <a:gd name="connsiteY79" fmla="*/ 18631 h 606510"/>
              <a:gd name="connsiteX80" fmla="*/ 68180 w 607525"/>
              <a:gd name="connsiteY80" fmla="*/ 68081 h 606510"/>
              <a:gd name="connsiteX81" fmla="*/ 18658 w 607525"/>
              <a:gd name="connsiteY81" fmla="*/ 187154 h 606510"/>
              <a:gd name="connsiteX82" fmla="*/ 68180 w 607525"/>
              <a:gd name="connsiteY82" fmla="*/ 306226 h 606510"/>
              <a:gd name="connsiteX83" fmla="*/ 187425 w 607525"/>
              <a:gd name="connsiteY83" fmla="*/ 355676 h 606510"/>
              <a:gd name="connsiteX84" fmla="*/ 306670 w 607525"/>
              <a:gd name="connsiteY84" fmla="*/ 306226 h 606510"/>
              <a:gd name="connsiteX85" fmla="*/ 306670 w 607525"/>
              <a:gd name="connsiteY85" fmla="*/ 68081 h 606510"/>
              <a:gd name="connsiteX86" fmla="*/ 187425 w 607525"/>
              <a:gd name="connsiteY86" fmla="*/ 18631 h 606510"/>
              <a:gd name="connsiteX87" fmla="*/ 187425 w 607525"/>
              <a:gd name="connsiteY87" fmla="*/ 0 h 606510"/>
              <a:gd name="connsiteX88" fmla="*/ 319997 w 607525"/>
              <a:gd name="connsiteY88" fmla="*/ 54773 h 606510"/>
              <a:gd name="connsiteX89" fmla="*/ 350299 w 607525"/>
              <a:gd name="connsiteY89" fmla="*/ 279750 h 606510"/>
              <a:gd name="connsiteX90" fmla="*/ 536883 w 607525"/>
              <a:gd name="connsiteY90" fmla="*/ 466063 h 606510"/>
              <a:gd name="connsiteX91" fmla="*/ 536883 w 607525"/>
              <a:gd name="connsiteY91" fmla="*/ 479231 h 606510"/>
              <a:gd name="connsiteX92" fmla="*/ 530289 w 607525"/>
              <a:gd name="connsiteY92" fmla="*/ 482033 h 606510"/>
              <a:gd name="connsiteX93" fmla="*/ 523696 w 607525"/>
              <a:gd name="connsiteY93" fmla="*/ 479231 h 606510"/>
              <a:gd name="connsiteX94" fmla="*/ 340058 w 607525"/>
              <a:gd name="connsiteY94" fmla="*/ 295860 h 606510"/>
              <a:gd name="connsiteX95" fmla="*/ 319997 w 607525"/>
              <a:gd name="connsiteY95" fmla="*/ 319534 h 606510"/>
              <a:gd name="connsiteX96" fmla="*/ 296289 w 607525"/>
              <a:gd name="connsiteY96" fmla="*/ 339566 h 606510"/>
              <a:gd name="connsiteX97" fmla="*/ 340058 w 607525"/>
              <a:gd name="connsiteY97" fmla="*/ 383133 h 606510"/>
              <a:gd name="connsiteX98" fmla="*/ 340058 w 607525"/>
              <a:gd name="connsiteY98" fmla="*/ 396441 h 606510"/>
              <a:gd name="connsiteX99" fmla="*/ 333465 w 607525"/>
              <a:gd name="connsiteY99" fmla="*/ 399103 h 606510"/>
              <a:gd name="connsiteX100" fmla="*/ 326731 w 607525"/>
              <a:gd name="connsiteY100" fmla="*/ 396441 h 606510"/>
              <a:gd name="connsiteX101" fmla="*/ 280155 w 607525"/>
              <a:gd name="connsiteY101" fmla="*/ 349933 h 606510"/>
              <a:gd name="connsiteX102" fmla="*/ 187425 w 607525"/>
              <a:gd name="connsiteY102" fmla="*/ 374308 h 606510"/>
              <a:gd name="connsiteX103" fmla="*/ 54853 w 607525"/>
              <a:gd name="connsiteY103" fmla="*/ 319534 h 606510"/>
              <a:gd name="connsiteX104" fmla="*/ 0 w 607525"/>
              <a:gd name="connsiteY104" fmla="*/ 187154 h 606510"/>
              <a:gd name="connsiteX105" fmla="*/ 54853 w 607525"/>
              <a:gd name="connsiteY105" fmla="*/ 54773 h 606510"/>
              <a:gd name="connsiteX106" fmla="*/ 187425 w 607525"/>
              <a:gd name="connsiteY106" fmla="*/ 0 h 60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607525" h="606510">
                <a:moveTo>
                  <a:pt x="557185" y="548939"/>
                </a:moveTo>
                <a:cubicBezTo>
                  <a:pt x="553536" y="548939"/>
                  <a:pt x="550588" y="551882"/>
                  <a:pt x="550588" y="555526"/>
                </a:cubicBezTo>
                <a:cubicBezTo>
                  <a:pt x="550588" y="559170"/>
                  <a:pt x="553536" y="562113"/>
                  <a:pt x="557185" y="562113"/>
                </a:cubicBezTo>
                <a:cubicBezTo>
                  <a:pt x="560834" y="562113"/>
                  <a:pt x="563781" y="559170"/>
                  <a:pt x="563781" y="555526"/>
                </a:cubicBezTo>
                <a:cubicBezTo>
                  <a:pt x="563781" y="551882"/>
                  <a:pt x="560834" y="548939"/>
                  <a:pt x="557185" y="548939"/>
                </a:cubicBezTo>
                <a:close/>
                <a:moveTo>
                  <a:pt x="557185" y="530299"/>
                </a:moveTo>
                <a:cubicBezTo>
                  <a:pt x="571079" y="530299"/>
                  <a:pt x="582447" y="541651"/>
                  <a:pt x="582447" y="555526"/>
                </a:cubicBezTo>
                <a:cubicBezTo>
                  <a:pt x="582447" y="569401"/>
                  <a:pt x="571079" y="580753"/>
                  <a:pt x="557185" y="580753"/>
                </a:cubicBezTo>
                <a:cubicBezTo>
                  <a:pt x="543290" y="580753"/>
                  <a:pt x="531922" y="569401"/>
                  <a:pt x="531922" y="555526"/>
                </a:cubicBezTo>
                <a:cubicBezTo>
                  <a:pt x="531922" y="541651"/>
                  <a:pt x="543290" y="530299"/>
                  <a:pt x="557185" y="530299"/>
                </a:cubicBezTo>
                <a:close/>
                <a:moveTo>
                  <a:pt x="374257" y="430563"/>
                </a:moveTo>
                <a:cubicBezTo>
                  <a:pt x="377905" y="426921"/>
                  <a:pt x="383798" y="426921"/>
                  <a:pt x="387447" y="430563"/>
                </a:cubicBezTo>
                <a:lnTo>
                  <a:pt x="536037" y="578773"/>
                </a:lnTo>
                <a:cubicBezTo>
                  <a:pt x="548103" y="590821"/>
                  <a:pt x="567607" y="590821"/>
                  <a:pt x="579674" y="578773"/>
                </a:cubicBezTo>
                <a:cubicBezTo>
                  <a:pt x="591740" y="566726"/>
                  <a:pt x="591740" y="547254"/>
                  <a:pt x="579674" y="535207"/>
                </a:cubicBezTo>
                <a:lnTo>
                  <a:pt x="546841" y="502427"/>
                </a:lnTo>
                <a:cubicBezTo>
                  <a:pt x="543192" y="498785"/>
                  <a:pt x="543192" y="492901"/>
                  <a:pt x="546841" y="489259"/>
                </a:cubicBezTo>
                <a:cubicBezTo>
                  <a:pt x="550629" y="485617"/>
                  <a:pt x="556522" y="485617"/>
                  <a:pt x="560170" y="489259"/>
                </a:cubicBezTo>
                <a:lnTo>
                  <a:pt x="593003" y="521899"/>
                </a:lnTo>
                <a:cubicBezTo>
                  <a:pt x="612366" y="541230"/>
                  <a:pt x="612366" y="572750"/>
                  <a:pt x="593003" y="592081"/>
                </a:cubicBezTo>
                <a:cubicBezTo>
                  <a:pt x="583322" y="601747"/>
                  <a:pt x="570553" y="606510"/>
                  <a:pt x="557925" y="606510"/>
                </a:cubicBezTo>
                <a:cubicBezTo>
                  <a:pt x="545157" y="606510"/>
                  <a:pt x="532388" y="601747"/>
                  <a:pt x="522707" y="592081"/>
                </a:cubicBezTo>
                <a:lnTo>
                  <a:pt x="374257" y="443731"/>
                </a:lnTo>
                <a:cubicBezTo>
                  <a:pt x="370609" y="440089"/>
                  <a:pt x="370609" y="434205"/>
                  <a:pt x="374257" y="430563"/>
                </a:cubicBezTo>
                <a:close/>
                <a:moveTo>
                  <a:pt x="347364" y="403685"/>
                </a:moveTo>
                <a:cubicBezTo>
                  <a:pt x="351004" y="400036"/>
                  <a:pt x="356884" y="400036"/>
                  <a:pt x="360524" y="403685"/>
                </a:cubicBezTo>
                <a:lnTo>
                  <a:pt x="366264" y="409439"/>
                </a:lnTo>
                <a:cubicBezTo>
                  <a:pt x="369904" y="413088"/>
                  <a:pt x="369904" y="418983"/>
                  <a:pt x="366264" y="422632"/>
                </a:cubicBezTo>
                <a:cubicBezTo>
                  <a:pt x="364444" y="424456"/>
                  <a:pt x="362064" y="425298"/>
                  <a:pt x="359684" y="425298"/>
                </a:cubicBezTo>
                <a:cubicBezTo>
                  <a:pt x="357304" y="425298"/>
                  <a:pt x="354924" y="424456"/>
                  <a:pt x="353104" y="422632"/>
                </a:cubicBezTo>
                <a:lnTo>
                  <a:pt x="347364" y="416877"/>
                </a:lnTo>
                <a:cubicBezTo>
                  <a:pt x="343724" y="413228"/>
                  <a:pt x="343724" y="407334"/>
                  <a:pt x="347364" y="403685"/>
                </a:cubicBezTo>
                <a:close/>
                <a:moveTo>
                  <a:pt x="46737" y="222058"/>
                </a:moveTo>
                <a:cubicBezTo>
                  <a:pt x="51646" y="220517"/>
                  <a:pt x="56836" y="223178"/>
                  <a:pt x="58378" y="228221"/>
                </a:cubicBezTo>
                <a:cubicBezTo>
                  <a:pt x="75209" y="280605"/>
                  <a:pt x="121494" y="317441"/>
                  <a:pt x="176475" y="321923"/>
                </a:cubicBezTo>
                <a:cubicBezTo>
                  <a:pt x="198075" y="323604"/>
                  <a:pt x="220095" y="320103"/>
                  <a:pt x="240012" y="311699"/>
                </a:cubicBezTo>
                <a:cubicBezTo>
                  <a:pt x="244780" y="309738"/>
                  <a:pt x="250250" y="311979"/>
                  <a:pt x="252354" y="316601"/>
                </a:cubicBezTo>
                <a:cubicBezTo>
                  <a:pt x="254318" y="321363"/>
                  <a:pt x="252074" y="326966"/>
                  <a:pt x="247305" y="328927"/>
                </a:cubicBezTo>
                <a:cubicBezTo>
                  <a:pt x="228511" y="336910"/>
                  <a:pt x="208033" y="340972"/>
                  <a:pt x="187415" y="340972"/>
                </a:cubicBezTo>
                <a:cubicBezTo>
                  <a:pt x="183207" y="340972"/>
                  <a:pt x="179000" y="340832"/>
                  <a:pt x="174932" y="340552"/>
                </a:cubicBezTo>
                <a:cubicBezTo>
                  <a:pt x="112377" y="335370"/>
                  <a:pt x="59641" y="293490"/>
                  <a:pt x="40566" y="233823"/>
                </a:cubicBezTo>
                <a:cubicBezTo>
                  <a:pt x="39023" y="228921"/>
                  <a:pt x="41688" y="223598"/>
                  <a:pt x="46737" y="222058"/>
                </a:cubicBezTo>
                <a:close/>
                <a:moveTo>
                  <a:pt x="45714" y="155874"/>
                </a:moveTo>
                <a:cubicBezTo>
                  <a:pt x="50901" y="156716"/>
                  <a:pt x="54406" y="161485"/>
                  <a:pt x="53565" y="166535"/>
                </a:cubicBezTo>
                <a:cubicBezTo>
                  <a:pt x="53144" y="169761"/>
                  <a:pt x="52723" y="172988"/>
                  <a:pt x="52443" y="176214"/>
                </a:cubicBezTo>
                <a:cubicBezTo>
                  <a:pt x="52022" y="181264"/>
                  <a:pt x="51882" y="186454"/>
                  <a:pt x="52163" y="191503"/>
                </a:cubicBezTo>
                <a:cubicBezTo>
                  <a:pt x="52303" y="196693"/>
                  <a:pt x="48237" y="201042"/>
                  <a:pt x="43050" y="201182"/>
                </a:cubicBezTo>
                <a:cubicBezTo>
                  <a:pt x="42910" y="201182"/>
                  <a:pt x="42910" y="201182"/>
                  <a:pt x="42769" y="201182"/>
                </a:cubicBezTo>
                <a:cubicBezTo>
                  <a:pt x="37722" y="201182"/>
                  <a:pt x="33516" y="197114"/>
                  <a:pt x="33376" y="192064"/>
                </a:cubicBezTo>
                <a:cubicBezTo>
                  <a:pt x="33236" y="186313"/>
                  <a:pt x="33376" y="180422"/>
                  <a:pt x="33797" y="174671"/>
                </a:cubicBezTo>
                <a:cubicBezTo>
                  <a:pt x="34217" y="171024"/>
                  <a:pt x="34638" y="167377"/>
                  <a:pt x="35199" y="163730"/>
                </a:cubicBezTo>
                <a:cubicBezTo>
                  <a:pt x="35900" y="158680"/>
                  <a:pt x="40666" y="155173"/>
                  <a:pt x="45714" y="155874"/>
                </a:cubicBezTo>
                <a:close/>
                <a:moveTo>
                  <a:pt x="293082" y="147331"/>
                </a:moveTo>
                <a:cubicBezTo>
                  <a:pt x="298133" y="145929"/>
                  <a:pt x="303185" y="148872"/>
                  <a:pt x="304728" y="153778"/>
                </a:cubicBezTo>
                <a:cubicBezTo>
                  <a:pt x="307815" y="164710"/>
                  <a:pt x="309358" y="176063"/>
                  <a:pt x="309358" y="187416"/>
                </a:cubicBezTo>
                <a:cubicBezTo>
                  <a:pt x="309358" y="192602"/>
                  <a:pt x="305149" y="196807"/>
                  <a:pt x="300098" y="196807"/>
                </a:cubicBezTo>
                <a:cubicBezTo>
                  <a:pt x="294906" y="196807"/>
                  <a:pt x="290697" y="192602"/>
                  <a:pt x="290697" y="187416"/>
                </a:cubicBezTo>
                <a:cubicBezTo>
                  <a:pt x="290697" y="177745"/>
                  <a:pt x="289294" y="168214"/>
                  <a:pt x="286628" y="158964"/>
                </a:cubicBezTo>
                <a:cubicBezTo>
                  <a:pt x="285225" y="153918"/>
                  <a:pt x="288172" y="148732"/>
                  <a:pt x="293082" y="147331"/>
                </a:cubicBezTo>
                <a:close/>
                <a:moveTo>
                  <a:pt x="187012" y="65273"/>
                </a:moveTo>
                <a:cubicBezTo>
                  <a:pt x="230643" y="65273"/>
                  <a:pt x="271187" y="88806"/>
                  <a:pt x="293073" y="126488"/>
                </a:cubicBezTo>
                <a:cubicBezTo>
                  <a:pt x="295598" y="130970"/>
                  <a:pt x="294055" y="136714"/>
                  <a:pt x="289566" y="139235"/>
                </a:cubicBezTo>
                <a:cubicBezTo>
                  <a:pt x="288163" y="140076"/>
                  <a:pt x="286479" y="140496"/>
                  <a:pt x="284936" y="140496"/>
                </a:cubicBezTo>
                <a:cubicBezTo>
                  <a:pt x="281709" y="140496"/>
                  <a:pt x="278623" y="138815"/>
                  <a:pt x="276799" y="135873"/>
                </a:cubicBezTo>
                <a:cubicBezTo>
                  <a:pt x="258421" y="103795"/>
                  <a:pt x="223909" y="84044"/>
                  <a:pt x="187012" y="84044"/>
                </a:cubicBezTo>
                <a:cubicBezTo>
                  <a:pt x="181822" y="84044"/>
                  <a:pt x="177613" y="79841"/>
                  <a:pt x="177613" y="74658"/>
                </a:cubicBezTo>
                <a:cubicBezTo>
                  <a:pt x="177613" y="69475"/>
                  <a:pt x="181822" y="65273"/>
                  <a:pt x="187012" y="65273"/>
                </a:cubicBezTo>
                <a:close/>
                <a:moveTo>
                  <a:pt x="199879" y="33900"/>
                </a:moveTo>
                <a:cubicBezTo>
                  <a:pt x="284615" y="40763"/>
                  <a:pt x="347887" y="115141"/>
                  <a:pt x="341013" y="199605"/>
                </a:cubicBezTo>
                <a:cubicBezTo>
                  <a:pt x="337085" y="247369"/>
                  <a:pt x="311692" y="289811"/>
                  <a:pt x="271568" y="316004"/>
                </a:cubicBezTo>
                <a:cubicBezTo>
                  <a:pt x="270025" y="316985"/>
                  <a:pt x="268201" y="317545"/>
                  <a:pt x="266518" y="317545"/>
                </a:cubicBezTo>
                <a:cubicBezTo>
                  <a:pt x="263431" y="317545"/>
                  <a:pt x="260345" y="316004"/>
                  <a:pt x="258662" y="313343"/>
                </a:cubicBezTo>
                <a:cubicBezTo>
                  <a:pt x="255856" y="309001"/>
                  <a:pt x="256978" y="303118"/>
                  <a:pt x="261327" y="300316"/>
                </a:cubicBezTo>
                <a:cubicBezTo>
                  <a:pt x="296681" y="277345"/>
                  <a:pt x="318847" y="240085"/>
                  <a:pt x="322354" y="198204"/>
                </a:cubicBezTo>
                <a:cubicBezTo>
                  <a:pt x="328387" y="123826"/>
                  <a:pt x="272831" y="58552"/>
                  <a:pt x="198336" y="52389"/>
                </a:cubicBezTo>
                <a:cubicBezTo>
                  <a:pt x="138292" y="47487"/>
                  <a:pt x="81614" y="83485"/>
                  <a:pt x="60570" y="139794"/>
                </a:cubicBezTo>
                <a:cubicBezTo>
                  <a:pt x="58746" y="144696"/>
                  <a:pt x="53415" y="147078"/>
                  <a:pt x="48505" y="145397"/>
                </a:cubicBezTo>
                <a:cubicBezTo>
                  <a:pt x="43735" y="143576"/>
                  <a:pt x="41210" y="138113"/>
                  <a:pt x="43034" y="133351"/>
                </a:cubicBezTo>
                <a:cubicBezTo>
                  <a:pt x="67023" y="69198"/>
                  <a:pt x="131558" y="28297"/>
                  <a:pt x="199879" y="33900"/>
                </a:cubicBezTo>
                <a:close/>
                <a:moveTo>
                  <a:pt x="187425" y="18631"/>
                </a:moveTo>
                <a:cubicBezTo>
                  <a:pt x="142392" y="18631"/>
                  <a:pt x="100025" y="36142"/>
                  <a:pt x="68180" y="68081"/>
                </a:cubicBezTo>
                <a:cubicBezTo>
                  <a:pt x="36194" y="99881"/>
                  <a:pt x="18658" y="142186"/>
                  <a:pt x="18658" y="187154"/>
                </a:cubicBezTo>
                <a:cubicBezTo>
                  <a:pt x="18658" y="232121"/>
                  <a:pt x="36194" y="274427"/>
                  <a:pt x="68180" y="306226"/>
                </a:cubicBezTo>
                <a:cubicBezTo>
                  <a:pt x="100025" y="338166"/>
                  <a:pt x="142392" y="355676"/>
                  <a:pt x="187425" y="355676"/>
                </a:cubicBezTo>
                <a:cubicBezTo>
                  <a:pt x="232457" y="355676"/>
                  <a:pt x="274824" y="338166"/>
                  <a:pt x="306670" y="306226"/>
                </a:cubicBezTo>
                <a:cubicBezTo>
                  <a:pt x="372465" y="240666"/>
                  <a:pt x="372465" y="133781"/>
                  <a:pt x="306670" y="68081"/>
                </a:cubicBezTo>
                <a:cubicBezTo>
                  <a:pt x="274824" y="36142"/>
                  <a:pt x="232457" y="18631"/>
                  <a:pt x="187425" y="18631"/>
                </a:cubicBezTo>
                <a:close/>
                <a:moveTo>
                  <a:pt x="187425" y="0"/>
                </a:moveTo>
                <a:cubicBezTo>
                  <a:pt x="237508" y="0"/>
                  <a:pt x="284504" y="19472"/>
                  <a:pt x="319997" y="54773"/>
                </a:cubicBezTo>
                <a:cubicBezTo>
                  <a:pt x="380882" y="115710"/>
                  <a:pt x="390983" y="208307"/>
                  <a:pt x="350299" y="279750"/>
                </a:cubicBezTo>
                <a:lnTo>
                  <a:pt x="536883" y="466063"/>
                </a:lnTo>
                <a:cubicBezTo>
                  <a:pt x="540530" y="469706"/>
                  <a:pt x="540530" y="475589"/>
                  <a:pt x="536883" y="479231"/>
                </a:cubicBezTo>
                <a:cubicBezTo>
                  <a:pt x="535059" y="481052"/>
                  <a:pt x="532674" y="482033"/>
                  <a:pt x="530289" y="482033"/>
                </a:cubicBezTo>
                <a:cubicBezTo>
                  <a:pt x="527904" y="482033"/>
                  <a:pt x="525519" y="481052"/>
                  <a:pt x="523696" y="479231"/>
                </a:cubicBezTo>
                <a:lnTo>
                  <a:pt x="340058" y="295860"/>
                </a:lnTo>
                <a:cubicBezTo>
                  <a:pt x="334026" y="304125"/>
                  <a:pt x="327433" y="312110"/>
                  <a:pt x="319997" y="319534"/>
                </a:cubicBezTo>
                <a:cubicBezTo>
                  <a:pt x="312562" y="326819"/>
                  <a:pt x="304706" y="333543"/>
                  <a:pt x="296289" y="339566"/>
                </a:cubicBezTo>
                <a:lnTo>
                  <a:pt x="340058" y="383133"/>
                </a:lnTo>
                <a:cubicBezTo>
                  <a:pt x="343706" y="386775"/>
                  <a:pt x="343706" y="392799"/>
                  <a:pt x="340058" y="396441"/>
                </a:cubicBezTo>
                <a:cubicBezTo>
                  <a:pt x="338235" y="398262"/>
                  <a:pt x="335850" y="399103"/>
                  <a:pt x="333465" y="399103"/>
                </a:cubicBezTo>
                <a:cubicBezTo>
                  <a:pt x="331080" y="399103"/>
                  <a:pt x="328555" y="398262"/>
                  <a:pt x="326731" y="396441"/>
                </a:cubicBezTo>
                <a:lnTo>
                  <a:pt x="280155" y="349933"/>
                </a:lnTo>
                <a:cubicBezTo>
                  <a:pt x="252238" y="365762"/>
                  <a:pt x="220533" y="374308"/>
                  <a:pt x="187425" y="374308"/>
                </a:cubicBezTo>
                <a:cubicBezTo>
                  <a:pt x="137342" y="374308"/>
                  <a:pt x="90345" y="354836"/>
                  <a:pt x="54853" y="319534"/>
                </a:cubicBezTo>
                <a:cubicBezTo>
                  <a:pt x="19500" y="284093"/>
                  <a:pt x="0" y="237164"/>
                  <a:pt x="0" y="187154"/>
                </a:cubicBezTo>
                <a:cubicBezTo>
                  <a:pt x="0" y="137143"/>
                  <a:pt x="19500" y="90215"/>
                  <a:pt x="54853" y="54773"/>
                </a:cubicBezTo>
                <a:cubicBezTo>
                  <a:pt x="90345" y="19472"/>
                  <a:pt x="137342" y="0"/>
                  <a:pt x="18742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big-heart_77483"/>
          <p:cNvSpPr>
            <a:spLocks noChangeAspect="1"/>
          </p:cNvSpPr>
          <p:nvPr/>
        </p:nvSpPr>
        <p:spPr bwMode="auto">
          <a:xfrm>
            <a:off x="5799069" y="2986578"/>
            <a:ext cx="336579" cy="336071"/>
          </a:xfrm>
          <a:custGeom>
            <a:avLst/>
            <a:gdLst>
              <a:gd name="T0" fmla="*/ 3823 w 6827"/>
              <a:gd name="T1" fmla="*/ 25 h 6827"/>
              <a:gd name="T2" fmla="*/ 3744 w 6827"/>
              <a:gd name="T3" fmla="*/ 16 h 6827"/>
              <a:gd name="T4" fmla="*/ 3664 w 6827"/>
              <a:gd name="T5" fmla="*/ 9 h 6827"/>
              <a:gd name="T6" fmla="*/ 3582 w 6827"/>
              <a:gd name="T7" fmla="*/ 4 h 6827"/>
              <a:gd name="T8" fmla="*/ 3498 w 6827"/>
              <a:gd name="T9" fmla="*/ 1 h 6827"/>
              <a:gd name="T10" fmla="*/ 3328 w 6827"/>
              <a:gd name="T11" fmla="*/ 1 h 6827"/>
              <a:gd name="T12" fmla="*/ 3245 w 6827"/>
              <a:gd name="T13" fmla="*/ 4 h 6827"/>
              <a:gd name="T14" fmla="*/ 3163 w 6827"/>
              <a:gd name="T15" fmla="*/ 9 h 6827"/>
              <a:gd name="T16" fmla="*/ 3083 w 6827"/>
              <a:gd name="T17" fmla="*/ 16 h 6827"/>
              <a:gd name="T18" fmla="*/ 3004 w 6827"/>
              <a:gd name="T19" fmla="*/ 25 h 6827"/>
              <a:gd name="T20" fmla="*/ 1062 w 6827"/>
              <a:gd name="T21" fmla="*/ 5887 h 6827"/>
              <a:gd name="T22" fmla="*/ 5765 w 6827"/>
              <a:gd name="T23" fmla="*/ 5887 h 6827"/>
              <a:gd name="T24" fmla="*/ 583 w 6827"/>
              <a:gd name="T25" fmla="*/ 3698 h 6827"/>
              <a:gd name="T26" fmla="*/ 2104 w 6827"/>
              <a:gd name="T27" fmla="*/ 4813 h 6827"/>
              <a:gd name="T28" fmla="*/ 583 w 6827"/>
              <a:gd name="T29" fmla="*/ 3698 h 6827"/>
              <a:gd name="T30" fmla="*/ 2101 w 6827"/>
              <a:gd name="T31" fmla="*/ 2034 h 6827"/>
              <a:gd name="T32" fmla="*/ 583 w 6827"/>
              <a:gd name="T33" fmla="*/ 3129 h 6827"/>
              <a:gd name="T34" fmla="*/ 6244 w 6827"/>
              <a:gd name="T35" fmla="*/ 3129 h 6827"/>
              <a:gd name="T36" fmla="*/ 4726 w 6827"/>
              <a:gd name="T37" fmla="*/ 2034 h 6827"/>
              <a:gd name="T38" fmla="*/ 6244 w 6827"/>
              <a:gd name="T39" fmla="*/ 3129 h 6827"/>
              <a:gd name="T40" fmla="*/ 2654 w 6827"/>
              <a:gd name="T41" fmla="*/ 2198 h 6827"/>
              <a:gd name="T42" fmla="*/ 4173 w 6827"/>
              <a:gd name="T43" fmla="*/ 2198 h 6827"/>
              <a:gd name="T44" fmla="*/ 2565 w 6827"/>
              <a:gd name="T45" fmla="*/ 3129 h 6827"/>
              <a:gd name="T46" fmla="*/ 4171 w 6827"/>
              <a:gd name="T47" fmla="*/ 4636 h 6827"/>
              <a:gd name="T48" fmla="*/ 2655 w 6827"/>
              <a:gd name="T49" fmla="*/ 4636 h 6827"/>
              <a:gd name="T50" fmla="*/ 4262 w 6827"/>
              <a:gd name="T51" fmla="*/ 3698 h 6827"/>
              <a:gd name="T52" fmla="*/ 4317 w 6827"/>
              <a:gd name="T53" fmla="*/ 717 h 6827"/>
              <a:gd name="T54" fmla="*/ 4603 w 6827"/>
              <a:gd name="T55" fmla="*/ 1470 h 6827"/>
              <a:gd name="T56" fmla="*/ 3413 w 6827"/>
              <a:gd name="T57" fmla="*/ 1707 h 6827"/>
              <a:gd name="T58" fmla="*/ 3413 w 6827"/>
              <a:gd name="T59" fmla="*/ 569 h 6827"/>
              <a:gd name="T60" fmla="*/ 2224 w 6827"/>
              <a:gd name="T61" fmla="*/ 1470 h 6827"/>
              <a:gd name="T62" fmla="*/ 2509 w 6827"/>
              <a:gd name="T63" fmla="*/ 717 h 6827"/>
              <a:gd name="T64" fmla="*/ 2230 w 6827"/>
              <a:gd name="T65" fmla="*/ 5379 h 6827"/>
              <a:gd name="T66" fmla="*/ 1709 w 6827"/>
              <a:gd name="T67" fmla="*/ 5691 h 6827"/>
              <a:gd name="T68" fmla="*/ 2772 w 6827"/>
              <a:gd name="T69" fmla="*/ 5193 h 6827"/>
              <a:gd name="T70" fmla="*/ 4055 w 6827"/>
              <a:gd name="T71" fmla="*/ 5193 h 6827"/>
              <a:gd name="T72" fmla="*/ 2772 w 6827"/>
              <a:gd name="T73" fmla="*/ 5193 h 6827"/>
              <a:gd name="T74" fmla="*/ 4597 w 6827"/>
              <a:gd name="T75" fmla="*/ 5379 h 6827"/>
              <a:gd name="T76" fmla="*/ 4317 w 6827"/>
              <a:gd name="T77" fmla="*/ 6111 h 6827"/>
              <a:gd name="T78" fmla="*/ 4831 w 6827"/>
              <a:gd name="T79" fmla="*/ 3698 h 6827"/>
              <a:gd name="T80" fmla="*/ 5542 w 6827"/>
              <a:gd name="T81" fmla="*/ 5300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827" h="6827">
                <a:moveTo>
                  <a:pt x="6827" y="3413"/>
                </a:moveTo>
                <a:cubicBezTo>
                  <a:pt x="6827" y="1667"/>
                  <a:pt x="5515" y="227"/>
                  <a:pt x="3823" y="25"/>
                </a:cubicBezTo>
                <a:cubicBezTo>
                  <a:pt x="3822" y="24"/>
                  <a:pt x="3821" y="24"/>
                  <a:pt x="3821" y="24"/>
                </a:cubicBezTo>
                <a:cubicBezTo>
                  <a:pt x="3795" y="21"/>
                  <a:pt x="3770" y="18"/>
                  <a:pt x="3744" y="16"/>
                </a:cubicBezTo>
                <a:cubicBezTo>
                  <a:pt x="3739" y="16"/>
                  <a:pt x="3735" y="15"/>
                  <a:pt x="3730" y="15"/>
                </a:cubicBezTo>
                <a:cubicBezTo>
                  <a:pt x="3708" y="13"/>
                  <a:pt x="3686" y="11"/>
                  <a:pt x="3664" y="9"/>
                </a:cubicBezTo>
                <a:cubicBezTo>
                  <a:pt x="3655" y="9"/>
                  <a:pt x="3646" y="8"/>
                  <a:pt x="3637" y="7"/>
                </a:cubicBezTo>
                <a:cubicBezTo>
                  <a:pt x="3618" y="6"/>
                  <a:pt x="3600" y="5"/>
                  <a:pt x="3582" y="4"/>
                </a:cubicBezTo>
                <a:cubicBezTo>
                  <a:pt x="3567" y="3"/>
                  <a:pt x="3553" y="3"/>
                  <a:pt x="3538" y="3"/>
                </a:cubicBezTo>
                <a:cubicBezTo>
                  <a:pt x="3525" y="2"/>
                  <a:pt x="3512" y="1"/>
                  <a:pt x="3498" y="1"/>
                </a:cubicBezTo>
                <a:cubicBezTo>
                  <a:pt x="3470" y="0"/>
                  <a:pt x="3442" y="0"/>
                  <a:pt x="3413" y="0"/>
                </a:cubicBezTo>
                <a:cubicBezTo>
                  <a:pt x="3385" y="0"/>
                  <a:pt x="3357" y="0"/>
                  <a:pt x="3328" y="1"/>
                </a:cubicBezTo>
                <a:cubicBezTo>
                  <a:pt x="3315" y="1"/>
                  <a:pt x="3302" y="2"/>
                  <a:pt x="3288" y="3"/>
                </a:cubicBezTo>
                <a:cubicBezTo>
                  <a:pt x="3274" y="3"/>
                  <a:pt x="3259" y="3"/>
                  <a:pt x="3245" y="4"/>
                </a:cubicBezTo>
                <a:cubicBezTo>
                  <a:pt x="3227" y="5"/>
                  <a:pt x="3208" y="6"/>
                  <a:pt x="3190" y="7"/>
                </a:cubicBezTo>
                <a:cubicBezTo>
                  <a:pt x="3181" y="8"/>
                  <a:pt x="3172" y="9"/>
                  <a:pt x="3163" y="9"/>
                </a:cubicBezTo>
                <a:cubicBezTo>
                  <a:pt x="3141" y="11"/>
                  <a:pt x="3119" y="13"/>
                  <a:pt x="3097" y="15"/>
                </a:cubicBezTo>
                <a:cubicBezTo>
                  <a:pt x="3092" y="15"/>
                  <a:pt x="3087" y="16"/>
                  <a:pt x="3083" y="16"/>
                </a:cubicBezTo>
                <a:cubicBezTo>
                  <a:pt x="3057" y="18"/>
                  <a:pt x="3031" y="21"/>
                  <a:pt x="3006" y="24"/>
                </a:cubicBezTo>
                <a:cubicBezTo>
                  <a:pt x="3005" y="24"/>
                  <a:pt x="3005" y="24"/>
                  <a:pt x="3004" y="25"/>
                </a:cubicBezTo>
                <a:cubicBezTo>
                  <a:pt x="1312" y="227"/>
                  <a:pt x="0" y="1667"/>
                  <a:pt x="0" y="3413"/>
                </a:cubicBezTo>
                <a:cubicBezTo>
                  <a:pt x="0" y="4387"/>
                  <a:pt x="408" y="5265"/>
                  <a:pt x="1062" y="5887"/>
                </a:cubicBezTo>
                <a:cubicBezTo>
                  <a:pt x="1589" y="6473"/>
                  <a:pt x="2462" y="6827"/>
                  <a:pt x="3413" y="6827"/>
                </a:cubicBezTo>
                <a:cubicBezTo>
                  <a:pt x="4365" y="6827"/>
                  <a:pt x="5238" y="6473"/>
                  <a:pt x="5765" y="5887"/>
                </a:cubicBezTo>
                <a:cubicBezTo>
                  <a:pt x="6419" y="5265"/>
                  <a:pt x="6827" y="4387"/>
                  <a:pt x="6827" y="3413"/>
                </a:cubicBezTo>
                <a:close/>
                <a:moveTo>
                  <a:pt x="583" y="3698"/>
                </a:moveTo>
                <a:lnTo>
                  <a:pt x="1996" y="3698"/>
                </a:lnTo>
                <a:cubicBezTo>
                  <a:pt x="2008" y="4092"/>
                  <a:pt x="2045" y="4468"/>
                  <a:pt x="2104" y="4813"/>
                </a:cubicBezTo>
                <a:cubicBezTo>
                  <a:pt x="1811" y="4936"/>
                  <a:pt x="1535" y="5099"/>
                  <a:pt x="1285" y="5300"/>
                </a:cubicBezTo>
                <a:cubicBezTo>
                  <a:pt x="899" y="4864"/>
                  <a:pt x="644" y="4310"/>
                  <a:pt x="583" y="3698"/>
                </a:cubicBezTo>
                <a:close/>
                <a:moveTo>
                  <a:pt x="1271" y="1542"/>
                </a:moveTo>
                <a:cubicBezTo>
                  <a:pt x="1506" y="1745"/>
                  <a:pt x="1788" y="1912"/>
                  <a:pt x="2101" y="2034"/>
                </a:cubicBezTo>
                <a:cubicBezTo>
                  <a:pt x="2043" y="2374"/>
                  <a:pt x="2007" y="2743"/>
                  <a:pt x="1996" y="3129"/>
                </a:cubicBezTo>
                <a:lnTo>
                  <a:pt x="583" y="3129"/>
                </a:lnTo>
                <a:cubicBezTo>
                  <a:pt x="643" y="2524"/>
                  <a:pt x="893" y="1975"/>
                  <a:pt x="1271" y="1542"/>
                </a:cubicBezTo>
                <a:close/>
                <a:moveTo>
                  <a:pt x="6244" y="3129"/>
                </a:moveTo>
                <a:lnTo>
                  <a:pt x="4831" y="3129"/>
                </a:lnTo>
                <a:cubicBezTo>
                  <a:pt x="4819" y="2743"/>
                  <a:pt x="4783" y="2374"/>
                  <a:pt x="4726" y="2034"/>
                </a:cubicBezTo>
                <a:cubicBezTo>
                  <a:pt x="5039" y="1912"/>
                  <a:pt x="5320" y="1745"/>
                  <a:pt x="5555" y="1542"/>
                </a:cubicBezTo>
                <a:cubicBezTo>
                  <a:pt x="5934" y="1975"/>
                  <a:pt x="6184" y="2524"/>
                  <a:pt x="6244" y="3129"/>
                </a:cubicBezTo>
                <a:close/>
                <a:moveTo>
                  <a:pt x="2565" y="3129"/>
                </a:moveTo>
                <a:cubicBezTo>
                  <a:pt x="2577" y="2798"/>
                  <a:pt x="2608" y="2485"/>
                  <a:pt x="2654" y="2198"/>
                </a:cubicBezTo>
                <a:cubicBezTo>
                  <a:pt x="2898" y="2249"/>
                  <a:pt x="3153" y="2276"/>
                  <a:pt x="3413" y="2276"/>
                </a:cubicBezTo>
                <a:cubicBezTo>
                  <a:pt x="3674" y="2276"/>
                  <a:pt x="3929" y="2249"/>
                  <a:pt x="4173" y="2198"/>
                </a:cubicBezTo>
                <a:cubicBezTo>
                  <a:pt x="4219" y="2485"/>
                  <a:pt x="4250" y="2798"/>
                  <a:pt x="4262" y="3129"/>
                </a:cubicBezTo>
                <a:lnTo>
                  <a:pt x="2565" y="3129"/>
                </a:lnTo>
                <a:close/>
                <a:moveTo>
                  <a:pt x="4262" y="3698"/>
                </a:moveTo>
                <a:cubicBezTo>
                  <a:pt x="4250" y="4031"/>
                  <a:pt x="4218" y="4347"/>
                  <a:pt x="4171" y="4636"/>
                </a:cubicBezTo>
                <a:cubicBezTo>
                  <a:pt x="3926" y="4580"/>
                  <a:pt x="3672" y="4551"/>
                  <a:pt x="3413" y="4551"/>
                </a:cubicBezTo>
                <a:cubicBezTo>
                  <a:pt x="3155" y="4551"/>
                  <a:pt x="2901" y="4580"/>
                  <a:pt x="2655" y="4636"/>
                </a:cubicBezTo>
                <a:cubicBezTo>
                  <a:pt x="2609" y="4347"/>
                  <a:pt x="2577" y="4031"/>
                  <a:pt x="2565" y="3698"/>
                </a:cubicBezTo>
                <a:lnTo>
                  <a:pt x="4262" y="3698"/>
                </a:lnTo>
                <a:close/>
                <a:moveTo>
                  <a:pt x="4603" y="1470"/>
                </a:moveTo>
                <a:cubicBezTo>
                  <a:pt x="4525" y="1184"/>
                  <a:pt x="4429" y="930"/>
                  <a:pt x="4317" y="717"/>
                </a:cubicBezTo>
                <a:cubicBezTo>
                  <a:pt x="4611" y="816"/>
                  <a:pt x="4887" y="963"/>
                  <a:pt x="5135" y="1152"/>
                </a:cubicBezTo>
                <a:cubicBezTo>
                  <a:pt x="4981" y="1277"/>
                  <a:pt x="4801" y="1384"/>
                  <a:pt x="4603" y="1470"/>
                </a:cubicBezTo>
                <a:close/>
                <a:moveTo>
                  <a:pt x="4057" y="1641"/>
                </a:moveTo>
                <a:cubicBezTo>
                  <a:pt x="3852" y="1684"/>
                  <a:pt x="3636" y="1707"/>
                  <a:pt x="3413" y="1707"/>
                </a:cubicBezTo>
                <a:cubicBezTo>
                  <a:pt x="3191" y="1707"/>
                  <a:pt x="2975" y="1684"/>
                  <a:pt x="2770" y="1641"/>
                </a:cubicBezTo>
                <a:cubicBezTo>
                  <a:pt x="2940" y="987"/>
                  <a:pt x="3188" y="569"/>
                  <a:pt x="3413" y="569"/>
                </a:cubicBezTo>
                <a:cubicBezTo>
                  <a:pt x="3639" y="569"/>
                  <a:pt x="3887" y="987"/>
                  <a:pt x="4057" y="1641"/>
                </a:cubicBezTo>
                <a:close/>
                <a:moveTo>
                  <a:pt x="2224" y="1470"/>
                </a:moveTo>
                <a:cubicBezTo>
                  <a:pt x="2025" y="1384"/>
                  <a:pt x="1846" y="1277"/>
                  <a:pt x="1692" y="1152"/>
                </a:cubicBezTo>
                <a:cubicBezTo>
                  <a:pt x="1940" y="963"/>
                  <a:pt x="2216" y="816"/>
                  <a:pt x="2509" y="717"/>
                </a:cubicBezTo>
                <a:cubicBezTo>
                  <a:pt x="2397" y="930"/>
                  <a:pt x="2301" y="1184"/>
                  <a:pt x="2224" y="1470"/>
                </a:cubicBezTo>
                <a:close/>
                <a:moveTo>
                  <a:pt x="2230" y="5379"/>
                </a:moveTo>
                <a:cubicBezTo>
                  <a:pt x="2306" y="5656"/>
                  <a:pt x="2401" y="5903"/>
                  <a:pt x="2510" y="6111"/>
                </a:cubicBezTo>
                <a:cubicBezTo>
                  <a:pt x="2219" y="6014"/>
                  <a:pt x="1949" y="5871"/>
                  <a:pt x="1709" y="5691"/>
                </a:cubicBezTo>
                <a:cubicBezTo>
                  <a:pt x="1872" y="5568"/>
                  <a:pt x="2046" y="5464"/>
                  <a:pt x="2230" y="5379"/>
                </a:cubicBezTo>
                <a:close/>
                <a:moveTo>
                  <a:pt x="2772" y="5193"/>
                </a:moveTo>
                <a:cubicBezTo>
                  <a:pt x="2979" y="5145"/>
                  <a:pt x="3194" y="5120"/>
                  <a:pt x="3413" y="5120"/>
                </a:cubicBezTo>
                <a:cubicBezTo>
                  <a:pt x="3632" y="5120"/>
                  <a:pt x="3847" y="5145"/>
                  <a:pt x="4055" y="5193"/>
                </a:cubicBezTo>
                <a:cubicBezTo>
                  <a:pt x="3885" y="5843"/>
                  <a:pt x="3638" y="6258"/>
                  <a:pt x="3413" y="6258"/>
                </a:cubicBezTo>
                <a:cubicBezTo>
                  <a:pt x="3189" y="6258"/>
                  <a:pt x="2942" y="5843"/>
                  <a:pt x="2772" y="5193"/>
                </a:cubicBezTo>
                <a:close/>
                <a:moveTo>
                  <a:pt x="4317" y="6111"/>
                </a:moveTo>
                <a:cubicBezTo>
                  <a:pt x="4426" y="5903"/>
                  <a:pt x="4520" y="5656"/>
                  <a:pt x="4597" y="5379"/>
                </a:cubicBezTo>
                <a:cubicBezTo>
                  <a:pt x="4781" y="5464"/>
                  <a:pt x="4955" y="5568"/>
                  <a:pt x="5118" y="5691"/>
                </a:cubicBezTo>
                <a:cubicBezTo>
                  <a:pt x="4877" y="5871"/>
                  <a:pt x="4607" y="6014"/>
                  <a:pt x="4317" y="6111"/>
                </a:cubicBezTo>
                <a:close/>
                <a:moveTo>
                  <a:pt x="4722" y="4813"/>
                </a:moveTo>
                <a:cubicBezTo>
                  <a:pt x="4782" y="4468"/>
                  <a:pt x="4819" y="4092"/>
                  <a:pt x="4831" y="3698"/>
                </a:cubicBezTo>
                <a:lnTo>
                  <a:pt x="6244" y="3698"/>
                </a:lnTo>
                <a:cubicBezTo>
                  <a:pt x="6183" y="4310"/>
                  <a:pt x="5928" y="4864"/>
                  <a:pt x="5542" y="5300"/>
                </a:cubicBezTo>
                <a:cubicBezTo>
                  <a:pt x="5292" y="5099"/>
                  <a:pt x="5016" y="4936"/>
                  <a:pt x="4722" y="48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big-heart_77483"/>
          <p:cNvSpPr>
            <a:spLocks noChangeAspect="1"/>
          </p:cNvSpPr>
          <p:nvPr/>
        </p:nvSpPr>
        <p:spPr bwMode="auto">
          <a:xfrm>
            <a:off x="7018270" y="2986526"/>
            <a:ext cx="336579" cy="336175"/>
          </a:xfrm>
          <a:custGeom>
            <a:avLst/>
            <a:gdLst>
              <a:gd name="connsiteX0" fmla="*/ 307007 w 608227"/>
              <a:gd name="connsiteY0" fmla="*/ 287130 h 607498"/>
              <a:gd name="connsiteX1" fmla="*/ 316763 w 608227"/>
              <a:gd name="connsiteY1" fmla="*/ 291151 h 607498"/>
              <a:gd name="connsiteX2" fmla="*/ 316763 w 608227"/>
              <a:gd name="connsiteY2" fmla="*/ 310634 h 607498"/>
              <a:gd name="connsiteX3" fmla="*/ 151583 w 608227"/>
              <a:gd name="connsiteY3" fmla="*/ 475472 h 607498"/>
              <a:gd name="connsiteX4" fmla="*/ 141879 w 608227"/>
              <a:gd name="connsiteY4" fmla="*/ 479492 h 607498"/>
              <a:gd name="connsiteX5" fmla="*/ 132174 w 608227"/>
              <a:gd name="connsiteY5" fmla="*/ 475472 h 607498"/>
              <a:gd name="connsiteX6" fmla="*/ 132174 w 608227"/>
              <a:gd name="connsiteY6" fmla="*/ 456091 h 607498"/>
              <a:gd name="connsiteX7" fmla="*/ 297251 w 608227"/>
              <a:gd name="connsiteY7" fmla="*/ 291151 h 607498"/>
              <a:gd name="connsiteX8" fmla="*/ 307007 w 608227"/>
              <a:gd name="connsiteY8" fmla="*/ 287130 h 607498"/>
              <a:gd name="connsiteX9" fmla="*/ 463294 w 608227"/>
              <a:gd name="connsiteY9" fmla="*/ 107756 h 607498"/>
              <a:gd name="connsiteX10" fmla="*/ 437054 w 608227"/>
              <a:gd name="connsiteY10" fmla="*/ 118576 h 607498"/>
              <a:gd name="connsiteX11" fmla="*/ 437054 w 608227"/>
              <a:gd name="connsiteY11" fmla="*/ 171032 h 607498"/>
              <a:gd name="connsiteX12" fmla="*/ 489612 w 608227"/>
              <a:gd name="connsiteY12" fmla="*/ 171032 h 607498"/>
              <a:gd name="connsiteX13" fmla="*/ 489612 w 608227"/>
              <a:gd name="connsiteY13" fmla="*/ 118576 h 607498"/>
              <a:gd name="connsiteX14" fmla="*/ 463294 w 608227"/>
              <a:gd name="connsiteY14" fmla="*/ 107756 h 607498"/>
              <a:gd name="connsiteX15" fmla="*/ 463281 w 608227"/>
              <a:gd name="connsiteY15" fmla="*/ 80265 h 607498"/>
              <a:gd name="connsiteX16" fmla="*/ 509024 w 608227"/>
              <a:gd name="connsiteY16" fmla="*/ 99202 h 607498"/>
              <a:gd name="connsiteX17" fmla="*/ 509024 w 608227"/>
              <a:gd name="connsiteY17" fmla="*/ 190509 h 607498"/>
              <a:gd name="connsiteX18" fmla="*/ 463281 w 608227"/>
              <a:gd name="connsiteY18" fmla="*/ 209368 h 607498"/>
              <a:gd name="connsiteX19" fmla="*/ 417539 w 608227"/>
              <a:gd name="connsiteY19" fmla="*/ 190509 h 607498"/>
              <a:gd name="connsiteX20" fmla="*/ 417539 w 608227"/>
              <a:gd name="connsiteY20" fmla="*/ 99202 h 607498"/>
              <a:gd name="connsiteX21" fmla="*/ 463281 w 608227"/>
              <a:gd name="connsiteY21" fmla="*/ 80265 h 607498"/>
              <a:gd name="connsiteX22" fmla="*/ 426100 w 608227"/>
              <a:gd name="connsiteY22" fmla="*/ 27524 h 607498"/>
              <a:gd name="connsiteX23" fmla="*/ 316761 w 608227"/>
              <a:gd name="connsiteY23" fmla="*/ 72677 h 607498"/>
              <a:gd name="connsiteX24" fmla="*/ 287749 w 608227"/>
              <a:gd name="connsiteY24" fmla="*/ 251020 h 607498"/>
              <a:gd name="connsiteX25" fmla="*/ 285168 w 608227"/>
              <a:gd name="connsiteY25" fmla="*/ 266895 h 607498"/>
              <a:gd name="connsiteX26" fmla="*/ 27670 w 608227"/>
              <a:gd name="connsiteY26" fmla="*/ 523997 h 607498"/>
              <a:gd name="connsiteX27" fmla="*/ 27567 w 608227"/>
              <a:gd name="connsiteY27" fmla="*/ 560387 h 607498"/>
              <a:gd name="connsiteX28" fmla="*/ 93129 w 608227"/>
              <a:gd name="connsiteY28" fmla="*/ 494926 h 607498"/>
              <a:gd name="connsiteX29" fmla="*/ 112642 w 608227"/>
              <a:gd name="connsiteY29" fmla="*/ 494926 h 607498"/>
              <a:gd name="connsiteX30" fmla="*/ 112642 w 608227"/>
              <a:gd name="connsiteY30" fmla="*/ 514307 h 607498"/>
              <a:gd name="connsiteX31" fmla="*/ 46977 w 608227"/>
              <a:gd name="connsiteY31" fmla="*/ 579871 h 607498"/>
              <a:gd name="connsiteX32" fmla="*/ 146301 w 608227"/>
              <a:gd name="connsiteY32" fmla="*/ 580077 h 607498"/>
              <a:gd name="connsiteX33" fmla="*/ 146301 w 608227"/>
              <a:gd name="connsiteY33" fmla="*/ 522760 h 607498"/>
              <a:gd name="connsiteX34" fmla="*/ 160033 w 608227"/>
              <a:gd name="connsiteY34" fmla="*/ 509049 h 607498"/>
              <a:gd name="connsiteX35" fmla="*/ 217335 w 608227"/>
              <a:gd name="connsiteY35" fmla="*/ 509049 h 607498"/>
              <a:gd name="connsiteX36" fmla="*/ 217335 w 608227"/>
              <a:gd name="connsiteY36" fmla="*/ 451732 h 607498"/>
              <a:gd name="connsiteX37" fmla="*/ 231170 w 608227"/>
              <a:gd name="connsiteY37" fmla="*/ 438021 h 607498"/>
              <a:gd name="connsiteX38" fmla="*/ 288472 w 608227"/>
              <a:gd name="connsiteY38" fmla="*/ 438021 h 607498"/>
              <a:gd name="connsiteX39" fmla="*/ 288472 w 608227"/>
              <a:gd name="connsiteY39" fmla="*/ 380704 h 607498"/>
              <a:gd name="connsiteX40" fmla="*/ 292498 w 608227"/>
              <a:gd name="connsiteY40" fmla="*/ 371014 h 607498"/>
              <a:gd name="connsiteX41" fmla="*/ 340921 w 608227"/>
              <a:gd name="connsiteY41" fmla="*/ 322666 h 607498"/>
              <a:gd name="connsiteX42" fmla="*/ 356821 w 608227"/>
              <a:gd name="connsiteY42" fmla="*/ 320089 h 607498"/>
              <a:gd name="connsiteX43" fmla="*/ 535542 w 608227"/>
              <a:gd name="connsiteY43" fmla="*/ 291121 h 607498"/>
              <a:gd name="connsiteX44" fmla="*/ 580764 w 608227"/>
              <a:gd name="connsiteY44" fmla="*/ 181951 h 607498"/>
              <a:gd name="connsiteX45" fmla="*/ 535542 w 608227"/>
              <a:gd name="connsiteY45" fmla="*/ 72677 h 607498"/>
              <a:gd name="connsiteX46" fmla="*/ 426100 w 608227"/>
              <a:gd name="connsiteY46" fmla="*/ 27524 h 607498"/>
              <a:gd name="connsiteX47" fmla="*/ 426100 w 608227"/>
              <a:gd name="connsiteY47" fmla="*/ 0 h 607498"/>
              <a:gd name="connsiteX48" fmla="*/ 554952 w 608227"/>
              <a:gd name="connsiteY48" fmla="*/ 53296 h 607498"/>
              <a:gd name="connsiteX49" fmla="*/ 554952 w 608227"/>
              <a:gd name="connsiteY49" fmla="*/ 310605 h 607498"/>
              <a:gd name="connsiteX50" fmla="*/ 426100 w 608227"/>
              <a:gd name="connsiteY50" fmla="*/ 364004 h 607498"/>
              <a:gd name="connsiteX51" fmla="*/ 353621 w 608227"/>
              <a:gd name="connsiteY51" fmla="*/ 348850 h 607498"/>
              <a:gd name="connsiteX52" fmla="*/ 316039 w 608227"/>
              <a:gd name="connsiteY52" fmla="*/ 386477 h 607498"/>
              <a:gd name="connsiteX53" fmla="*/ 316039 w 608227"/>
              <a:gd name="connsiteY53" fmla="*/ 451732 h 607498"/>
              <a:gd name="connsiteX54" fmla="*/ 302307 w 608227"/>
              <a:gd name="connsiteY54" fmla="*/ 465546 h 607498"/>
              <a:gd name="connsiteX55" fmla="*/ 244902 w 608227"/>
              <a:gd name="connsiteY55" fmla="*/ 465546 h 607498"/>
              <a:gd name="connsiteX56" fmla="*/ 244902 w 608227"/>
              <a:gd name="connsiteY56" fmla="*/ 522760 h 607498"/>
              <a:gd name="connsiteX57" fmla="*/ 231170 w 608227"/>
              <a:gd name="connsiteY57" fmla="*/ 536471 h 607498"/>
              <a:gd name="connsiteX58" fmla="*/ 173764 w 608227"/>
              <a:gd name="connsiteY58" fmla="*/ 536471 h 607498"/>
              <a:gd name="connsiteX59" fmla="*/ 173764 w 608227"/>
              <a:gd name="connsiteY59" fmla="*/ 593788 h 607498"/>
              <a:gd name="connsiteX60" fmla="*/ 169738 w 608227"/>
              <a:gd name="connsiteY60" fmla="*/ 603478 h 607498"/>
              <a:gd name="connsiteX61" fmla="*/ 160033 w 608227"/>
              <a:gd name="connsiteY61" fmla="*/ 607498 h 607498"/>
              <a:gd name="connsiteX62" fmla="*/ 13732 w 608227"/>
              <a:gd name="connsiteY62" fmla="*/ 607395 h 607498"/>
              <a:gd name="connsiteX63" fmla="*/ 13525 w 608227"/>
              <a:gd name="connsiteY63" fmla="*/ 607395 h 607498"/>
              <a:gd name="connsiteX64" fmla="*/ 4027 w 608227"/>
              <a:gd name="connsiteY64" fmla="*/ 603375 h 607498"/>
              <a:gd name="connsiteX65" fmla="*/ 0 w 608227"/>
              <a:gd name="connsiteY65" fmla="*/ 593994 h 607498"/>
              <a:gd name="connsiteX66" fmla="*/ 0 w 608227"/>
              <a:gd name="connsiteY66" fmla="*/ 593581 h 607498"/>
              <a:gd name="connsiteX67" fmla="*/ 206 w 608227"/>
              <a:gd name="connsiteY67" fmla="*/ 518327 h 607498"/>
              <a:gd name="connsiteX68" fmla="*/ 4233 w 608227"/>
              <a:gd name="connsiteY68" fmla="*/ 508637 h 607498"/>
              <a:gd name="connsiteX69" fmla="*/ 258840 w 608227"/>
              <a:gd name="connsiteY69" fmla="*/ 254319 h 607498"/>
              <a:gd name="connsiteX70" fmla="*/ 297248 w 608227"/>
              <a:gd name="connsiteY70" fmla="*/ 53296 h 607498"/>
              <a:gd name="connsiteX71" fmla="*/ 426100 w 608227"/>
              <a:gd name="connsiteY71" fmla="*/ 0 h 607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08227" h="607498">
                <a:moveTo>
                  <a:pt x="307007" y="287130"/>
                </a:moveTo>
                <a:cubicBezTo>
                  <a:pt x="310543" y="287130"/>
                  <a:pt x="314078" y="288471"/>
                  <a:pt x="316763" y="291151"/>
                </a:cubicBezTo>
                <a:cubicBezTo>
                  <a:pt x="322131" y="296511"/>
                  <a:pt x="322131" y="305274"/>
                  <a:pt x="316763" y="310634"/>
                </a:cubicBezTo>
                <a:lnTo>
                  <a:pt x="151583" y="475472"/>
                </a:lnTo>
                <a:cubicBezTo>
                  <a:pt x="148899" y="478152"/>
                  <a:pt x="145389" y="479492"/>
                  <a:pt x="141879" y="479492"/>
                </a:cubicBezTo>
                <a:cubicBezTo>
                  <a:pt x="138369" y="479492"/>
                  <a:pt x="134858" y="478152"/>
                  <a:pt x="132174" y="475472"/>
                </a:cubicBezTo>
                <a:cubicBezTo>
                  <a:pt x="126806" y="470111"/>
                  <a:pt x="126806" y="461452"/>
                  <a:pt x="132174" y="456091"/>
                </a:cubicBezTo>
                <a:lnTo>
                  <a:pt x="297251" y="291151"/>
                </a:lnTo>
                <a:cubicBezTo>
                  <a:pt x="299935" y="288471"/>
                  <a:pt x="303471" y="287130"/>
                  <a:pt x="307007" y="287130"/>
                </a:cubicBezTo>
                <a:close/>
                <a:moveTo>
                  <a:pt x="463294" y="107756"/>
                </a:moveTo>
                <a:cubicBezTo>
                  <a:pt x="453782" y="107756"/>
                  <a:pt x="444282" y="111363"/>
                  <a:pt x="437054" y="118576"/>
                </a:cubicBezTo>
                <a:cubicBezTo>
                  <a:pt x="422495" y="133107"/>
                  <a:pt x="422495" y="156604"/>
                  <a:pt x="437054" y="171032"/>
                </a:cubicBezTo>
                <a:cubicBezTo>
                  <a:pt x="451510" y="185562"/>
                  <a:pt x="475053" y="185562"/>
                  <a:pt x="489612" y="171032"/>
                </a:cubicBezTo>
                <a:cubicBezTo>
                  <a:pt x="504068" y="156604"/>
                  <a:pt x="504068" y="133107"/>
                  <a:pt x="489612" y="118576"/>
                </a:cubicBezTo>
                <a:cubicBezTo>
                  <a:pt x="482332" y="111363"/>
                  <a:pt x="472807" y="107756"/>
                  <a:pt x="463294" y="107756"/>
                </a:cubicBezTo>
                <a:close/>
                <a:moveTo>
                  <a:pt x="463281" y="80265"/>
                </a:moveTo>
                <a:cubicBezTo>
                  <a:pt x="479854" y="80265"/>
                  <a:pt x="496427" y="86578"/>
                  <a:pt x="509024" y="99202"/>
                </a:cubicBezTo>
                <a:cubicBezTo>
                  <a:pt x="534322" y="124347"/>
                  <a:pt x="534322" y="165364"/>
                  <a:pt x="509024" y="190509"/>
                </a:cubicBezTo>
                <a:cubicBezTo>
                  <a:pt x="496427" y="203082"/>
                  <a:pt x="479906" y="209368"/>
                  <a:pt x="463281" y="209368"/>
                </a:cubicBezTo>
                <a:cubicBezTo>
                  <a:pt x="446760" y="209368"/>
                  <a:pt x="430136" y="203082"/>
                  <a:pt x="417539" y="190509"/>
                </a:cubicBezTo>
                <a:cubicBezTo>
                  <a:pt x="392344" y="165364"/>
                  <a:pt x="392344" y="124347"/>
                  <a:pt x="417539" y="99202"/>
                </a:cubicBezTo>
                <a:cubicBezTo>
                  <a:pt x="430136" y="86578"/>
                  <a:pt x="446709" y="80265"/>
                  <a:pt x="463281" y="80265"/>
                </a:cubicBezTo>
                <a:close/>
                <a:moveTo>
                  <a:pt x="426100" y="27524"/>
                </a:moveTo>
                <a:cubicBezTo>
                  <a:pt x="384801" y="27524"/>
                  <a:pt x="345980" y="43606"/>
                  <a:pt x="316761" y="72677"/>
                </a:cubicBezTo>
                <a:cubicBezTo>
                  <a:pt x="269578" y="119892"/>
                  <a:pt x="257911" y="191538"/>
                  <a:pt x="287749" y="251020"/>
                </a:cubicBezTo>
                <a:cubicBezTo>
                  <a:pt x="290433" y="256380"/>
                  <a:pt x="289401" y="262772"/>
                  <a:pt x="285168" y="266895"/>
                </a:cubicBezTo>
                <a:lnTo>
                  <a:pt x="27670" y="523997"/>
                </a:lnTo>
                <a:lnTo>
                  <a:pt x="27567" y="560387"/>
                </a:lnTo>
                <a:lnTo>
                  <a:pt x="93129" y="494926"/>
                </a:lnTo>
                <a:cubicBezTo>
                  <a:pt x="98601" y="489565"/>
                  <a:pt x="107273" y="489565"/>
                  <a:pt x="112642" y="494926"/>
                </a:cubicBezTo>
                <a:cubicBezTo>
                  <a:pt x="118011" y="500287"/>
                  <a:pt x="118011" y="508946"/>
                  <a:pt x="112642" y="514307"/>
                </a:cubicBezTo>
                <a:lnTo>
                  <a:pt x="46977" y="579871"/>
                </a:lnTo>
                <a:lnTo>
                  <a:pt x="146301" y="580077"/>
                </a:lnTo>
                <a:lnTo>
                  <a:pt x="146301" y="522760"/>
                </a:lnTo>
                <a:cubicBezTo>
                  <a:pt x="146301" y="515131"/>
                  <a:pt x="152392" y="509049"/>
                  <a:pt x="160033" y="509049"/>
                </a:cubicBezTo>
                <a:lnTo>
                  <a:pt x="217335" y="509049"/>
                </a:lnTo>
                <a:lnTo>
                  <a:pt x="217335" y="451732"/>
                </a:lnTo>
                <a:cubicBezTo>
                  <a:pt x="217335" y="444207"/>
                  <a:pt x="223529" y="438021"/>
                  <a:pt x="231170" y="438021"/>
                </a:cubicBezTo>
                <a:lnTo>
                  <a:pt x="288472" y="438021"/>
                </a:lnTo>
                <a:lnTo>
                  <a:pt x="288472" y="380704"/>
                </a:lnTo>
                <a:cubicBezTo>
                  <a:pt x="288472" y="377096"/>
                  <a:pt x="289917" y="373591"/>
                  <a:pt x="292498" y="371014"/>
                </a:cubicBezTo>
                <a:lnTo>
                  <a:pt x="340921" y="322666"/>
                </a:lnTo>
                <a:cubicBezTo>
                  <a:pt x="345154" y="318439"/>
                  <a:pt x="351556" y="317408"/>
                  <a:pt x="356821" y="320089"/>
                </a:cubicBezTo>
                <a:cubicBezTo>
                  <a:pt x="416498" y="349881"/>
                  <a:pt x="488255" y="338232"/>
                  <a:pt x="535542" y="291121"/>
                </a:cubicBezTo>
                <a:cubicBezTo>
                  <a:pt x="564657" y="261947"/>
                  <a:pt x="580764" y="223186"/>
                  <a:pt x="580764" y="181951"/>
                </a:cubicBezTo>
                <a:cubicBezTo>
                  <a:pt x="580764" y="140715"/>
                  <a:pt x="564657" y="101851"/>
                  <a:pt x="535542" y="72677"/>
                </a:cubicBezTo>
                <a:cubicBezTo>
                  <a:pt x="506323" y="43606"/>
                  <a:pt x="467399" y="27524"/>
                  <a:pt x="426100" y="27524"/>
                </a:cubicBezTo>
                <a:close/>
                <a:moveTo>
                  <a:pt x="426100" y="0"/>
                </a:moveTo>
                <a:cubicBezTo>
                  <a:pt x="474833" y="0"/>
                  <a:pt x="520571" y="18968"/>
                  <a:pt x="554952" y="53296"/>
                </a:cubicBezTo>
                <a:cubicBezTo>
                  <a:pt x="625986" y="124221"/>
                  <a:pt x="625986" y="239680"/>
                  <a:pt x="554952" y="310605"/>
                </a:cubicBezTo>
                <a:cubicBezTo>
                  <a:pt x="519952" y="345551"/>
                  <a:pt x="473387" y="364004"/>
                  <a:pt x="426100" y="364004"/>
                </a:cubicBezTo>
                <a:cubicBezTo>
                  <a:pt x="401631" y="364004"/>
                  <a:pt x="376954" y="359056"/>
                  <a:pt x="353621" y="348850"/>
                </a:cubicBezTo>
                <a:lnTo>
                  <a:pt x="316039" y="386477"/>
                </a:lnTo>
                <a:lnTo>
                  <a:pt x="316039" y="451732"/>
                </a:lnTo>
                <a:cubicBezTo>
                  <a:pt x="316039" y="459361"/>
                  <a:pt x="309844" y="465546"/>
                  <a:pt x="302307" y="465546"/>
                </a:cubicBezTo>
                <a:lnTo>
                  <a:pt x="244902" y="465546"/>
                </a:lnTo>
                <a:lnTo>
                  <a:pt x="244902" y="522760"/>
                </a:lnTo>
                <a:cubicBezTo>
                  <a:pt x="244902" y="530388"/>
                  <a:pt x="238707" y="536471"/>
                  <a:pt x="231170" y="536471"/>
                </a:cubicBezTo>
                <a:lnTo>
                  <a:pt x="173764" y="536471"/>
                </a:lnTo>
                <a:lnTo>
                  <a:pt x="173764" y="593788"/>
                </a:lnTo>
                <a:cubicBezTo>
                  <a:pt x="173764" y="597396"/>
                  <a:pt x="172319" y="600901"/>
                  <a:pt x="169738" y="603478"/>
                </a:cubicBezTo>
                <a:cubicBezTo>
                  <a:pt x="167157" y="606055"/>
                  <a:pt x="163646" y="607498"/>
                  <a:pt x="160033" y="607498"/>
                </a:cubicBezTo>
                <a:lnTo>
                  <a:pt x="13732" y="607395"/>
                </a:lnTo>
                <a:cubicBezTo>
                  <a:pt x="13732" y="607395"/>
                  <a:pt x="13629" y="607292"/>
                  <a:pt x="13525" y="607395"/>
                </a:cubicBezTo>
                <a:cubicBezTo>
                  <a:pt x="10118" y="607292"/>
                  <a:pt x="6711" y="605952"/>
                  <a:pt x="4027" y="603375"/>
                </a:cubicBezTo>
                <a:cubicBezTo>
                  <a:pt x="1445" y="600797"/>
                  <a:pt x="103" y="597396"/>
                  <a:pt x="0" y="593994"/>
                </a:cubicBezTo>
                <a:cubicBezTo>
                  <a:pt x="0" y="593891"/>
                  <a:pt x="0" y="593684"/>
                  <a:pt x="0" y="593581"/>
                </a:cubicBezTo>
                <a:lnTo>
                  <a:pt x="206" y="518327"/>
                </a:lnTo>
                <a:cubicBezTo>
                  <a:pt x="206" y="514719"/>
                  <a:pt x="1652" y="511214"/>
                  <a:pt x="4233" y="508637"/>
                </a:cubicBezTo>
                <a:lnTo>
                  <a:pt x="258840" y="254319"/>
                </a:lnTo>
                <a:cubicBezTo>
                  <a:pt x="229208" y="186074"/>
                  <a:pt x="244076" y="106387"/>
                  <a:pt x="297248" y="53296"/>
                </a:cubicBezTo>
                <a:cubicBezTo>
                  <a:pt x="331732" y="18968"/>
                  <a:pt x="377471" y="0"/>
                  <a:pt x="4261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big-heart_77483"/>
          <p:cNvSpPr>
            <a:spLocks noChangeAspect="1"/>
          </p:cNvSpPr>
          <p:nvPr/>
        </p:nvSpPr>
        <p:spPr bwMode="auto">
          <a:xfrm>
            <a:off x="8283265" y="2986324"/>
            <a:ext cx="244991" cy="336579"/>
          </a:xfrm>
          <a:custGeom>
            <a:avLst/>
            <a:gdLst>
              <a:gd name="connsiteX0" fmla="*/ 116276 w 441316"/>
              <a:gd name="connsiteY0" fmla="*/ 484786 h 606298"/>
              <a:gd name="connsiteX1" fmla="*/ 116276 w 441316"/>
              <a:gd name="connsiteY1" fmla="*/ 562468 h 606298"/>
              <a:gd name="connsiteX2" fmla="*/ 126398 w 441316"/>
              <a:gd name="connsiteY2" fmla="*/ 572573 h 606298"/>
              <a:gd name="connsiteX3" fmla="*/ 274937 w 441316"/>
              <a:gd name="connsiteY3" fmla="*/ 572573 h 606298"/>
              <a:gd name="connsiteX4" fmla="*/ 285059 w 441316"/>
              <a:gd name="connsiteY4" fmla="*/ 562468 h 606298"/>
              <a:gd name="connsiteX5" fmla="*/ 285059 w 441316"/>
              <a:gd name="connsiteY5" fmla="*/ 484786 h 606298"/>
              <a:gd name="connsiteX6" fmla="*/ 200667 w 441316"/>
              <a:gd name="connsiteY6" fmla="*/ 503480 h 606298"/>
              <a:gd name="connsiteX7" fmla="*/ 116276 w 441316"/>
              <a:gd name="connsiteY7" fmla="*/ 484786 h 606298"/>
              <a:gd name="connsiteX8" fmla="*/ 152990 w 441316"/>
              <a:gd name="connsiteY8" fmla="*/ 251848 h 606298"/>
              <a:gd name="connsiteX9" fmla="*/ 200688 w 441316"/>
              <a:gd name="connsiteY9" fmla="*/ 299480 h 606298"/>
              <a:gd name="connsiteX10" fmla="*/ 248385 w 441316"/>
              <a:gd name="connsiteY10" fmla="*/ 251848 h 606298"/>
              <a:gd name="connsiteX11" fmla="*/ 272170 w 441316"/>
              <a:gd name="connsiteY11" fmla="*/ 275727 h 606298"/>
              <a:gd name="connsiteX12" fmla="*/ 200688 w 441316"/>
              <a:gd name="connsiteY12" fmla="*/ 347111 h 606298"/>
              <a:gd name="connsiteX13" fmla="*/ 129205 w 441316"/>
              <a:gd name="connsiteY13" fmla="*/ 275727 h 606298"/>
              <a:gd name="connsiteX14" fmla="*/ 200667 w 441316"/>
              <a:gd name="connsiteY14" fmla="*/ 136544 h 606298"/>
              <a:gd name="connsiteX15" fmla="*/ 33782 w 441316"/>
              <a:gd name="connsiteY15" fmla="*/ 303149 h 606298"/>
              <a:gd name="connsiteX16" fmla="*/ 200667 w 441316"/>
              <a:gd name="connsiteY16" fmla="*/ 469755 h 606298"/>
              <a:gd name="connsiteX17" fmla="*/ 367552 w 441316"/>
              <a:gd name="connsiteY17" fmla="*/ 303149 h 606298"/>
              <a:gd name="connsiteX18" fmla="*/ 200667 w 441316"/>
              <a:gd name="connsiteY18" fmla="*/ 136544 h 606298"/>
              <a:gd name="connsiteX19" fmla="*/ 126398 w 441316"/>
              <a:gd name="connsiteY19" fmla="*/ 33726 h 606298"/>
              <a:gd name="connsiteX20" fmla="*/ 116276 w 441316"/>
              <a:gd name="connsiteY20" fmla="*/ 43831 h 606298"/>
              <a:gd name="connsiteX21" fmla="*/ 116276 w 441316"/>
              <a:gd name="connsiteY21" fmla="*/ 121512 h 606298"/>
              <a:gd name="connsiteX22" fmla="*/ 200667 w 441316"/>
              <a:gd name="connsiteY22" fmla="*/ 102818 h 606298"/>
              <a:gd name="connsiteX23" fmla="*/ 285059 w 441316"/>
              <a:gd name="connsiteY23" fmla="*/ 121512 h 606298"/>
              <a:gd name="connsiteX24" fmla="*/ 285059 w 441316"/>
              <a:gd name="connsiteY24" fmla="*/ 43831 h 606298"/>
              <a:gd name="connsiteX25" fmla="*/ 274937 w 441316"/>
              <a:gd name="connsiteY25" fmla="*/ 33726 h 606298"/>
              <a:gd name="connsiteX26" fmla="*/ 126398 w 441316"/>
              <a:gd name="connsiteY26" fmla="*/ 0 h 606298"/>
              <a:gd name="connsiteX27" fmla="*/ 274937 w 441316"/>
              <a:gd name="connsiteY27" fmla="*/ 0 h 606298"/>
              <a:gd name="connsiteX28" fmla="*/ 318714 w 441316"/>
              <a:gd name="connsiteY28" fmla="*/ 43831 h 606298"/>
              <a:gd name="connsiteX29" fmla="*/ 318714 w 441316"/>
              <a:gd name="connsiteY29" fmla="*/ 141343 h 606298"/>
              <a:gd name="connsiteX30" fmla="*/ 371601 w 441316"/>
              <a:gd name="connsiteY30" fmla="*/ 198310 h 606298"/>
              <a:gd name="connsiteX31" fmla="*/ 383495 w 441316"/>
              <a:gd name="connsiteY31" fmla="*/ 186563 h 606298"/>
              <a:gd name="connsiteX32" fmla="*/ 407281 w 441316"/>
              <a:gd name="connsiteY32" fmla="*/ 210310 h 606298"/>
              <a:gd name="connsiteX33" fmla="*/ 387543 w 441316"/>
              <a:gd name="connsiteY33" fmla="*/ 230141 h 606298"/>
              <a:gd name="connsiteX34" fmla="*/ 400575 w 441316"/>
              <a:gd name="connsiteY34" fmla="*/ 286350 h 606298"/>
              <a:gd name="connsiteX35" fmla="*/ 407534 w 441316"/>
              <a:gd name="connsiteY35" fmla="*/ 286350 h 606298"/>
              <a:gd name="connsiteX36" fmla="*/ 407534 w 441316"/>
              <a:gd name="connsiteY36" fmla="*/ 269424 h 606298"/>
              <a:gd name="connsiteX37" fmla="*/ 441316 w 441316"/>
              <a:gd name="connsiteY37" fmla="*/ 269424 h 606298"/>
              <a:gd name="connsiteX38" fmla="*/ 441316 w 441316"/>
              <a:gd name="connsiteY38" fmla="*/ 336875 h 606298"/>
              <a:gd name="connsiteX39" fmla="*/ 407534 w 441316"/>
              <a:gd name="connsiteY39" fmla="*/ 336875 h 606298"/>
              <a:gd name="connsiteX40" fmla="*/ 407534 w 441316"/>
              <a:gd name="connsiteY40" fmla="*/ 319949 h 606298"/>
              <a:gd name="connsiteX41" fmla="*/ 400575 w 441316"/>
              <a:gd name="connsiteY41" fmla="*/ 319949 h 606298"/>
              <a:gd name="connsiteX42" fmla="*/ 387543 w 441316"/>
              <a:gd name="connsiteY42" fmla="*/ 376158 h 606298"/>
              <a:gd name="connsiteX43" fmla="*/ 407281 w 441316"/>
              <a:gd name="connsiteY43" fmla="*/ 395989 h 606298"/>
              <a:gd name="connsiteX44" fmla="*/ 383495 w 441316"/>
              <a:gd name="connsiteY44" fmla="*/ 419735 h 606298"/>
              <a:gd name="connsiteX45" fmla="*/ 371601 w 441316"/>
              <a:gd name="connsiteY45" fmla="*/ 407988 h 606298"/>
              <a:gd name="connsiteX46" fmla="*/ 318714 w 441316"/>
              <a:gd name="connsiteY46" fmla="*/ 464955 h 606298"/>
              <a:gd name="connsiteX47" fmla="*/ 318714 w 441316"/>
              <a:gd name="connsiteY47" fmla="*/ 562468 h 606298"/>
              <a:gd name="connsiteX48" fmla="*/ 274937 w 441316"/>
              <a:gd name="connsiteY48" fmla="*/ 606298 h 606298"/>
              <a:gd name="connsiteX49" fmla="*/ 126398 w 441316"/>
              <a:gd name="connsiteY49" fmla="*/ 606298 h 606298"/>
              <a:gd name="connsiteX50" fmla="*/ 82620 w 441316"/>
              <a:gd name="connsiteY50" fmla="*/ 562468 h 606298"/>
              <a:gd name="connsiteX51" fmla="*/ 82620 w 441316"/>
              <a:gd name="connsiteY51" fmla="*/ 464955 h 606298"/>
              <a:gd name="connsiteX52" fmla="*/ 0 w 441316"/>
              <a:gd name="connsiteY52" fmla="*/ 303149 h 606298"/>
              <a:gd name="connsiteX53" fmla="*/ 82620 w 441316"/>
              <a:gd name="connsiteY53" fmla="*/ 141343 h 606298"/>
              <a:gd name="connsiteX54" fmla="*/ 82620 w 441316"/>
              <a:gd name="connsiteY54" fmla="*/ 43831 h 606298"/>
              <a:gd name="connsiteX55" fmla="*/ 126398 w 441316"/>
              <a:gd name="connsiteY55" fmla="*/ 0 h 60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41316" h="606298">
                <a:moveTo>
                  <a:pt x="116276" y="484786"/>
                </a:moveTo>
                <a:lnTo>
                  <a:pt x="116276" y="562468"/>
                </a:lnTo>
                <a:cubicBezTo>
                  <a:pt x="116276" y="568026"/>
                  <a:pt x="120831" y="572573"/>
                  <a:pt x="126398" y="572573"/>
                </a:cubicBezTo>
                <a:lnTo>
                  <a:pt x="274937" y="572573"/>
                </a:lnTo>
                <a:cubicBezTo>
                  <a:pt x="280504" y="572573"/>
                  <a:pt x="285059" y="568026"/>
                  <a:pt x="285059" y="562468"/>
                </a:cubicBezTo>
                <a:lnTo>
                  <a:pt x="285059" y="484786"/>
                </a:lnTo>
                <a:cubicBezTo>
                  <a:pt x="259374" y="496786"/>
                  <a:pt x="230780" y="503480"/>
                  <a:pt x="200667" y="503480"/>
                </a:cubicBezTo>
                <a:cubicBezTo>
                  <a:pt x="170554" y="503480"/>
                  <a:pt x="141960" y="496786"/>
                  <a:pt x="116276" y="484786"/>
                </a:cubicBezTo>
                <a:close/>
                <a:moveTo>
                  <a:pt x="152990" y="251848"/>
                </a:moveTo>
                <a:lnTo>
                  <a:pt x="200688" y="299480"/>
                </a:lnTo>
                <a:lnTo>
                  <a:pt x="248385" y="251848"/>
                </a:lnTo>
                <a:lnTo>
                  <a:pt x="272170" y="275727"/>
                </a:lnTo>
                <a:lnTo>
                  <a:pt x="200688" y="347111"/>
                </a:lnTo>
                <a:lnTo>
                  <a:pt x="129205" y="275727"/>
                </a:lnTo>
                <a:close/>
                <a:moveTo>
                  <a:pt x="200667" y="136544"/>
                </a:moveTo>
                <a:cubicBezTo>
                  <a:pt x="108684" y="136544"/>
                  <a:pt x="33782" y="211320"/>
                  <a:pt x="33782" y="303149"/>
                </a:cubicBezTo>
                <a:cubicBezTo>
                  <a:pt x="33782" y="394978"/>
                  <a:pt x="108684" y="469755"/>
                  <a:pt x="200667" y="469755"/>
                </a:cubicBezTo>
                <a:cubicBezTo>
                  <a:pt x="292650" y="469755"/>
                  <a:pt x="367552" y="394978"/>
                  <a:pt x="367552" y="303149"/>
                </a:cubicBezTo>
                <a:cubicBezTo>
                  <a:pt x="367552" y="211320"/>
                  <a:pt x="292650" y="136544"/>
                  <a:pt x="200667" y="136544"/>
                </a:cubicBezTo>
                <a:close/>
                <a:moveTo>
                  <a:pt x="126398" y="33726"/>
                </a:moveTo>
                <a:cubicBezTo>
                  <a:pt x="120831" y="33726"/>
                  <a:pt x="116276" y="38273"/>
                  <a:pt x="116276" y="43831"/>
                </a:cubicBezTo>
                <a:lnTo>
                  <a:pt x="116276" y="121512"/>
                </a:lnTo>
                <a:cubicBezTo>
                  <a:pt x="141960" y="109513"/>
                  <a:pt x="170554" y="102818"/>
                  <a:pt x="200667" y="102818"/>
                </a:cubicBezTo>
                <a:cubicBezTo>
                  <a:pt x="230780" y="102818"/>
                  <a:pt x="259374" y="109513"/>
                  <a:pt x="285059" y="121512"/>
                </a:cubicBezTo>
                <a:lnTo>
                  <a:pt x="285059" y="43831"/>
                </a:lnTo>
                <a:cubicBezTo>
                  <a:pt x="285059" y="38273"/>
                  <a:pt x="280504" y="33726"/>
                  <a:pt x="274937" y="33726"/>
                </a:cubicBezTo>
                <a:close/>
                <a:moveTo>
                  <a:pt x="126398" y="0"/>
                </a:moveTo>
                <a:lnTo>
                  <a:pt x="274937" y="0"/>
                </a:lnTo>
                <a:cubicBezTo>
                  <a:pt x="299103" y="0"/>
                  <a:pt x="318714" y="19705"/>
                  <a:pt x="318714" y="43831"/>
                </a:cubicBezTo>
                <a:lnTo>
                  <a:pt x="318714" y="141343"/>
                </a:lnTo>
                <a:cubicBezTo>
                  <a:pt x="339844" y="156754"/>
                  <a:pt x="357810" y="176079"/>
                  <a:pt x="371601" y="198310"/>
                </a:cubicBezTo>
                <a:lnTo>
                  <a:pt x="383495" y="186563"/>
                </a:lnTo>
                <a:lnTo>
                  <a:pt x="407281" y="210310"/>
                </a:lnTo>
                <a:lnTo>
                  <a:pt x="387543" y="230141"/>
                </a:lnTo>
                <a:cubicBezTo>
                  <a:pt x="394502" y="247825"/>
                  <a:pt x="398930" y="266645"/>
                  <a:pt x="400575" y="286350"/>
                </a:cubicBezTo>
                <a:lnTo>
                  <a:pt x="407534" y="286350"/>
                </a:lnTo>
                <a:lnTo>
                  <a:pt x="407534" y="269424"/>
                </a:lnTo>
                <a:lnTo>
                  <a:pt x="441316" y="269424"/>
                </a:lnTo>
                <a:lnTo>
                  <a:pt x="441316" y="336875"/>
                </a:lnTo>
                <a:lnTo>
                  <a:pt x="407534" y="336875"/>
                </a:lnTo>
                <a:lnTo>
                  <a:pt x="407534" y="319949"/>
                </a:lnTo>
                <a:lnTo>
                  <a:pt x="400575" y="319949"/>
                </a:lnTo>
                <a:cubicBezTo>
                  <a:pt x="398930" y="339653"/>
                  <a:pt x="394502" y="358474"/>
                  <a:pt x="387543" y="376158"/>
                </a:cubicBezTo>
                <a:lnTo>
                  <a:pt x="407281" y="395989"/>
                </a:lnTo>
                <a:lnTo>
                  <a:pt x="383495" y="419735"/>
                </a:lnTo>
                <a:lnTo>
                  <a:pt x="371601" y="407988"/>
                </a:lnTo>
                <a:cubicBezTo>
                  <a:pt x="357810" y="430219"/>
                  <a:pt x="339844" y="449545"/>
                  <a:pt x="318714" y="464955"/>
                </a:cubicBezTo>
                <a:lnTo>
                  <a:pt x="318714" y="562468"/>
                </a:lnTo>
                <a:cubicBezTo>
                  <a:pt x="318714" y="586594"/>
                  <a:pt x="299103" y="606298"/>
                  <a:pt x="274937" y="606298"/>
                </a:cubicBezTo>
                <a:lnTo>
                  <a:pt x="126398" y="606298"/>
                </a:lnTo>
                <a:cubicBezTo>
                  <a:pt x="102231" y="606298"/>
                  <a:pt x="82620" y="586594"/>
                  <a:pt x="82620" y="562468"/>
                </a:cubicBezTo>
                <a:lnTo>
                  <a:pt x="82620" y="464955"/>
                </a:lnTo>
                <a:cubicBezTo>
                  <a:pt x="32643" y="428451"/>
                  <a:pt x="0" y="369589"/>
                  <a:pt x="0" y="303149"/>
                </a:cubicBezTo>
                <a:cubicBezTo>
                  <a:pt x="0" y="236709"/>
                  <a:pt x="32643" y="177848"/>
                  <a:pt x="82620" y="141343"/>
                </a:cubicBezTo>
                <a:lnTo>
                  <a:pt x="82620" y="43831"/>
                </a:lnTo>
                <a:cubicBezTo>
                  <a:pt x="82620" y="19705"/>
                  <a:pt x="102231" y="0"/>
                  <a:pt x="1263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big-heart_77483"/>
          <p:cNvSpPr>
            <a:spLocks noChangeAspect="1"/>
          </p:cNvSpPr>
          <p:nvPr/>
        </p:nvSpPr>
        <p:spPr bwMode="auto">
          <a:xfrm>
            <a:off x="9456672" y="2997405"/>
            <a:ext cx="336579" cy="314416"/>
          </a:xfrm>
          <a:custGeom>
            <a:avLst/>
            <a:gdLst>
              <a:gd name="connsiteX0" fmla="*/ 98086 w 607639"/>
              <a:gd name="connsiteY0" fmla="*/ 443362 h 567628"/>
              <a:gd name="connsiteX1" fmla="*/ 409985 w 607639"/>
              <a:gd name="connsiteY1" fmla="*/ 443362 h 567628"/>
              <a:gd name="connsiteX2" fmla="*/ 409985 w 607639"/>
              <a:gd name="connsiteY2" fmla="*/ 479491 h 567628"/>
              <a:gd name="connsiteX3" fmla="*/ 98086 w 607639"/>
              <a:gd name="connsiteY3" fmla="*/ 479491 h 567628"/>
              <a:gd name="connsiteX4" fmla="*/ 133939 w 607639"/>
              <a:gd name="connsiteY4" fmla="*/ 301819 h 567628"/>
              <a:gd name="connsiteX5" fmla="*/ 133939 w 607639"/>
              <a:gd name="connsiteY5" fmla="*/ 384218 h 567628"/>
              <a:gd name="connsiteX6" fmla="*/ 374152 w 607639"/>
              <a:gd name="connsiteY6" fmla="*/ 384218 h 567628"/>
              <a:gd name="connsiteX7" fmla="*/ 374152 w 607639"/>
              <a:gd name="connsiteY7" fmla="*/ 301819 h 567628"/>
              <a:gd name="connsiteX8" fmla="*/ 97804 w 607639"/>
              <a:gd name="connsiteY8" fmla="*/ 265820 h 567628"/>
              <a:gd name="connsiteX9" fmla="*/ 410197 w 607639"/>
              <a:gd name="connsiteY9" fmla="*/ 265820 h 567628"/>
              <a:gd name="connsiteX10" fmla="*/ 410197 w 607639"/>
              <a:gd name="connsiteY10" fmla="*/ 420217 h 567628"/>
              <a:gd name="connsiteX11" fmla="*/ 97804 w 607639"/>
              <a:gd name="connsiteY11" fmla="*/ 420217 h 567628"/>
              <a:gd name="connsiteX12" fmla="*/ 98086 w 607639"/>
              <a:gd name="connsiteY12" fmla="*/ 206545 h 567628"/>
              <a:gd name="connsiteX13" fmla="*/ 409985 w 607639"/>
              <a:gd name="connsiteY13" fmla="*/ 206545 h 567628"/>
              <a:gd name="connsiteX14" fmla="*/ 409985 w 607639"/>
              <a:gd name="connsiteY14" fmla="*/ 242604 h 567628"/>
              <a:gd name="connsiteX15" fmla="*/ 98086 w 607639"/>
              <a:gd name="connsiteY15" fmla="*/ 242604 h 567628"/>
              <a:gd name="connsiteX16" fmla="*/ 98086 w 607639"/>
              <a:gd name="connsiteY16" fmla="*/ 147341 h 567628"/>
              <a:gd name="connsiteX17" fmla="*/ 409985 w 607639"/>
              <a:gd name="connsiteY17" fmla="*/ 147341 h 567628"/>
              <a:gd name="connsiteX18" fmla="*/ 409985 w 607639"/>
              <a:gd name="connsiteY18" fmla="*/ 183470 h 567628"/>
              <a:gd name="connsiteX19" fmla="*/ 98086 w 607639"/>
              <a:gd name="connsiteY19" fmla="*/ 183470 h 567628"/>
              <a:gd name="connsiteX20" fmla="*/ 508042 w 607639"/>
              <a:gd name="connsiteY20" fmla="*/ 100515 h 567628"/>
              <a:gd name="connsiteX21" fmla="*/ 508042 w 607639"/>
              <a:gd name="connsiteY21" fmla="*/ 510839 h 567628"/>
              <a:gd name="connsiteX22" fmla="*/ 528870 w 607639"/>
              <a:gd name="connsiteY22" fmla="*/ 531546 h 567628"/>
              <a:gd name="connsiteX23" fmla="*/ 550765 w 607639"/>
              <a:gd name="connsiteY23" fmla="*/ 531546 h 567628"/>
              <a:gd name="connsiteX24" fmla="*/ 571503 w 607639"/>
              <a:gd name="connsiteY24" fmla="*/ 510839 h 567628"/>
              <a:gd name="connsiteX25" fmla="*/ 571503 w 607639"/>
              <a:gd name="connsiteY25" fmla="*/ 100515 h 567628"/>
              <a:gd name="connsiteX26" fmla="*/ 98086 w 607639"/>
              <a:gd name="connsiteY26" fmla="*/ 88136 h 567628"/>
              <a:gd name="connsiteX27" fmla="*/ 409985 w 607639"/>
              <a:gd name="connsiteY27" fmla="*/ 88136 h 567628"/>
              <a:gd name="connsiteX28" fmla="*/ 409985 w 607639"/>
              <a:gd name="connsiteY28" fmla="*/ 124265 h 567628"/>
              <a:gd name="connsiteX29" fmla="*/ 98086 w 607639"/>
              <a:gd name="connsiteY29" fmla="*/ 124265 h 567628"/>
              <a:gd name="connsiteX30" fmla="*/ 36136 w 607639"/>
              <a:gd name="connsiteY30" fmla="*/ 36082 h 567628"/>
              <a:gd name="connsiteX31" fmla="*/ 36136 w 607639"/>
              <a:gd name="connsiteY31" fmla="*/ 510839 h 567628"/>
              <a:gd name="connsiteX32" fmla="*/ 56874 w 607639"/>
              <a:gd name="connsiteY32" fmla="*/ 531546 h 567628"/>
              <a:gd name="connsiteX33" fmla="*/ 475911 w 607639"/>
              <a:gd name="connsiteY33" fmla="*/ 531546 h 567628"/>
              <a:gd name="connsiteX34" fmla="*/ 471995 w 607639"/>
              <a:gd name="connsiteY34" fmla="*/ 510839 h 567628"/>
              <a:gd name="connsiteX35" fmla="*/ 471995 w 607639"/>
              <a:gd name="connsiteY35" fmla="*/ 100515 h 567628"/>
              <a:gd name="connsiteX36" fmla="*/ 471995 w 607639"/>
              <a:gd name="connsiteY36" fmla="*/ 82474 h 567628"/>
              <a:gd name="connsiteX37" fmla="*/ 471995 w 607639"/>
              <a:gd name="connsiteY37" fmla="*/ 36082 h 567628"/>
              <a:gd name="connsiteX38" fmla="*/ 0 w 607639"/>
              <a:gd name="connsiteY38" fmla="*/ 0 h 567628"/>
              <a:gd name="connsiteX39" fmla="*/ 508042 w 607639"/>
              <a:gd name="connsiteY39" fmla="*/ 0 h 567628"/>
              <a:gd name="connsiteX40" fmla="*/ 508042 w 607639"/>
              <a:gd name="connsiteY40" fmla="*/ 64521 h 567628"/>
              <a:gd name="connsiteX41" fmla="*/ 607639 w 607639"/>
              <a:gd name="connsiteY41" fmla="*/ 64521 h 567628"/>
              <a:gd name="connsiteX42" fmla="*/ 607639 w 607639"/>
              <a:gd name="connsiteY42" fmla="*/ 510839 h 567628"/>
              <a:gd name="connsiteX43" fmla="*/ 550765 w 607639"/>
              <a:gd name="connsiteY43" fmla="*/ 567628 h 567628"/>
              <a:gd name="connsiteX44" fmla="*/ 56874 w 607639"/>
              <a:gd name="connsiteY44" fmla="*/ 567628 h 567628"/>
              <a:gd name="connsiteX45" fmla="*/ 0 w 607639"/>
              <a:gd name="connsiteY45" fmla="*/ 510839 h 567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07639" h="567628">
                <a:moveTo>
                  <a:pt x="98086" y="443362"/>
                </a:moveTo>
                <a:lnTo>
                  <a:pt x="409985" y="443362"/>
                </a:lnTo>
                <a:lnTo>
                  <a:pt x="409985" y="479491"/>
                </a:lnTo>
                <a:lnTo>
                  <a:pt x="98086" y="479491"/>
                </a:lnTo>
                <a:close/>
                <a:moveTo>
                  <a:pt x="133939" y="301819"/>
                </a:moveTo>
                <a:lnTo>
                  <a:pt x="133939" y="384218"/>
                </a:lnTo>
                <a:lnTo>
                  <a:pt x="374152" y="384218"/>
                </a:lnTo>
                <a:lnTo>
                  <a:pt x="374152" y="301819"/>
                </a:lnTo>
                <a:close/>
                <a:moveTo>
                  <a:pt x="97804" y="265820"/>
                </a:moveTo>
                <a:lnTo>
                  <a:pt x="410197" y="265820"/>
                </a:lnTo>
                <a:lnTo>
                  <a:pt x="410197" y="420217"/>
                </a:lnTo>
                <a:lnTo>
                  <a:pt x="97804" y="420217"/>
                </a:lnTo>
                <a:close/>
                <a:moveTo>
                  <a:pt x="98086" y="206545"/>
                </a:moveTo>
                <a:lnTo>
                  <a:pt x="409985" y="206545"/>
                </a:lnTo>
                <a:lnTo>
                  <a:pt x="409985" y="242604"/>
                </a:lnTo>
                <a:lnTo>
                  <a:pt x="98086" y="242604"/>
                </a:lnTo>
                <a:close/>
                <a:moveTo>
                  <a:pt x="98086" y="147341"/>
                </a:moveTo>
                <a:lnTo>
                  <a:pt x="409985" y="147341"/>
                </a:lnTo>
                <a:lnTo>
                  <a:pt x="409985" y="183470"/>
                </a:lnTo>
                <a:lnTo>
                  <a:pt x="98086" y="183470"/>
                </a:lnTo>
                <a:close/>
                <a:moveTo>
                  <a:pt x="508042" y="100515"/>
                </a:moveTo>
                <a:lnTo>
                  <a:pt x="508042" y="510839"/>
                </a:lnTo>
                <a:cubicBezTo>
                  <a:pt x="508042" y="522214"/>
                  <a:pt x="517388" y="531546"/>
                  <a:pt x="528870" y="531546"/>
                </a:cubicBezTo>
                <a:lnTo>
                  <a:pt x="550765" y="531546"/>
                </a:lnTo>
                <a:cubicBezTo>
                  <a:pt x="562158" y="531546"/>
                  <a:pt x="571503" y="522214"/>
                  <a:pt x="571503" y="510839"/>
                </a:cubicBezTo>
                <a:lnTo>
                  <a:pt x="571503" y="100515"/>
                </a:lnTo>
                <a:close/>
                <a:moveTo>
                  <a:pt x="98086" y="88136"/>
                </a:moveTo>
                <a:lnTo>
                  <a:pt x="409985" y="88136"/>
                </a:lnTo>
                <a:lnTo>
                  <a:pt x="409985" y="124265"/>
                </a:lnTo>
                <a:lnTo>
                  <a:pt x="98086" y="124265"/>
                </a:lnTo>
                <a:close/>
                <a:moveTo>
                  <a:pt x="36136" y="36082"/>
                </a:moveTo>
                <a:lnTo>
                  <a:pt x="36136" y="510839"/>
                </a:lnTo>
                <a:cubicBezTo>
                  <a:pt x="36136" y="522214"/>
                  <a:pt x="45392" y="531546"/>
                  <a:pt x="56874" y="531546"/>
                </a:cubicBezTo>
                <a:lnTo>
                  <a:pt x="475911" y="531546"/>
                </a:lnTo>
                <a:cubicBezTo>
                  <a:pt x="473419" y="525147"/>
                  <a:pt x="471995" y="518126"/>
                  <a:pt x="471995" y="510839"/>
                </a:cubicBezTo>
                <a:lnTo>
                  <a:pt x="471995" y="100515"/>
                </a:lnTo>
                <a:lnTo>
                  <a:pt x="471995" y="82474"/>
                </a:lnTo>
                <a:lnTo>
                  <a:pt x="471995" y="36082"/>
                </a:lnTo>
                <a:close/>
                <a:moveTo>
                  <a:pt x="0" y="0"/>
                </a:moveTo>
                <a:lnTo>
                  <a:pt x="508042" y="0"/>
                </a:lnTo>
                <a:lnTo>
                  <a:pt x="508042" y="64521"/>
                </a:lnTo>
                <a:lnTo>
                  <a:pt x="607639" y="64521"/>
                </a:lnTo>
                <a:lnTo>
                  <a:pt x="607639" y="510839"/>
                </a:lnTo>
                <a:cubicBezTo>
                  <a:pt x="607639" y="542122"/>
                  <a:pt x="582095" y="567628"/>
                  <a:pt x="550765" y="567628"/>
                </a:cubicBezTo>
                <a:lnTo>
                  <a:pt x="56874" y="567628"/>
                </a:lnTo>
                <a:cubicBezTo>
                  <a:pt x="25544" y="567628"/>
                  <a:pt x="0" y="542122"/>
                  <a:pt x="0" y="5108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big-heart_77483"/>
          <p:cNvSpPr>
            <a:spLocks noChangeAspect="1"/>
          </p:cNvSpPr>
          <p:nvPr/>
        </p:nvSpPr>
        <p:spPr bwMode="auto">
          <a:xfrm>
            <a:off x="10675873" y="2986578"/>
            <a:ext cx="336579" cy="336071"/>
          </a:xfrm>
          <a:custGeom>
            <a:avLst/>
            <a:gdLst>
              <a:gd name="connsiteX0" fmla="*/ 207024 w 608556"/>
              <a:gd name="connsiteY0" fmla="*/ 250059 h 607639"/>
              <a:gd name="connsiteX1" fmla="*/ 37806 w 608556"/>
              <a:gd name="connsiteY1" fmla="*/ 493609 h 607639"/>
              <a:gd name="connsiteX2" fmla="*/ 37806 w 608556"/>
              <a:gd name="connsiteY2" fmla="*/ 562079 h 607639"/>
              <a:gd name="connsiteX3" fmla="*/ 45759 w 608556"/>
              <a:gd name="connsiteY3" fmla="*/ 569890 h 607639"/>
              <a:gd name="connsiteX4" fmla="*/ 562928 w 608556"/>
              <a:gd name="connsiteY4" fmla="*/ 569890 h 607639"/>
              <a:gd name="connsiteX5" fmla="*/ 570750 w 608556"/>
              <a:gd name="connsiteY5" fmla="*/ 562079 h 607639"/>
              <a:gd name="connsiteX6" fmla="*/ 570750 w 608556"/>
              <a:gd name="connsiteY6" fmla="*/ 495562 h 607639"/>
              <a:gd name="connsiteX7" fmla="*/ 428388 w 608556"/>
              <a:gd name="connsiteY7" fmla="*/ 354977 h 607639"/>
              <a:gd name="connsiteX8" fmla="*/ 337392 w 608556"/>
              <a:gd name="connsiteY8" fmla="*/ 422666 h 607639"/>
              <a:gd name="connsiteX9" fmla="*/ 322530 w 608556"/>
              <a:gd name="connsiteY9" fmla="*/ 426050 h 607639"/>
              <a:gd name="connsiteX10" fmla="*/ 310014 w 608556"/>
              <a:gd name="connsiteY10" fmla="*/ 417329 h 607639"/>
              <a:gd name="connsiteX11" fmla="*/ 397072 w 608556"/>
              <a:gd name="connsiteY11" fmla="*/ 129263 h 607639"/>
              <a:gd name="connsiteX12" fmla="*/ 344915 w 608556"/>
              <a:gd name="connsiteY12" fmla="*/ 181318 h 607639"/>
              <a:gd name="connsiteX13" fmla="*/ 397072 w 608556"/>
              <a:gd name="connsiteY13" fmla="*/ 233373 h 607639"/>
              <a:gd name="connsiteX14" fmla="*/ 449229 w 608556"/>
              <a:gd name="connsiteY14" fmla="*/ 181318 h 607639"/>
              <a:gd name="connsiteX15" fmla="*/ 397072 w 608556"/>
              <a:gd name="connsiteY15" fmla="*/ 129263 h 607639"/>
              <a:gd name="connsiteX16" fmla="*/ 397072 w 608556"/>
              <a:gd name="connsiteY16" fmla="*/ 91523 h 607639"/>
              <a:gd name="connsiteX17" fmla="*/ 487043 w 608556"/>
              <a:gd name="connsiteY17" fmla="*/ 181318 h 607639"/>
              <a:gd name="connsiteX18" fmla="*/ 397072 w 608556"/>
              <a:gd name="connsiteY18" fmla="*/ 271112 h 607639"/>
              <a:gd name="connsiteX19" fmla="*/ 307101 w 608556"/>
              <a:gd name="connsiteY19" fmla="*/ 181318 h 607639"/>
              <a:gd name="connsiteX20" fmla="*/ 397072 w 608556"/>
              <a:gd name="connsiteY20" fmla="*/ 91523 h 607639"/>
              <a:gd name="connsiteX21" fmla="*/ 45759 w 608556"/>
              <a:gd name="connsiteY21" fmla="*/ 37749 h 607639"/>
              <a:gd name="connsiteX22" fmla="*/ 37806 w 608556"/>
              <a:gd name="connsiteY22" fmla="*/ 45690 h 607639"/>
              <a:gd name="connsiteX23" fmla="*/ 37806 w 608556"/>
              <a:gd name="connsiteY23" fmla="*/ 427352 h 607639"/>
              <a:gd name="connsiteX24" fmla="*/ 192422 w 608556"/>
              <a:gd name="connsiteY24" fmla="*/ 204759 h 607639"/>
              <a:gd name="connsiteX25" fmla="*/ 208588 w 608556"/>
              <a:gd name="connsiteY25" fmla="*/ 196689 h 607639"/>
              <a:gd name="connsiteX26" fmla="*/ 224102 w 608556"/>
              <a:gd name="connsiteY26" fmla="*/ 205671 h 607639"/>
              <a:gd name="connsiteX27" fmla="*/ 331525 w 608556"/>
              <a:gd name="connsiteY27" fmla="*/ 379970 h 607639"/>
              <a:gd name="connsiteX28" fmla="*/ 418871 w 608556"/>
              <a:gd name="connsiteY28" fmla="*/ 315014 h 607639"/>
              <a:gd name="connsiteX29" fmla="*/ 443511 w 608556"/>
              <a:gd name="connsiteY29" fmla="*/ 316707 h 607639"/>
              <a:gd name="connsiteX30" fmla="*/ 570750 w 608556"/>
              <a:gd name="connsiteY30" fmla="*/ 442452 h 607639"/>
              <a:gd name="connsiteX31" fmla="*/ 570750 w 608556"/>
              <a:gd name="connsiteY31" fmla="*/ 45690 h 607639"/>
              <a:gd name="connsiteX32" fmla="*/ 562928 w 608556"/>
              <a:gd name="connsiteY32" fmla="*/ 37749 h 607639"/>
              <a:gd name="connsiteX33" fmla="*/ 45759 w 608556"/>
              <a:gd name="connsiteY33" fmla="*/ 0 h 607639"/>
              <a:gd name="connsiteX34" fmla="*/ 562928 w 608556"/>
              <a:gd name="connsiteY34" fmla="*/ 0 h 607639"/>
              <a:gd name="connsiteX35" fmla="*/ 608556 w 608556"/>
              <a:gd name="connsiteY35" fmla="*/ 45690 h 607639"/>
              <a:gd name="connsiteX36" fmla="*/ 608556 w 608556"/>
              <a:gd name="connsiteY36" fmla="*/ 562079 h 607639"/>
              <a:gd name="connsiteX37" fmla="*/ 562928 w 608556"/>
              <a:gd name="connsiteY37" fmla="*/ 607639 h 607639"/>
              <a:gd name="connsiteX38" fmla="*/ 45759 w 608556"/>
              <a:gd name="connsiteY38" fmla="*/ 607639 h 607639"/>
              <a:gd name="connsiteX39" fmla="*/ 0 w 608556"/>
              <a:gd name="connsiteY39" fmla="*/ 562079 h 607639"/>
              <a:gd name="connsiteX40" fmla="*/ 0 w 608556"/>
              <a:gd name="connsiteY40" fmla="*/ 45690 h 607639"/>
              <a:gd name="connsiteX41" fmla="*/ 45759 w 608556"/>
              <a:gd name="connsiteY41" fmla="*/ 0 h 607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08556" h="607639">
                <a:moveTo>
                  <a:pt x="207024" y="250059"/>
                </a:moveTo>
                <a:lnTo>
                  <a:pt x="37806" y="493609"/>
                </a:lnTo>
                <a:lnTo>
                  <a:pt x="37806" y="562079"/>
                </a:lnTo>
                <a:cubicBezTo>
                  <a:pt x="37806" y="566375"/>
                  <a:pt x="41326" y="569890"/>
                  <a:pt x="45759" y="569890"/>
                </a:cubicBezTo>
                <a:lnTo>
                  <a:pt x="562928" y="569890"/>
                </a:lnTo>
                <a:cubicBezTo>
                  <a:pt x="567230" y="569890"/>
                  <a:pt x="570750" y="566375"/>
                  <a:pt x="570750" y="562079"/>
                </a:cubicBezTo>
                <a:lnTo>
                  <a:pt x="570750" y="495562"/>
                </a:lnTo>
                <a:lnTo>
                  <a:pt x="428388" y="354977"/>
                </a:lnTo>
                <a:lnTo>
                  <a:pt x="337392" y="422666"/>
                </a:lnTo>
                <a:cubicBezTo>
                  <a:pt x="333220" y="425790"/>
                  <a:pt x="327875" y="426962"/>
                  <a:pt x="322530" y="426050"/>
                </a:cubicBezTo>
                <a:cubicBezTo>
                  <a:pt x="317445" y="425009"/>
                  <a:pt x="312882" y="421885"/>
                  <a:pt x="310014" y="417329"/>
                </a:cubicBezTo>
                <a:close/>
                <a:moveTo>
                  <a:pt x="397072" y="129263"/>
                </a:moveTo>
                <a:cubicBezTo>
                  <a:pt x="368255" y="129263"/>
                  <a:pt x="344915" y="152557"/>
                  <a:pt x="344915" y="181318"/>
                </a:cubicBezTo>
                <a:cubicBezTo>
                  <a:pt x="344915" y="210078"/>
                  <a:pt x="368255" y="233373"/>
                  <a:pt x="397072" y="233373"/>
                </a:cubicBezTo>
                <a:cubicBezTo>
                  <a:pt x="425759" y="233373"/>
                  <a:pt x="449229" y="210078"/>
                  <a:pt x="449229" y="181318"/>
                </a:cubicBezTo>
                <a:cubicBezTo>
                  <a:pt x="449229" y="152557"/>
                  <a:pt x="425759" y="129263"/>
                  <a:pt x="397072" y="129263"/>
                </a:cubicBezTo>
                <a:close/>
                <a:moveTo>
                  <a:pt x="397072" y="91523"/>
                </a:moveTo>
                <a:cubicBezTo>
                  <a:pt x="446621" y="91523"/>
                  <a:pt x="487043" y="131736"/>
                  <a:pt x="487043" y="181318"/>
                </a:cubicBezTo>
                <a:cubicBezTo>
                  <a:pt x="487043" y="230900"/>
                  <a:pt x="446621" y="271112"/>
                  <a:pt x="397072" y="271112"/>
                </a:cubicBezTo>
                <a:cubicBezTo>
                  <a:pt x="347393" y="271112"/>
                  <a:pt x="307101" y="230900"/>
                  <a:pt x="307101" y="181318"/>
                </a:cubicBezTo>
                <a:cubicBezTo>
                  <a:pt x="307101" y="131736"/>
                  <a:pt x="347393" y="91523"/>
                  <a:pt x="397072" y="91523"/>
                </a:cubicBezTo>
                <a:close/>
                <a:moveTo>
                  <a:pt x="45759" y="37749"/>
                </a:moveTo>
                <a:cubicBezTo>
                  <a:pt x="41326" y="37749"/>
                  <a:pt x="37806" y="41264"/>
                  <a:pt x="37806" y="45690"/>
                </a:cubicBezTo>
                <a:lnTo>
                  <a:pt x="37806" y="427352"/>
                </a:lnTo>
                <a:lnTo>
                  <a:pt x="192422" y="204759"/>
                </a:lnTo>
                <a:cubicBezTo>
                  <a:pt x="196073" y="199553"/>
                  <a:pt x="202200" y="196429"/>
                  <a:pt x="208588" y="196689"/>
                </a:cubicBezTo>
                <a:cubicBezTo>
                  <a:pt x="214846" y="196819"/>
                  <a:pt x="220712" y="200203"/>
                  <a:pt x="224102" y="205671"/>
                </a:cubicBezTo>
                <a:lnTo>
                  <a:pt x="331525" y="379970"/>
                </a:lnTo>
                <a:lnTo>
                  <a:pt x="418871" y="315014"/>
                </a:lnTo>
                <a:cubicBezTo>
                  <a:pt x="426433" y="309417"/>
                  <a:pt x="436862" y="310198"/>
                  <a:pt x="443511" y="316707"/>
                </a:cubicBezTo>
                <a:lnTo>
                  <a:pt x="570750" y="442452"/>
                </a:lnTo>
                <a:lnTo>
                  <a:pt x="570750" y="45690"/>
                </a:lnTo>
                <a:cubicBezTo>
                  <a:pt x="570750" y="41264"/>
                  <a:pt x="567230" y="37749"/>
                  <a:pt x="562928" y="37749"/>
                </a:cubicBezTo>
                <a:close/>
                <a:moveTo>
                  <a:pt x="45759" y="0"/>
                </a:moveTo>
                <a:lnTo>
                  <a:pt x="562928" y="0"/>
                </a:lnTo>
                <a:cubicBezTo>
                  <a:pt x="588089" y="0"/>
                  <a:pt x="608556" y="20437"/>
                  <a:pt x="608556" y="45690"/>
                </a:cubicBezTo>
                <a:lnTo>
                  <a:pt x="608556" y="562079"/>
                </a:lnTo>
                <a:cubicBezTo>
                  <a:pt x="608556" y="587202"/>
                  <a:pt x="588089" y="607639"/>
                  <a:pt x="562928" y="607639"/>
                </a:cubicBezTo>
                <a:lnTo>
                  <a:pt x="45759" y="607639"/>
                </a:lnTo>
                <a:cubicBezTo>
                  <a:pt x="20467" y="607639"/>
                  <a:pt x="0" y="587202"/>
                  <a:pt x="0" y="562079"/>
                </a:cubicBezTo>
                <a:lnTo>
                  <a:pt x="0" y="45690"/>
                </a:lnTo>
                <a:cubicBezTo>
                  <a:pt x="0" y="20437"/>
                  <a:pt x="20467" y="0"/>
                  <a:pt x="4575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big-heart_77483"/>
          <p:cNvSpPr>
            <a:spLocks noChangeAspect="1"/>
          </p:cNvSpPr>
          <p:nvPr/>
        </p:nvSpPr>
        <p:spPr bwMode="auto">
          <a:xfrm>
            <a:off x="922265" y="3629273"/>
            <a:ext cx="336579" cy="316774"/>
          </a:xfrm>
          <a:custGeom>
            <a:avLst/>
            <a:gdLst>
              <a:gd name="connsiteX0" fmla="*/ 155944 w 590095"/>
              <a:gd name="connsiteY0" fmla="*/ 227108 h 555374"/>
              <a:gd name="connsiteX1" fmla="*/ 142036 w 590095"/>
              <a:gd name="connsiteY1" fmla="*/ 270734 h 555374"/>
              <a:gd name="connsiteX2" fmla="*/ 221507 w 590095"/>
              <a:gd name="connsiteY2" fmla="*/ 270734 h 555374"/>
              <a:gd name="connsiteX3" fmla="*/ 456940 w 590095"/>
              <a:gd name="connsiteY3" fmla="*/ 270734 h 555374"/>
              <a:gd name="connsiteX4" fmla="*/ 442040 w 590095"/>
              <a:gd name="connsiteY4" fmla="*/ 227108 h 555374"/>
              <a:gd name="connsiteX5" fmla="*/ 399324 w 590095"/>
              <a:gd name="connsiteY5" fmla="*/ 227108 h 555374"/>
              <a:gd name="connsiteX6" fmla="*/ 150977 w 590095"/>
              <a:gd name="connsiteY6" fmla="*/ 214218 h 555374"/>
              <a:gd name="connsiteX7" fmla="*/ 198659 w 590095"/>
              <a:gd name="connsiteY7" fmla="*/ 214218 h 555374"/>
              <a:gd name="connsiteX8" fmla="*/ 447007 w 590095"/>
              <a:gd name="connsiteY8" fmla="*/ 214218 h 555374"/>
              <a:gd name="connsiteX9" fmla="*/ 450980 w 590095"/>
              <a:gd name="connsiteY9" fmla="*/ 215210 h 555374"/>
              <a:gd name="connsiteX10" fmla="*/ 452967 w 590095"/>
              <a:gd name="connsiteY10" fmla="*/ 219176 h 555374"/>
              <a:gd name="connsiteX11" fmla="*/ 472835 w 590095"/>
              <a:gd name="connsiteY11" fmla="*/ 275691 h 555374"/>
              <a:gd name="connsiteX12" fmla="*/ 471841 w 590095"/>
              <a:gd name="connsiteY12" fmla="*/ 282632 h 555374"/>
              <a:gd name="connsiteX13" fmla="*/ 470848 w 590095"/>
              <a:gd name="connsiteY13" fmla="*/ 282632 h 555374"/>
              <a:gd name="connsiteX14" fmla="*/ 466874 w 590095"/>
              <a:gd name="connsiteY14" fmla="*/ 284615 h 555374"/>
              <a:gd name="connsiteX15" fmla="*/ 378463 w 590095"/>
              <a:gd name="connsiteY15" fmla="*/ 284615 h 555374"/>
              <a:gd name="connsiteX16" fmla="*/ 133096 w 590095"/>
              <a:gd name="connsiteY16" fmla="*/ 284615 h 555374"/>
              <a:gd name="connsiteX17" fmla="*/ 128129 w 590095"/>
              <a:gd name="connsiteY17" fmla="*/ 281640 h 555374"/>
              <a:gd name="connsiteX18" fmla="*/ 127135 w 590095"/>
              <a:gd name="connsiteY18" fmla="*/ 275691 h 555374"/>
              <a:gd name="connsiteX19" fmla="*/ 145016 w 590095"/>
              <a:gd name="connsiteY19" fmla="*/ 219176 h 555374"/>
              <a:gd name="connsiteX20" fmla="*/ 150977 w 590095"/>
              <a:gd name="connsiteY20" fmla="*/ 214218 h 555374"/>
              <a:gd name="connsiteX21" fmla="*/ 175802 w 590095"/>
              <a:gd name="connsiteY21" fmla="*/ 129943 h 555374"/>
              <a:gd name="connsiteX22" fmla="*/ 160903 w 590095"/>
              <a:gd name="connsiteY22" fmla="*/ 171554 h 555374"/>
              <a:gd name="connsiteX23" fmla="*/ 198647 w 590095"/>
              <a:gd name="connsiteY23" fmla="*/ 171554 h 555374"/>
              <a:gd name="connsiteX24" fmla="*/ 435047 w 590095"/>
              <a:gd name="connsiteY24" fmla="*/ 171554 h 555374"/>
              <a:gd name="connsiteX25" fmla="*/ 408228 w 590095"/>
              <a:gd name="connsiteY25" fmla="*/ 129943 h 555374"/>
              <a:gd name="connsiteX26" fmla="*/ 407235 w 590095"/>
              <a:gd name="connsiteY26" fmla="*/ 129943 h 555374"/>
              <a:gd name="connsiteX27" fmla="*/ 171829 w 590095"/>
              <a:gd name="connsiteY27" fmla="*/ 117063 h 555374"/>
              <a:gd name="connsiteX28" fmla="*/ 247318 w 590095"/>
              <a:gd name="connsiteY28" fmla="*/ 117063 h 555374"/>
              <a:gd name="connsiteX29" fmla="*/ 394323 w 590095"/>
              <a:gd name="connsiteY29" fmla="*/ 117063 h 555374"/>
              <a:gd name="connsiteX30" fmla="*/ 410215 w 590095"/>
              <a:gd name="connsiteY30" fmla="*/ 117063 h 555374"/>
              <a:gd name="connsiteX31" fmla="*/ 420148 w 590095"/>
              <a:gd name="connsiteY31" fmla="*/ 123008 h 555374"/>
              <a:gd name="connsiteX32" fmla="*/ 452926 w 590095"/>
              <a:gd name="connsiteY32" fmla="*/ 174526 h 555374"/>
              <a:gd name="connsiteX33" fmla="*/ 451932 w 590095"/>
              <a:gd name="connsiteY33" fmla="*/ 182452 h 555374"/>
              <a:gd name="connsiteX34" fmla="*/ 449946 w 590095"/>
              <a:gd name="connsiteY34" fmla="*/ 184434 h 555374"/>
              <a:gd name="connsiteX35" fmla="*/ 448953 w 590095"/>
              <a:gd name="connsiteY35" fmla="*/ 184434 h 555374"/>
              <a:gd name="connsiteX36" fmla="*/ 446966 w 590095"/>
              <a:gd name="connsiteY36" fmla="*/ 184434 h 555374"/>
              <a:gd name="connsiteX37" fmla="*/ 399289 w 590095"/>
              <a:gd name="connsiteY37" fmla="*/ 184434 h 555374"/>
              <a:gd name="connsiteX38" fmla="*/ 150970 w 590095"/>
              <a:gd name="connsiteY38" fmla="*/ 184434 h 555374"/>
              <a:gd name="connsiteX39" fmla="*/ 145011 w 590095"/>
              <a:gd name="connsiteY39" fmla="*/ 176508 h 555374"/>
              <a:gd name="connsiteX40" fmla="*/ 164876 w 590095"/>
              <a:gd name="connsiteY40" fmla="*/ 122017 h 555374"/>
              <a:gd name="connsiteX41" fmla="*/ 171829 w 590095"/>
              <a:gd name="connsiteY41" fmla="*/ 117063 h 555374"/>
              <a:gd name="connsiteX42" fmla="*/ 151025 w 590095"/>
              <a:gd name="connsiteY42" fmla="*/ 75421 h 555374"/>
              <a:gd name="connsiteX43" fmla="*/ 148045 w 590095"/>
              <a:gd name="connsiteY43" fmla="*/ 84347 h 555374"/>
              <a:gd name="connsiteX44" fmla="*/ 81495 w 590095"/>
              <a:gd name="connsiteY44" fmla="*/ 306510 h 555374"/>
              <a:gd name="connsiteX45" fmla="*/ 188770 w 590095"/>
              <a:gd name="connsiteY45" fmla="*/ 312461 h 555374"/>
              <a:gd name="connsiteX46" fmla="*/ 197710 w 590095"/>
              <a:gd name="connsiteY46" fmla="*/ 319404 h 555374"/>
              <a:gd name="connsiteX47" fmla="*/ 236448 w 590095"/>
              <a:gd name="connsiteY47" fmla="*/ 415608 h 555374"/>
              <a:gd name="connsiteX48" fmla="*/ 346703 w 590095"/>
              <a:gd name="connsiteY48" fmla="*/ 415608 h 555374"/>
              <a:gd name="connsiteX49" fmla="*/ 385441 w 590095"/>
              <a:gd name="connsiteY49" fmla="*/ 312461 h 555374"/>
              <a:gd name="connsiteX50" fmla="*/ 388421 w 590095"/>
              <a:gd name="connsiteY50" fmla="*/ 307502 h 555374"/>
              <a:gd name="connsiteX51" fmla="*/ 394381 w 590095"/>
              <a:gd name="connsiteY51" fmla="*/ 305518 h 555374"/>
              <a:gd name="connsiteX52" fmla="*/ 511589 w 590095"/>
              <a:gd name="connsiteY52" fmla="*/ 305518 h 555374"/>
              <a:gd name="connsiteX53" fmla="*/ 510596 w 590095"/>
              <a:gd name="connsiteY53" fmla="*/ 301551 h 555374"/>
              <a:gd name="connsiteX54" fmla="*/ 442059 w 590095"/>
              <a:gd name="connsiteY54" fmla="*/ 75421 h 555374"/>
              <a:gd name="connsiteX55" fmla="*/ 391401 w 590095"/>
              <a:gd name="connsiteY55" fmla="*/ 75421 h 555374"/>
              <a:gd name="connsiteX56" fmla="*/ 144072 w 590095"/>
              <a:gd name="connsiteY56" fmla="*/ 55585 h 555374"/>
              <a:gd name="connsiteX57" fmla="*/ 202676 w 590095"/>
              <a:gd name="connsiteY57" fmla="*/ 55585 h 555374"/>
              <a:gd name="connsiteX58" fmla="*/ 450005 w 590095"/>
              <a:gd name="connsiteY58" fmla="*/ 55585 h 555374"/>
              <a:gd name="connsiteX59" fmla="*/ 455965 w 590095"/>
              <a:gd name="connsiteY59" fmla="*/ 57569 h 555374"/>
              <a:gd name="connsiteX60" fmla="*/ 458945 w 590095"/>
              <a:gd name="connsiteY60" fmla="*/ 62528 h 555374"/>
              <a:gd name="connsiteX61" fmla="*/ 464904 w 590095"/>
              <a:gd name="connsiteY61" fmla="*/ 79388 h 555374"/>
              <a:gd name="connsiteX62" fmla="*/ 535428 w 590095"/>
              <a:gd name="connsiteY62" fmla="*/ 312461 h 555374"/>
              <a:gd name="connsiteX63" fmla="*/ 525495 w 590095"/>
              <a:gd name="connsiteY63" fmla="*/ 325354 h 555374"/>
              <a:gd name="connsiteX64" fmla="*/ 401334 w 590095"/>
              <a:gd name="connsiteY64" fmla="*/ 325354 h 555374"/>
              <a:gd name="connsiteX65" fmla="*/ 363589 w 590095"/>
              <a:gd name="connsiteY65" fmla="*/ 428501 h 555374"/>
              <a:gd name="connsiteX66" fmla="*/ 353656 w 590095"/>
              <a:gd name="connsiteY66" fmla="*/ 435444 h 555374"/>
              <a:gd name="connsiteX67" fmla="*/ 229495 w 590095"/>
              <a:gd name="connsiteY67" fmla="*/ 435444 h 555374"/>
              <a:gd name="connsiteX68" fmla="*/ 221549 w 590095"/>
              <a:gd name="connsiteY68" fmla="*/ 430485 h 555374"/>
              <a:gd name="connsiteX69" fmla="*/ 220555 w 590095"/>
              <a:gd name="connsiteY69" fmla="*/ 428501 h 555374"/>
              <a:gd name="connsiteX70" fmla="*/ 181817 w 590095"/>
              <a:gd name="connsiteY70" fmla="*/ 332297 h 555374"/>
              <a:gd name="connsiteX71" fmla="*/ 68582 w 590095"/>
              <a:gd name="connsiteY71" fmla="*/ 325354 h 555374"/>
              <a:gd name="connsiteX72" fmla="*/ 60636 w 590095"/>
              <a:gd name="connsiteY72" fmla="*/ 321387 h 555374"/>
              <a:gd name="connsiteX73" fmla="*/ 58649 w 590095"/>
              <a:gd name="connsiteY73" fmla="*/ 312461 h 555374"/>
              <a:gd name="connsiteX74" fmla="*/ 63616 w 590095"/>
              <a:gd name="connsiteY74" fmla="*/ 295600 h 555374"/>
              <a:gd name="connsiteX75" fmla="*/ 134139 w 590095"/>
              <a:gd name="connsiteY75" fmla="*/ 62528 h 555374"/>
              <a:gd name="connsiteX76" fmla="*/ 136126 w 590095"/>
              <a:gd name="connsiteY76" fmla="*/ 58560 h 555374"/>
              <a:gd name="connsiteX77" fmla="*/ 144072 w 590095"/>
              <a:gd name="connsiteY77" fmla="*/ 55585 h 555374"/>
              <a:gd name="connsiteX78" fmla="*/ 116231 w 590095"/>
              <a:gd name="connsiteY78" fmla="*/ 26777 h 555374"/>
              <a:gd name="connsiteX79" fmla="*/ 96362 w 590095"/>
              <a:gd name="connsiteY79" fmla="*/ 90248 h 555374"/>
              <a:gd name="connsiteX80" fmla="*/ 48678 w 590095"/>
              <a:gd name="connsiteY80" fmla="*/ 241984 h 555374"/>
              <a:gd name="connsiteX81" fmla="*/ 31790 w 590095"/>
              <a:gd name="connsiteY81" fmla="*/ 297522 h 555374"/>
              <a:gd name="connsiteX82" fmla="*/ 26823 w 590095"/>
              <a:gd name="connsiteY82" fmla="*/ 312398 h 555374"/>
              <a:gd name="connsiteX83" fmla="*/ 26823 w 590095"/>
              <a:gd name="connsiteY83" fmla="*/ 314381 h 555374"/>
              <a:gd name="connsiteX84" fmla="*/ 26823 w 590095"/>
              <a:gd name="connsiteY84" fmla="*/ 528597 h 555374"/>
              <a:gd name="connsiteX85" fmla="*/ 81461 w 590095"/>
              <a:gd name="connsiteY85" fmla="*/ 528597 h 555374"/>
              <a:gd name="connsiteX86" fmla="*/ 385449 w 590095"/>
              <a:gd name="connsiteY86" fmla="*/ 528597 h 555374"/>
              <a:gd name="connsiteX87" fmla="*/ 563273 w 590095"/>
              <a:gd name="connsiteY87" fmla="*/ 528597 h 555374"/>
              <a:gd name="connsiteX88" fmla="*/ 563273 w 590095"/>
              <a:gd name="connsiteY88" fmla="*/ 451241 h 555374"/>
              <a:gd name="connsiteX89" fmla="*/ 563273 w 590095"/>
              <a:gd name="connsiteY89" fmla="*/ 317357 h 555374"/>
              <a:gd name="connsiteX90" fmla="*/ 563273 w 590095"/>
              <a:gd name="connsiteY90" fmla="*/ 314381 h 555374"/>
              <a:gd name="connsiteX91" fmla="*/ 561286 w 590095"/>
              <a:gd name="connsiteY91" fmla="*/ 304464 h 555374"/>
              <a:gd name="connsiteX92" fmla="*/ 546384 w 590095"/>
              <a:gd name="connsiteY92" fmla="*/ 254877 h 555374"/>
              <a:gd name="connsiteX93" fmla="*/ 480818 w 590095"/>
              <a:gd name="connsiteY93" fmla="*/ 26777 h 555374"/>
              <a:gd name="connsiteX94" fmla="*/ 340745 w 590095"/>
              <a:gd name="connsiteY94" fmla="*/ 26777 h 555374"/>
              <a:gd name="connsiteX95" fmla="*/ 106297 w 590095"/>
              <a:gd name="connsiteY95" fmla="*/ 0 h 555374"/>
              <a:gd name="connsiteX96" fmla="*/ 256304 w 590095"/>
              <a:gd name="connsiteY96" fmla="*/ 0 h 555374"/>
              <a:gd name="connsiteX97" fmla="*/ 490752 w 590095"/>
              <a:gd name="connsiteY97" fmla="*/ 0 h 555374"/>
              <a:gd name="connsiteX98" fmla="*/ 503667 w 590095"/>
              <a:gd name="connsiteY98" fmla="*/ 9917 h 555374"/>
              <a:gd name="connsiteX99" fmla="*/ 525522 w 590095"/>
              <a:gd name="connsiteY99" fmla="*/ 84298 h 555374"/>
              <a:gd name="connsiteX100" fmla="*/ 569233 w 590095"/>
              <a:gd name="connsiteY100" fmla="*/ 237026 h 555374"/>
              <a:gd name="connsiteX101" fmla="*/ 585128 w 590095"/>
              <a:gd name="connsiteY101" fmla="*/ 292563 h 555374"/>
              <a:gd name="connsiteX102" fmla="*/ 590095 w 590095"/>
              <a:gd name="connsiteY102" fmla="*/ 313390 h 555374"/>
              <a:gd name="connsiteX103" fmla="*/ 590095 w 590095"/>
              <a:gd name="connsiteY103" fmla="*/ 542481 h 555374"/>
              <a:gd name="connsiteX104" fmla="*/ 587115 w 590095"/>
              <a:gd name="connsiteY104" fmla="*/ 550415 h 555374"/>
              <a:gd name="connsiteX105" fmla="*/ 586121 w 590095"/>
              <a:gd name="connsiteY105" fmla="*/ 551407 h 555374"/>
              <a:gd name="connsiteX106" fmla="*/ 585128 w 590095"/>
              <a:gd name="connsiteY106" fmla="*/ 552399 h 555374"/>
              <a:gd name="connsiteX107" fmla="*/ 577180 w 590095"/>
              <a:gd name="connsiteY107" fmla="*/ 555374 h 555374"/>
              <a:gd name="connsiteX108" fmla="*/ 508634 w 590095"/>
              <a:gd name="connsiteY108" fmla="*/ 555374 h 555374"/>
              <a:gd name="connsiteX109" fmla="*/ 204646 w 590095"/>
              <a:gd name="connsiteY109" fmla="*/ 555374 h 555374"/>
              <a:gd name="connsiteX110" fmla="*/ 12915 w 590095"/>
              <a:gd name="connsiteY110" fmla="*/ 555374 h 555374"/>
              <a:gd name="connsiteX111" fmla="*/ 0 w 590095"/>
              <a:gd name="connsiteY111" fmla="*/ 542481 h 555374"/>
              <a:gd name="connsiteX112" fmla="*/ 0 w 590095"/>
              <a:gd name="connsiteY112" fmla="*/ 444299 h 555374"/>
              <a:gd name="connsiteX113" fmla="*/ 0 w 590095"/>
              <a:gd name="connsiteY113" fmla="*/ 315373 h 555374"/>
              <a:gd name="connsiteX114" fmla="*/ 3974 w 590095"/>
              <a:gd name="connsiteY114" fmla="*/ 296530 h 555374"/>
              <a:gd name="connsiteX115" fmla="*/ 19869 w 590095"/>
              <a:gd name="connsiteY115" fmla="*/ 245951 h 555374"/>
              <a:gd name="connsiteX116" fmla="*/ 93382 w 590095"/>
              <a:gd name="connsiteY116" fmla="*/ 9917 h 555374"/>
              <a:gd name="connsiteX117" fmla="*/ 106297 w 590095"/>
              <a:gd name="connsiteY117" fmla="*/ 0 h 55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590095" h="555374">
                <a:moveTo>
                  <a:pt x="155944" y="227108"/>
                </a:moveTo>
                <a:cubicBezTo>
                  <a:pt x="150977" y="241980"/>
                  <a:pt x="147003" y="256853"/>
                  <a:pt x="142036" y="270734"/>
                </a:cubicBezTo>
                <a:lnTo>
                  <a:pt x="221507" y="270734"/>
                </a:lnTo>
                <a:lnTo>
                  <a:pt x="456940" y="270734"/>
                </a:lnTo>
                <a:cubicBezTo>
                  <a:pt x="451973" y="256853"/>
                  <a:pt x="447007" y="241980"/>
                  <a:pt x="442040" y="227108"/>
                </a:cubicBezTo>
                <a:lnTo>
                  <a:pt x="399324" y="227108"/>
                </a:lnTo>
                <a:close/>
                <a:moveTo>
                  <a:pt x="150977" y="214218"/>
                </a:moveTo>
                <a:lnTo>
                  <a:pt x="198659" y="214218"/>
                </a:lnTo>
                <a:lnTo>
                  <a:pt x="447007" y="214218"/>
                </a:lnTo>
                <a:cubicBezTo>
                  <a:pt x="448000" y="214218"/>
                  <a:pt x="449987" y="214218"/>
                  <a:pt x="450980" y="215210"/>
                </a:cubicBezTo>
                <a:cubicBezTo>
                  <a:pt x="451973" y="216201"/>
                  <a:pt x="452967" y="217193"/>
                  <a:pt x="452967" y="219176"/>
                </a:cubicBezTo>
                <a:cubicBezTo>
                  <a:pt x="459921" y="238014"/>
                  <a:pt x="466874" y="256853"/>
                  <a:pt x="472835" y="275691"/>
                </a:cubicBezTo>
                <a:cubicBezTo>
                  <a:pt x="473828" y="278666"/>
                  <a:pt x="472835" y="280649"/>
                  <a:pt x="471841" y="282632"/>
                </a:cubicBezTo>
                <a:cubicBezTo>
                  <a:pt x="470848" y="282632"/>
                  <a:pt x="470848" y="282632"/>
                  <a:pt x="470848" y="282632"/>
                </a:cubicBezTo>
                <a:cubicBezTo>
                  <a:pt x="469854" y="283623"/>
                  <a:pt x="468861" y="284615"/>
                  <a:pt x="466874" y="284615"/>
                </a:cubicBezTo>
                <a:lnTo>
                  <a:pt x="378463" y="284615"/>
                </a:lnTo>
                <a:lnTo>
                  <a:pt x="133096" y="284615"/>
                </a:lnTo>
                <a:cubicBezTo>
                  <a:pt x="131109" y="284615"/>
                  <a:pt x="129122" y="283623"/>
                  <a:pt x="128129" y="281640"/>
                </a:cubicBezTo>
                <a:cubicBezTo>
                  <a:pt x="127135" y="280649"/>
                  <a:pt x="126142" y="277674"/>
                  <a:pt x="127135" y="275691"/>
                </a:cubicBezTo>
                <a:cubicBezTo>
                  <a:pt x="133096" y="256853"/>
                  <a:pt x="139056" y="238014"/>
                  <a:pt x="145016" y="219176"/>
                </a:cubicBezTo>
                <a:cubicBezTo>
                  <a:pt x="146010" y="216201"/>
                  <a:pt x="147997" y="214218"/>
                  <a:pt x="150977" y="214218"/>
                </a:cubicBezTo>
                <a:close/>
                <a:moveTo>
                  <a:pt x="175802" y="129943"/>
                </a:moveTo>
                <a:cubicBezTo>
                  <a:pt x="170836" y="143813"/>
                  <a:pt x="165869" y="157684"/>
                  <a:pt x="160903" y="171554"/>
                </a:cubicBezTo>
                <a:lnTo>
                  <a:pt x="198647" y="171554"/>
                </a:lnTo>
                <a:lnTo>
                  <a:pt x="435047" y="171554"/>
                </a:lnTo>
                <a:cubicBezTo>
                  <a:pt x="426107" y="157684"/>
                  <a:pt x="417168" y="143813"/>
                  <a:pt x="408228" y="129943"/>
                </a:cubicBezTo>
                <a:lnTo>
                  <a:pt x="407235" y="129943"/>
                </a:lnTo>
                <a:close/>
                <a:moveTo>
                  <a:pt x="171829" y="117063"/>
                </a:moveTo>
                <a:lnTo>
                  <a:pt x="247318" y="117063"/>
                </a:lnTo>
                <a:lnTo>
                  <a:pt x="394323" y="117063"/>
                </a:lnTo>
                <a:lnTo>
                  <a:pt x="410215" y="117063"/>
                </a:lnTo>
                <a:cubicBezTo>
                  <a:pt x="415181" y="117063"/>
                  <a:pt x="418161" y="119044"/>
                  <a:pt x="420148" y="123008"/>
                </a:cubicBezTo>
                <a:cubicBezTo>
                  <a:pt x="431074" y="140841"/>
                  <a:pt x="442000" y="157684"/>
                  <a:pt x="452926" y="174526"/>
                </a:cubicBezTo>
                <a:cubicBezTo>
                  <a:pt x="453919" y="177499"/>
                  <a:pt x="453919" y="180471"/>
                  <a:pt x="451932" y="182452"/>
                </a:cubicBezTo>
                <a:cubicBezTo>
                  <a:pt x="450939" y="183443"/>
                  <a:pt x="450939" y="183443"/>
                  <a:pt x="449946" y="184434"/>
                </a:cubicBezTo>
                <a:cubicBezTo>
                  <a:pt x="449946" y="184434"/>
                  <a:pt x="448953" y="184434"/>
                  <a:pt x="448953" y="184434"/>
                </a:cubicBezTo>
                <a:cubicBezTo>
                  <a:pt x="447959" y="184434"/>
                  <a:pt x="447959" y="184434"/>
                  <a:pt x="446966" y="184434"/>
                </a:cubicBezTo>
                <a:lnTo>
                  <a:pt x="399289" y="184434"/>
                </a:lnTo>
                <a:lnTo>
                  <a:pt x="150970" y="184434"/>
                </a:lnTo>
                <a:cubicBezTo>
                  <a:pt x="146997" y="184434"/>
                  <a:pt x="143024" y="180471"/>
                  <a:pt x="145011" y="176508"/>
                </a:cubicBezTo>
                <a:cubicBezTo>
                  <a:pt x="150970" y="157684"/>
                  <a:pt x="157923" y="139850"/>
                  <a:pt x="164876" y="122017"/>
                </a:cubicBezTo>
                <a:cubicBezTo>
                  <a:pt x="165869" y="119044"/>
                  <a:pt x="167856" y="117063"/>
                  <a:pt x="171829" y="117063"/>
                </a:cubicBezTo>
                <a:close/>
                <a:moveTo>
                  <a:pt x="151025" y="75421"/>
                </a:moveTo>
                <a:cubicBezTo>
                  <a:pt x="150032" y="78396"/>
                  <a:pt x="149039" y="81372"/>
                  <a:pt x="148045" y="84347"/>
                </a:cubicBezTo>
                <a:cubicBezTo>
                  <a:pt x="126193" y="158732"/>
                  <a:pt x="103347" y="232125"/>
                  <a:pt x="81495" y="306510"/>
                </a:cubicBezTo>
                <a:cubicBezTo>
                  <a:pt x="117253" y="308494"/>
                  <a:pt x="153012" y="310477"/>
                  <a:pt x="188770" y="312461"/>
                </a:cubicBezTo>
                <a:cubicBezTo>
                  <a:pt x="193737" y="312461"/>
                  <a:pt x="196716" y="315436"/>
                  <a:pt x="197710" y="319404"/>
                </a:cubicBezTo>
                <a:cubicBezTo>
                  <a:pt x="210622" y="352133"/>
                  <a:pt x="223535" y="383870"/>
                  <a:pt x="236448" y="415608"/>
                </a:cubicBezTo>
                <a:lnTo>
                  <a:pt x="346703" y="415608"/>
                </a:lnTo>
                <a:cubicBezTo>
                  <a:pt x="359616" y="380895"/>
                  <a:pt x="372528" y="347174"/>
                  <a:pt x="385441" y="312461"/>
                </a:cubicBezTo>
                <a:cubicBezTo>
                  <a:pt x="386434" y="310477"/>
                  <a:pt x="387428" y="309486"/>
                  <a:pt x="388421" y="307502"/>
                </a:cubicBezTo>
                <a:cubicBezTo>
                  <a:pt x="390408" y="306510"/>
                  <a:pt x="392394" y="305518"/>
                  <a:pt x="394381" y="305518"/>
                </a:cubicBezTo>
                <a:lnTo>
                  <a:pt x="511589" y="305518"/>
                </a:lnTo>
                <a:cubicBezTo>
                  <a:pt x="511589" y="304527"/>
                  <a:pt x="511589" y="302543"/>
                  <a:pt x="510596" y="301551"/>
                </a:cubicBezTo>
                <a:cubicBezTo>
                  <a:pt x="487750" y="226174"/>
                  <a:pt x="464904" y="150798"/>
                  <a:pt x="442059" y="75421"/>
                </a:cubicBezTo>
                <a:lnTo>
                  <a:pt x="391401" y="75421"/>
                </a:lnTo>
                <a:close/>
                <a:moveTo>
                  <a:pt x="144072" y="55585"/>
                </a:moveTo>
                <a:lnTo>
                  <a:pt x="202676" y="55585"/>
                </a:lnTo>
                <a:lnTo>
                  <a:pt x="450005" y="55585"/>
                </a:lnTo>
                <a:cubicBezTo>
                  <a:pt x="451992" y="55585"/>
                  <a:pt x="453978" y="55585"/>
                  <a:pt x="455965" y="57569"/>
                </a:cubicBezTo>
                <a:cubicBezTo>
                  <a:pt x="457951" y="58560"/>
                  <a:pt x="458945" y="60544"/>
                  <a:pt x="458945" y="62528"/>
                </a:cubicBezTo>
                <a:cubicBezTo>
                  <a:pt x="460931" y="68478"/>
                  <a:pt x="462918" y="73437"/>
                  <a:pt x="464904" y="79388"/>
                </a:cubicBezTo>
                <a:cubicBezTo>
                  <a:pt x="487750" y="157740"/>
                  <a:pt x="511589" y="235101"/>
                  <a:pt x="535428" y="312461"/>
                </a:cubicBezTo>
                <a:cubicBezTo>
                  <a:pt x="536421" y="319404"/>
                  <a:pt x="531455" y="325354"/>
                  <a:pt x="525495" y="325354"/>
                </a:cubicBezTo>
                <a:lnTo>
                  <a:pt x="401334" y="325354"/>
                </a:lnTo>
                <a:cubicBezTo>
                  <a:pt x="388421" y="360067"/>
                  <a:pt x="375508" y="393788"/>
                  <a:pt x="363589" y="428501"/>
                </a:cubicBezTo>
                <a:cubicBezTo>
                  <a:pt x="361602" y="432469"/>
                  <a:pt x="358622" y="435444"/>
                  <a:pt x="353656" y="435444"/>
                </a:cubicBezTo>
                <a:lnTo>
                  <a:pt x="229495" y="435444"/>
                </a:lnTo>
                <a:cubicBezTo>
                  <a:pt x="226515" y="435444"/>
                  <a:pt x="223535" y="433460"/>
                  <a:pt x="221549" y="430485"/>
                </a:cubicBezTo>
                <a:cubicBezTo>
                  <a:pt x="221549" y="430485"/>
                  <a:pt x="220555" y="429493"/>
                  <a:pt x="220555" y="428501"/>
                </a:cubicBezTo>
                <a:cubicBezTo>
                  <a:pt x="207643" y="395772"/>
                  <a:pt x="194730" y="364034"/>
                  <a:pt x="181817" y="332297"/>
                </a:cubicBezTo>
                <a:cubicBezTo>
                  <a:pt x="144072" y="329322"/>
                  <a:pt x="106327" y="327338"/>
                  <a:pt x="68582" y="325354"/>
                </a:cubicBezTo>
                <a:cubicBezTo>
                  <a:pt x="65602" y="325354"/>
                  <a:pt x="62622" y="323371"/>
                  <a:pt x="60636" y="321387"/>
                </a:cubicBezTo>
                <a:cubicBezTo>
                  <a:pt x="58649" y="319404"/>
                  <a:pt x="57656" y="316428"/>
                  <a:pt x="58649" y="312461"/>
                </a:cubicBezTo>
                <a:cubicBezTo>
                  <a:pt x="60636" y="307502"/>
                  <a:pt x="62622" y="301551"/>
                  <a:pt x="63616" y="295600"/>
                </a:cubicBezTo>
                <a:cubicBezTo>
                  <a:pt x="87455" y="218240"/>
                  <a:pt x="111294" y="139888"/>
                  <a:pt x="134139" y="62528"/>
                </a:cubicBezTo>
                <a:cubicBezTo>
                  <a:pt x="135133" y="60544"/>
                  <a:pt x="135133" y="59552"/>
                  <a:pt x="136126" y="58560"/>
                </a:cubicBezTo>
                <a:cubicBezTo>
                  <a:pt x="138112" y="56577"/>
                  <a:pt x="140099" y="55585"/>
                  <a:pt x="144072" y="55585"/>
                </a:cubicBezTo>
                <a:close/>
                <a:moveTo>
                  <a:pt x="116231" y="26777"/>
                </a:moveTo>
                <a:cubicBezTo>
                  <a:pt x="109277" y="47603"/>
                  <a:pt x="102323" y="69422"/>
                  <a:pt x="96362" y="90248"/>
                </a:cubicBezTo>
                <a:cubicBezTo>
                  <a:pt x="80468" y="140827"/>
                  <a:pt x="64573" y="191406"/>
                  <a:pt x="48678" y="241984"/>
                </a:cubicBezTo>
                <a:cubicBezTo>
                  <a:pt x="42717" y="260827"/>
                  <a:pt x="37750" y="279670"/>
                  <a:pt x="31790" y="297522"/>
                </a:cubicBezTo>
                <a:cubicBezTo>
                  <a:pt x="29803" y="302480"/>
                  <a:pt x="28809" y="307439"/>
                  <a:pt x="26823" y="312398"/>
                </a:cubicBezTo>
                <a:cubicBezTo>
                  <a:pt x="26823" y="313390"/>
                  <a:pt x="26823" y="313390"/>
                  <a:pt x="26823" y="314381"/>
                </a:cubicBezTo>
                <a:lnTo>
                  <a:pt x="26823" y="528597"/>
                </a:lnTo>
                <a:lnTo>
                  <a:pt x="81461" y="528597"/>
                </a:lnTo>
                <a:lnTo>
                  <a:pt x="385449" y="528597"/>
                </a:lnTo>
                <a:cubicBezTo>
                  <a:pt x="445055" y="528597"/>
                  <a:pt x="504660" y="528597"/>
                  <a:pt x="563273" y="528597"/>
                </a:cubicBezTo>
                <a:lnTo>
                  <a:pt x="563273" y="451241"/>
                </a:lnTo>
                <a:lnTo>
                  <a:pt x="563273" y="317357"/>
                </a:lnTo>
                <a:lnTo>
                  <a:pt x="563273" y="314381"/>
                </a:lnTo>
                <a:cubicBezTo>
                  <a:pt x="563273" y="311406"/>
                  <a:pt x="562279" y="308431"/>
                  <a:pt x="561286" y="304464"/>
                </a:cubicBezTo>
                <a:cubicBezTo>
                  <a:pt x="556319" y="288596"/>
                  <a:pt x="551351" y="271737"/>
                  <a:pt x="546384" y="254877"/>
                </a:cubicBezTo>
                <a:cubicBezTo>
                  <a:pt x="524529" y="178513"/>
                  <a:pt x="502674" y="103141"/>
                  <a:pt x="480818" y="26777"/>
                </a:cubicBezTo>
                <a:lnTo>
                  <a:pt x="340745" y="26777"/>
                </a:lnTo>
                <a:close/>
                <a:moveTo>
                  <a:pt x="106297" y="0"/>
                </a:moveTo>
                <a:lnTo>
                  <a:pt x="256304" y="0"/>
                </a:lnTo>
                <a:lnTo>
                  <a:pt x="490752" y="0"/>
                </a:lnTo>
                <a:cubicBezTo>
                  <a:pt x="496713" y="0"/>
                  <a:pt x="502674" y="3967"/>
                  <a:pt x="503667" y="9917"/>
                </a:cubicBezTo>
                <a:cubicBezTo>
                  <a:pt x="510621" y="34711"/>
                  <a:pt x="518568" y="59504"/>
                  <a:pt x="525522" y="84298"/>
                </a:cubicBezTo>
                <a:cubicBezTo>
                  <a:pt x="539430" y="134877"/>
                  <a:pt x="554332" y="186447"/>
                  <a:pt x="569233" y="237026"/>
                </a:cubicBezTo>
                <a:cubicBezTo>
                  <a:pt x="574200" y="254877"/>
                  <a:pt x="580161" y="273720"/>
                  <a:pt x="585128" y="292563"/>
                </a:cubicBezTo>
                <a:cubicBezTo>
                  <a:pt x="587115" y="298514"/>
                  <a:pt x="590095" y="306447"/>
                  <a:pt x="590095" y="313390"/>
                </a:cubicBezTo>
                <a:cubicBezTo>
                  <a:pt x="590095" y="389754"/>
                  <a:pt x="590095" y="466117"/>
                  <a:pt x="590095" y="542481"/>
                </a:cubicBezTo>
                <a:cubicBezTo>
                  <a:pt x="590095" y="545457"/>
                  <a:pt x="589102" y="548432"/>
                  <a:pt x="587115" y="550415"/>
                </a:cubicBezTo>
                <a:cubicBezTo>
                  <a:pt x="587115" y="550415"/>
                  <a:pt x="586121" y="551407"/>
                  <a:pt x="586121" y="551407"/>
                </a:cubicBezTo>
                <a:cubicBezTo>
                  <a:pt x="586121" y="551407"/>
                  <a:pt x="586121" y="551407"/>
                  <a:pt x="585128" y="552399"/>
                </a:cubicBezTo>
                <a:cubicBezTo>
                  <a:pt x="583141" y="553390"/>
                  <a:pt x="580161" y="555374"/>
                  <a:pt x="577180" y="555374"/>
                </a:cubicBezTo>
                <a:lnTo>
                  <a:pt x="508634" y="555374"/>
                </a:lnTo>
                <a:lnTo>
                  <a:pt x="204646" y="555374"/>
                </a:lnTo>
                <a:lnTo>
                  <a:pt x="12915" y="555374"/>
                </a:lnTo>
                <a:cubicBezTo>
                  <a:pt x="5961" y="555374"/>
                  <a:pt x="0" y="549424"/>
                  <a:pt x="0" y="542481"/>
                </a:cubicBezTo>
                <a:lnTo>
                  <a:pt x="0" y="444299"/>
                </a:lnTo>
                <a:lnTo>
                  <a:pt x="0" y="315373"/>
                </a:lnTo>
                <a:cubicBezTo>
                  <a:pt x="0" y="308431"/>
                  <a:pt x="1987" y="303472"/>
                  <a:pt x="3974" y="296530"/>
                </a:cubicBezTo>
                <a:cubicBezTo>
                  <a:pt x="9934" y="279670"/>
                  <a:pt x="14901" y="262811"/>
                  <a:pt x="19869" y="245951"/>
                </a:cubicBezTo>
                <a:cubicBezTo>
                  <a:pt x="44704" y="166612"/>
                  <a:pt x="68546" y="88265"/>
                  <a:pt x="93382" y="9917"/>
                </a:cubicBezTo>
                <a:cubicBezTo>
                  <a:pt x="95369" y="3967"/>
                  <a:pt x="100336" y="0"/>
                  <a:pt x="10629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big-heart_77483"/>
          <p:cNvSpPr>
            <a:spLocks noChangeAspect="1"/>
          </p:cNvSpPr>
          <p:nvPr/>
        </p:nvSpPr>
        <p:spPr bwMode="auto">
          <a:xfrm>
            <a:off x="2141466" y="3619453"/>
            <a:ext cx="336579" cy="336414"/>
          </a:xfrm>
          <a:custGeom>
            <a:avLst/>
            <a:gdLst>
              <a:gd name="connsiteX0" fmla="*/ 143396 w 608783"/>
              <a:gd name="connsiteY0" fmla="*/ 396016 h 608485"/>
              <a:gd name="connsiteX1" fmla="*/ 143396 w 608783"/>
              <a:gd name="connsiteY1" fmla="*/ 584198 h 608485"/>
              <a:gd name="connsiteX2" fmla="*/ 259821 w 608783"/>
              <a:gd name="connsiteY2" fmla="*/ 584198 h 608485"/>
              <a:gd name="connsiteX3" fmla="*/ 259821 w 608783"/>
              <a:gd name="connsiteY3" fmla="*/ 396016 h 608485"/>
              <a:gd name="connsiteX4" fmla="*/ 351853 w 608783"/>
              <a:gd name="connsiteY4" fmla="*/ 395979 h 608485"/>
              <a:gd name="connsiteX5" fmla="*/ 351853 w 608783"/>
              <a:gd name="connsiteY5" fmla="*/ 468659 h 608485"/>
              <a:gd name="connsiteX6" fmla="*/ 469293 w 608783"/>
              <a:gd name="connsiteY6" fmla="*/ 468659 h 608485"/>
              <a:gd name="connsiteX7" fmla="*/ 469293 w 608783"/>
              <a:gd name="connsiteY7" fmla="*/ 395979 h 608485"/>
              <a:gd name="connsiteX8" fmla="*/ 327436 w 608783"/>
              <a:gd name="connsiteY8" fmla="*/ 371597 h 608485"/>
              <a:gd name="connsiteX9" fmla="*/ 493617 w 608783"/>
              <a:gd name="connsiteY9" fmla="*/ 371597 h 608485"/>
              <a:gd name="connsiteX10" fmla="*/ 493617 w 608783"/>
              <a:gd name="connsiteY10" fmla="*/ 493040 h 608485"/>
              <a:gd name="connsiteX11" fmla="*/ 327436 w 608783"/>
              <a:gd name="connsiteY11" fmla="*/ 493040 h 608485"/>
              <a:gd name="connsiteX12" fmla="*/ 125756 w 608783"/>
              <a:gd name="connsiteY12" fmla="*/ 280696 h 608485"/>
              <a:gd name="connsiteX13" fmla="*/ 69493 w 608783"/>
              <a:gd name="connsiteY13" fmla="*/ 312214 h 608485"/>
              <a:gd name="connsiteX14" fmla="*/ 69493 w 608783"/>
              <a:gd name="connsiteY14" fmla="*/ 584198 h 608485"/>
              <a:gd name="connsiteX15" fmla="*/ 119071 w 608783"/>
              <a:gd name="connsiteY15" fmla="*/ 584198 h 608485"/>
              <a:gd name="connsiteX16" fmla="*/ 119071 w 608783"/>
              <a:gd name="connsiteY16" fmla="*/ 371636 h 608485"/>
              <a:gd name="connsiteX17" fmla="*/ 284146 w 608783"/>
              <a:gd name="connsiteY17" fmla="*/ 371636 h 608485"/>
              <a:gd name="connsiteX18" fmla="*/ 284146 w 608783"/>
              <a:gd name="connsiteY18" fmla="*/ 584198 h 608485"/>
              <a:gd name="connsiteX19" fmla="*/ 539278 w 608783"/>
              <a:gd name="connsiteY19" fmla="*/ 584198 h 608485"/>
              <a:gd name="connsiteX20" fmla="*/ 539278 w 608783"/>
              <a:gd name="connsiteY20" fmla="*/ 312214 h 608485"/>
              <a:gd name="connsiteX21" fmla="*/ 483015 w 608783"/>
              <a:gd name="connsiteY21" fmla="*/ 280696 h 608485"/>
              <a:gd name="connsiteX22" fmla="*/ 423503 w 608783"/>
              <a:gd name="connsiteY22" fmla="*/ 312400 h 608485"/>
              <a:gd name="connsiteX23" fmla="*/ 363991 w 608783"/>
              <a:gd name="connsiteY23" fmla="*/ 280696 h 608485"/>
              <a:gd name="connsiteX24" fmla="*/ 304386 w 608783"/>
              <a:gd name="connsiteY24" fmla="*/ 312400 h 608485"/>
              <a:gd name="connsiteX25" fmla="*/ 244873 w 608783"/>
              <a:gd name="connsiteY25" fmla="*/ 280696 h 608485"/>
              <a:gd name="connsiteX26" fmla="*/ 185361 w 608783"/>
              <a:gd name="connsiteY26" fmla="*/ 312400 h 608485"/>
              <a:gd name="connsiteX27" fmla="*/ 125756 w 608783"/>
              <a:gd name="connsiteY27" fmla="*/ 280696 h 608485"/>
              <a:gd name="connsiteX28" fmla="*/ 113036 w 608783"/>
              <a:gd name="connsiteY28" fmla="*/ 77405 h 608485"/>
              <a:gd name="connsiteX29" fmla="*/ 29292 w 608783"/>
              <a:gd name="connsiteY29" fmla="*/ 223778 h 608485"/>
              <a:gd name="connsiteX30" fmla="*/ 29756 w 608783"/>
              <a:gd name="connsiteY30" fmla="*/ 266142 h 608485"/>
              <a:gd name="connsiteX31" fmla="*/ 60673 w 608783"/>
              <a:gd name="connsiteY31" fmla="*/ 287742 h 608485"/>
              <a:gd name="connsiteX32" fmla="*/ 66243 w 608783"/>
              <a:gd name="connsiteY32" fmla="*/ 288020 h 608485"/>
              <a:gd name="connsiteX33" fmla="*/ 113593 w 608783"/>
              <a:gd name="connsiteY33" fmla="*/ 240743 h 608485"/>
              <a:gd name="connsiteX34" fmla="*/ 138011 w 608783"/>
              <a:gd name="connsiteY34" fmla="*/ 240743 h 608485"/>
              <a:gd name="connsiteX35" fmla="*/ 185361 w 608783"/>
              <a:gd name="connsiteY35" fmla="*/ 288020 h 608485"/>
              <a:gd name="connsiteX36" fmla="*/ 232711 w 608783"/>
              <a:gd name="connsiteY36" fmla="*/ 240743 h 608485"/>
              <a:gd name="connsiteX37" fmla="*/ 257036 w 608783"/>
              <a:gd name="connsiteY37" fmla="*/ 240743 h 608485"/>
              <a:gd name="connsiteX38" fmla="*/ 304386 w 608783"/>
              <a:gd name="connsiteY38" fmla="*/ 288020 h 608485"/>
              <a:gd name="connsiteX39" fmla="*/ 351736 w 608783"/>
              <a:gd name="connsiteY39" fmla="*/ 240743 h 608485"/>
              <a:gd name="connsiteX40" fmla="*/ 376153 w 608783"/>
              <a:gd name="connsiteY40" fmla="*/ 240743 h 608485"/>
              <a:gd name="connsiteX41" fmla="*/ 423503 w 608783"/>
              <a:gd name="connsiteY41" fmla="*/ 288020 h 608485"/>
              <a:gd name="connsiteX42" fmla="*/ 470853 w 608783"/>
              <a:gd name="connsiteY42" fmla="*/ 240743 h 608485"/>
              <a:gd name="connsiteX43" fmla="*/ 495271 w 608783"/>
              <a:gd name="connsiteY43" fmla="*/ 240743 h 608485"/>
              <a:gd name="connsiteX44" fmla="*/ 542621 w 608783"/>
              <a:gd name="connsiteY44" fmla="*/ 288020 h 608485"/>
              <a:gd name="connsiteX45" fmla="*/ 548098 w 608783"/>
              <a:gd name="connsiteY45" fmla="*/ 287742 h 608485"/>
              <a:gd name="connsiteX46" fmla="*/ 579015 w 608783"/>
              <a:gd name="connsiteY46" fmla="*/ 266142 h 608485"/>
              <a:gd name="connsiteX47" fmla="*/ 579294 w 608783"/>
              <a:gd name="connsiteY47" fmla="*/ 223408 h 608485"/>
              <a:gd name="connsiteX48" fmla="*/ 495828 w 608783"/>
              <a:gd name="connsiteY48" fmla="*/ 77405 h 608485"/>
              <a:gd name="connsiteX49" fmla="*/ 420904 w 608783"/>
              <a:gd name="connsiteY49" fmla="*/ 77405 h 608485"/>
              <a:gd name="connsiteX50" fmla="*/ 187960 w 608783"/>
              <a:gd name="connsiteY50" fmla="*/ 77405 h 608485"/>
              <a:gd name="connsiteX51" fmla="*/ 212285 w 608783"/>
              <a:gd name="connsiteY51" fmla="*/ 24380 h 608485"/>
              <a:gd name="connsiteX52" fmla="*/ 212285 w 608783"/>
              <a:gd name="connsiteY52" fmla="*/ 53117 h 608485"/>
              <a:gd name="connsiteX53" fmla="*/ 396486 w 608783"/>
              <a:gd name="connsiteY53" fmla="*/ 53117 h 608485"/>
              <a:gd name="connsiteX54" fmla="*/ 396486 w 608783"/>
              <a:gd name="connsiteY54" fmla="*/ 24380 h 608485"/>
              <a:gd name="connsiteX55" fmla="*/ 187960 w 608783"/>
              <a:gd name="connsiteY55" fmla="*/ 0 h 608485"/>
              <a:gd name="connsiteX56" fmla="*/ 420904 w 608783"/>
              <a:gd name="connsiteY56" fmla="*/ 0 h 608485"/>
              <a:gd name="connsiteX57" fmla="*/ 420904 w 608783"/>
              <a:gd name="connsiteY57" fmla="*/ 53117 h 608485"/>
              <a:gd name="connsiteX58" fmla="*/ 509940 w 608783"/>
              <a:gd name="connsiteY58" fmla="*/ 53117 h 608485"/>
              <a:gd name="connsiteX59" fmla="*/ 600648 w 608783"/>
              <a:gd name="connsiteY59" fmla="*/ 211727 h 608485"/>
              <a:gd name="connsiteX60" fmla="*/ 600555 w 608783"/>
              <a:gd name="connsiteY60" fmla="*/ 277545 h 608485"/>
              <a:gd name="connsiteX61" fmla="*/ 563696 w 608783"/>
              <a:gd name="connsiteY61" fmla="*/ 308970 h 608485"/>
              <a:gd name="connsiteX62" fmla="*/ 563696 w 608783"/>
              <a:gd name="connsiteY62" fmla="*/ 608485 h 608485"/>
              <a:gd name="connsiteX63" fmla="*/ 284146 w 608783"/>
              <a:gd name="connsiteY63" fmla="*/ 608485 h 608485"/>
              <a:gd name="connsiteX64" fmla="*/ 119071 w 608783"/>
              <a:gd name="connsiteY64" fmla="*/ 608485 h 608485"/>
              <a:gd name="connsiteX65" fmla="*/ 45168 w 608783"/>
              <a:gd name="connsiteY65" fmla="*/ 608485 h 608485"/>
              <a:gd name="connsiteX66" fmla="*/ 45168 w 608783"/>
              <a:gd name="connsiteY66" fmla="*/ 309063 h 608485"/>
              <a:gd name="connsiteX67" fmla="*/ 8216 w 608783"/>
              <a:gd name="connsiteY67" fmla="*/ 277545 h 608485"/>
              <a:gd name="connsiteX68" fmla="*/ 7938 w 608783"/>
              <a:gd name="connsiteY68" fmla="*/ 212098 h 608485"/>
              <a:gd name="connsiteX69" fmla="*/ 98831 w 608783"/>
              <a:gd name="connsiteY69" fmla="*/ 53117 h 608485"/>
              <a:gd name="connsiteX70" fmla="*/ 187960 w 608783"/>
              <a:gd name="connsiteY70" fmla="*/ 53117 h 60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08783" h="608485">
                <a:moveTo>
                  <a:pt x="143396" y="396016"/>
                </a:moveTo>
                <a:lnTo>
                  <a:pt x="143396" y="584198"/>
                </a:lnTo>
                <a:lnTo>
                  <a:pt x="259821" y="584198"/>
                </a:lnTo>
                <a:lnTo>
                  <a:pt x="259821" y="396016"/>
                </a:lnTo>
                <a:close/>
                <a:moveTo>
                  <a:pt x="351853" y="395979"/>
                </a:moveTo>
                <a:lnTo>
                  <a:pt x="351853" y="468659"/>
                </a:lnTo>
                <a:lnTo>
                  <a:pt x="469293" y="468659"/>
                </a:lnTo>
                <a:lnTo>
                  <a:pt x="469293" y="395979"/>
                </a:lnTo>
                <a:close/>
                <a:moveTo>
                  <a:pt x="327436" y="371597"/>
                </a:moveTo>
                <a:lnTo>
                  <a:pt x="493617" y="371597"/>
                </a:lnTo>
                <a:lnTo>
                  <a:pt x="493617" y="493040"/>
                </a:lnTo>
                <a:lnTo>
                  <a:pt x="327436" y="493040"/>
                </a:lnTo>
                <a:close/>
                <a:moveTo>
                  <a:pt x="125756" y="280696"/>
                </a:moveTo>
                <a:cubicBezTo>
                  <a:pt x="113500" y="298958"/>
                  <a:pt x="92889" y="311195"/>
                  <a:pt x="69493" y="312214"/>
                </a:cubicBezTo>
                <a:lnTo>
                  <a:pt x="69493" y="584198"/>
                </a:lnTo>
                <a:lnTo>
                  <a:pt x="119071" y="584198"/>
                </a:lnTo>
                <a:lnTo>
                  <a:pt x="119071" y="371636"/>
                </a:lnTo>
                <a:lnTo>
                  <a:pt x="284146" y="371636"/>
                </a:lnTo>
                <a:lnTo>
                  <a:pt x="284146" y="584198"/>
                </a:lnTo>
                <a:lnTo>
                  <a:pt x="539278" y="584198"/>
                </a:lnTo>
                <a:lnTo>
                  <a:pt x="539278" y="312214"/>
                </a:lnTo>
                <a:cubicBezTo>
                  <a:pt x="515882" y="311195"/>
                  <a:pt x="495364" y="298958"/>
                  <a:pt x="483015" y="280696"/>
                </a:cubicBezTo>
                <a:cubicBezTo>
                  <a:pt x="470110" y="299793"/>
                  <a:pt x="448292" y="312400"/>
                  <a:pt x="423503" y="312400"/>
                </a:cubicBezTo>
                <a:cubicBezTo>
                  <a:pt x="398714" y="312400"/>
                  <a:pt x="376803" y="299793"/>
                  <a:pt x="363991" y="280696"/>
                </a:cubicBezTo>
                <a:cubicBezTo>
                  <a:pt x="351086" y="299793"/>
                  <a:pt x="329175" y="312400"/>
                  <a:pt x="304386" y="312400"/>
                </a:cubicBezTo>
                <a:cubicBezTo>
                  <a:pt x="279596" y="312400"/>
                  <a:pt x="257778" y="299793"/>
                  <a:pt x="244873" y="280696"/>
                </a:cubicBezTo>
                <a:cubicBezTo>
                  <a:pt x="231968" y="299793"/>
                  <a:pt x="210057" y="312400"/>
                  <a:pt x="185361" y="312400"/>
                </a:cubicBezTo>
                <a:cubicBezTo>
                  <a:pt x="160572" y="312400"/>
                  <a:pt x="138661" y="299793"/>
                  <a:pt x="125756" y="280696"/>
                </a:cubicBezTo>
                <a:close/>
                <a:moveTo>
                  <a:pt x="113036" y="77405"/>
                </a:moveTo>
                <a:lnTo>
                  <a:pt x="29292" y="223778"/>
                </a:lnTo>
                <a:cubicBezTo>
                  <a:pt x="22514" y="236756"/>
                  <a:pt x="22607" y="252701"/>
                  <a:pt x="29756" y="266142"/>
                </a:cubicBezTo>
                <a:cubicBezTo>
                  <a:pt x="36255" y="278379"/>
                  <a:pt x="47489" y="286166"/>
                  <a:pt x="60673" y="287742"/>
                </a:cubicBezTo>
                <a:cubicBezTo>
                  <a:pt x="62530" y="287927"/>
                  <a:pt x="64386" y="288020"/>
                  <a:pt x="66243" y="288020"/>
                </a:cubicBezTo>
                <a:cubicBezTo>
                  <a:pt x="92332" y="288020"/>
                  <a:pt x="113593" y="266884"/>
                  <a:pt x="113593" y="240743"/>
                </a:cubicBezTo>
                <a:lnTo>
                  <a:pt x="138011" y="240743"/>
                </a:lnTo>
                <a:cubicBezTo>
                  <a:pt x="138011" y="266884"/>
                  <a:pt x="159179" y="288020"/>
                  <a:pt x="185361" y="288020"/>
                </a:cubicBezTo>
                <a:cubicBezTo>
                  <a:pt x="211450" y="288020"/>
                  <a:pt x="232711" y="266884"/>
                  <a:pt x="232711" y="240743"/>
                </a:cubicBezTo>
                <a:lnTo>
                  <a:pt x="257036" y="240743"/>
                </a:lnTo>
                <a:cubicBezTo>
                  <a:pt x="257036" y="266884"/>
                  <a:pt x="278297" y="288020"/>
                  <a:pt x="304386" y="288020"/>
                </a:cubicBezTo>
                <a:cubicBezTo>
                  <a:pt x="330474" y="288020"/>
                  <a:pt x="351736" y="266884"/>
                  <a:pt x="351736" y="240743"/>
                </a:cubicBezTo>
                <a:lnTo>
                  <a:pt x="376153" y="240743"/>
                </a:lnTo>
                <a:cubicBezTo>
                  <a:pt x="376153" y="266884"/>
                  <a:pt x="397414" y="288020"/>
                  <a:pt x="423503" y="288020"/>
                </a:cubicBezTo>
                <a:cubicBezTo>
                  <a:pt x="449592" y="288020"/>
                  <a:pt x="470853" y="266884"/>
                  <a:pt x="470853" y="240743"/>
                </a:cubicBezTo>
                <a:lnTo>
                  <a:pt x="495271" y="240743"/>
                </a:lnTo>
                <a:cubicBezTo>
                  <a:pt x="495271" y="266884"/>
                  <a:pt x="516439" y="288020"/>
                  <a:pt x="542621" y="288020"/>
                </a:cubicBezTo>
                <a:cubicBezTo>
                  <a:pt x="544478" y="288020"/>
                  <a:pt x="546242" y="287927"/>
                  <a:pt x="548098" y="287742"/>
                </a:cubicBezTo>
                <a:cubicBezTo>
                  <a:pt x="561282" y="286166"/>
                  <a:pt x="572516" y="278379"/>
                  <a:pt x="579015" y="266142"/>
                </a:cubicBezTo>
                <a:cubicBezTo>
                  <a:pt x="586164" y="252701"/>
                  <a:pt x="586257" y="236756"/>
                  <a:pt x="579294" y="223408"/>
                </a:cubicBezTo>
                <a:lnTo>
                  <a:pt x="495828" y="77405"/>
                </a:lnTo>
                <a:lnTo>
                  <a:pt x="420904" y="77405"/>
                </a:lnTo>
                <a:lnTo>
                  <a:pt x="187960" y="77405"/>
                </a:lnTo>
                <a:close/>
                <a:moveTo>
                  <a:pt x="212285" y="24380"/>
                </a:moveTo>
                <a:lnTo>
                  <a:pt x="212285" y="53117"/>
                </a:lnTo>
                <a:lnTo>
                  <a:pt x="396486" y="53117"/>
                </a:lnTo>
                <a:lnTo>
                  <a:pt x="396486" y="24380"/>
                </a:lnTo>
                <a:close/>
                <a:moveTo>
                  <a:pt x="187960" y="0"/>
                </a:moveTo>
                <a:lnTo>
                  <a:pt x="420904" y="0"/>
                </a:lnTo>
                <a:lnTo>
                  <a:pt x="420904" y="53117"/>
                </a:lnTo>
                <a:lnTo>
                  <a:pt x="509940" y="53117"/>
                </a:lnTo>
                <a:lnTo>
                  <a:pt x="600648" y="211727"/>
                </a:lnTo>
                <a:cubicBezTo>
                  <a:pt x="611603" y="232585"/>
                  <a:pt x="611417" y="257058"/>
                  <a:pt x="600555" y="277545"/>
                </a:cubicBezTo>
                <a:cubicBezTo>
                  <a:pt x="592384" y="292933"/>
                  <a:pt x="579294" y="303871"/>
                  <a:pt x="563696" y="308970"/>
                </a:cubicBezTo>
                <a:lnTo>
                  <a:pt x="563696" y="608485"/>
                </a:lnTo>
                <a:lnTo>
                  <a:pt x="284146" y="608485"/>
                </a:lnTo>
                <a:lnTo>
                  <a:pt x="119071" y="608485"/>
                </a:lnTo>
                <a:lnTo>
                  <a:pt x="45168" y="608485"/>
                </a:lnTo>
                <a:lnTo>
                  <a:pt x="45168" y="309063"/>
                </a:lnTo>
                <a:cubicBezTo>
                  <a:pt x="29478" y="303871"/>
                  <a:pt x="16387" y="292933"/>
                  <a:pt x="8216" y="277545"/>
                </a:cubicBezTo>
                <a:cubicBezTo>
                  <a:pt x="-2646" y="257058"/>
                  <a:pt x="-2739" y="232585"/>
                  <a:pt x="7938" y="212098"/>
                </a:cubicBezTo>
                <a:lnTo>
                  <a:pt x="98831" y="53117"/>
                </a:lnTo>
                <a:lnTo>
                  <a:pt x="187960" y="531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big-heart_77483"/>
          <p:cNvSpPr>
            <a:spLocks noChangeAspect="1"/>
          </p:cNvSpPr>
          <p:nvPr/>
        </p:nvSpPr>
        <p:spPr bwMode="auto">
          <a:xfrm>
            <a:off x="3360667" y="3619626"/>
            <a:ext cx="336579" cy="336069"/>
          </a:xfrm>
          <a:custGeom>
            <a:avLst/>
            <a:gdLst>
              <a:gd name="connsiteX0" fmla="*/ 288111 w 575551"/>
              <a:gd name="connsiteY0" fmla="*/ 195956 h 574680"/>
              <a:gd name="connsiteX1" fmla="*/ 250987 w 575551"/>
              <a:gd name="connsiteY1" fmla="*/ 204012 h 574680"/>
              <a:gd name="connsiteX2" fmla="*/ 204180 w 575551"/>
              <a:gd name="connsiteY2" fmla="*/ 324853 h 574680"/>
              <a:gd name="connsiteX3" fmla="*/ 288111 w 575551"/>
              <a:gd name="connsiteY3" fmla="*/ 378828 h 574680"/>
              <a:gd name="connsiteX4" fmla="*/ 325234 w 575551"/>
              <a:gd name="connsiteY4" fmla="*/ 370772 h 574680"/>
              <a:gd name="connsiteX5" fmla="*/ 371234 w 575551"/>
              <a:gd name="connsiteY5" fmla="*/ 250737 h 574680"/>
              <a:gd name="connsiteX6" fmla="*/ 288111 w 575551"/>
              <a:gd name="connsiteY6" fmla="*/ 195956 h 574680"/>
              <a:gd name="connsiteX7" fmla="*/ 288111 w 575551"/>
              <a:gd name="connsiteY7" fmla="*/ 163732 h 574680"/>
              <a:gd name="connsiteX8" fmla="*/ 401094 w 575551"/>
              <a:gd name="connsiteY8" fmla="*/ 237042 h 574680"/>
              <a:gd name="connsiteX9" fmla="*/ 338146 w 575551"/>
              <a:gd name="connsiteY9" fmla="*/ 400579 h 574680"/>
              <a:gd name="connsiteX10" fmla="*/ 288111 w 575551"/>
              <a:gd name="connsiteY10" fmla="*/ 411052 h 574680"/>
              <a:gd name="connsiteX11" fmla="*/ 175127 w 575551"/>
              <a:gd name="connsiteY11" fmla="*/ 337742 h 574680"/>
              <a:gd name="connsiteX12" fmla="*/ 237268 w 575551"/>
              <a:gd name="connsiteY12" fmla="*/ 175011 h 574680"/>
              <a:gd name="connsiteX13" fmla="*/ 288111 w 575551"/>
              <a:gd name="connsiteY13" fmla="*/ 163732 h 574680"/>
              <a:gd name="connsiteX14" fmla="*/ 307478 w 575551"/>
              <a:gd name="connsiteY14" fmla="*/ 33198 h 574680"/>
              <a:gd name="connsiteX15" fmla="*/ 260674 w 575551"/>
              <a:gd name="connsiteY15" fmla="*/ 34004 h 574680"/>
              <a:gd name="connsiteX16" fmla="*/ 255025 w 575551"/>
              <a:gd name="connsiteY16" fmla="*/ 64624 h 574680"/>
              <a:gd name="connsiteX17" fmla="*/ 179171 w 575551"/>
              <a:gd name="connsiteY17" fmla="*/ 116999 h 574680"/>
              <a:gd name="connsiteX18" fmla="*/ 150120 w 575551"/>
              <a:gd name="connsiteY18" fmla="*/ 111359 h 574680"/>
              <a:gd name="connsiteX19" fmla="*/ 121876 w 575551"/>
              <a:gd name="connsiteY19" fmla="*/ 93631 h 574680"/>
              <a:gd name="connsiteX20" fmla="*/ 88791 w 575551"/>
              <a:gd name="connsiteY20" fmla="*/ 127474 h 574680"/>
              <a:gd name="connsiteX21" fmla="*/ 107351 w 575551"/>
              <a:gd name="connsiteY21" fmla="*/ 153259 h 574680"/>
              <a:gd name="connsiteX22" fmla="*/ 108965 w 575551"/>
              <a:gd name="connsiteY22" fmla="*/ 215304 h 574680"/>
              <a:gd name="connsiteX23" fmla="*/ 66196 w 575551"/>
              <a:gd name="connsiteY23" fmla="*/ 260427 h 574680"/>
              <a:gd name="connsiteX24" fmla="*/ 33110 w 575551"/>
              <a:gd name="connsiteY24" fmla="*/ 267679 h 574680"/>
              <a:gd name="connsiteX25" fmla="*/ 33917 w 575551"/>
              <a:gd name="connsiteY25" fmla="*/ 314414 h 574680"/>
              <a:gd name="connsiteX26" fmla="*/ 65389 w 575551"/>
              <a:gd name="connsiteY26" fmla="*/ 320055 h 574680"/>
              <a:gd name="connsiteX27" fmla="*/ 110579 w 575551"/>
              <a:gd name="connsiteY27" fmla="*/ 362761 h 574680"/>
              <a:gd name="connsiteX28" fmla="*/ 112193 w 575551"/>
              <a:gd name="connsiteY28" fmla="*/ 424806 h 574680"/>
              <a:gd name="connsiteX29" fmla="*/ 93633 w 575551"/>
              <a:gd name="connsiteY29" fmla="*/ 453008 h 574680"/>
              <a:gd name="connsiteX30" fmla="*/ 127525 w 575551"/>
              <a:gd name="connsiteY30" fmla="*/ 486045 h 574680"/>
              <a:gd name="connsiteX31" fmla="*/ 154155 w 575551"/>
              <a:gd name="connsiteY31" fmla="*/ 467512 h 574680"/>
              <a:gd name="connsiteX32" fmla="*/ 187240 w 575551"/>
              <a:gd name="connsiteY32" fmla="*/ 460260 h 574680"/>
              <a:gd name="connsiteX33" fmla="*/ 261481 w 575551"/>
              <a:gd name="connsiteY33" fmla="*/ 508606 h 574680"/>
              <a:gd name="connsiteX34" fmla="*/ 268743 w 575551"/>
              <a:gd name="connsiteY34" fmla="*/ 541643 h 574680"/>
              <a:gd name="connsiteX35" fmla="*/ 315547 w 575551"/>
              <a:gd name="connsiteY35" fmla="*/ 541643 h 574680"/>
              <a:gd name="connsiteX36" fmla="*/ 321196 w 575551"/>
              <a:gd name="connsiteY36" fmla="*/ 508606 h 574680"/>
              <a:gd name="connsiteX37" fmla="*/ 397050 w 575551"/>
              <a:gd name="connsiteY37" fmla="*/ 457037 h 574680"/>
              <a:gd name="connsiteX38" fmla="*/ 426101 w 575551"/>
              <a:gd name="connsiteY38" fmla="*/ 461871 h 574680"/>
              <a:gd name="connsiteX39" fmla="*/ 454345 w 575551"/>
              <a:gd name="connsiteY39" fmla="*/ 481210 h 574680"/>
              <a:gd name="connsiteX40" fmla="*/ 487430 w 575551"/>
              <a:gd name="connsiteY40" fmla="*/ 446562 h 574680"/>
              <a:gd name="connsiteX41" fmla="*/ 468870 w 575551"/>
              <a:gd name="connsiteY41" fmla="*/ 420777 h 574680"/>
              <a:gd name="connsiteX42" fmla="*/ 510025 w 575551"/>
              <a:gd name="connsiteY42" fmla="*/ 313609 h 574680"/>
              <a:gd name="connsiteX43" fmla="*/ 543111 w 575551"/>
              <a:gd name="connsiteY43" fmla="*/ 306357 h 574680"/>
              <a:gd name="connsiteX44" fmla="*/ 541497 w 575551"/>
              <a:gd name="connsiteY44" fmla="*/ 258816 h 574680"/>
              <a:gd name="connsiteX45" fmla="*/ 510832 w 575551"/>
              <a:gd name="connsiteY45" fmla="*/ 253981 h 574680"/>
              <a:gd name="connsiteX46" fmla="*/ 464028 w 575551"/>
              <a:gd name="connsiteY46" fmla="*/ 149230 h 574680"/>
              <a:gd name="connsiteX47" fmla="*/ 481781 w 575551"/>
              <a:gd name="connsiteY47" fmla="*/ 121028 h 574680"/>
              <a:gd name="connsiteX48" fmla="*/ 447889 w 575551"/>
              <a:gd name="connsiteY48" fmla="*/ 88797 h 574680"/>
              <a:gd name="connsiteX49" fmla="*/ 422066 w 575551"/>
              <a:gd name="connsiteY49" fmla="*/ 106524 h 574680"/>
              <a:gd name="connsiteX50" fmla="*/ 388981 w 575551"/>
              <a:gd name="connsiteY50" fmla="*/ 113776 h 574680"/>
              <a:gd name="connsiteX51" fmla="*/ 314740 w 575551"/>
              <a:gd name="connsiteY51" fmla="*/ 65429 h 574680"/>
              <a:gd name="connsiteX52" fmla="*/ 307478 w 575551"/>
              <a:gd name="connsiteY52" fmla="*/ 33198 h 574680"/>
              <a:gd name="connsiteX53" fmla="*/ 327652 w 575551"/>
              <a:gd name="connsiteY53" fmla="*/ 2579 h 574680"/>
              <a:gd name="connsiteX54" fmla="*/ 338142 w 575551"/>
              <a:gd name="connsiteY54" fmla="*/ 9831 h 574680"/>
              <a:gd name="connsiteX55" fmla="*/ 340563 w 575551"/>
              <a:gd name="connsiteY55" fmla="*/ 21917 h 574680"/>
              <a:gd name="connsiteX56" fmla="*/ 343791 w 575551"/>
              <a:gd name="connsiteY56" fmla="*/ 52537 h 574680"/>
              <a:gd name="connsiteX57" fmla="*/ 388981 w 575551"/>
              <a:gd name="connsiteY57" fmla="*/ 81545 h 574680"/>
              <a:gd name="connsiteX58" fmla="*/ 409155 w 575551"/>
              <a:gd name="connsiteY58" fmla="*/ 76710 h 574680"/>
              <a:gd name="connsiteX59" fmla="*/ 430943 w 575551"/>
              <a:gd name="connsiteY59" fmla="*/ 57372 h 574680"/>
              <a:gd name="connsiteX60" fmla="*/ 441433 w 575551"/>
              <a:gd name="connsiteY60" fmla="*/ 50120 h 574680"/>
              <a:gd name="connsiteX61" fmla="*/ 454345 w 575551"/>
              <a:gd name="connsiteY61" fmla="*/ 52537 h 574680"/>
              <a:gd name="connsiteX62" fmla="*/ 517288 w 575551"/>
              <a:gd name="connsiteY62" fmla="*/ 113776 h 574680"/>
              <a:gd name="connsiteX63" fmla="*/ 519709 w 575551"/>
              <a:gd name="connsiteY63" fmla="*/ 125863 h 574680"/>
              <a:gd name="connsiteX64" fmla="*/ 513253 w 575551"/>
              <a:gd name="connsiteY64" fmla="*/ 137143 h 574680"/>
              <a:gd name="connsiteX65" fmla="*/ 493886 w 575551"/>
              <a:gd name="connsiteY65" fmla="*/ 160511 h 574680"/>
              <a:gd name="connsiteX66" fmla="*/ 522130 w 575551"/>
              <a:gd name="connsiteY66" fmla="*/ 224167 h 574680"/>
              <a:gd name="connsiteX67" fmla="*/ 551987 w 575551"/>
              <a:gd name="connsiteY67" fmla="*/ 225779 h 574680"/>
              <a:gd name="connsiteX68" fmla="*/ 564092 w 575551"/>
              <a:gd name="connsiteY68" fmla="*/ 227391 h 574680"/>
              <a:gd name="connsiteX69" fmla="*/ 571354 w 575551"/>
              <a:gd name="connsiteY69" fmla="*/ 238671 h 574680"/>
              <a:gd name="connsiteX70" fmla="*/ 572968 w 575551"/>
              <a:gd name="connsiteY70" fmla="*/ 326501 h 574680"/>
              <a:gd name="connsiteX71" fmla="*/ 566513 w 575551"/>
              <a:gd name="connsiteY71" fmla="*/ 336976 h 574680"/>
              <a:gd name="connsiteX72" fmla="*/ 553601 w 575551"/>
              <a:gd name="connsiteY72" fmla="*/ 339393 h 574680"/>
              <a:gd name="connsiteX73" fmla="*/ 522937 w 575551"/>
              <a:gd name="connsiteY73" fmla="*/ 342617 h 574680"/>
              <a:gd name="connsiteX74" fmla="*/ 497921 w 575551"/>
              <a:gd name="connsiteY74" fmla="*/ 407884 h 574680"/>
              <a:gd name="connsiteX75" fmla="*/ 518095 w 575551"/>
              <a:gd name="connsiteY75" fmla="*/ 429640 h 574680"/>
              <a:gd name="connsiteX76" fmla="*/ 526164 w 575551"/>
              <a:gd name="connsiteY76" fmla="*/ 440116 h 574680"/>
              <a:gd name="connsiteX77" fmla="*/ 522937 w 575551"/>
              <a:gd name="connsiteY77" fmla="*/ 453008 h 574680"/>
              <a:gd name="connsiteX78" fmla="*/ 461607 w 575551"/>
              <a:gd name="connsiteY78" fmla="*/ 516664 h 574680"/>
              <a:gd name="connsiteX79" fmla="*/ 449503 w 575551"/>
              <a:gd name="connsiteY79" fmla="*/ 519082 h 574680"/>
              <a:gd name="connsiteX80" fmla="*/ 438205 w 575551"/>
              <a:gd name="connsiteY80" fmla="*/ 511830 h 574680"/>
              <a:gd name="connsiteX81" fmla="*/ 414804 w 575551"/>
              <a:gd name="connsiteY81" fmla="*/ 492491 h 574680"/>
              <a:gd name="connsiteX82" fmla="*/ 397050 w 575551"/>
              <a:gd name="connsiteY82" fmla="*/ 489268 h 574680"/>
              <a:gd name="connsiteX83" fmla="*/ 351054 w 575551"/>
              <a:gd name="connsiteY83" fmla="*/ 520693 h 574680"/>
              <a:gd name="connsiteX84" fmla="*/ 349440 w 575551"/>
              <a:gd name="connsiteY84" fmla="*/ 550507 h 574680"/>
              <a:gd name="connsiteX85" fmla="*/ 347826 w 575551"/>
              <a:gd name="connsiteY85" fmla="*/ 563399 h 574680"/>
              <a:gd name="connsiteX86" fmla="*/ 336528 w 575551"/>
              <a:gd name="connsiteY86" fmla="*/ 570651 h 574680"/>
              <a:gd name="connsiteX87" fmla="*/ 288110 w 575551"/>
              <a:gd name="connsiteY87" fmla="*/ 574680 h 574680"/>
              <a:gd name="connsiteX88" fmla="*/ 248569 w 575551"/>
              <a:gd name="connsiteY88" fmla="*/ 572263 h 574680"/>
              <a:gd name="connsiteX89" fmla="*/ 237272 w 575551"/>
              <a:gd name="connsiteY89" fmla="*/ 565011 h 574680"/>
              <a:gd name="connsiteX90" fmla="*/ 234851 w 575551"/>
              <a:gd name="connsiteY90" fmla="*/ 552924 h 574680"/>
              <a:gd name="connsiteX91" fmla="*/ 232430 w 575551"/>
              <a:gd name="connsiteY91" fmla="*/ 521499 h 574680"/>
              <a:gd name="connsiteX92" fmla="*/ 187240 w 575551"/>
              <a:gd name="connsiteY92" fmla="*/ 492491 h 574680"/>
              <a:gd name="connsiteX93" fmla="*/ 167066 w 575551"/>
              <a:gd name="connsiteY93" fmla="*/ 496520 h 574680"/>
              <a:gd name="connsiteX94" fmla="*/ 144471 w 575551"/>
              <a:gd name="connsiteY94" fmla="*/ 516664 h 574680"/>
              <a:gd name="connsiteX95" fmla="*/ 133981 w 575551"/>
              <a:gd name="connsiteY95" fmla="*/ 524722 h 574680"/>
              <a:gd name="connsiteX96" fmla="*/ 121069 w 575551"/>
              <a:gd name="connsiteY96" fmla="*/ 522305 h 574680"/>
              <a:gd name="connsiteX97" fmla="*/ 58126 w 575551"/>
              <a:gd name="connsiteY97" fmla="*/ 460260 h 574680"/>
              <a:gd name="connsiteX98" fmla="*/ 54898 w 575551"/>
              <a:gd name="connsiteY98" fmla="*/ 448173 h 574680"/>
              <a:gd name="connsiteX99" fmla="*/ 62161 w 575551"/>
              <a:gd name="connsiteY99" fmla="*/ 436892 h 574680"/>
              <a:gd name="connsiteX100" fmla="*/ 82335 w 575551"/>
              <a:gd name="connsiteY100" fmla="*/ 413525 h 574680"/>
              <a:gd name="connsiteX101" fmla="*/ 81528 w 575551"/>
              <a:gd name="connsiteY101" fmla="*/ 375653 h 574680"/>
              <a:gd name="connsiteX102" fmla="*/ 54091 w 575551"/>
              <a:gd name="connsiteY102" fmla="*/ 349869 h 574680"/>
              <a:gd name="connsiteX103" fmla="*/ 24234 w 575551"/>
              <a:gd name="connsiteY103" fmla="*/ 348257 h 574680"/>
              <a:gd name="connsiteX104" fmla="*/ 11322 w 575551"/>
              <a:gd name="connsiteY104" fmla="*/ 346645 h 574680"/>
              <a:gd name="connsiteX105" fmla="*/ 4060 w 575551"/>
              <a:gd name="connsiteY105" fmla="*/ 335365 h 574680"/>
              <a:gd name="connsiteX106" fmla="*/ 3253 w 575551"/>
              <a:gd name="connsiteY106" fmla="*/ 247535 h 574680"/>
              <a:gd name="connsiteX107" fmla="*/ 9708 w 575551"/>
              <a:gd name="connsiteY107" fmla="*/ 236254 h 574680"/>
              <a:gd name="connsiteX108" fmla="*/ 22620 w 575551"/>
              <a:gd name="connsiteY108" fmla="*/ 233837 h 574680"/>
              <a:gd name="connsiteX109" fmla="*/ 53284 w 575551"/>
              <a:gd name="connsiteY109" fmla="*/ 230614 h 574680"/>
              <a:gd name="connsiteX110" fmla="*/ 79107 w 575551"/>
              <a:gd name="connsiteY110" fmla="*/ 204023 h 574680"/>
              <a:gd name="connsiteX111" fmla="*/ 78300 w 575551"/>
              <a:gd name="connsiteY111" fmla="*/ 166152 h 574680"/>
              <a:gd name="connsiteX112" fmla="*/ 58126 w 575551"/>
              <a:gd name="connsiteY112" fmla="*/ 144395 h 574680"/>
              <a:gd name="connsiteX113" fmla="*/ 50864 w 575551"/>
              <a:gd name="connsiteY113" fmla="*/ 133920 h 574680"/>
              <a:gd name="connsiteX114" fmla="*/ 53284 w 575551"/>
              <a:gd name="connsiteY114" fmla="*/ 121028 h 574680"/>
              <a:gd name="connsiteX115" fmla="*/ 114614 w 575551"/>
              <a:gd name="connsiteY115" fmla="*/ 58177 h 574680"/>
              <a:gd name="connsiteX116" fmla="*/ 127525 w 575551"/>
              <a:gd name="connsiteY116" fmla="*/ 54954 h 574680"/>
              <a:gd name="connsiteX117" fmla="*/ 138015 w 575551"/>
              <a:gd name="connsiteY117" fmla="*/ 62206 h 574680"/>
              <a:gd name="connsiteX118" fmla="*/ 161417 w 575551"/>
              <a:gd name="connsiteY118" fmla="*/ 81545 h 574680"/>
              <a:gd name="connsiteX119" fmla="*/ 179171 w 575551"/>
              <a:gd name="connsiteY119" fmla="*/ 84768 h 574680"/>
              <a:gd name="connsiteX120" fmla="*/ 225167 w 575551"/>
              <a:gd name="connsiteY120" fmla="*/ 53343 h 574680"/>
              <a:gd name="connsiteX121" fmla="*/ 226781 w 575551"/>
              <a:gd name="connsiteY121" fmla="*/ 24335 h 574680"/>
              <a:gd name="connsiteX122" fmla="*/ 229202 w 575551"/>
              <a:gd name="connsiteY122" fmla="*/ 11442 h 574680"/>
              <a:gd name="connsiteX123" fmla="*/ 239693 w 575551"/>
              <a:gd name="connsiteY123" fmla="*/ 4190 h 574680"/>
              <a:gd name="connsiteX124" fmla="*/ 327652 w 575551"/>
              <a:gd name="connsiteY124" fmla="*/ 2579 h 57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575551" h="574680">
                <a:moveTo>
                  <a:pt x="288111" y="195956"/>
                </a:moveTo>
                <a:cubicBezTo>
                  <a:pt x="275198" y="195956"/>
                  <a:pt x="262286" y="199179"/>
                  <a:pt x="250987" y="204012"/>
                </a:cubicBezTo>
                <a:cubicBezTo>
                  <a:pt x="204987" y="224958"/>
                  <a:pt x="184004" y="278933"/>
                  <a:pt x="204180" y="324853"/>
                </a:cubicBezTo>
                <a:cubicBezTo>
                  <a:pt x="218706" y="357882"/>
                  <a:pt x="251794" y="378828"/>
                  <a:pt x="288111" y="378828"/>
                </a:cubicBezTo>
                <a:cubicBezTo>
                  <a:pt x="301023" y="378828"/>
                  <a:pt x="313128" y="376411"/>
                  <a:pt x="325234" y="370772"/>
                </a:cubicBezTo>
                <a:cubicBezTo>
                  <a:pt x="371234" y="350632"/>
                  <a:pt x="392217" y="296657"/>
                  <a:pt x="371234" y="250737"/>
                </a:cubicBezTo>
                <a:cubicBezTo>
                  <a:pt x="356708" y="217708"/>
                  <a:pt x="323620" y="195956"/>
                  <a:pt x="288111" y="195956"/>
                </a:cubicBezTo>
                <a:close/>
                <a:moveTo>
                  <a:pt x="288111" y="163732"/>
                </a:moveTo>
                <a:cubicBezTo>
                  <a:pt x="336532" y="163732"/>
                  <a:pt x="380919" y="192734"/>
                  <a:pt x="401094" y="237042"/>
                </a:cubicBezTo>
                <a:cubicBezTo>
                  <a:pt x="428533" y="299879"/>
                  <a:pt x="400287" y="372383"/>
                  <a:pt x="338146" y="400579"/>
                </a:cubicBezTo>
                <a:cubicBezTo>
                  <a:pt x="322006" y="407830"/>
                  <a:pt x="305058" y="411052"/>
                  <a:pt x="288111" y="411052"/>
                </a:cubicBezTo>
                <a:cubicBezTo>
                  <a:pt x="238882" y="411052"/>
                  <a:pt x="194496" y="382050"/>
                  <a:pt x="175127" y="337742"/>
                </a:cubicBezTo>
                <a:cubicBezTo>
                  <a:pt x="146881" y="275711"/>
                  <a:pt x="175127" y="202401"/>
                  <a:pt x="237268" y="175011"/>
                </a:cubicBezTo>
                <a:cubicBezTo>
                  <a:pt x="253408" y="167760"/>
                  <a:pt x="270356" y="163732"/>
                  <a:pt x="288111" y="163732"/>
                </a:cubicBezTo>
                <a:close/>
                <a:moveTo>
                  <a:pt x="307478" y="33198"/>
                </a:moveTo>
                <a:cubicBezTo>
                  <a:pt x="292145" y="31587"/>
                  <a:pt x="276006" y="32392"/>
                  <a:pt x="260674" y="34004"/>
                </a:cubicBezTo>
                <a:cubicBezTo>
                  <a:pt x="260674" y="44479"/>
                  <a:pt x="259060" y="54954"/>
                  <a:pt x="255025" y="64624"/>
                </a:cubicBezTo>
                <a:cubicBezTo>
                  <a:pt x="242921" y="96049"/>
                  <a:pt x="212256" y="116999"/>
                  <a:pt x="179171" y="116999"/>
                </a:cubicBezTo>
                <a:cubicBezTo>
                  <a:pt x="168680" y="116999"/>
                  <a:pt x="158997" y="115387"/>
                  <a:pt x="150120" y="111359"/>
                </a:cubicBezTo>
                <a:cubicBezTo>
                  <a:pt x="139629" y="107330"/>
                  <a:pt x="129946" y="101689"/>
                  <a:pt x="121876" y="93631"/>
                </a:cubicBezTo>
                <a:cubicBezTo>
                  <a:pt x="109772" y="103301"/>
                  <a:pt x="99281" y="114582"/>
                  <a:pt x="88791" y="127474"/>
                </a:cubicBezTo>
                <a:cubicBezTo>
                  <a:pt x="96860" y="134726"/>
                  <a:pt x="103316" y="143590"/>
                  <a:pt x="107351" y="153259"/>
                </a:cubicBezTo>
                <a:cubicBezTo>
                  <a:pt x="116228" y="172598"/>
                  <a:pt x="117034" y="195160"/>
                  <a:pt x="108965" y="215304"/>
                </a:cubicBezTo>
                <a:cubicBezTo>
                  <a:pt x="100895" y="235448"/>
                  <a:pt x="86370" y="251564"/>
                  <a:pt x="66196" y="260427"/>
                </a:cubicBezTo>
                <a:cubicBezTo>
                  <a:pt x="55705" y="265262"/>
                  <a:pt x="44408" y="267679"/>
                  <a:pt x="33110" y="267679"/>
                </a:cubicBezTo>
                <a:cubicBezTo>
                  <a:pt x="31496" y="282989"/>
                  <a:pt x="32303" y="299105"/>
                  <a:pt x="33917" y="314414"/>
                </a:cubicBezTo>
                <a:cubicBezTo>
                  <a:pt x="44408" y="313609"/>
                  <a:pt x="55705" y="316026"/>
                  <a:pt x="65389" y="320055"/>
                </a:cubicBezTo>
                <a:cubicBezTo>
                  <a:pt x="85563" y="327307"/>
                  <a:pt x="101702" y="342617"/>
                  <a:pt x="110579" y="362761"/>
                </a:cubicBezTo>
                <a:cubicBezTo>
                  <a:pt x="119455" y="382100"/>
                  <a:pt x="120262" y="404661"/>
                  <a:pt x="112193" y="424806"/>
                </a:cubicBezTo>
                <a:cubicBezTo>
                  <a:pt x="108158" y="435281"/>
                  <a:pt x="101702" y="444950"/>
                  <a:pt x="93633" y="453008"/>
                </a:cubicBezTo>
                <a:cubicBezTo>
                  <a:pt x="104123" y="465095"/>
                  <a:pt x="115421" y="476375"/>
                  <a:pt x="127525" y="486045"/>
                </a:cubicBezTo>
                <a:cubicBezTo>
                  <a:pt x="134788" y="477987"/>
                  <a:pt x="143664" y="471541"/>
                  <a:pt x="154155" y="467512"/>
                </a:cubicBezTo>
                <a:cubicBezTo>
                  <a:pt x="164645" y="462677"/>
                  <a:pt x="175943" y="460260"/>
                  <a:pt x="187240" y="460260"/>
                </a:cubicBezTo>
                <a:cubicBezTo>
                  <a:pt x="219519" y="460260"/>
                  <a:pt x="248569" y="478793"/>
                  <a:pt x="261481" y="508606"/>
                </a:cubicBezTo>
                <a:cubicBezTo>
                  <a:pt x="266323" y="519082"/>
                  <a:pt x="268743" y="530362"/>
                  <a:pt x="268743" y="541643"/>
                </a:cubicBezTo>
                <a:cubicBezTo>
                  <a:pt x="284076" y="543255"/>
                  <a:pt x="300215" y="543255"/>
                  <a:pt x="315547" y="541643"/>
                </a:cubicBezTo>
                <a:cubicBezTo>
                  <a:pt x="315547" y="530362"/>
                  <a:pt x="317161" y="519082"/>
                  <a:pt x="321196" y="508606"/>
                </a:cubicBezTo>
                <a:cubicBezTo>
                  <a:pt x="333300" y="477987"/>
                  <a:pt x="363965" y="457037"/>
                  <a:pt x="397050" y="457037"/>
                </a:cubicBezTo>
                <a:cubicBezTo>
                  <a:pt x="406734" y="457037"/>
                  <a:pt x="417224" y="458648"/>
                  <a:pt x="426101" y="461871"/>
                </a:cubicBezTo>
                <a:cubicBezTo>
                  <a:pt x="437399" y="466706"/>
                  <a:pt x="446275" y="472347"/>
                  <a:pt x="454345" y="481210"/>
                </a:cubicBezTo>
                <a:cubicBezTo>
                  <a:pt x="466449" y="470735"/>
                  <a:pt x="477747" y="459454"/>
                  <a:pt x="487430" y="446562"/>
                </a:cubicBezTo>
                <a:cubicBezTo>
                  <a:pt x="479361" y="439310"/>
                  <a:pt x="472905" y="430446"/>
                  <a:pt x="468870" y="420777"/>
                </a:cubicBezTo>
                <a:cubicBezTo>
                  <a:pt x="450310" y="379682"/>
                  <a:pt x="468870" y="331336"/>
                  <a:pt x="510025" y="313609"/>
                </a:cubicBezTo>
                <a:cubicBezTo>
                  <a:pt x="520516" y="308774"/>
                  <a:pt x="531006" y="306357"/>
                  <a:pt x="543111" y="306357"/>
                </a:cubicBezTo>
                <a:cubicBezTo>
                  <a:pt x="543918" y="290241"/>
                  <a:pt x="543918" y="274931"/>
                  <a:pt x="541497" y="258816"/>
                </a:cubicBezTo>
                <a:cubicBezTo>
                  <a:pt x="531006" y="259622"/>
                  <a:pt x="520516" y="258010"/>
                  <a:pt x="510832" y="253981"/>
                </a:cubicBezTo>
                <a:cubicBezTo>
                  <a:pt x="468870" y="237866"/>
                  <a:pt x="447889" y="190325"/>
                  <a:pt x="464028" y="149230"/>
                </a:cubicBezTo>
                <a:cubicBezTo>
                  <a:pt x="468063" y="138755"/>
                  <a:pt x="473712" y="129086"/>
                  <a:pt x="481781" y="121028"/>
                </a:cubicBezTo>
                <a:cubicBezTo>
                  <a:pt x="471291" y="108941"/>
                  <a:pt x="459993" y="98466"/>
                  <a:pt x="447889" y="88797"/>
                </a:cubicBezTo>
                <a:cubicBezTo>
                  <a:pt x="440626" y="96049"/>
                  <a:pt x="431750" y="102495"/>
                  <a:pt x="422066" y="106524"/>
                </a:cubicBezTo>
                <a:cubicBezTo>
                  <a:pt x="411576" y="111359"/>
                  <a:pt x="400278" y="113776"/>
                  <a:pt x="388981" y="113776"/>
                </a:cubicBezTo>
                <a:cubicBezTo>
                  <a:pt x="356702" y="113776"/>
                  <a:pt x="327652" y="94437"/>
                  <a:pt x="314740" y="65429"/>
                </a:cubicBezTo>
                <a:cubicBezTo>
                  <a:pt x="309898" y="54954"/>
                  <a:pt x="307478" y="44479"/>
                  <a:pt x="307478" y="33198"/>
                </a:cubicBezTo>
                <a:close/>
                <a:moveTo>
                  <a:pt x="327652" y="2579"/>
                </a:moveTo>
                <a:cubicBezTo>
                  <a:pt x="331686" y="3385"/>
                  <a:pt x="335721" y="5802"/>
                  <a:pt x="338142" y="9831"/>
                </a:cubicBezTo>
                <a:cubicBezTo>
                  <a:pt x="340563" y="13054"/>
                  <a:pt x="341370" y="17889"/>
                  <a:pt x="340563" y="21917"/>
                </a:cubicBezTo>
                <a:cubicBezTo>
                  <a:pt x="338949" y="32392"/>
                  <a:pt x="339756" y="42868"/>
                  <a:pt x="343791" y="52537"/>
                </a:cubicBezTo>
                <a:cubicBezTo>
                  <a:pt x="351861" y="70264"/>
                  <a:pt x="369614" y="81545"/>
                  <a:pt x="388981" y="81545"/>
                </a:cubicBezTo>
                <a:cubicBezTo>
                  <a:pt x="395436" y="81545"/>
                  <a:pt x="402699" y="79933"/>
                  <a:pt x="409155" y="76710"/>
                </a:cubicBezTo>
                <a:cubicBezTo>
                  <a:pt x="418031" y="72681"/>
                  <a:pt x="425294" y="66235"/>
                  <a:pt x="430943" y="57372"/>
                </a:cubicBezTo>
                <a:cubicBezTo>
                  <a:pt x="433364" y="54148"/>
                  <a:pt x="437399" y="50925"/>
                  <a:pt x="441433" y="50120"/>
                </a:cubicBezTo>
                <a:cubicBezTo>
                  <a:pt x="445468" y="49314"/>
                  <a:pt x="450310" y="50120"/>
                  <a:pt x="454345" y="52537"/>
                </a:cubicBezTo>
                <a:cubicBezTo>
                  <a:pt x="477747" y="69458"/>
                  <a:pt x="499535" y="90408"/>
                  <a:pt x="517288" y="113776"/>
                </a:cubicBezTo>
                <a:cubicBezTo>
                  <a:pt x="519709" y="116999"/>
                  <a:pt x="520516" y="121834"/>
                  <a:pt x="519709" y="125863"/>
                </a:cubicBezTo>
                <a:cubicBezTo>
                  <a:pt x="519709" y="130697"/>
                  <a:pt x="516481" y="134726"/>
                  <a:pt x="513253" y="137143"/>
                </a:cubicBezTo>
                <a:cubicBezTo>
                  <a:pt x="504376" y="142784"/>
                  <a:pt x="497114" y="150842"/>
                  <a:pt x="493886" y="160511"/>
                </a:cubicBezTo>
                <a:cubicBezTo>
                  <a:pt x="484202" y="185490"/>
                  <a:pt x="497114" y="214498"/>
                  <a:pt x="522130" y="224167"/>
                </a:cubicBezTo>
                <a:cubicBezTo>
                  <a:pt x="531813" y="227391"/>
                  <a:pt x="541497" y="228196"/>
                  <a:pt x="551987" y="225779"/>
                </a:cubicBezTo>
                <a:cubicBezTo>
                  <a:pt x="556022" y="224167"/>
                  <a:pt x="560864" y="224973"/>
                  <a:pt x="564092" y="227391"/>
                </a:cubicBezTo>
                <a:cubicBezTo>
                  <a:pt x="568126" y="229808"/>
                  <a:pt x="570547" y="233837"/>
                  <a:pt x="571354" y="238671"/>
                </a:cubicBezTo>
                <a:cubicBezTo>
                  <a:pt x="576196" y="267679"/>
                  <a:pt x="577003" y="296687"/>
                  <a:pt x="572968" y="326501"/>
                </a:cubicBezTo>
                <a:cubicBezTo>
                  <a:pt x="572161" y="330530"/>
                  <a:pt x="569740" y="334559"/>
                  <a:pt x="566513" y="336976"/>
                </a:cubicBezTo>
                <a:cubicBezTo>
                  <a:pt x="562478" y="339393"/>
                  <a:pt x="558443" y="341005"/>
                  <a:pt x="553601" y="339393"/>
                </a:cubicBezTo>
                <a:cubicBezTo>
                  <a:pt x="543111" y="337782"/>
                  <a:pt x="532620" y="338588"/>
                  <a:pt x="522937" y="342617"/>
                </a:cubicBezTo>
                <a:cubicBezTo>
                  <a:pt x="498728" y="353897"/>
                  <a:pt x="487430" y="382905"/>
                  <a:pt x="497921" y="407884"/>
                </a:cubicBezTo>
                <a:cubicBezTo>
                  <a:pt x="501956" y="416748"/>
                  <a:pt x="509218" y="424806"/>
                  <a:pt x="518095" y="429640"/>
                </a:cubicBezTo>
                <a:cubicBezTo>
                  <a:pt x="522130" y="432058"/>
                  <a:pt x="524550" y="436087"/>
                  <a:pt x="526164" y="440116"/>
                </a:cubicBezTo>
                <a:cubicBezTo>
                  <a:pt x="526971" y="444950"/>
                  <a:pt x="526164" y="448979"/>
                  <a:pt x="522937" y="453008"/>
                </a:cubicBezTo>
                <a:cubicBezTo>
                  <a:pt x="505990" y="477181"/>
                  <a:pt x="485816" y="498937"/>
                  <a:pt x="461607" y="516664"/>
                </a:cubicBezTo>
                <a:cubicBezTo>
                  <a:pt x="458380" y="519082"/>
                  <a:pt x="453538" y="520693"/>
                  <a:pt x="449503" y="519082"/>
                </a:cubicBezTo>
                <a:cubicBezTo>
                  <a:pt x="444661" y="518276"/>
                  <a:pt x="440626" y="515858"/>
                  <a:pt x="438205" y="511830"/>
                </a:cubicBezTo>
                <a:cubicBezTo>
                  <a:pt x="432557" y="502966"/>
                  <a:pt x="424487" y="495714"/>
                  <a:pt x="414804" y="492491"/>
                </a:cubicBezTo>
                <a:cubicBezTo>
                  <a:pt x="409155" y="490074"/>
                  <a:pt x="403506" y="489268"/>
                  <a:pt x="397050" y="489268"/>
                </a:cubicBezTo>
                <a:cubicBezTo>
                  <a:pt x="376876" y="489268"/>
                  <a:pt x="358316" y="501355"/>
                  <a:pt x="351054" y="520693"/>
                </a:cubicBezTo>
                <a:cubicBezTo>
                  <a:pt x="347826" y="530362"/>
                  <a:pt x="347019" y="540838"/>
                  <a:pt x="349440" y="550507"/>
                </a:cubicBezTo>
                <a:cubicBezTo>
                  <a:pt x="351054" y="555342"/>
                  <a:pt x="350247" y="559370"/>
                  <a:pt x="347826" y="563399"/>
                </a:cubicBezTo>
                <a:cubicBezTo>
                  <a:pt x="345405" y="567428"/>
                  <a:pt x="341370" y="569845"/>
                  <a:pt x="336528" y="570651"/>
                </a:cubicBezTo>
                <a:cubicBezTo>
                  <a:pt x="321196" y="573874"/>
                  <a:pt x="304250" y="574680"/>
                  <a:pt x="288110" y="574680"/>
                </a:cubicBezTo>
                <a:cubicBezTo>
                  <a:pt x="275199" y="574680"/>
                  <a:pt x="261481" y="573874"/>
                  <a:pt x="248569" y="572263"/>
                </a:cubicBezTo>
                <a:cubicBezTo>
                  <a:pt x="243728" y="571457"/>
                  <a:pt x="239693" y="569040"/>
                  <a:pt x="237272" y="565011"/>
                </a:cubicBezTo>
                <a:cubicBezTo>
                  <a:pt x="234851" y="561788"/>
                  <a:pt x="234044" y="556953"/>
                  <a:pt x="234851" y="552924"/>
                </a:cubicBezTo>
                <a:cubicBezTo>
                  <a:pt x="237272" y="542449"/>
                  <a:pt x="236465" y="531168"/>
                  <a:pt x="232430" y="521499"/>
                </a:cubicBezTo>
                <a:cubicBezTo>
                  <a:pt x="224360" y="503772"/>
                  <a:pt x="206607" y="492491"/>
                  <a:pt x="187240" y="492491"/>
                </a:cubicBezTo>
                <a:cubicBezTo>
                  <a:pt x="179978" y="492491"/>
                  <a:pt x="173522" y="494103"/>
                  <a:pt x="167066" y="496520"/>
                </a:cubicBezTo>
                <a:cubicBezTo>
                  <a:pt x="157383" y="500549"/>
                  <a:pt x="150120" y="507801"/>
                  <a:pt x="144471" y="516664"/>
                </a:cubicBezTo>
                <a:cubicBezTo>
                  <a:pt x="142050" y="520693"/>
                  <a:pt x="138822" y="523916"/>
                  <a:pt x="133981" y="524722"/>
                </a:cubicBezTo>
                <a:cubicBezTo>
                  <a:pt x="129946" y="525528"/>
                  <a:pt x="125104" y="524722"/>
                  <a:pt x="121069" y="522305"/>
                </a:cubicBezTo>
                <a:cubicBezTo>
                  <a:pt x="96860" y="504578"/>
                  <a:pt x="75879" y="484433"/>
                  <a:pt x="58126" y="460260"/>
                </a:cubicBezTo>
                <a:cubicBezTo>
                  <a:pt x="54898" y="457037"/>
                  <a:pt x="54091" y="452202"/>
                  <a:pt x="54898" y="448173"/>
                </a:cubicBezTo>
                <a:cubicBezTo>
                  <a:pt x="55705" y="443339"/>
                  <a:pt x="58126" y="439310"/>
                  <a:pt x="62161" y="436892"/>
                </a:cubicBezTo>
                <a:cubicBezTo>
                  <a:pt x="71845" y="431252"/>
                  <a:pt x="78300" y="423194"/>
                  <a:pt x="82335" y="413525"/>
                </a:cubicBezTo>
                <a:cubicBezTo>
                  <a:pt x="87177" y="400632"/>
                  <a:pt x="86370" y="387740"/>
                  <a:pt x="81528" y="375653"/>
                </a:cubicBezTo>
                <a:cubicBezTo>
                  <a:pt x="75879" y="363567"/>
                  <a:pt x="66196" y="354703"/>
                  <a:pt x="54091" y="349869"/>
                </a:cubicBezTo>
                <a:cubicBezTo>
                  <a:pt x="44408" y="345840"/>
                  <a:pt x="33917" y="345840"/>
                  <a:pt x="24234" y="348257"/>
                </a:cubicBezTo>
                <a:cubicBezTo>
                  <a:pt x="19392" y="349063"/>
                  <a:pt x="15357" y="349063"/>
                  <a:pt x="11322" y="346645"/>
                </a:cubicBezTo>
                <a:cubicBezTo>
                  <a:pt x="7288" y="343422"/>
                  <a:pt x="4867" y="340199"/>
                  <a:pt x="4060" y="335365"/>
                </a:cubicBezTo>
                <a:cubicBezTo>
                  <a:pt x="-782" y="306357"/>
                  <a:pt x="-1589" y="276543"/>
                  <a:pt x="3253" y="247535"/>
                </a:cubicBezTo>
                <a:cubicBezTo>
                  <a:pt x="3253" y="242700"/>
                  <a:pt x="5674" y="238671"/>
                  <a:pt x="9708" y="236254"/>
                </a:cubicBezTo>
                <a:cubicBezTo>
                  <a:pt x="13743" y="233837"/>
                  <a:pt x="17778" y="233031"/>
                  <a:pt x="22620" y="233837"/>
                </a:cubicBezTo>
                <a:cubicBezTo>
                  <a:pt x="33110" y="236254"/>
                  <a:pt x="43601" y="235448"/>
                  <a:pt x="53284" y="230614"/>
                </a:cubicBezTo>
                <a:cubicBezTo>
                  <a:pt x="65389" y="225779"/>
                  <a:pt x="74265" y="216110"/>
                  <a:pt x="79107" y="204023"/>
                </a:cubicBezTo>
                <a:cubicBezTo>
                  <a:pt x="83949" y="191131"/>
                  <a:pt x="83142" y="178238"/>
                  <a:pt x="78300" y="166152"/>
                </a:cubicBezTo>
                <a:cubicBezTo>
                  <a:pt x="73459" y="157288"/>
                  <a:pt x="67003" y="149230"/>
                  <a:pt x="58126" y="144395"/>
                </a:cubicBezTo>
                <a:cubicBezTo>
                  <a:pt x="54091" y="141978"/>
                  <a:pt x="51671" y="137949"/>
                  <a:pt x="50864" y="133920"/>
                </a:cubicBezTo>
                <a:cubicBezTo>
                  <a:pt x="50057" y="129086"/>
                  <a:pt x="50864" y="124251"/>
                  <a:pt x="53284" y="121028"/>
                </a:cubicBezTo>
                <a:cubicBezTo>
                  <a:pt x="70231" y="96855"/>
                  <a:pt x="91212" y="75904"/>
                  <a:pt x="114614" y="58177"/>
                </a:cubicBezTo>
                <a:cubicBezTo>
                  <a:pt x="118648" y="55760"/>
                  <a:pt x="122683" y="54148"/>
                  <a:pt x="127525" y="54954"/>
                </a:cubicBezTo>
                <a:cubicBezTo>
                  <a:pt x="131560" y="55760"/>
                  <a:pt x="135595" y="58177"/>
                  <a:pt x="138015" y="62206"/>
                </a:cubicBezTo>
                <a:cubicBezTo>
                  <a:pt x="143664" y="71070"/>
                  <a:pt x="151734" y="77516"/>
                  <a:pt x="161417" y="81545"/>
                </a:cubicBezTo>
                <a:cubicBezTo>
                  <a:pt x="167066" y="83962"/>
                  <a:pt x="172715" y="84768"/>
                  <a:pt x="179171" y="84768"/>
                </a:cubicBezTo>
                <a:cubicBezTo>
                  <a:pt x="199345" y="84768"/>
                  <a:pt x="217905" y="71876"/>
                  <a:pt x="225167" y="53343"/>
                </a:cubicBezTo>
                <a:cubicBezTo>
                  <a:pt x="228395" y="43673"/>
                  <a:pt x="229202" y="34004"/>
                  <a:pt x="226781" y="24335"/>
                </a:cubicBezTo>
                <a:cubicBezTo>
                  <a:pt x="225974" y="19500"/>
                  <a:pt x="226781" y="14665"/>
                  <a:pt x="229202" y="11442"/>
                </a:cubicBezTo>
                <a:cubicBezTo>
                  <a:pt x="231623" y="7413"/>
                  <a:pt x="235658" y="4996"/>
                  <a:pt x="239693" y="4190"/>
                </a:cubicBezTo>
                <a:cubicBezTo>
                  <a:pt x="268743" y="-644"/>
                  <a:pt x="297794" y="-1450"/>
                  <a:pt x="327652" y="25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big-heart_77483"/>
          <p:cNvSpPr>
            <a:spLocks noChangeAspect="1"/>
          </p:cNvSpPr>
          <p:nvPr/>
        </p:nvSpPr>
        <p:spPr bwMode="auto">
          <a:xfrm>
            <a:off x="4579868" y="3633140"/>
            <a:ext cx="336579" cy="309040"/>
          </a:xfrm>
          <a:custGeom>
            <a:avLst/>
            <a:gdLst>
              <a:gd name="T0" fmla="*/ 2762 w 3307"/>
              <a:gd name="T1" fmla="*/ 51 h 3041"/>
              <a:gd name="T2" fmla="*/ 633 w 3307"/>
              <a:gd name="T3" fmla="*/ 0 h 3041"/>
              <a:gd name="T4" fmla="*/ 20 w 3307"/>
              <a:gd name="T5" fmla="*/ 993 h 3041"/>
              <a:gd name="T6" fmla="*/ 1576 w 3307"/>
              <a:gd name="T7" fmla="*/ 3004 h 3041"/>
              <a:gd name="T8" fmla="*/ 1583 w 3307"/>
              <a:gd name="T9" fmla="*/ 3012 h 3041"/>
              <a:gd name="T10" fmla="*/ 1585 w 3307"/>
              <a:gd name="T11" fmla="*/ 3013 h 3041"/>
              <a:gd name="T12" fmla="*/ 1591 w 3307"/>
              <a:gd name="T13" fmla="*/ 3019 h 3041"/>
              <a:gd name="T14" fmla="*/ 1599 w 3307"/>
              <a:gd name="T15" fmla="*/ 3025 h 3041"/>
              <a:gd name="T16" fmla="*/ 1607 w 3307"/>
              <a:gd name="T17" fmla="*/ 3030 h 3041"/>
              <a:gd name="T18" fmla="*/ 1612 w 3307"/>
              <a:gd name="T19" fmla="*/ 3032 h 3041"/>
              <a:gd name="T20" fmla="*/ 1622 w 3307"/>
              <a:gd name="T21" fmla="*/ 3036 h 3041"/>
              <a:gd name="T22" fmla="*/ 1623 w 3307"/>
              <a:gd name="T23" fmla="*/ 3036 h 3041"/>
              <a:gd name="T24" fmla="*/ 1636 w 3307"/>
              <a:gd name="T25" fmla="*/ 3039 h 3041"/>
              <a:gd name="T26" fmla="*/ 1653 w 3307"/>
              <a:gd name="T27" fmla="*/ 3041 h 3041"/>
              <a:gd name="T28" fmla="*/ 1654 w 3307"/>
              <a:gd name="T29" fmla="*/ 3041 h 3041"/>
              <a:gd name="T30" fmla="*/ 1655 w 3307"/>
              <a:gd name="T31" fmla="*/ 3041 h 3041"/>
              <a:gd name="T32" fmla="*/ 1672 w 3307"/>
              <a:gd name="T33" fmla="*/ 3039 h 3041"/>
              <a:gd name="T34" fmla="*/ 1685 w 3307"/>
              <a:gd name="T35" fmla="*/ 3036 h 3041"/>
              <a:gd name="T36" fmla="*/ 1686 w 3307"/>
              <a:gd name="T37" fmla="*/ 3036 h 3041"/>
              <a:gd name="T38" fmla="*/ 1696 w 3307"/>
              <a:gd name="T39" fmla="*/ 3032 h 3041"/>
              <a:gd name="T40" fmla="*/ 1700 w 3307"/>
              <a:gd name="T41" fmla="*/ 3030 h 3041"/>
              <a:gd name="T42" fmla="*/ 1708 w 3307"/>
              <a:gd name="T43" fmla="*/ 3025 h 3041"/>
              <a:gd name="T44" fmla="*/ 1717 w 3307"/>
              <a:gd name="T45" fmla="*/ 3019 h 3041"/>
              <a:gd name="T46" fmla="*/ 1723 w 3307"/>
              <a:gd name="T47" fmla="*/ 3013 h 3041"/>
              <a:gd name="T48" fmla="*/ 1725 w 3307"/>
              <a:gd name="T49" fmla="*/ 3012 h 3041"/>
              <a:gd name="T50" fmla="*/ 1731 w 3307"/>
              <a:gd name="T51" fmla="*/ 3004 h 3041"/>
              <a:gd name="T52" fmla="*/ 3288 w 3307"/>
              <a:gd name="T53" fmla="*/ 993 h 3041"/>
              <a:gd name="T54" fmla="*/ 2134 w 3307"/>
              <a:gd name="T55" fmla="*/ 942 h 3041"/>
              <a:gd name="T56" fmla="*/ 1456 w 3307"/>
              <a:gd name="T57" fmla="*/ 200 h 3041"/>
              <a:gd name="T58" fmla="*/ 2141 w 3307"/>
              <a:gd name="T59" fmla="*/ 1142 h 3041"/>
              <a:gd name="T60" fmla="*/ 1166 w 3307"/>
              <a:gd name="T61" fmla="*/ 1142 h 3041"/>
              <a:gd name="T62" fmla="*/ 956 w 3307"/>
              <a:gd name="T63" fmla="*/ 1142 h 3041"/>
              <a:gd name="T64" fmla="*/ 317 w 3307"/>
              <a:gd name="T65" fmla="*/ 1142 h 3041"/>
              <a:gd name="T66" fmla="*/ 2352 w 3307"/>
              <a:gd name="T67" fmla="*/ 1142 h 3041"/>
              <a:gd name="T68" fmla="*/ 1918 w 3307"/>
              <a:gd name="T69" fmla="*/ 2458 h 3041"/>
              <a:gd name="T70" fmla="*/ 3030 w 3307"/>
              <a:gd name="T71" fmla="*/ 942 h 3041"/>
              <a:gd name="T72" fmla="*/ 2065 w 3307"/>
              <a:gd name="T73" fmla="*/ 200 h 3041"/>
              <a:gd name="T74" fmla="*/ 3030 w 3307"/>
              <a:gd name="T75" fmla="*/ 942 h 3041"/>
              <a:gd name="T76" fmla="*/ 1242 w 3307"/>
              <a:gd name="T77" fmla="*/ 200 h 3041"/>
              <a:gd name="T78" fmla="*/ 277 w 3307"/>
              <a:gd name="T79" fmla="*/ 942 h 3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307" h="3041">
                <a:moveTo>
                  <a:pt x="3288" y="993"/>
                </a:moveTo>
                <a:lnTo>
                  <a:pt x="2762" y="51"/>
                </a:lnTo>
                <a:cubicBezTo>
                  <a:pt x="2744" y="20"/>
                  <a:pt x="2711" y="0"/>
                  <a:pt x="2675" y="0"/>
                </a:cubicBezTo>
                <a:lnTo>
                  <a:pt x="633" y="0"/>
                </a:lnTo>
                <a:cubicBezTo>
                  <a:pt x="596" y="0"/>
                  <a:pt x="563" y="20"/>
                  <a:pt x="545" y="51"/>
                </a:cubicBezTo>
                <a:lnTo>
                  <a:pt x="20" y="993"/>
                </a:lnTo>
                <a:cubicBezTo>
                  <a:pt x="0" y="1029"/>
                  <a:pt x="4" y="1074"/>
                  <a:pt x="29" y="1105"/>
                </a:cubicBezTo>
                <a:lnTo>
                  <a:pt x="1576" y="3004"/>
                </a:lnTo>
                <a:cubicBezTo>
                  <a:pt x="1577" y="3005"/>
                  <a:pt x="1577" y="3006"/>
                  <a:pt x="1578" y="3006"/>
                </a:cubicBezTo>
                <a:cubicBezTo>
                  <a:pt x="1579" y="3008"/>
                  <a:pt x="1581" y="3010"/>
                  <a:pt x="1583" y="3012"/>
                </a:cubicBezTo>
                <a:cubicBezTo>
                  <a:pt x="1583" y="3012"/>
                  <a:pt x="1583" y="3012"/>
                  <a:pt x="1583" y="3012"/>
                </a:cubicBezTo>
                <a:cubicBezTo>
                  <a:pt x="1584" y="3013"/>
                  <a:pt x="1584" y="3013"/>
                  <a:pt x="1585" y="3013"/>
                </a:cubicBezTo>
                <a:cubicBezTo>
                  <a:pt x="1585" y="3014"/>
                  <a:pt x="1585" y="3014"/>
                  <a:pt x="1585" y="3014"/>
                </a:cubicBezTo>
                <a:cubicBezTo>
                  <a:pt x="1587" y="3016"/>
                  <a:pt x="1589" y="3017"/>
                  <a:pt x="1591" y="3019"/>
                </a:cubicBezTo>
                <a:cubicBezTo>
                  <a:pt x="1592" y="3019"/>
                  <a:pt x="1592" y="3020"/>
                  <a:pt x="1593" y="3021"/>
                </a:cubicBezTo>
                <a:cubicBezTo>
                  <a:pt x="1595" y="3022"/>
                  <a:pt x="1597" y="3024"/>
                  <a:pt x="1599" y="3025"/>
                </a:cubicBezTo>
                <a:cubicBezTo>
                  <a:pt x="1600" y="3026"/>
                  <a:pt x="1601" y="3026"/>
                  <a:pt x="1602" y="3027"/>
                </a:cubicBezTo>
                <a:cubicBezTo>
                  <a:pt x="1604" y="3028"/>
                  <a:pt x="1606" y="3029"/>
                  <a:pt x="1607" y="3030"/>
                </a:cubicBezTo>
                <a:cubicBezTo>
                  <a:pt x="1608" y="3030"/>
                  <a:pt x="1609" y="3031"/>
                  <a:pt x="1610" y="3031"/>
                </a:cubicBezTo>
                <a:cubicBezTo>
                  <a:pt x="1610" y="3031"/>
                  <a:pt x="1611" y="3032"/>
                  <a:pt x="1612" y="3032"/>
                </a:cubicBezTo>
                <a:cubicBezTo>
                  <a:pt x="1614" y="3033"/>
                  <a:pt x="1616" y="3034"/>
                  <a:pt x="1618" y="3034"/>
                </a:cubicBezTo>
                <a:cubicBezTo>
                  <a:pt x="1619" y="3035"/>
                  <a:pt x="1620" y="3035"/>
                  <a:pt x="1622" y="3036"/>
                </a:cubicBezTo>
                <a:cubicBezTo>
                  <a:pt x="1622" y="3036"/>
                  <a:pt x="1622" y="3036"/>
                  <a:pt x="1622" y="3036"/>
                </a:cubicBezTo>
                <a:cubicBezTo>
                  <a:pt x="1622" y="3036"/>
                  <a:pt x="1623" y="3036"/>
                  <a:pt x="1623" y="3036"/>
                </a:cubicBezTo>
                <a:cubicBezTo>
                  <a:pt x="1624" y="3037"/>
                  <a:pt x="1625" y="3037"/>
                  <a:pt x="1625" y="3037"/>
                </a:cubicBezTo>
                <a:cubicBezTo>
                  <a:pt x="1629" y="3038"/>
                  <a:pt x="1632" y="3039"/>
                  <a:pt x="1636" y="3039"/>
                </a:cubicBezTo>
                <a:cubicBezTo>
                  <a:pt x="1637" y="3040"/>
                  <a:pt x="1639" y="3040"/>
                  <a:pt x="1640" y="3040"/>
                </a:cubicBezTo>
                <a:cubicBezTo>
                  <a:pt x="1644" y="3041"/>
                  <a:pt x="1648" y="3041"/>
                  <a:pt x="1653" y="3041"/>
                </a:cubicBezTo>
                <a:cubicBezTo>
                  <a:pt x="1653" y="3041"/>
                  <a:pt x="1653" y="3041"/>
                  <a:pt x="1654" y="3041"/>
                </a:cubicBezTo>
                <a:lnTo>
                  <a:pt x="1654" y="3041"/>
                </a:lnTo>
                <a:lnTo>
                  <a:pt x="1654" y="3041"/>
                </a:lnTo>
                <a:cubicBezTo>
                  <a:pt x="1654" y="3041"/>
                  <a:pt x="1654" y="3041"/>
                  <a:pt x="1655" y="3041"/>
                </a:cubicBezTo>
                <a:cubicBezTo>
                  <a:pt x="1659" y="3041"/>
                  <a:pt x="1663" y="3041"/>
                  <a:pt x="1667" y="3040"/>
                </a:cubicBezTo>
                <a:cubicBezTo>
                  <a:pt x="1669" y="3040"/>
                  <a:pt x="1670" y="3040"/>
                  <a:pt x="1672" y="3039"/>
                </a:cubicBezTo>
                <a:cubicBezTo>
                  <a:pt x="1675" y="3039"/>
                  <a:pt x="1679" y="3038"/>
                  <a:pt x="1682" y="3037"/>
                </a:cubicBezTo>
                <a:cubicBezTo>
                  <a:pt x="1683" y="3037"/>
                  <a:pt x="1684" y="3037"/>
                  <a:pt x="1685" y="3036"/>
                </a:cubicBezTo>
                <a:cubicBezTo>
                  <a:pt x="1685" y="3036"/>
                  <a:pt x="1685" y="3036"/>
                  <a:pt x="1685" y="3036"/>
                </a:cubicBezTo>
                <a:cubicBezTo>
                  <a:pt x="1685" y="3036"/>
                  <a:pt x="1685" y="3036"/>
                  <a:pt x="1686" y="3036"/>
                </a:cubicBezTo>
                <a:cubicBezTo>
                  <a:pt x="1687" y="3035"/>
                  <a:pt x="1688" y="3035"/>
                  <a:pt x="1690" y="3034"/>
                </a:cubicBezTo>
                <a:cubicBezTo>
                  <a:pt x="1692" y="3034"/>
                  <a:pt x="1694" y="3033"/>
                  <a:pt x="1696" y="3032"/>
                </a:cubicBezTo>
                <a:cubicBezTo>
                  <a:pt x="1696" y="3032"/>
                  <a:pt x="1697" y="3031"/>
                  <a:pt x="1698" y="3031"/>
                </a:cubicBezTo>
                <a:cubicBezTo>
                  <a:pt x="1698" y="3031"/>
                  <a:pt x="1699" y="3030"/>
                  <a:pt x="1700" y="3030"/>
                </a:cubicBezTo>
                <a:cubicBezTo>
                  <a:pt x="1702" y="3029"/>
                  <a:pt x="1703" y="3028"/>
                  <a:pt x="1705" y="3027"/>
                </a:cubicBezTo>
                <a:cubicBezTo>
                  <a:pt x="1706" y="3026"/>
                  <a:pt x="1707" y="3026"/>
                  <a:pt x="1708" y="3025"/>
                </a:cubicBezTo>
                <a:cubicBezTo>
                  <a:pt x="1710" y="3024"/>
                  <a:pt x="1712" y="3022"/>
                  <a:pt x="1714" y="3021"/>
                </a:cubicBezTo>
                <a:cubicBezTo>
                  <a:pt x="1715" y="3020"/>
                  <a:pt x="1716" y="3019"/>
                  <a:pt x="1717" y="3019"/>
                </a:cubicBezTo>
                <a:cubicBezTo>
                  <a:pt x="1719" y="3017"/>
                  <a:pt x="1720" y="3016"/>
                  <a:pt x="1722" y="3014"/>
                </a:cubicBezTo>
                <a:cubicBezTo>
                  <a:pt x="1722" y="3014"/>
                  <a:pt x="1723" y="3014"/>
                  <a:pt x="1723" y="3013"/>
                </a:cubicBezTo>
                <a:cubicBezTo>
                  <a:pt x="1723" y="3013"/>
                  <a:pt x="1724" y="3013"/>
                  <a:pt x="1724" y="3012"/>
                </a:cubicBezTo>
                <a:cubicBezTo>
                  <a:pt x="1724" y="3012"/>
                  <a:pt x="1724" y="3012"/>
                  <a:pt x="1725" y="3012"/>
                </a:cubicBezTo>
                <a:cubicBezTo>
                  <a:pt x="1726" y="3010"/>
                  <a:pt x="1728" y="3008"/>
                  <a:pt x="1730" y="3006"/>
                </a:cubicBezTo>
                <a:cubicBezTo>
                  <a:pt x="1730" y="3005"/>
                  <a:pt x="1731" y="3005"/>
                  <a:pt x="1731" y="3004"/>
                </a:cubicBezTo>
                <a:lnTo>
                  <a:pt x="3278" y="1105"/>
                </a:lnTo>
                <a:cubicBezTo>
                  <a:pt x="3304" y="1074"/>
                  <a:pt x="3307" y="1029"/>
                  <a:pt x="3288" y="993"/>
                </a:cubicBezTo>
                <a:close/>
                <a:moveTo>
                  <a:pt x="1851" y="200"/>
                </a:moveTo>
                <a:lnTo>
                  <a:pt x="2134" y="942"/>
                </a:lnTo>
                <a:lnTo>
                  <a:pt x="1173" y="942"/>
                </a:lnTo>
                <a:lnTo>
                  <a:pt x="1456" y="200"/>
                </a:lnTo>
                <a:lnTo>
                  <a:pt x="1851" y="200"/>
                </a:lnTo>
                <a:close/>
                <a:moveTo>
                  <a:pt x="2141" y="1142"/>
                </a:moveTo>
                <a:lnTo>
                  <a:pt x="1654" y="2622"/>
                </a:lnTo>
                <a:lnTo>
                  <a:pt x="1166" y="1142"/>
                </a:lnTo>
                <a:lnTo>
                  <a:pt x="2141" y="1142"/>
                </a:lnTo>
                <a:close/>
                <a:moveTo>
                  <a:pt x="956" y="1142"/>
                </a:moveTo>
                <a:lnTo>
                  <a:pt x="1389" y="2458"/>
                </a:lnTo>
                <a:lnTo>
                  <a:pt x="317" y="1142"/>
                </a:lnTo>
                <a:lnTo>
                  <a:pt x="956" y="1142"/>
                </a:lnTo>
                <a:close/>
                <a:moveTo>
                  <a:pt x="2352" y="1142"/>
                </a:moveTo>
                <a:lnTo>
                  <a:pt x="2990" y="1142"/>
                </a:lnTo>
                <a:lnTo>
                  <a:pt x="1918" y="2458"/>
                </a:lnTo>
                <a:lnTo>
                  <a:pt x="2352" y="1142"/>
                </a:lnTo>
                <a:close/>
                <a:moveTo>
                  <a:pt x="3030" y="942"/>
                </a:moveTo>
                <a:lnTo>
                  <a:pt x="2348" y="942"/>
                </a:lnTo>
                <a:lnTo>
                  <a:pt x="2065" y="200"/>
                </a:lnTo>
                <a:lnTo>
                  <a:pt x="2616" y="200"/>
                </a:lnTo>
                <a:lnTo>
                  <a:pt x="3030" y="942"/>
                </a:lnTo>
                <a:close/>
                <a:moveTo>
                  <a:pt x="691" y="200"/>
                </a:moveTo>
                <a:lnTo>
                  <a:pt x="1242" y="200"/>
                </a:lnTo>
                <a:lnTo>
                  <a:pt x="959" y="942"/>
                </a:lnTo>
                <a:lnTo>
                  <a:pt x="277" y="942"/>
                </a:lnTo>
                <a:lnTo>
                  <a:pt x="691" y="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big-heart_77483"/>
          <p:cNvSpPr>
            <a:spLocks noChangeAspect="1"/>
          </p:cNvSpPr>
          <p:nvPr/>
        </p:nvSpPr>
        <p:spPr bwMode="auto">
          <a:xfrm>
            <a:off x="5799069" y="3619602"/>
            <a:ext cx="336579" cy="336115"/>
          </a:xfrm>
          <a:custGeom>
            <a:avLst/>
            <a:gdLst>
              <a:gd name="connsiteX0" fmla="*/ 582110 w 608294"/>
              <a:gd name="connsiteY0" fmla="*/ 424622 h 607457"/>
              <a:gd name="connsiteX1" fmla="*/ 608294 w 608294"/>
              <a:gd name="connsiteY1" fmla="*/ 607457 h 607457"/>
              <a:gd name="connsiteX2" fmla="*/ 425459 w 608294"/>
              <a:gd name="connsiteY2" fmla="*/ 581381 h 607457"/>
              <a:gd name="connsiteX3" fmla="*/ 527554 w 608294"/>
              <a:gd name="connsiteY3" fmla="*/ 523275 h 607457"/>
              <a:gd name="connsiteX4" fmla="*/ 582110 w 608294"/>
              <a:gd name="connsiteY4" fmla="*/ 424622 h 607457"/>
              <a:gd name="connsiteX5" fmla="*/ 60621 w 608294"/>
              <a:gd name="connsiteY5" fmla="*/ 143122 h 607457"/>
              <a:gd name="connsiteX6" fmla="*/ 36018 w 608294"/>
              <a:gd name="connsiteY6" fmla="*/ 167688 h 607457"/>
              <a:gd name="connsiteX7" fmla="*/ 376767 w 608294"/>
              <a:gd name="connsiteY7" fmla="*/ 507548 h 607457"/>
              <a:gd name="connsiteX8" fmla="*/ 401370 w 608294"/>
              <a:gd name="connsiteY8" fmla="*/ 507548 h 607457"/>
              <a:gd name="connsiteX9" fmla="*/ 401370 w 608294"/>
              <a:gd name="connsiteY9" fmla="*/ 482982 h 607457"/>
              <a:gd name="connsiteX10" fmla="*/ 114054 w 608294"/>
              <a:gd name="connsiteY10" fmla="*/ 89769 h 607457"/>
              <a:gd name="connsiteX11" fmla="*/ 89451 w 608294"/>
              <a:gd name="connsiteY11" fmla="*/ 114335 h 607457"/>
              <a:gd name="connsiteX12" fmla="*/ 452916 w 608294"/>
              <a:gd name="connsiteY12" fmla="*/ 476802 h 607457"/>
              <a:gd name="connsiteX13" fmla="*/ 477444 w 608294"/>
              <a:gd name="connsiteY13" fmla="*/ 476802 h 607457"/>
              <a:gd name="connsiteX14" fmla="*/ 477444 w 608294"/>
              <a:gd name="connsiteY14" fmla="*/ 452236 h 607457"/>
              <a:gd name="connsiteX15" fmla="*/ 167487 w 608294"/>
              <a:gd name="connsiteY15" fmla="*/ 36416 h 607457"/>
              <a:gd name="connsiteX16" fmla="*/ 142884 w 608294"/>
              <a:gd name="connsiteY16" fmla="*/ 60983 h 607457"/>
              <a:gd name="connsiteX17" fmla="*/ 487935 w 608294"/>
              <a:gd name="connsiteY17" fmla="*/ 405063 h 607457"/>
              <a:gd name="connsiteX18" fmla="*/ 512538 w 608294"/>
              <a:gd name="connsiteY18" fmla="*/ 405063 h 607457"/>
              <a:gd name="connsiteX19" fmla="*/ 512538 w 608294"/>
              <a:gd name="connsiteY19" fmla="*/ 380572 h 607457"/>
              <a:gd name="connsiteX20" fmla="*/ 159676 w 608294"/>
              <a:gd name="connsiteY20" fmla="*/ 0 h 607457"/>
              <a:gd name="connsiteX21" fmla="*/ 206430 w 608294"/>
              <a:gd name="connsiteY21" fmla="*/ 19385 h 607457"/>
              <a:gd name="connsiteX22" fmla="*/ 212845 w 608294"/>
              <a:gd name="connsiteY22" fmla="*/ 26318 h 607457"/>
              <a:gd name="connsiteX23" fmla="*/ 547632 w 608294"/>
              <a:gd name="connsiteY23" fmla="*/ 360753 h 607457"/>
              <a:gd name="connsiteX24" fmla="*/ 501897 w 608294"/>
              <a:gd name="connsiteY24" fmla="*/ 493607 h 607457"/>
              <a:gd name="connsiteX25" fmla="*/ 361220 w 608294"/>
              <a:gd name="connsiteY25" fmla="*/ 546884 h 607457"/>
              <a:gd name="connsiteX26" fmla="*/ 26358 w 608294"/>
              <a:gd name="connsiteY26" fmla="*/ 212450 h 607457"/>
              <a:gd name="connsiteX27" fmla="*/ 19414 w 608294"/>
              <a:gd name="connsiteY27" fmla="*/ 206120 h 607457"/>
              <a:gd name="connsiteX28" fmla="*/ 19414 w 608294"/>
              <a:gd name="connsiteY28" fmla="*/ 112753 h 607457"/>
              <a:gd name="connsiteX29" fmla="*/ 112922 w 608294"/>
              <a:gd name="connsiteY29" fmla="*/ 19385 h 607457"/>
              <a:gd name="connsiteX30" fmla="*/ 159676 w 608294"/>
              <a:gd name="connsiteY30" fmla="*/ 0 h 60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08294" h="607457">
                <a:moveTo>
                  <a:pt x="582110" y="424622"/>
                </a:moveTo>
                <a:lnTo>
                  <a:pt x="608294" y="607457"/>
                </a:lnTo>
                <a:lnTo>
                  <a:pt x="425459" y="581381"/>
                </a:lnTo>
                <a:cubicBezTo>
                  <a:pt x="430666" y="578969"/>
                  <a:pt x="489297" y="561635"/>
                  <a:pt x="527554" y="523275"/>
                </a:cubicBezTo>
                <a:cubicBezTo>
                  <a:pt x="563849" y="486873"/>
                  <a:pt x="579922" y="429521"/>
                  <a:pt x="582110" y="424622"/>
                </a:cubicBezTo>
                <a:close/>
                <a:moveTo>
                  <a:pt x="60621" y="143122"/>
                </a:moveTo>
                <a:lnTo>
                  <a:pt x="36018" y="167688"/>
                </a:lnTo>
                <a:lnTo>
                  <a:pt x="376767" y="507548"/>
                </a:lnTo>
                <a:cubicBezTo>
                  <a:pt x="383559" y="514255"/>
                  <a:pt x="394578" y="514330"/>
                  <a:pt x="401370" y="507548"/>
                </a:cubicBezTo>
                <a:cubicBezTo>
                  <a:pt x="408162" y="500691"/>
                  <a:pt x="408162" y="489764"/>
                  <a:pt x="401370" y="482982"/>
                </a:cubicBezTo>
                <a:close/>
                <a:moveTo>
                  <a:pt x="114054" y="89769"/>
                </a:moveTo>
                <a:lnTo>
                  <a:pt x="89451" y="114335"/>
                </a:lnTo>
                <a:lnTo>
                  <a:pt x="452916" y="476802"/>
                </a:lnTo>
                <a:cubicBezTo>
                  <a:pt x="459709" y="483509"/>
                  <a:pt x="470652" y="483584"/>
                  <a:pt x="477444" y="476802"/>
                </a:cubicBezTo>
                <a:cubicBezTo>
                  <a:pt x="484236" y="470020"/>
                  <a:pt x="484236" y="458943"/>
                  <a:pt x="477444" y="452236"/>
                </a:cubicBezTo>
                <a:close/>
                <a:moveTo>
                  <a:pt x="167487" y="36416"/>
                </a:moveTo>
                <a:lnTo>
                  <a:pt x="142884" y="60983"/>
                </a:lnTo>
                <a:lnTo>
                  <a:pt x="487935" y="405063"/>
                </a:lnTo>
                <a:cubicBezTo>
                  <a:pt x="494802" y="411845"/>
                  <a:pt x="505746" y="411845"/>
                  <a:pt x="512538" y="405063"/>
                </a:cubicBezTo>
                <a:cubicBezTo>
                  <a:pt x="519330" y="398280"/>
                  <a:pt x="519406" y="387278"/>
                  <a:pt x="512538" y="380572"/>
                </a:cubicBezTo>
                <a:close/>
                <a:moveTo>
                  <a:pt x="159676" y="0"/>
                </a:moveTo>
                <a:cubicBezTo>
                  <a:pt x="176600" y="0"/>
                  <a:pt x="193525" y="6462"/>
                  <a:pt x="206430" y="19385"/>
                </a:cubicBezTo>
                <a:cubicBezTo>
                  <a:pt x="208694" y="21646"/>
                  <a:pt x="212845" y="26318"/>
                  <a:pt x="212845" y="26318"/>
                </a:cubicBezTo>
                <a:lnTo>
                  <a:pt x="547632" y="360753"/>
                </a:lnTo>
                <a:cubicBezTo>
                  <a:pt x="558122" y="371227"/>
                  <a:pt x="545669" y="448920"/>
                  <a:pt x="501897" y="493607"/>
                </a:cubicBezTo>
                <a:cubicBezTo>
                  <a:pt x="453746" y="542815"/>
                  <a:pt x="372767" y="558414"/>
                  <a:pt x="361220" y="546884"/>
                </a:cubicBezTo>
                <a:lnTo>
                  <a:pt x="26358" y="212450"/>
                </a:lnTo>
                <a:cubicBezTo>
                  <a:pt x="23867" y="210566"/>
                  <a:pt x="21678" y="208381"/>
                  <a:pt x="19414" y="206120"/>
                </a:cubicBezTo>
                <a:cubicBezTo>
                  <a:pt x="-6472" y="180348"/>
                  <a:pt x="-6472" y="138525"/>
                  <a:pt x="19414" y="112753"/>
                </a:cubicBezTo>
                <a:lnTo>
                  <a:pt x="112922" y="19385"/>
                </a:lnTo>
                <a:cubicBezTo>
                  <a:pt x="125828" y="6462"/>
                  <a:pt x="142752" y="0"/>
                  <a:pt x="1596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big-heart_77483"/>
          <p:cNvSpPr>
            <a:spLocks noChangeAspect="1"/>
          </p:cNvSpPr>
          <p:nvPr/>
        </p:nvSpPr>
        <p:spPr bwMode="auto">
          <a:xfrm>
            <a:off x="7018270" y="3635092"/>
            <a:ext cx="336579" cy="305135"/>
          </a:xfrm>
          <a:custGeom>
            <a:avLst/>
            <a:gdLst>
              <a:gd name="T0" fmla="*/ 521 w 575"/>
              <a:gd name="T1" fmla="*/ 95 h 522"/>
              <a:gd name="T2" fmla="*/ 558 w 575"/>
              <a:gd name="T3" fmla="*/ 197 h 522"/>
              <a:gd name="T4" fmla="*/ 574 w 575"/>
              <a:gd name="T5" fmla="*/ 349 h 522"/>
              <a:gd name="T6" fmla="*/ 543 w 575"/>
              <a:gd name="T7" fmla="*/ 424 h 522"/>
              <a:gd name="T8" fmla="*/ 502 w 575"/>
              <a:gd name="T9" fmla="*/ 517 h 522"/>
              <a:gd name="T10" fmla="*/ 205 w 575"/>
              <a:gd name="T11" fmla="*/ 516 h 522"/>
              <a:gd name="T12" fmla="*/ 9 w 575"/>
              <a:gd name="T13" fmla="*/ 460 h 522"/>
              <a:gd name="T14" fmla="*/ 3 w 575"/>
              <a:gd name="T15" fmla="*/ 184 h 522"/>
              <a:gd name="T16" fmla="*/ 9 w 575"/>
              <a:gd name="T17" fmla="*/ 76 h 522"/>
              <a:gd name="T18" fmla="*/ 362 w 575"/>
              <a:gd name="T19" fmla="*/ 11 h 522"/>
              <a:gd name="T20" fmla="*/ 478 w 575"/>
              <a:gd name="T21" fmla="*/ 64 h 522"/>
              <a:gd name="T22" fmla="*/ 485 w 575"/>
              <a:gd name="T23" fmla="*/ 87 h 522"/>
              <a:gd name="T24" fmla="*/ 523 w 575"/>
              <a:gd name="T25" fmla="*/ 170 h 522"/>
              <a:gd name="T26" fmla="*/ 384 w 575"/>
              <a:gd name="T27" fmla="*/ 130 h 522"/>
              <a:gd name="T28" fmla="*/ 220 w 575"/>
              <a:gd name="T29" fmla="*/ 141 h 522"/>
              <a:gd name="T30" fmla="*/ 45 w 575"/>
              <a:gd name="T31" fmla="*/ 438 h 522"/>
              <a:gd name="T32" fmla="*/ 229 w 575"/>
              <a:gd name="T33" fmla="*/ 481 h 522"/>
              <a:gd name="T34" fmla="*/ 501 w 575"/>
              <a:gd name="T35" fmla="*/ 481 h 522"/>
              <a:gd name="T36" fmla="*/ 492 w 575"/>
              <a:gd name="T37" fmla="*/ 379 h 522"/>
              <a:gd name="T38" fmla="*/ 386 w 575"/>
              <a:gd name="T39" fmla="*/ 319 h 522"/>
              <a:gd name="T40" fmla="*/ 421 w 575"/>
              <a:gd name="T41" fmla="*/ 231 h 522"/>
              <a:gd name="T42" fmla="*/ 439 w 575"/>
              <a:gd name="T43" fmla="*/ 52 h 522"/>
              <a:gd name="T44" fmla="*/ 111 w 575"/>
              <a:gd name="T45" fmla="*/ 49 h 522"/>
              <a:gd name="T46" fmla="*/ 397 w 575"/>
              <a:gd name="T47" fmla="*/ 60 h 522"/>
              <a:gd name="T48" fmla="*/ 396 w 575"/>
              <a:gd name="T49" fmla="*/ 88 h 522"/>
              <a:gd name="T50" fmla="*/ 127 w 575"/>
              <a:gd name="T51" fmla="*/ 86 h 522"/>
              <a:gd name="T52" fmla="*/ 439 w 575"/>
              <a:gd name="T53" fmla="*/ 52 h 522"/>
              <a:gd name="T54" fmla="*/ 423 w 575"/>
              <a:gd name="T55" fmla="*/ 270 h 522"/>
              <a:gd name="T56" fmla="*/ 469 w 575"/>
              <a:gd name="T57" fmla="*/ 345 h 522"/>
              <a:gd name="T58" fmla="*/ 537 w 575"/>
              <a:gd name="T59" fmla="*/ 286 h 522"/>
              <a:gd name="T60" fmla="*/ 464 w 575"/>
              <a:gd name="T61" fmla="*/ 261 h 522"/>
              <a:gd name="T62" fmla="*/ 478 w 575"/>
              <a:gd name="T63" fmla="*/ 325 h 522"/>
              <a:gd name="T64" fmla="*/ 439 w 575"/>
              <a:gd name="T65" fmla="*/ 265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75" h="522">
                <a:moveTo>
                  <a:pt x="485" y="87"/>
                </a:moveTo>
                <a:cubicBezTo>
                  <a:pt x="496" y="89"/>
                  <a:pt x="509" y="91"/>
                  <a:pt x="521" y="95"/>
                </a:cubicBezTo>
                <a:cubicBezTo>
                  <a:pt x="549" y="104"/>
                  <a:pt x="560" y="120"/>
                  <a:pt x="560" y="149"/>
                </a:cubicBezTo>
                <a:cubicBezTo>
                  <a:pt x="560" y="165"/>
                  <a:pt x="560" y="181"/>
                  <a:pt x="558" y="197"/>
                </a:cubicBezTo>
                <a:cubicBezTo>
                  <a:pt x="556" y="216"/>
                  <a:pt x="561" y="232"/>
                  <a:pt x="566" y="250"/>
                </a:cubicBezTo>
                <a:cubicBezTo>
                  <a:pt x="575" y="281"/>
                  <a:pt x="573" y="316"/>
                  <a:pt x="574" y="349"/>
                </a:cubicBezTo>
                <a:cubicBezTo>
                  <a:pt x="575" y="353"/>
                  <a:pt x="572" y="359"/>
                  <a:pt x="570" y="360"/>
                </a:cubicBezTo>
                <a:cubicBezTo>
                  <a:pt x="535" y="371"/>
                  <a:pt x="545" y="400"/>
                  <a:pt x="543" y="424"/>
                </a:cubicBezTo>
                <a:cubicBezTo>
                  <a:pt x="541" y="444"/>
                  <a:pt x="540" y="464"/>
                  <a:pt x="537" y="484"/>
                </a:cubicBezTo>
                <a:cubicBezTo>
                  <a:pt x="534" y="503"/>
                  <a:pt x="522" y="515"/>
                  <a:pt x="502" y="517"/>
                </a:cubicBezTo>
                <a:cubicBezTo>
                  <a:pt x="484" y="519"/>
                  <a:pt x="465" y="522"/>
                  <a:pt x="446" y="522"/>
                </a:cubicBezTo>
                <a:cubicBezTo>
                  <a:pt x="366" y="520"/>
                  <a:pt x="285" y="519"/>
                  <a:pt x="205" y="516"/>
                </a:cubicBezTo>
                <a:cubicBezTo>
                  <a:pt x="156" y="515"/>
                  <a:pt x="106" y="514"/>
                  <a:pt x="57" y="509"/>
                </a:cubicBezTo>
                <a:cubicBezTo>
                  <a:pt x="23" y="506"/>
                  <a:pt x="14" y="495"/>
                  <a:pt x="9" y="460"/>
                </a:cubicBezTo>
                <a:cubicBezTo>
                  <a:pt x="5" y="431"/>
                  <a:pt x="2" y="402"/>
                  <a:pt x="2" y="372"/>
                </a:cubicBezTo>
                <a:cubicBezTo>
                  <a:pt x="1" y="309"/>
                  <a:pt x="3" y="247"/>
                  <a:pt x="3" y="184"/>
                </a:cubicBezTo>
                <a:cubicBezTo>
                  <a:pt x="3" y="173"/>
                  <a:pt x="0" y="162"/>
                  <a:pt x="1" y="152"/>
                </a:cubicBezTo>
                <a:cubicBezTo>
                  <a:pt x="3" y="127"/>
                  <a:pt x="4" y="101"/>
                  <a:pt x="9" y="76"/>
                </a:cubicBezTo>
                <a:cubicBezTo>
                  <a:pt x="16" y="45"/>
                  <a:pt x="37" y="27"/>
                  <a:pt x="70" y="20"/>
                </a:cubicBezTo>
                <a:cubicBezTo>
                  <a:pt x="167" y="0"/>
                  <a:pt x="264" y="0"/>
                  <a:pt x="362" y="11"/>
                </a:cubicBezTo>
                <a:cubicBezTo>
                  <a:pt x="381" y="13"/>
                  <a:pt x="402" y="14"/>
                  <a:pt x="422" y="14"/>
                </a:cubicBezTo>
                <a:cubicBezTo>
                  <a:pt x="473" y="14"/>
                  <a:pt x="482" y="24"/>
                  <a:pt x="478" y="64"/>
                </a:cubicBezTo>
                <a:cubicBezTo>
                  <a:pt x="478" y="68"/>
                  <a:pt x="479" y="72"/>
                  <a:pt x="480" y="76"/>
                </a:cubicBezTo>
                <a:cubicBezTo>
                  <a:pt x="481" y="79"/>
                  <a:pt x="482" y="81"/>
                  <a:pt x="485" y="87"/>
                </a:cubicBezTo>
                <a:close/>
                <a:moveTo>
                  <a:pt x="520" y="223"/>
                </a:moveTo>
                <a:cubicBezTo>
                  <a:pt x="521" y="202"/>
                  <a:pt x="521" y="186"/>
                  <a:pt x="523" y="170"/>
                </a:cubicBezTo>
                <a:cubicBezTo>
                  <a:pt x="528" y="133"/>
                  <a:pt x="513" y="123"/>
                  <a:pt x="472" y="123"/>
                </a:cubicBezTo>
                <a:cubicBezTo>
                  <a:pt x="442" y="124"/>
                  <a:pt x="413" y="127"/>
                  <a:pt x="384" y="130"/>
                </a:cubicBezTo>
                <a:cubicBezTo>
                  <a:pt x="341" y="133"/>
                  <a:pt x="298" y="137"/>
                  <a:pt x="256" y="140"/>
                </a:cubicBezTo>
                <a:cubicBezTo>
                  <a:pt x="244" y="141"/>
                  <a:pt x="232" y="141"/>
                  <a:pt x="220" y="141"/>
                </a:cubicBezTo>
                <a:cubicBezTo>
                  <a:pt x="160" y="138"/>
                  <a:pt x="100" y="134"/>
                  <a:pt x="43" y="105"/>
                </a:cubicBezTo>
                <a:cubicBezTo>
                  <a:pt x="36" y="219"/>
                  <a:pt x="36" y="328"/>
                  <a:pt x="45" y="438"/>
                </a:cubicBezTo>
                <a:cubicBezTo>
                  <a:pt x="47" y="470"/>
                  <a:pt x="55" y="475"/>
                  <a:pt x="93" y="477"/>
                </a:cubicBezTo>
                <a:cubicBezTo>
                  <a:pt x="138" y="479"/>
                  <a:pt x="184" y="481"/>
                  <a:pt x="229" y="481"/>
                </a:cubicBezTo>
                <a:cubicBezTo>
                  <a:pt x="305" y="482"/>
                  <a:pt x="382" y="482"/>
                  <a:pt x="458" y="483"/>
                </a:cubicBezTo>
                <a:cubicBezTo>
                  <a:pt x="471" y="483"/>
                  <a:pt x="484" y="481"/>
                  <a:pt x="501" y="481"/>
                </a:cubicBezTo>
                <a:cubicBezTo>
                  <a:pt x="504" y="446"/>
                  <a:pt x="506" y="415"/>
                  <a:pt x="508" y="385"/>
                </a:cubicBezTo>
                <a:cubicBezTo>
                  <a:pt x="499" y="381"/>
                  <a:pt x="496" y="379"/>
                  <a:pt x="492" y="379"/>
                </a:cubicBezTo>
                <a:cubicBezTo>
                  <a:pt x="477" y="378"/>
                  <a:pt x="463" y="379"/>
                  <a:pt x="448" y="378"/>
                </a:cubicBezTo>
                <a:cubicBezTo>
                  <a:pt x="402" y="378"/>
                  <a:pt x="387" y="364"/>
                  <a:pt x="386" y="319"/>
                </a:cubicBezTo>
                <a:cubicBezTo>
                  <a:pt x="385" y="304"/>
                  <a:pt x="385" y="289"/>
                  <a:pt x="385" y="275"/>
                </a:cubicBezTo>
                <a:cubicBezTo>
                  <a:pt x="383" y="242"/>
                  <a:pt x="389" y="234"/>
                  <a:pt x="421" y="231"/>
                </a:cubicBezTo>
                <a:cubicBezTo>
                  <a:pt x="453" y="229"/>
                  <a:pt x="485" y="226"/>
                  <a:pt x="520" y="223"/>
                </a:cubicBezTo>
                <a:close/>
                <a:moveTo>
                  <a:pt x="439" y="52"/>
                </a:moveTo>
                <a:cubicBezTo>
                  <a:pt x="409" y="51"/>
                  <a:pt x="380" y="51"/>
                  <a:pt x="351" y="46"/>
                </a:cubicBezTo>
                <a:cubicBezTo>
                  <a:pt x="271" y="33"/>
                  <a:pt x="191" y="38"/>
                  <a:pt x="111" y="49"/>
                </a:cubicBezTo>
                <a:cubicBezTo>
                  <a:pt x="102" y="50"/>
                  <a:pt x="94" y="54"/>
                  <a:pt x="85" y="57"/>
                </a:cubicBezTo>
                <a:cubicBezTo>
                  <a:pt x="191" y="60"/>
                  <a:pt x="294" y="60"/>
                  <a:pt x="397" y="60"/>
                </a:cubicBezTo>
                <a:cubicBezTo>
                  <a:pt x="408" y="60"/>
                  <a:pt x="422" y="57"/>
                  <a:pt x="428" y="72"/>
                </a:cubicBezTo>
                <a:cubicBezTo>
                  <a:pt x="412" y="87"/>
                  <a:pt x="412" y="88"/>
                  <a:pt x="396" y="88"/>
                </a:cubicBezTo>
                <a:cubicBezTo>
                  <a:pt x="362" y="87"/>
                  <a:pt x="328" y="86"/>
                  <a:pt x="295" y="86"/>
                </a:cubicBezTo>
                <a:cubicBezTo>
                  <a:pt x="239" y="86"/>
                  <a:pt x="183" y="86"/>
                  <a:pt x="127" y="86"/>
                </a:cubicBezTo>
                <a:cubicBezTo>
                  <a:pt x="231" y="120"/>
                  <a:pt x="334" y="86"/>
                  <a:pt x="439" y="96"/>
                </a:cubicBezTo>
                <a:cubicBezTo>
                  <a:pt x="439" y="79"/>
                  <a:pt x="439" y="68"/>
                  <a:pt x="439" y="52"/>
                </a:cubicBezTo>
                <a:close/>
                <a:moveTo>
                  <a:pt x="439" y="265"/>
                </a:moveTo>
                <a:cubicBezTo>
                  <a:pt x="434" y="266"/>
                  <a:pt x="423" y="268"/>
                  <a:pt x="423" y="270"/>
                </a:cubicBezTo>
                <a:cubicBezTo>
                  <a:pt x="423" y="291"/>
                  <a:pt x="421" y="313"/>
                  <a:pt x="427" y="333"/>
                </a:cubicBezTo>
                <a:cubicBezTo>
                  <a:pt x="432" y="352"/>
                  <a:pt x="454" y="344"/>
                  <a:pt x="469" y="345"/>
                </a:cubicBezTo>
                <a:cubicBezTo>
                  <a:pt x="477" y="345"/>
                  <a:pt x="486" y="344"/>
                  <a:pt x="494" y="344"/>
                </a:cubicBezTo>
                <a:cubicBezTo>
                  <a:pt x="539" y="341"/>
                  <a:pt x="547" y="329"/>
                  <a:pt x="537" y="286"/>
                </a:cubicBezTo>
                <a:cubicBezTo>
                  <a:pt x="532" y="266"/>
                  <a:pt x="522" y="255"/>
                  <a:pt x="500" y="258"/>
                </a:cubicBezTo>
                <a:cubicBezTo>
                  <a:pt x="490" y="259"/>
                  <a:pt x="480" y="260"/>
                  <a:pt x="464" y="261"/>
                </a:cubicBezTo>
                <a:cubicBezTo>
                  <a:pt x="473" y="271"/>
                  <a:pt x="480" y="277"/>
                  <a:pt x="485" y="285"/>
                </a:cubicBezTo>
                <a:cubicBezTo>
                  <a:pt x="497" y="303"/>
                  <a:pt x="494" y="318"/>
                  <a:pt x="478" y="325"/>
                </a:cubicBezTo>
                <a:cubicBezTo>
                  <a:pt x="463" y="333"/>
                  <a:pt x="445" y="326"/>
                  <a:pt x="440" y="308"/>
                </a:cubicBezTo>
                <a:cubicBezTo>
                  <a:pt x="436" y="295"/>
                  <a:pt x="439" y="281"/>
                  <a:pt x="439" y="2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big-heart_77483"/>
          <p:cNvSpPr>
            <a:spLocks noChangeAspect="1"/>
          </p:cNvSpPr>
          <p:nvPr/>
        </p:nvSpPr>
        <p:spPr bwMode="auto">
          <a:xfrm>
            <a:off x="8237471" y="3623410"/>
            <a:ext cx="336579" cy="328500"/>
          </a:xfrm>
          <a:custGeom>
            <a:avLst/>
            <a:gdLst>
              <a:gd name="connsiteX0" fmla="*/ 215749 w 607639"/>
              <a:gd name="connsiteY0" fmla="*/ 381889 h 593055"/>
              <a:gd name="connsiteX1" fmla="*/ 225450 w 607639"/>
              <a:gd name="connsiteY1" fmla="*/ 447567 h 593055"/>
              <a:gd name="connsiteX2" fmla="*/ 247791 w 607639"/>
              <a:gd name="connsiteY2" fmla="*/ 415750 h 593055"/>
              <a:gd name="connsiteX3" fmla="*/ 215749 w 607639"/>
              <a:gd name="connsiteY3" fmla="*/ 381889 h 593055"/>
              <a:gd name="connsiteX4" fmla="*/ 104225 w 607639"/>
              <a:gd name="connsiteY4" fmla="*/ 379045 h 593055"/>
              <a:gd name="connsiteX5" fmla="*/ 130660 w 607639"/>
              <a:gd name="connsiteY5" fmla="*/ 557772 h 593055"/>
              <a:gd name="connsiteX6" fmla="*/ 206581 w 607639"/>
              <a:gd name="connsiteY6" fmla="*/ 546574 h 593055"/>
              <a:gd name="connsiteX7" fmla="*/ 181838 w 607639"/>
              <a:gd name="connsiteY7" fmla="*/ 379045 h 593055"/>
              <a:gd name="connsiteX8" fmla="*/ 530738 w 607639"/>
              <a:gd name="connsiteY8" fmla="*/ 194541 h 593055"/>
              <a:gd name="connsiteX9" fmla="*/ 530738 w 607639"/>
              <a:gd name="connsiteY9" fmla="*/ 306879 h 593055"/>
              <a:gd name="connsiteX10" fmla="*/ 574529 w 607639"/>
              <a:gd name="connsiteY10" fmla="*/ 250710 h 593055"/>
              <a:gd name="connsiteX11" fmla="*/ 530738 w 607639"/>
              <a:gd name="connsiteY11" fmla="*/ 194541 h 593055"/>
              <a:gd name="connsiteX12" fmla="*/ 154323 w 607639"/>
              <a:gd name="connsiteY12" fmla="*/ 172860 h 593055"/>
              <a:gd name="connsiteX13" fmla="*/ 160822 w 607639"/>
              <a:gd name="connsiteY13" fmla="*/ 172860 h 593055"/>
              <a:gd name="connsiteX14" fmla="*/ 163937 w 607639"/>
              <a:gd name="connsiteY14" fmla="*/ 173838 h 593055"/>
              <a:gd name="connsiteX15" fmla="*/ 166786 w 607639"/>
              <a:gd name="connsiteY15" fmla="*/ 175349 h 593055"/>
              <a:gd name="connsiteX16" fmla="*/ 169278 w 607639"/>
              <a:gd name="connsiteY16" fmla="*/ 177394 h 593055"/>
              <a:gd name="connsiteX17" fmla="*/ 171325 w 607639"/>
              <a:gd name="connsiteY17" fmla="*/ 179884 h 593055"/>
              <a:gd name="connsiteX18" fmla="*/ 172839 w 607639"/>
              <a:gd name="connsiteY18" fmla="*/ 182729 h 593055"/>
              <a:gd name="connsiteX19" fmla="*/ 173818 w 607639"/>
              <a:gd name="connsiteY19" fmla="*/ 185842 h 593055"/>
              <a:gd name="connsiteX20" fmla="*/ 174085 w 607639"/>
              <a:gd name="connsiteY20" fmla="*/ 189043 h 593055"/>
              <a:gd name="connsiteX21" fmla="*/ 169278 w 607639"/>
              <a:gd name="connsiteY21" fmla="*/ 200780 h 593055"/>
              <a:gd name="connsiteX22" fmla="*/ 166786 w 607639"/>
              <a:gd name="connsiteY22" fmla="*/ 202825 h 593055"/>
              <a:gd name="connsiteX23" fmla="*/ 163937 w 607639"/>
              <a:gd name="connsiteY23" fmla="*/ 204336 h 593055"/>
              <a:gd name="connsiteX24" fmla="*/ 160822 w 607639"/>
              <a:gd name="connsiteY24" fmla="*/ 205314 h 593055"/>
              <a:gd name="connsiteX25" fmla="*/ 157617 w 607639"/>
              <a:gd name="connsiteY25" fmla="*/ 205581 h 593055"/>
              <a:gd name="connsiteX26" fmla="*/ 154323 w 607639"/>
              <a:gd name="connsiteY26" fmla="*/ 205314 h 593055"/>
              <a:gd name="connsiteX27" fmla="*/ 151208 w 607639"/>
              <a:gd name="connsiteY27" fmla="*/ 204336 h 593055"/>
              <a:gd name="connsiteX28" fmla="*/ 148359 w 607639"/>
              <a:gd name="connsiteY28" fmla="*/ 202825 h 593055"/>
              <a:gd name="connsiteX29" fmla="*/ 145867 w 607639"/>
              <a:gd name="connsiteY29" fmla="*/ 200780 h 593055"/>
              <a:gd name="connsiteX30" fmla="*/ 141060 w 607639"/>
              <a:gd name="connsiteY30" fmla="*/ 189043 h 593055"/>
              <a:gd name="connsiteX31" fmla="*/ 141327 w 607639"/>
              <a:gd name="connsiteY31" fmla="*/ 185842 h 593055"/>
              <a:gd name="connsiteX32" fmla="*/ 142306 w 607639"/>
              <a:gd name="connsiteY32" fmla="*/ 182729 h 593055"/>
              <a:gd name="connsiteX33" fmla="*/ 143820 w 607639"/>
              <a:gd name="connsiteY33" fmla="*/ 179884 h 593055"/>
              <a:gd name="connsiteX34" fmla="*/ 145867 w 607639"/>
              <a:gd name="connsiteY34" fmla="*/ 177394 h 593055"/>
              <a:gd name="connsiteX35" fmla="*/ 148359 w 607639"/>
              <a:gd name="connsiteY35" fmla="*/ 175349 h 593055"/>
              <a:gd name="connsiteX36" fmla="*/ 151208 w 607639"/>
              <a:gd name="connsiteY36" fmla="*/ 173838 h 593055"/>
              <a:gd name="connsiteX37" fmla="*/ 154323 w 607639"/>
              <a:gd name="connsiteY37" fmla="*/ 172860 h 593055"/>
              <a:gd name="connsiteX38" fmla="*/ 33110 w 607639"/>
              <a:gd name="connsiteY38" fmla="*/ 164324 h 593055"/>
              <a:gd name="connsiteX39" fmla="*/ 33110 w 607639"/>
              <a:gd name="connsiteY39" fmla="*/ 309989 h 593055"/>
              <a:gd name="connsiteX40" fmla="*/ 66754 w 607639"/>
              <a:gd name="connsiteY40" fmla="*/ 309989 h 593055"/>
              <a:gd name="connsiteX41" fmla="*/ 66754 w 607639"/>
              <a:gd name="connsiteY41" fmla="*/ 164324 h 593055"/>
              <a:gd name="connsiteX42" fmla="*/ 433120 w 607639"/>
              <a:gd name="connsiteY42" fmla="*/ 153595 h 593055"/>
              <a:gd name="connsiteX43" fmla="*/ 439614 w 607639"/>
              <a:gd name="connsiteY43" fmla="*/ 153595 h 593055"/>
              <a:gd name="connsiteX44" fmla="*/ 442728 w 607639"/>
              <a:gd name="connsiteY44" fmla="*/ 154573 h 593055"/>
              <a:gd name="connsiteX45" fmla="*/ 445575 w 607639"/>
              <a:gd name="connsiteY45" fmla="*/ 156084 h 593055"/>
              <a:gd name="connsiteX46" fmla="*/ 448066 w 607639"/>
              <a:gd name="connsiteY46" fmla="*/ 158129 h 593055"/>
              <a:gd name="connsiteX47" fmla="*/ 450112 w 607639"/>
              <a:gd name="connsiteY47" fmla="*/ 160619 h 593055"/>
              <a:gd name="connsiteX48" fmla="*/ 451625 w 607639"/>
              <a:gd name="connsiteY48" fmla="*/ 163464 h 593055"/>
              <a:gd name="connsiteX49" fmla="*/ 452603 w 607639"/>
              <a:gd name="connsiteY49" fmla="*/ 166576 h 593055"/>
              <a:gd name="connsiteX50" fmla="*/ 452959 w 607639"/>
              <a:gd name="connsiteY50" fmla="*/ 169777 h 593055"/>
              <a:gd name="connsiteX51" fmla="*/ 452603 w 607639"/>
              <a:gd name="connsiteY51" fmla="*/ 173067 h 593055"/>
              <a:gd name="connsiteX52" fmla="*/ 451625 w 607639"/>
              <a:gd name="connsiteY52" fmla="*/ 176180 h 593055"/>
              <a:gd name="connsiteX53" fmla="*/ 450112 w 607639"/>
              <a:gd name="connsiteY53" fmla="*/ 179025 h 593055"/>
              <a:gd name="connsiteX54" fmla="*/ 448066 w 607639"/>
              <a:gd name="connsiteY54" fmla="*/ 181515 h 593055"/>
              <a:gd name="connsiteX55" fmla="*/ 445575 w 607639"/>
              <a:gd name="connsiteY55" fmla="*/ 183560 h 593055"/>
              <a:gd name="connsiteX56" fmla="*/ 442728 w 607639"/>
              <a:gd name="connsiteY56" fmla="*/ 185071 h 593055"/>
              <a:gd name="connsiteX57" fmla="*/ 439614 w 607639"/>
              <a:gd name="connsiteY57" fmla="*/ 186049 h 593055"/>
              <a:gd name="connsiteX58" fmla="*/ 436411 w 607639"/>
              <a:gd name="connsiteY58" fmla="*/ 186316 h 593055"/>
              <a:gd name="connsiteX59" fmla="*/ 424668 w 607639"/>
              <a:gd name="connsiteY59" fmla="*/ 181515 h 593055"/>
              <a:gd name="connsiteX60" fmla="*/ 422622 w 607639"/>
              <a:gd name="connsiteY60" fmla="*/ 179025 h 593055"/>
              <a:gd name="connsiteX61" fmla="*/ 421110 w 607639"/>
              <a:gd name="connsiteY61" fmla="*/ 176180 h 593055"/>
              <a:gd name="connsiteX62" fmla="*/ 420131 w 607639"/>
              <a:gd name="connsiteY62" fmla="*/ 173067 h 593055"/>
              <a:gd name="connsiteX63" fmla="*/ 419864 w 607639"/>
              <a:gd name="connsiteY63" fmla="*/ 169777 h 593055"/>
              <a:gd name="connsiteX64" fmla="*/ 420131 w 607639"/>
              <a:gd name="connsiteY64" fmla="*/ 166576 h 593055"/>
              <a:gd name="connsiteX65" fmla="*/ 421110 w 607639"/>
              <a:gd name="connsiteY65" fmla="*/ 163464 h 593055"/>
              <a:gd name="connsiteX66" fmla="*/ 422622 w 607639"/>
              <a:gd name="connsiteY66" fmla="*/ 160619 h 593055"/>
              <a:gd name="connsiteX67" fmla="*/ 424668 w 607639"/>
              <a:gd name="connsiteY67" fmla="*/ 158129 h 593055"/>
              <a:gd name="connsiteX68" fmla="*/ 427159 w 607639"/>
              <a:gd name="connsiteY68" fmla="*/ 156084 h 593055"/>
              <a:gd name="connsiteX69" fmla="*/ 430006 w 607639"/>
              <a:gd name="connsiteY69" fmla="*/ 154573 h 593055"/>
              <a:gd name="connsiteX70" fmla="*/ 433120 w 607639"/>
              <a:gd name="connsiteY70" fmla="*/ 153595 h 593055"/>
              <a:gd name="connsiteX71" fmla="*/ 100576 w 607639"/>
              <a:gd name="connsiteY71" fmla="*/ 131262 h 593055"/>
              <a:gd name="connsiteX72" fmla="*/ 100576 w 607639"/>
              <a:gd name="connsiteY72" fmla="*/ 345984 h 593055"/>
              <a:gd name="connsiteX73" fmla="*/ 141073 w 607639"/>
              <a:gd name="connsiteY73" fmla="*/ 345984 h 593055"/>
              <a:gd name="connsiteX74" fmla="*/ 141073 w 607639"/>
              <a:gd name="connsiteY74" fmla="*/ 238623 h 593055"/>
              <a:gd name="connsiteX75" fmla="*/ 157628 w 607639"/>
              <a:gd name="connsiteY75" fmla="*/ 222092 h 593055"/>
              <a:gd name="connsiteX76" fmla="*/ 174183 w 607639"/>
              <a:gd name="connsiteY76" fmla="*/ 238623 h 593055"/>
              <a:gd name="connsiteX77" fmla="*/ 174183 w 607639"/>
              <a:gd name="connsiteY77" fmla="*/ 345984 h 593055"/>
              <a:gd name="connsiteX78" fmla="*/ 196168 w 607639"/>
              <a:gd name="connsiteY78" fmla="*/ 345984 h 593055"/>
              <a:gd name="connsiteX79" fmla="*/ 214592 w 607639"/>
              <a:gd name="connsiteY79" fmla="*/ 345984 h 593055"/>
              <a:gd name="connsiteX80" fmla="*/ 214592 w 607639"/>
              <a:gd name="connsiteY80" fmla="*/ 131262 h 593055"/>
              <a:gd name="connsiteX81" fmla="*/ 497628 w 607639"/>
              <a:gd name="connsiteY81" fmla="*/ 47098 h 593055"/>
              <a:gd name="connsiteX82" fmla="*/ 409157 w 607639"/>
              <a:gd name="connsiteY82" fmla="*/ 94202 h 593055"/>
              <a:gd name="connsiteX83" fmla="*/ 247702 w 607639"/>
              <a:gd name="connsiteY83" fmla="*/ 130374 h 593055"/>
              <a:gd name="connsiteX84" fmla="*/ 247702 w 607639"/>
              <a:gd name="connsiteY84" fmla="*/ 153214 h 593055"/>
              <a:gd name="connsiteX85" fmla="*/ 386728 w 607639"/>
              <a:gd name="connsiteY85" fmla="*/ 153214 h 593055"/>
              <a:gd name="connsiteX86" fmla="*/ 403283 w 607639"/>
              <a:gd name="connsiteY86" fmla="*/ 169745 h 593055"/>
              <a:gd name="connsiteX87" fmla="*/ 386728 w 607639"/>
              <a:gd name="connsiteY87" fmla="*/ 186276 h 593055"/>
              <a:gd name="connsiteX88" fmla="*/ 247702 w 607639"/>
              <a:gd name="connsiteY88" fmla="*/ 186276 h 593055"/>
              <a:gd name="connsiteX89" fmla="*/ 247702 w 607639"/>
              <a:gd name="connsiteY89" fmla="*/ 346872 h 593055"/>
              <a:gd name="connsiteX90" fmla="*/ 409157 w 607639"/>
              <a:gd name="connsiteY90" fmla="*/ 382956 h 593055"/>
              <a:gd name="connsiteX91" fmla="*/ 497628 w 607639"/>
              <a:gd name="connsiteY91" fmla="*/ 430148 h 593055"/>
              <a:gd name="connsiteX92" fmla="*/ 497628 w 607639"/>
              <a:gd name="connsiteY92" fmla="*/ 325098 h 593055"/>
              <a:gd name="connsiteX93" fmla="*/ 497628 w 607639"/>
              <a:gd name="connsiteY93" fmla="*/ 176322 h 593055"/>
              <a:gd name="connsiteX94" fmla="*/ 521927 w 607639"/>
              <a:gd name="connsiteY94" fmla="*/ 1950 h 593055"/>
              <a:gd name="connsiteX95" fmla="*/ 530738 w 607639"/>
              <a:gd name="connsiteY95" fmla="*/ 16525 h 593055"/>
              <a:gd name="connsiteX96" fmla="*/ 530738 w 607639"/>
              <a:gd name="connsiteY96" fmla="*/ 160858 h 593055"/>
              <a:gd name="connsiteX97" fmla="*/ 607639 w 607639"/>
              <a:gd name="connsiteY97" fmla="*/ 250710 h 593055"/>
              <a:gd name="connsiteX98" fmla="*/ 530738 w 607639"/>
              <a:gd name="connsiteY98" fmla="*/ 340562 h 593055"/>
              <a:gd name="connsiteX99" fmla="*/ 530738 w 607639"/>
              <a:gd name="connsiteY99" fmla="*/ 460721 h 593055"/>
              <a:gd name="connsiteX100" fmla="*/ 521927 w 607639"/>
              <a:gd name="connsiteY100" fmla="*/ 475296 h 593055"/>
              <a:gd name="connsiteX101" fmla="*/ 514183 w 607639"/>
              <a:gd name="connsiteY101" fmla="*/ 477251 h 593055"/>
              <a:gd name="connsiteX102" fmla="*/ 504927 w 607639"/>
              <a:gd name="connsiteY102" fmla="*/ 474407 h 593055"/>
              <a:gd name="connsiteX103" fmla="*/ 497628 w 607639"/>
              <a:gd name="connsiteY103" fmla="*/ 469519 h 593055"/>
              <a:gd name="connsiteX104" fmla="*/ 395806 w 607639"/>
              <a:gd name="connsiteY104" fmla="*/ 413173 h 593055"/>
              <a:gd name="connsiteX105" fmla="*/ 271733 w 607639"/>
              <a:gd name="connsiteY105" fmla="*/ 381978 h 593055"/>
              <a:gd name="connsiteX106" fmla="*/ 280901 w 607639"/>
              <a:gd name="connsiteY106" fmla="*/ 415750 h 593055"/>
              <a:gd name="connsiteX107" fmla="*/ 230346 w 607639"/>
              <a:gd name="connsiteY107" fmla="*/ 480629 h 593055"/>
              <a:gd name="connsiteX108" fmla="*/ 241738 w 607639"/>
              <a:gd name="connsiteY108" fmla="*/ 558038 h 593055"/>
              <a:gd name="connsiteX109" fmla="*/ 227853 w 607639"/>
              <a:gd name="connsiteY109" fmla="*/ 576791 h 593055"/>
              <a:gd name="connsiteX110" fmla="*/ 119089 w 607639"/>
              <a:gd name="connsiteY110" fmla="*/ 592877 h 593055"/>
              <a:gd name="connsiteX111" fmla="*/ 116686 w 607639"/>
              <a:gd name="connsiteY111" fmla="*/ 593055 h 593055"/>
              <a:gd name="connsiteX112" fmla="*/ 106806 w 607639"/>
              <a:gd name="connsiteY112" fmla="*/ 589767 h 593055"/>
              <a:gd name="connsiteX113" fmla="*/ 100309 w 607639"/>
              <a:gd name="connsiteY113" fmla="*/ 578924 h 593055"/>
              <a:gd name="connsiteX114" fmla="*/ 69424 w 607639"/>
              <a:gd name="connsiteY114" fmla="*/ 370246 h 593055"/>
              <a:gd name="connsiteX115" fmla="*/ 67466 w 607639"/>
              <a:gd name="connsiteY115" fmla="*/ 362514 h 593055"/>
              <a:gd name="connsiteX116" fmla="*/ 67466 w 607639"/>
              <a:gd name="connsiteY116" fmla="*/ 343051 h 593055"/>
              <a:gd name="connsiteX117" fmla="*/ 16555 w 607639"/>
              <a:gd name="connsiteY117" fmla="*/ 343051 h 593055"/>
              <a:gd name="connsiteX118" fmla="*/ 0 w 607639"/>
              <a:gd name="connsiteY118" fmla="*/ 326520 h 593055"/>
              <a:gd name="connsiteX119" fmla="*/ 0 w 607639"/>
              <a:gd name="connsiteY119" fmla="*/ 147793 h 593055"/>
              <a:gd name="connsiteX120" fmla="*/ 16555 w 607639"/>
              <a:gd name="connsiteY120" fmla="*/ 131262 h 593055"/>
              <a:gd name="connsiteX121" fmla="*/ 67466 w 607639"/>
              <a:gd name="connsiteY121" fmla="*/ 131262 h 593055"/>
              <a:gd name="connsiteX122" fmla="*/ 67466 w 607639"/>
              <a:gd name="connsiteY122" fmla="*/ 114732 h 593055"/>
              <a:gd name="connsiteX123" fmla="*/ 84021 w 607639"/>
              <a:gd name="connsiteY123" fmla="*/ 98201 h 593055"/>
              <a:gd name="connsiteX124" fmla="*/ 228744 w 607639"/>
              <a:gd name="connsiteY124" fmla="*/ 98201 h 593055"/>
              <a:gd name="connsiteX125" fmla="*/ 230702 w 607639"/>
              <a:gd name="connsiteY125" fmla="*/ 98023 h 593055"/>
              <a:gd name="connsiteX126" fmla="*/ 395806 w 607639"/>
              <a:gd name="connsiteY126" fmla="*/ 63984 h 593055"/>
              <a:gd name="connsiteX127" fmla="*/ 497628 w 607639"/>
              <a:gd name="connsiteY127" fmla="*/ 7727 h 593055"/>
              <a:gd name="connsiteX128" fmla="*/ 504927 w 607639"/>
              <a:gd name="connsiteY128" fmla="*/ 2750 h 593055"/>
              <a:gd name="connsiteX129" fmla="*/ 521927 w 607639"/>
              <a:gd name="connsiteY129" fmla="*/ 1950 h 59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607639" h="593055">
                <a:moveTo>
                  <a:pt x="215749" y="381889"/>
                </a:moveTo>
                <a:lnTo>
                  <a:pt x="225450" y="447567"/>
                </a:lnTo>
                <a:cubicBezTo>
                  <a:pt x="238445" y="442857"/>
                  <a:pt x="247791" y="430326"/>
                  <a:pt x="247791" y="415750"/>
                </a:cubicBezTo>
                <a:cubicBezTo>
                  <a:pt x="247791" y="397620"/>
                  <a:pt x="233550" y="382867"/>
                  <a:pt x="215749" y="381889"/>
                </a:cubicBezTo>
                <a:close/>
                <a:moveTo>
                  <a:pt x="104225" y="379045"/>
                </a:moveTo>
                <a:lnTo>
                  <a:pt x="130660" y="557772"/>
                </a:lnTo>
                <a:lnTo>
                  <a:pt x="206581" y="546574"/>
                </a:lnTo>
                <a:lnTo>
                  <a:pt x="181838" y="379045"/>
                </a:lnTo>
                <a:close/>
                <a:moveTo>
                  <a:pt x="530738" y="194541"/>
                </a:moveTo>
                <a:lnTo>
                  <a:pt x="530738" y="306879"/>
                </a:lnTo>
                <a:cubicBezTo>
                  <a:pt x="555838" y="300569"/>
                  <a:pt x="574529" y="277728"/>
                  <a:pt x="574529" y="250710"/>
                </a:cubicBezTo>
                <a:cubicBezTo>
                  <a:pt x="574529" y="223692"/>
                  <a:pt x="555838" y="200940"/>
                  <a:pt x="530738" y="194541"/>
                </a:cubicBezTo>
                <a:close/>
                <a:moveTo>
                  <a:pt x="154323" y="172860"/>
                </a:moveTo>
                <a:cubicBezTo>
                  <a:pt x="156460" y="172415"/>
                  <a:pt x="158685" y="172415"/>
                  <a:pt x="160822" y="172860"/>
                </a:cubicBezTo>
                <a:cubicBezTo>
                  <a:pt x="161890" y="173037"/>
                  <a:pt x="162869" y="173393"/>
                  <a:pt x="163937" y="173838"/>
                </a:cubicBezTo>
                <a:cubicBezTo>
                  <a:pt x="164916" y="174193"/>
                  <a:pt x="165896" y="174727"/>
                  <a:pt x="166786" y="175349"/>
                </a:cubicBezTo>
                <a:cubicBezTo>
                  <a:pt x="167676" y="175972"/>
                  <a:pt x="168477" y="176594"/>
                  <a:pt x="169278" y="177394"/>
                </a:cubicBezTo>
                <a:cubicBezTo>
                  <a:pt x="170079" y="178195"/>
                  <a:pt x="170702" y="178995"/>
                  <a:pt x="171325" y="179884"/>
                </a:cubicBezTo>
                <a:cubicBezTo>
                  <a:pt x="171949" y="180773"/>
                  <a:pt x="172483" y="181751"/>
                  <a:pt x="172839" y="182729"/>
                </a:cubicBezTo>
                <a:cubicBezTo>
                  <a:pt x="173284" y="183796"/>
                  <a:pt x="173640" y="184775"/>
                  <a:pt x="173818" y="185842"/>
                </a:cubicBezTo>
                <a:cubicBezTo>
                  <a:pt x="173996" y="186909"/>
                  <a:pt x="174085" y="187976"/>
                  <a:pt x="174085" y="189043"/>
                </a:cubicBezTo>
                <a:cubicBezTo>
                  <a:pt x="174085" y="193399"/>
                  <a:pt x="172394" y="197667"/>
                  <a:pt x="169278" y="200780"/>
                </a:cubicBezTo>
                <a:cubicBezTo>
                  <a:pt x="168477" y="201491"/>
                  <a:pt x="167676" y="202202"/>
                  <a:pt x="166786" y="202825"/>
                </a:cubicBezTo>
                <a:cubicBezTo>
                  <a:pt x="165896" y="203447"/>
                  <a:pt x="164916" y="203892"/>
                  <a:pt x="163937" y="204336"/>
                </a:cubicBezTo>
                <a:cubicBezTo>
                  <a:pt x="162869" y="204781"/>
                  <a:pt x="161890" y="205048"/>
                  <a:pt x="160822" y="205314"/>
                </a:cubicBezTo>
                <a:cubicBezTo>
                  <a:pt x="159753" y="205492"/>
                  <a:pt x="158685" y="205581"/>
                  <a:pt x="157617" y="205581"/>
                </a:cubicBezTo>
                <a:cubicBezTo>
                  <a:pt x="156460" y="205581"/>
                  <a:pt x="155392" y="205492"/>
                  <a:pt x="154323" y="205314"/>
                </a:cubicBezTo>
                <a:cubicBezTo>
                  <a:pt x="153255" y="205048"/>
                  <a:pt x="152276" y="204781"/>
                  <a:pt x="151208" y="204336"/>
                </a:cubicBezTo>
                <a:cubicBezTo>
                  <a:pt x="150229" y="203892"/>
                  <a:pt x="149249" y="203447"/>
                  <a:pt x="148359" y="202825"/>
                </a:cubicBezTo>
                <a:cubicBezTo>
                  <a:pt x="147469" y="202202"/>
                  <a:pt x="146668" y="201491"/>
                  <a:pt x="145867" y="200780"/>
                </a:cubicBezTo>
                <a:cubicBezTo>
                  <a:pt x="142751" y="197667"/>
                  <a:pt x="141060" y="193399"/>
                  <a:pt x="141060" y="189043"/>
                </a:cubicBezTo>
                <a:cubicBezTo>
                  <a:pt x="141060" y="187976"/>
                  <a:pt x="141149" y="186909"/>
                  <a:pt x="141327" y="185842"/>
                </a:cubicBezTo>
                <a:cubicBezTo>
                  <a:pt x="141594" y="184775"/>
                  <a:pt x="141861" y="183796"/>
                  <a:pt x="142306" y="182729"/>
                </a:cubicBezTo>
                <a:cubicBezTo>
                  <a:pt x="142751" y="181751"/>
                  <a:pt x="143196" y="180773"/>
                  <a:pt x="143820" y="179884"/>
                </a:cubicBezTo>
                <a:cubicBezTo>
                  <a:pt x="144443" y="178995"/>
                  <a:pt x="145066" y="178195"/>
                  <a:pt x="145867" y="177394"/>
                </a:cubicBezTo>
                <a:cubicBezTo>
                  <a:pt x="146668" y="176594"/>
                  <a:pt x="147469" y="175972"/>
                  <a:pt x="148359" y="175349"/>
                </a:cubicBezTo>
                <a:cubicBezTo>
                  <a:pt x="149249" y="174727"/>
                  <a:pt x="150229" y="174193"/>
                  <a:pt x="151208" y="173838"/>
                </a:cubicBezTo>
                <a:cubicBezTo>
                  <a:pt x="152276" y="173393"/>
                  <a:pt x="153255" y="173037"/>
                  <a:pt x="154323" y="172860"/>
                </a:cubicBezTo>
                <a:close/>
                <a:moveTo>
                  <a:pt x="33110" y="164324"/>
                </a:moveTo>
                <a:lnTo>
                  <a:pt x="33110" y="309989"/>
                </a:lnTo>
                <a:lnTo>
                  <a:pt x="66754" y="309989"/>
                </a:lnTo>
                <a:lnTo>
                  <a:pt x="66754" y="164324"/>
                </a:lnTo>
                <a:close/>
                <a:moveTo>
                  <a:pt x="433120" y="153595"/>
                </a:moveTo>
                <a:cubicBezTo>
                  <a:pt x="435255" y="153150"/>
                  <a:pt x="437479" y="153150"/>
                  <a:pt x="439614" y="153595"/>
                </a:cubicBezTo>
                <a:cubicBezTo>
                  <a:pt x="440682" y="153861"/>
                  <a:pt x="441660" y="154128"/>
                  <a:pt x="442728" y="154573"/>
                </a:cubicBezTo>
                <a:cubicBezTo>
                  <a:pt x="443707" y="154928"/>
                  <a:pt x="444685" y="155462"/>
                  <a:pt x="445575" y="156084"/>
                </a:cubicBezTo>
                <a:cubicBezTo>
                  <a:pt x="446465" y="156707"/>
                  <a:pt x="447265" y="157329"/>
                  <a:pt x="448066" y="158129"/>
                </a:cubicBezTo>
                <a:cubicBezTo>
                  <a:pt x="448867" y="158841"/>
                  <a:pt x="449489" y="159730"/>
                  <a:pt x="450112" y="160619"/>
                </a:cubicBezTo>
                <a:cubicBezTo>
                  <a:pt x="450735" y="161508"/>
                  <a:pt x="451269" y="162486"/>
                  <a:pt x="451625" y="163464"/>
                </a:cubicBezTo>
                <a:cubicBezTo>
                  <a:pt x="452069" y="164442"/>
                  <a:pt x="452336" y="165509"/>
                  <a:pt x="452603" y="166576"/>
                </a:cubicBezTo>
                <a:cubicBezTo>
                  <a:pt x="452781" y="167643"/>
                  <a:pt x="452959" y="168710"/>
                  <a:pt x="452959" y="169777"/>
                </a:cubicBezTo>
                <a:cubicBezTo>
                  <a:pt x="452959" y="170844"/>
                  <a:pt x="452781" y="172000"/>
                  <a:pt x="452603" y="173067"/>
                </a:cubicBezTo>
                <a:cubicBezTo>
                  <a:pt x="452336" y="174134"/>
                  <a:pt x="452069" y="175113"/>
                  <a:pt x="451625" y="176180"/>
                </a:cubicBezTo>
                <a:cubicBezTo>
                  <a:pt x="451269" y="177158"/>
                  <a:pt x="450735" y="178136"/>
                  <a:pt x="450112" y="179025"/>
                </a:cubicBezTo>
                <a:cubicBezTo>
                  <a:pt x="449489" y="179914"/>
                  <a:pt x="448867" y="180714"/>
                  <a:pt x="448066" y="181515"/>
                </a:cubicBezTo>
                <a:cubicBezTo>
                  <a:pt x="447265" y="182315"/>
                  <a:pt x="446465" y="182937"/>
                  <a:pt x="445575" y="183560"/>
                </a:cubicBezTo>
                <a:cubicBezTo>
                  <a:pt x="444685" y="184182"/>
                  <a:pt x="443707" y="184716"/>
                  <a:pt x="442728" y="185071"/>
                </a:cubicBezTo>
                <a:cubicBezTo>
                  <a:pt x="441660" y="185516"/>
                  <a:pt x="440682" y="185783"/>
                  <a:pt x="439614" y="186049"/>
                </a:cubicBezTo>
                <a:cubicBezTo>
                  <a:pt x="438547" y="186227"/>
                  <a:pt x="437479" y="186316"/>
                  <a:pt x="436411" y="186316"/>
                </a:cubicBezTo>
                <a:cubicBezTo>
                  <a:pt x="432052" y="186316"/>
                  <a:pt x="427782" y="184627"/>
                  <a:pt x="424668" y="181515"/>
                </a:cubicBezTo>
                <a:cubicBezTo>
                  <a:pt x="423867" y="180714"/>
                  <a:pt x="423245" y="179914"/>
                  <a:pt x="422622" y="179025"/>
                </a:cubicBezTo>
                <a:cubicBezTo>
                  <a:pt x="421999" y="178136"/>
                  <a:pt x="421554" y="177158"/>
                  <a:pt x="421110" y="176180"/>
                </a:cubicBezTo>
                <a:cubicBezTo>
                  <a:pt x="420665" y="175113"/>
                  <a:pt x="420309" y="174134"/>
                  <a:pt x="420131" y="173067"/>
                </a:cubicBezTo>
                <a:cubicBezTo>
                  <a:pt x="419953" y="172000"/>
                  <a:pt x="419864" y="170844"/>
                  <a:pt x="419864" y="169777"/>
                </a:cubicBezTo>
                <a:cubicBezTo>
                  <a:pt x="419864" y="168710"/>
                  <a:pt x="419953" y="167643"/>
                  <a:pt x="420131" y="166576"/>
                </a:cubicBezTo>
                <a:cubicBezTo>
                  <a:pt x="420309" y="165509"/>
                  <a:pt x="420665" y="164442"/>
                  <a:pt x="421110" y="163464"/>
                </a:cubicBezTo>
                <a:cubicBezTo>
                  <a:pt x="421554" y="162486"/>
                  <a:pt x="421999" y="161508"/>
                  <a:pt x="422622" y="160619"/>
                </a:cubicBezTo>
                <a:cubicBezTo>
                  <a:pt x="423245" y="159730"/>
                  <a:pt x="423867" y="158841"/>
                  <a:pt x="424668" y="158129"/>
                </a:cubicBezTo>
                <a:cubicBezTo>
                  <a:pt x="425469" y="157329"/>
                  <a:pt x="426269" y="156707"/>
                  <a:pt x="427159" y="156084"/>
                </a:cubicBezTo>
                <a:cubicBezTo>
                  <a:pt x="428049" y="155462"/>
                  <a:pt x="429027" y="154928"/>
                  <a:pt x="430006" y="154573"/>
                </a:cubicBezTo>
                <a:cubicBezTo>
                  <a:pt x="431074" y="154128"/>
                  <a:pt x="432052" y="153861"/>
                  <a:pt x="433120" y="153595"/>
                </a:cubicBezTo>
                <a:close/>
                <a:moveTo>
                  <a:pt x="100576" y="131262"/>
                </a:moveTo>
                <a:lnTo>
                  <a:pt x="100576" y="345984"/>
                </a:lnTo>
                <a:lnTo>
                  <a:pt x="141073" y="345984"/>
                </a:lnTo>
                <a:lnTo>
                  <a:pt x="141073" y="238623"/>
                </a:lnTo>
                <a:cubicBezTo>
                  <a:pt x="141073" y="229558"/>
                  <a:pt x="148461" y="222092"/>
                  <a:pt x="157628" y="222092"/>
                </a:cubicBezTo>
                <a:cubicBezTo>
                  <a:pt x="166707" y="222092"/>
                  <a:pt x="174183" y="229558"/>
                  <a:pt x="174183" y="238623"/>
                </a:cubicBezTo>
                <a:lnTo>
                  <a:pt x="174183" y="345984"/>
                </a:lnTo>
                <a:lnTo>
                  <a:pt x="196168" y="345984"/>
                </a:lnTo>
                <a:lnTo>
                  <a:pt x="214592" y="345984"/>
                </a:lnTo>
                <a:lnTo>
                  <a:pt x="214592" y="131262"/>
                </a:lnTo>
                <a:close/>
                <a:moveTo>
                  <a:pt x="497628" y="47098"/>
                </a:moveTo>
                <a:cubicBezTo>
                  <a:pt x="468524" y="65318"/>
                  <a:pt x="438885" y="81137"/>
                  <a:pt x="409157" y="94202"/>
                </a:cubicBezTo>
                <a:cubicBezTo>
                  <a:pt x="363676" y="114376"/>
                  <a:pt x="306890" y="126996"/>
                  <a:pt x="247702" y="130374"/>
                </a:cubicBezTo>
                <a:lnTo>
                  <a:pt x="247702" y="153214"/>
                </a:lnTo>
                <a:lnTo>
                  <a:pt x="386728" y="153214"/>
                </a:lnTo>
                <a:cubicBezTo>
                  <a:pt x="395806" y="153214"/>
                  <a:pt x="403283" y="160680"/>
                  <a:pt x="403283" y="169745"/>
                </a:cubicBezTo>
                <a:cubicBezTo>
                  <a:pt x="403283" y="178899"/>
                  <a:pt x="395806" y="186276"/>
                  <a:pt x="386728" y="186276"/>
                </a:cubicBezTo>
                <a:lnTo>
                  <a:pt x="247702" y="186276"/>
                </a:lnTo>
                <a:lnTo>
                  <a:pt x="247702" y="346872"/>
                </a:lnTo>
                <a:cubicBezTo>
                  <a:pt x="306890" y="350161"/>
                  <a:pt x="363676" y="362870"/>
                  <a:pt x="409157" y="382956"/>
                </a:cubicBezTo>
                <a:cubicBezTo>
                  <a:pt x="438885" y="396109"/>
                  <a:pt x="468524" y="411929"/>
                  <a:pt x="497628" y="430148"/>
                </a:cubicBezTo>
                <a:lnTo>
                  <a:pt x="497628" y="325098"/>
                </a:lnTo>
                <a:lnTo>
                  <a:pt x="497628" y="176322"/>
                </a:lnTo>
                <a:close/>
                <a:moveTo>
                  <a:pt x="521927" y="1950"/>
                </a:moveTo>
                <a:cubicBezTo>
                  <a:pt x="527356" y="4794"/>
                  <a:pt x="530738" y="10393"/>
                  <a:pt x="530738" y="16525"/>
                </a:cubicBezTo>
                <a:lnTo>
                  <a:pt x="530738" y="160858"/>
                </a:lnTo>
                <a:cubicBezTo>
                  <a:pt x="574262" y="167701"/>
                  <a:pt x="607639" y="205384"/>
                  <a:pt x="607639" y="250710"/>
                </a:cubicBezTo>
                <a:cubicBezTo>
                  <a:pt x="607639" y="296036"/>
                  <a:pt x="574262" y="333719"/>
                  <a:pt x="530738" y="340562"/>
                </a:cubicBezTo>
                <a:lnTo>
                  <a:pt x="530738" y="460721"/>
                </a:lnTo>
                <a:cubicBezTo>
                  <a:pt x="530738" y="466764"/>
                  <a:pt x="527356" y="472363"/>
                  <a:pt x="521927" y="475296"/>
                </a:cubicBezTo>
                <a:cubicBezTo>
                  <a:pt x="519524" y="476540"/>
                  <a:pt x="516854" y="477251"/>
                  <a:pt x="514183" y="477251"/>
                </a:cubicBezTo>
                <a:cubicBezTo>
                  <a:pt x="510890" y="477251"/>
                  <a:pt x="507686" y="476274"/>
                  <a:pt x="504927" y="474407"/>
                </a:cubicBezTo>
                <a:lnTo>
                  <a:pt x="497628" y="469519"/>
                </a:lnTo>
                <a:cubicBezTo>
                  <a:pt x="464251" y="447301"/>
                  <a:pt x="429984" y="428282"/>
                  <a:pt x="395806" y="413173"/>
                </a:cubicBezTo>
                <a:cubicBezTo>
                  <a:pt x="360471" y="397531"/>
                  <a:pt x="317482" y="386866"/>
                  <a:pt x="271733" y="381978"/>
                </a:cubicBezTo>
                <a:cubicBezTo>
                  <a:pt x="277518" y="391843"/>
                  <a:pt x="280901" y="403397"/>
                  <a:pt x="280901" y="415750"/>
                </a:cubicBezTo>
                <a:cubicBezTo>
                  <a:pt x="280901" y="446945"/>
                  <a:pt x="259361" y="473252"/>
                  <a:pt x="230346" y="480629"/>
                </a:cubicBezTo>
                <a:lnTo>
                  <a:pt x="241738" y="558038"/>
                </a:lnTo>
                <a:cubicBezTo>
                  <a:pt x="243073" y="567104"/>
                  <a:pt x="236843" y="575458"/>
                  <a:pt x="227853" y="576791"/>
                </a:cubicBezTo>
                <a:lnTo>
                  <a:pt x="119089" y="592877"/>
                </a:lnTo>
                <a:cubicBezTo>
                  <a:pt x="118288" y="592966"/>
                  <a:pt x="117487" y="593055"/>
                  <a:pt x="116686" y="593055"/>
                </a:cubicBezTo>
                <a:cubicBezTo>
                  <a:pt x="113126" y="593055"/>
                  <a:pt x="109655" y="591900"/>
                  <a:pt x="106806" y="589767"/>
                </a:cubicBezTo>
                <a:cubicBezTo>
                  <a:pt x="103246" y="587189"/>
                  <a:pt x="100932" y="583279"/>
                  <a:pt x="100309" y="578924"/>
                </a:cubicBezTo>
                <a:lnTo>
                  <a:pt x="69424" y="370246"/>
                </a:lnTo>
                <a:cubicBezTo>
                  <a:pt x="68178" y="367936"/>
                  <a:pt x="67466" y="365269"/>
                  <a:pt x="67466" y="362514"/>
                </a:cubicBezTo>
                <a:lnTo>
                  <a:pt x="67466" y="343051"/>
                </a:lnTo>
                <a:lnTo>
                  <a:pt x="16555" y="343051"/>
                </a:lnTo>
                <a:cubicBezTo>
                  <a:pt x="7387" y="343051"/>
                  <a:pt x="0" y="335585"/>
                  <a:pt x="0" y="326520"/>
                </a:cubicBezTo>
                <a:lnTo>
                  <a:pt x="0" y="147793"/>
                </a:lnTo>
                <a:cubicBezTo>
                  <a:pt x="0" y="138639"/>
                  <a:pt x="7387" y="131262"/>
                  <a:pt x="16555" y="131262"/>
                </a:cubicBezTo>
                <a:lnTo>
                  <a:pt x="67466" y="131262"/>
                </a:lnTo>
                <a:lnTo>
                  <a:pt x="67466" y="114732"/>
                </a:lnTo>
                <a:cubicBezTo>
                  <a:pt x="67466" y="105578"/>
                  <a:pt x="74942" y="98201"/>
                  <a:pt x="84021" y="98201"/>
                </a:cubicBezTo>
                <a:lnTo>
                  <a:pt x="228744" y="98201"/>
                </a:lnTo>
                <a:cubicBezTo>
                  <a:pt x="229367" y="98112"/>
                  <a:pt x="229990" y="98023"/>
                  <a:pt x="230702" y="98023"/>
                </a:cubicBezTo>
                <a:cubicBezTo>
                  <a:pt x="291403" y="96335"/>
                  <a:pt x="350058" y="84248"/>
                  <a:pt x="395806" y="63984"/>
                </a:cubicBezTo>
                <a:cubicBezTo>
                  <a:pt x="429984" y="48876"/>
                  <a:pt x="464251" y="29945"/>
                  <a:pt x="497628" y="7727"/>
                </a:cubicBezTo>
                <a:lnTo>
                  <a:pt x="504927" y="2750"/>
                </a:lnTo>
                <a:cubicBezTo>
                  <a:pt x="510000" y="-627"/>
                  <a:pt x="516587" y="-894"/>
                  <a:pt x="521927" y="19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big-heart_77483"/>
          <p:cNvSpPr>
            <a:spLocks noChangeAspect="1"/>
          </p:cNvSpPr>
          <p:nvPr/>
        </p:nvSpPr>
        <p:spPr bwMode="auto">
          <a:xfrm>
            <a:off x="9456672" y="3632247"/>
            <a:ext cx="336579" cy="310826"/>
          </a:xfrm>
          <a:custGeom>
            <a:avLst/>
            <a:gdLst>
              <a:gd name="connsiteX0" fmla="*/ 186302 w 608697"/>
              <a:gd name="connsiteY0" fmla="*/ 63862 h 562124"/>
              <a:gd name="connsiteX1" fmla="*/ 204357 w 608697"/>
              <a:gd name="connsiteY1" fmla="*/ 81889 h 562124"/>
              <a:gd name="connsiteX2" fmla="*/ 186302 w 608697"/>
              <a:gd name="connsiteY2" fmla="*/ 99991 h 562124"/>
              <a:gd name="connsiteX3" fmla="*/ 99759 w 608697"/>
              <a:gd name="connsiteY3" fmla="*/ 186326 h 562124"/>
              <a:gd name="connsiteX4" fmla="*/ 81705 w 608697"/>
              <a:gd name="connsiteY4" fmla="*/ 204428 h 562124"/>
              <a:gd name="connsiteX5" fmla="*/ 63650 w 608697"/>
              <a:gd name="connsiteY5" fmla="*/ 186326 h 562124"/>
              <a:gd name="connsiteX6" fmla="*/ 186302 w 608697"/>
              <a:gd name="connsiteY6" fmla="*/ 63862 h 562124"/>
              <a:gd name="connsiteX7" fmla="*/ 175448 w 608697"/>
              <a:gd name="connsiteY7" fmla="*/ 36129 h 562124"/>
              <a:gd name="connsiteX8" fmla="*/ 36179 w 608697"/>
              <a:gd name="connsiteY8" fmla="*/ 175282 h 562124"/>
              <a:gd name="connsiteX9" fmla="*/ 276226 w 608697"/>
              <a:gd name="connsiteY9" fmla="*/ 490611 h 562124"/>
              <a:gd name="connsiteX10" fmla="*/ 276972 w 608697"/>
              <a:gd name="connsiteY10" fmla="*/ 491356 h 562124"/>
              <a:gd name="connsiteX11" fmla="*/ 304349 w 608697"/>
              <a:gd name="connsiteY11" fmla="*/ 518546 h 562124"/>
              <a:gd name="connsiteX12" fmla="*/ 331725 w 608697"/>
              <a:gd name="connsiteY12" fmla="*/ 491356 h 562124"/>
              <a:gd name="connsiteX13" fmla="*/ 332471 w 608697"/>
              <a:gd name="connsiteY13" fmla="*/ 490611 h 562124"/>
              <a:gd name="connsiteX14" fmla="*/ 572518 w 608697"/>
              <a:gd name="connsiteY14" fmla="*/ 175282 h 562124"/>
              <a:gd name="connsiteX15" fmla="*/ 433249 w 608697"/>
              <a:gd name="connsiteY15" fmla="*/ 36129 h 562124"/>
              <a:gd name="connsiteX16" fmla="*/ 318149 w 608697"/>
              <a:gd name="connsiteY16" fmla="*/ 89764 h 562124"/>
              <a:gd name="connsiteX17" fmla="*/ 304349 w 608697"/>
              <a:gd name="connsiteY17" fmla="*/ 96170 h 562124"/>
              <a:gd name="connsiteX18" fmla="*/ 290548 w 608697"/>
              <a:gd name="connsiteY18" fmla="*/ 89764 h 562124"/>
              <a:gd name="connsiteX19" fmla="*/ 175448 w 608697"/>
              <a:gd name="connsiteY19" fmla="*/ 36129 h 562124"/>
              <a:gd name="connsiteX20" fmla="*/ 175448 w 608697"/>
              <a:gd name="connsiteY20" fmla="*/ 0 h 562124"/>
              <a:gd name="connsiteX21" fmla="*/ 304349 w 608697"/>
              <a:gd name="connsiteY21" fmla="*/ 51847 h 562124"/>
              <a:gd name="connsiteX22" fmla="*/ 433249 w 608697"/>
              <a:gd name="connsiteY22" fmla="*/ 0 h 562124"/>
              <a:gd name="connsiteX23" fmla="*/ 608697 w 608697"/>
              <a:gd name="connsiteY23" fmla="*/ 175282 h 562124"/>
              <a:gd name="connsiteX24" fmla="*/ 537309 w 608697"/>
              <a:gd name="connsiteY24" fmla="*/ 342593 h 562124"/>
              <a:gd name="connsiteX25" fmla="*/ 356864 w 608697"/>
              <a:gd name="connsiteY25" fmla="*/ 517354 h 562124"/>
              <a:gd name="connsiteX26" fmla="*/ 317104 w 608697"/>
              <a:gd name="connsiteY26" fmla="*/ 556835 h 562124"/>
              <a:gd name="connsiteX27" fmla="*/ 304349 w 608697"/>
              <a:gd name="connsiteY27" fmla="*/ 562124 h 562124"/>
              <a:gd name="connsiteX28" fmla="*/ 291593 w 608697"/>
              <a:gd name="connsiteY28" fmla="*/ 556835 h 562124"/>
              <a:gd name="connsiteX29" fmla="*/ 251834 w 608697"/>
              <a:gd name="connsiteY29" fmla="*/ 517354 h 562124"/>
              <a:gd name="connsiteX30" fmla="*/ 71388 w 608697"/>
              <a:gd name="connsiteY30" fmla="*/ 342593 h 562124"/>
              <a:gd name="connsiteX31" fmla="*/ 0 w 608697"/>
              <a:gd name="connsiteY31" fmla="*/ 175282 h 562124"/>
              <a:gd name="connsiteX32" fmla="*/ 175448 w 608697"/>
              <a:gd name="connsiteY32" fmla="*/ 0 h 56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8697" h="562124">
                <a:moveTo>
                  <a:pt x="186302" y="63862"/>
                </a:moveTo>
                <a:cubicBezTo>
                  <a:pt x="196225" y="63862"/>
                  <a:pt x="204357" y="71907"/>
                  <a:pt x="204357" y="81889"/>
                </a:cubicBezTo>
                <a:cubicBezTo>
                  <a:pt x="204357" y="91871"/>
                  <a:pt x="196300" y="99991"/>
                  <a:pt x="186302" y="99991"/>
                </a:cubicBezTo>
                <a:cubicBezTo>
                  <a:pt x="137808" y="99991"/>
                  <a:pt x="99759" y="137907"/>
                  <a:pt x="99759" y="186326"/>
                </a:cubicBezTo>
                <a:cubicBezTo>
                  <a:pt x="99759" y="196308"/>
                  <a:pt x="91702" y="204428"/>
                  <a:pt x="81705" y="204428"/>
                </a:cubicBezTo>
                <a:cubicBezTo>
                  <a:pt x="71708" y="204428"/>
                  <a:pt x="63650" y="196308"/>
                  <a:pt x="63650" y="186326"/>
                </a:cubicBezTo>
                <a:cubicBezTo>
                  <a:pt x="63650" y="117645"/>
                  <a:pt x="117516" y="63862"/>
                  <a:pt x="186302" y="63862"/>
                </a:cubicBezTo>
                <a:close/>
                <a:moveTo>
                  <a:pt x="175448" y="36129"/>
                </a:moveTo>
                <a:cubicBezTo>
                  <a:pt x="97347" y="36129"/>
                  <a:pt x="36179" y="97213"/>
                  <a:pt x="36179" y="175282"/>
                </a:cubicBezTo>
                <a:cubicBezTo>
                  <a:pt x="36179" y="273687"/>
                  <a:pt x="122933" y="355182"/>
                  <a:pt x="276226" y="490611"/>
                </a:cubicBezTo>
                <a:cubicBezTo>
                  <a:pt x="276450" y="490834"/>
                  <a:pt x="276748" y="491132"/>
                  <a:pt x="276972" y="491356"/>
                </a:cubicBezTo>
                <a:lnTo>
                  <a:pt x="304349" y="518546"/>
                </a:lnTo>
                <a:lnTo>
                  <a:pt x="331725" y="491356"/>
                </a:lnTo>
                <a:cubicBezTo>
                  <a:pt x="331949" y="491132"/>
                  <a:pt x="332247" y="490834"/>
                  <a:pt x="332471" y="490611"/>
                </a:cubicBezTo>
                <a:cubicBezTo>
                  <a:pt x="485764" y="355182"/>
                  <a:pt x="572518" y="273762"/>
                  <a:pt x="572518" y="175282"/>
                </a:cubicBezTo>
                <a:cubicBezTo>
                  <a:pt x="572518" y="97213"/>
                  <a:pt x="511350" y="36129"/>
                  <a:pt x="433249" y="36129"/>
                </a:cubicBezTo>
                <a:cubicBezTo>
                  <a:pt x="390282" y="36129"/>
                  <a:pt x="346196" y="56689"/>
                  <a:pt x="318149" y="89764"/>
                </a:cubicBezTo>
                <a:cubicBezTo>
                  <a:pt x="314717" y="93861"/>
                  <a:pt x="309645" y="96170"/>
                  <a:pt x="304349" y="96170"/>
                </a:cubicBezTo>
                <a:cubicBezTo>
                  <a:pt x="299052" y="96170"/>
                  <a:pt x="293980" y="93861"/>
                  <a:pt x="290548" y="89764"/>
                </a:cubicBezTo>
                <a:cubicBezTo>
                  <a:pt x="262501" y="56689"/>
                  <a:pt x="218415" y="36129"/>
                  <a:pt x="175448" y="36129"/>
                </a:cubicBezTo>
                <a:close/>
                <a:moveTo>
                  <a:pt x="175448" y="0"/>
                </a:moveTo>
                <a:cubicBezTo>
                  <a:pt x="222891" y="0"/>
                  <a:pt x="269736" y="19145"/>
                  <a:pt x="304349" y="51847"/>
                </a:cubicBezTo>
                <a:cubicBezTo>
                  <a:pt x="338961" y="19145"/>
                  <a:pt x="385807" y="0"/>
                  <a:pt x="433249" y="0"/>
                </a:cubicBezTo>
                <a:cubicBezTo>
                  <a:pt x="531640" y="0"/>
                  <a:pt x="608697" y="77026"/>
                  <a:pt x="608697" y="175282"/>
                </a:cubicBezTo>
                <a:cubicBezTo>
                  <a:pt x="608697" y="230258"/>
                  <a:pt x="586020" y="283446"/>
                  <a:pt x="537309" y="342593"/>
                </a:cubicBezTo>
                <a:cubicBezTo>
                  <a:pt x="494865" y="394291"/>
                  <a:pt x="435711" y="447628"/>
                  <a:pt x="356864" y="517354"/>
                </a:cubicBezTo>
                <a:lnTo>
                  <a:pt x="317104" y="556835"/>
                </a:lnTo>
                <a:cubicBezTo>
                  <a:pt x="313598" y="560336"/>
                  <a:pt x="308973" y="562124"/>
                  <a:pt x="304349" y="562124"/>
                </a:cubicBezTo>
                <a:cubicBezTo>
                  <a:pt x="299724" y="562124"/>
                  <a:pt x="295099" y="560336"/>
                  <a:pt x="291593" y="556835"/>
                </a:cubicBezTo>
                <a:lnTo>
                  <a:pt x="251834" y="517354"/>
                </a:lnTo>
                <a:cubicBezTo>
                  <a:pt x="172986" y="447628"/>
                  <a:pt x="113832" y="394291"/>
                  <a:pt x="71388" y="342593"/>
                </a:cubicBezTo>
                <a:cubicBezTo>
                  <a:pt x="22677" y="283446"/>
                  <a:pt x="0" y="230258"/>
                  <a:pt x="0" y="175282"/>
                </a:cubicBezTo>
                <a:cubicBezTo>
                  <a:pt x="0" y="77026"/>
                  <a:pt x="77057" y="0"/>
                  <a:pt x="1754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2" name="big-heart_77483"/>
          <p:cNvSpPr>
            <a:spLocks noChangeAspect="1"/>
          </p:cNvSpPr>
          <p:nvPr/>
        </p:nvSpPr>
        <p:spPr bwMode="auto">
          <a:xfrm>
            <a:off x="10675873" y="3619625"/>
            <a:ext cx="336579" cy="336070"/>
          </a:xfrm>
          <a:custGeom>
            <a:avLst/>
            <a:gdLst>
              <a:gd name="connsiteX0" fmla="*/ 303538 w 607004"/>
              <a:gd name="connsiteY0" fmla="*/ 267035 h 606087"/>
              <a:gd name="connsiteX1" fmla="*/ 282830 w 607004"/>
              <a:gd name="connsiteY1" fmla="*/ 287802 h 606087"/>
              <a:gd name="connsiteX2" fmla="*/ 303538 w 607004"/>
              <a:gd name="connsiteY2" fmla="*/ 308568 h 606087"/>
              <a:gd name="connsiteX3" fmla="*/ 324424 w 607004"/>
              <a:gd name="connsiteY3" fmla="*/ 287802 h 606087"/>
              <a:gd name="connsiteX4" fmla="*/ 303717 w 607004"/>
              <a:gd name="connsiteY4" fmla="*/ 267035 h 606087"/>
              <a:gd name="connsiteX5" fmla="*/ 303627 w 607004"/>
              <a:gd name="connsiteY5" fmla="*/ 267035 h 606087"/>
              <a:gd name="connsiteX6" fmla="*/ 462804 w 607004"/>
              <a:gd name="connsiteY6" fmla="*/ 218612 h 606087"/>
              <a:gd name="connsiteX7" fmla="*/ 479634 w 607004"/>
              <a:gd name="connsiteY7" fmla="*/ 235435 h 606087"/>
              <a:gd name="connsiteX8" fmla="*/ 479634 w 607004"/>
              <a:gd name="connsiteY8" fmla="*/ 340309 h 606087"/>
              <a:gd name="connsiteX9" fmla="*/ 462804 w 607004"/>
              <a:gd name="connsiteY9" fmla="*/ 357132 h 606087"/>
              <a:gd name="connsiteX10" fmla="*/ 445974 w 607004"/>
              <a:gd name="connsiteY10" fmla="*/ 340309 h 606087"/>
              <a:gd name="connsiteX11" fmla="*/ 445974 w 607004"/>
              <a:gd name="connsiteY11" fmla="*/ 235435 h 606087"/>
              <a:gd name="connsiteX12" fmla="*/ 462804 w 607004"/>
              <a:gd name="connsiteY12" fmla="*/ 218612 h 606087"/>
              <a:gd name="connsiteX13" fmla="*/ 303538 w 607004"/>
              <a:gd name="connsiteY13" fmla="*/ 193279 h 606087"/>
              <a:gd name="connsiteX14" fmla="*/ 320390 w 607004"/>
              <a:gd name="connsiteY14" fmla="*/ 210107 h 606087"/>
              <a:gd name="connsiteX15" fmla="*/ 320390 w 607004"/>
              <a:gd name="connsiteY15" fmla="*/ 236154 h 606087"/>
              <a:gd name="connsiteX16" fmla="*/ 355262 w 607004"/>
              <a:gd name="connsiteY16" fmla="*/ 270974 h 606087"/>
              <a:gd name="connsiteX17" fmla="*/ 381348 w 607004"/>
              <a:gd name="connsiteY17" fmla="*/ 270974 h 606087"/>
              <a:gd name="connsiteX18" fmla="*/ 398201 w 607004"/>
              <a:gd name="connsiteY18" fmla="*/ 287802 h 606087"/>
              <a:gd name="connsiteX19" fmla="*/ 381348 w 607004"/>
              <a:gd name="connsiteY19" fmla="*/ 304629 h 606087"/>
              <a:gd name="connsiteX20" fmla="*/ 355262 w 607004"/>
              <a:gd name="connsiteY20" fmla="*/ 304629 h 606087"/>
              <a:gd name="connsiteX21" fmla="*/ 320390 w 607004"/>
              <a:gd name="connsiteY21" fmla="*/ 339449 h 606087"/>
              <a:gd name="connsiteX22" fmla="*/ 320390 w 607004"/>
              <a:gd name="connsiteY22" fmla="*/ 365496 h 606087"/>
              <a:gd name="connsiteX23" fmla="*/ 303538 w 607004"/>
              <a:gd name="connsiteY23" fmla="*/ 382324 h 606087"/>
              <a:gd name="connsiteX24" fmla="*/ 286685 w 607004"/>
              <a:gd name="connsiteY24" fmla="*/ 365496 h 606087"/>
              <a:gd name="connsiteX25" fmla="*/ 286685 w 607004"/>
              <a:gd name="connsiteY25" fmla="*/ 339449 h 606087"/>
              <a:gd name="connsiteX26" fmla="*/ 251724 w 607004"/>
              <a:gd name="connsiteY26" fmla="*/ 304629 h 606087"/>
              <a:gd name="connsiteX27" fmla="*/ 225727 w 607004"/>
              <a:gd name="connsiteY27" fmla="*/ 304629 h 606087"/>
              <a:gd name="connsiteX28" fmla="*/ 208874 w 607004"/>
              <a:gd name="connsiteY28" fmla="*/ 287802 h 606087"/>
              <a:gd name="connsiteX29" fmla="*/ 225727 w 607004"/>
              <a:gd name="connsiteY29" fmla="*/ 270974 h 606087"/>
              <a:gd name="connsiteX30" fmla="*/ 251724 w 607004"/>
              <a:gd name="connsiteY30" fmla="*/ 270974 h 606087"/>
              <a:gd name="connsiteX31" fmla="*/ 286685 w 607004"/>
              <a:gd name="connsiteY31" fmla="*/ 236154 h 606087"/>
              <a:gd name="connsiteX32" fmla="*/ 286685 w 607004"/>
              <a:gd name="connsiteY32" fmla="*/ 210107 h 606087"/>
              <a:gd name="connsiteX33" fmla="*/ 303538 w 607004"/>
              <a:gd name="connsiteY33" fmla="*/ 193279 h 606087"/>
              <a:gd name="connsiteX34" fmla="*/ 33698 w 607004"/>
              <a:gd name="connsiteY34" fmla="*/ 182461 h 606087"/>
              <a:gd name="connsiteX35" fmla="*/ 33698 w 607004"/>
              <a:gd name="connsiteY35" fmla="*/ 393111 h 606087"/>
              <a:gd name="connsiteX36" fmla="*/ 63721 w 607004"/>
              <a:gd name="connsiteY36" fmla="*/ 393111 h 606087"/>
              <a:gd name="connsiteX37" fmla="*/ 63721 w 607004"/>
              <a:gd name="connsiteY37" fmla="*/ 182461 h 606087"/>
              <a:gd name="connsiteX38" fmla="*/ 97418 w 607004"/>
              <a:gd name="connsiteY38" fmla="*/ 97361 h 606087"/>
              <a:gd name="connsiteX39" fmla="*/ 97418 w 607004"/>
              <a:gd name="connsiteY39" fmla="*/ 478301 h 606087"/>
              <a:gd name="connsiteX40" fmla="*/ 509496 w 607004"/>
              <a:gd name="connsiteY40" fmla="*/ 478301 h 606087"/>
              <a:gd name="connsiteX41" fmla="*/ 509496 w 607004"/>
              <a:gd name="connsiteY41" fmla="*/ 97361 h 606087"/>
              <a:gd name="connsiteX42" fmla="*/ 67395 w 607004"/>
              <a:gd name="connsiteY42" fmla="*/ 33647 h 606087"/>
              <a:gd name="connsiteX43" fmla="*/ 33698 w 607004"/>
              <a:gd name="connsiteY43" fmla="*/ 67293 h 606087"/>
              <a:gd name="connsiteX44" fmla="*/ 33698 w 607004"/>
              <a:gd name="connsiteY44" fmla="*/ 148904 h 606087"/>
              <a:gd name="connsiteX45" fmla="*/ 63721 w 607004"/>
              <a:gd name="connsiteY45" fmla="*/ 148904 h 606087"/>
              <a:gd name="connsiteX46" fmla="*/ 63721 w 607004"/>
              <a:gd name="connsiteY46" fmla="*/ 80537 h 606087"/>
              <a:gd name="connsiteX47" fmla="*/ 80569 w 607004"/>
              <a:gd name="connsiteY47" fmla="*/ 63714 h 606087"/>
              <a:gd name="connsiteX48" fmla="*/ 526524 w 607004"/>
              <a:gd name="connsiteY48" fmla="*/ 63714 h 606087"/>
              <a:gd name="connsiteX49" fmla="*/ 543373 w 607004"/>
              <a:gd name="connsiteY49" fmla="*/ 80537 h 606087"/>
              <a:gd name="connsiteX50" fmla="*/ 543373 w 607004"/>
              <a:gd name="connsiteY50" fmla="*/ 495125 h 606087"/>
              <a:gd name="connsiteX51" fmla="*/ 526524 w 607004"/>
              <a:gd name="connsiteY51" fmla="*/ 511948 h 606087"/>
              <a:gd name="connsiteX52" fmla="*/ 80569 w 607004"/>
              <a:gd name="connsiteY52" fmla="*/ 511948 h 606087"/>
              <a:gd name="connsiteX53" fmla="*/ 63721 w 607004"/>
              <a:gd name="connsiteY53" fmla="*/ 495125 h 606087"/>
              <a:gd name="connsiteX54" fmla="*/ 63721 w 607004"/>
              <a:gd name="connsiteY54" fmla="*/ 426758 h 606087"/>
              <a:gd name="connsiteX55" fmla="*/ 33698 w 607004"/>
              <a:gd name="connsiteY55" fmla="*/ 426758 h 606087"/>
              <a:gd name="connsiteX56" fmla="*/ 33698 w 607004"/>
              <a:gd name="connsiteY56" fmla="*/ 518391 h 606087"/>
              <a:gd name="connsiteX57" fmla="*/ 67395 w 607004"/>
              <a:gd name="connsiteY57" fmla="*/ 552038 h 606087"/>
              <a:gd name="connsiteX58" fmla="*/ 539609 w 607004"/>
              <a:gd name="connsiteY58" fmla="*/ 552038 h 606087"/>
              <a:gd name="connsiteX59" fmla="*/ 573306 w 607004"/>
              <a:gd name="connsiteY59" fmla="*/ 518391 h 606087"/>
              <a:gd name="connsiteX60" fmla="*/ 573217 w 607004"/>
              <a:gd name="connsiteY60" fmla="*/ 518391 h 606087"/>
              <a:gd name="connsiteX61" fmla="*/ 573217 w 607004"/>
              <a:gd name="connsiteY61" fmla="*/ 67293 h 606087"/>
              <a:gd name="connsiteX62" fmla="*/ 539519 w 607004"/>
              <a:gd name="connsiteY62" fmla="*/ 33647 h 606087"/>
              <a:gd name="connsiteX63" fmla="*/ 67395 w 607004"/>
              <a:gd name="connsiteY63" fmla="*/ 0 h 606087"/>
              <a:gd name="connsiteX64" fmla="*/ 539609 w 607004"/>
              <a:gd name="connsiteY64" fmla="*/ 0 h 606087"/>
              <a:gd name="connsiteX65" fmla="*/ 607004 w 607004"/>
              <a:gd name="connsiteY65" fmla="*/ 67293 h 606087"/>
              <a:gd name="connsiteX66" fmla="*/ 607004 w 607004"/>
              <a:gd name="connsiteY66" fmla="*/ 518391 h 606087"/>
              <a:gd name="connsiteX67" fmla="*/ 564255 w 607004"/>
              <a:gd name="connsiteY67" fmla="*/ 581031 h 606087"/>
              <a:gd name="connsiteX68" fmla="*/ 564255 w 607004"/>
              <a:gd name="connsiteY68" fmla="*/ 589264 h 606087"/>
              <a:gd name="connsiteX69" fmla="*/ 547406 w 607004"/>
              <a:gd name="connsiteY69" fmla="*/ 606087 h 606087"/>
              <a:gd name="connsiteX70" fmla="*/ 530557 w 607004"/>
              <a:gd name="connsiteY70" fmla="*/ 589264 h 606087"/>
              <a:gd name="connsiteX71" fmla="*/ 530557 w 607004"/>
              <a:gd name="connsiteY71" fmla="*/ 585863 h 606087"/>
              <a:gd name="connsiteX72" fmla="*/ 76357 w 607004"/>
              <a:gd name="connsiteY72" fmla="*/ 585863 h 606087"/>
              <a:gd name="connsiteX73" fmla="*/ 76357 w 607004"/>
              <a:gd name="connsiteY73" fmla="*/ 589264 h 606087"/>
              <a:gd name="connsiteX74" fmla="*/ 59508 w 607004"/>
              <a:gd name="connsiteY74" fmla="*/ 606087 h 606087"/>
              <a:gd name="connsiteX75" fmla="*/ 42660 w 607004"/>
              <a:gd name="connsiteY75" fmla="*/ 589264 h 606087"/>
              <a:gd name="connsiteX76" fmla="*/ 42660 w 607004"/>
              <a:gd name="connsiteY76" fmla="*/ 581031 h 606087"/>
              <a:gd name="connsiteX77" fmla="*/ 0 w 607004"/>
              <a:gd name="connsiteY77" fmla="*/ 518391 h 606087"/>
              <a:gd name="connsiteX78" fmla="*/ 0 w 607004"/>
              <a:gd name="connsiteY78" fmla="*/ 67293 h 606087"/>
              <a:gd name="connsiteX79" fmla="*/ 67395 w 607004"/>
              <a:gd name="connsiteY79" fmla="*/ 0 h 60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607004" h="606087">
                <a:moveTo>
                  <a:pt x="303538" y="267035"/>
                </a:moveTo>
                <a:cubicBezTo>
                  <a:pt x="292063" y="267125"/>
                  <a:pt x="282830" y="276344"/>
                  <a:pt x="282830" y="287802"/>
                </a:cubicBezTo>
                <a:cubicBezTo>
                  <a:pt x="282830" y="299259"/>
                  <a:pt x="292063" y="308568"/>
                  <a:pt x="303538" y="308568"/>
                </a:cubicBezTo>
                <a:cubicBezTo>
                  <a:pt x="315012" y="308568"/>
                  <a:pt x="324156" y="299259"/>
                  <a:pt x="324424" y="287802"/>
                </a:cubicBezTo>
                <a:cubicBezTo>
                  <a:pt x="324424" y="276344"/>
                  <a:pt x="315102" y="267035"/>
                  <a:pt x="303717" y="267035"/>
                </a:cubicBezTo>
                <a:lnTo>
                  <a:pt x="303627" y="267035"/>
                </a:lnTo>
                <a:close/>
                <a:moveTo>
                  <a:pt x="462804" y="218612"/>
                </a:moveTo>
                <a:cubicBezTo>
                  <a:pt x="472114" y="218612"/>
                  <a:pt x="479634" y="226129"/>
                  <a:pt x="479634" y="235435"/>
                </a:cubicBezTo>
                <a:lnTo>
                  <a:pt x="479634" y="340309"/>
                </a:lnTo>
                <a:cubicBezTo>
                  <a:pt x="479634" y="349615"/>
                  <a:pt x="472114" y="357132"/>
                  <a:pt x="462804" y="357132"/>
                </a:cubicBezTo>
                <a:cubicBezTo>
                  <a:pt x="453494" y="357132"/>
                  <a:pt x="445974" y="349615"/>
                  <a:pt x="445974" y="340309"/>
                </a:cubicBezTo>
                <a:lnTo>
                  <a:pt x="445974" y="235435"/>
                </a:lnTo>
                <a:cubicBezTo>
                  <a:pt x="445974" y="226129"/>
                  <a:pt x="453494" y="218612"/>
                  <a:pt x="462804" y="218612"/>
                </a:cubicBezTo>
                <a:close/>
                <a:moveTo>
                  <a:pt x="303538" y="193279"/>
                </a:moveTo>
                <a:cubicBezTo>
                  <a:pt x="312860" y="193279"/>
                  <a:pt x="320390" y="200798"/>
                  <a:pt x="320390" y="210107"/>
                </a:cubicBezTo>
                <a:lnTo>
                  <a:pt x="320390" y="236154"/>
                </a:lnTo>
                <a:cubicBezTo>
                  <a:pt x="336885" y="241525"/>
                  <a:pt x="349883" y="254504"/>
                  <a:pt x="355262" y="270974"/>
                </a:cubicBezTo>
                <a:lnTo>
                  <a:pt x="381348" y="270974"/>
                </a:lnTo>
                <a:cubicBezTo>
                  <a:pt x="390671" y="270974"/>
                  <a:pt x="398201" y="278492"/>
                  <a:pt x="398201" y="287802"/>
                </a:cubicBezTo>
                <a:cubicBezTo>
                  <a:pt x="398201" y="297111"/>
                  <a:pt x="390671" y="304629"/>
                  <a:pt x="381348" y="304629"/>
                </a:cubicBezTo>
                <a:lnTo>
                  <a:pt x="355262" y="304629"/>
                </a:lnTo>
                <a:cubicBezTo>
                  <a:pt x="349883" y="321099"/>
                  <a:pt x="336885" y="334078"/>
                  <a:pt x="320390" y="339449"/>
                </a:cubicBezTo>
                <a:lnTo>
                  <a:pt x="320390" y="365496"/>
                </a:lnTo>
                <a:cubicBezTo>
                  <a:pt x="320390" y="374805"/>
                  <a:pt x="312860" y="382324"/>
                  <a:pt x="303538" y="382324"/>
                </a:cubicBezTo>
                <a:cubicBezTo>
                  <a:pt x="294215" y="382324"/>
                  <a:pt x="286685" y="374805"/>
                  <a:pt x="286685" y="365496"/>
                </a:cubicBezTo>
                <a:lnTo>
                  <a:pt x="286685" y="339449"/>
                </a:lnTo>
                <a:cubicBezTo>
                  <a:pt x="270190" y="334078"/>
                  <a:pt x="257102" y="321099"/>
                  <a:pt x="251724" y="304629"/>
                </a:cubicBezTo>
                <a:lnTo>
                  <a:pt x="225727" y="304629"/>
                </a:lnTo>
                <a:cubicBezTo>
                  <a:pt x="216404" y="304629"/>
                  <a:pt x="208874" y="297111"/>
                  <a:pt x="208874" y="287802"/>
                </a:cubicBezTo>
                <a:cubicBezTo>
                  <a:pt x="208874" y="278492"/>
                  <a:pt x="216404" y="270974"/>
                  <a:pt x="225727" y="270974"/>
                </a:cubicBezTo>
                <a:lnTo>
                  <a:pt x="251724" y="270974"/>
                </a:lnTo>
                <a:cubicBezTo>
                  <a:pt x="257102" y="254504"/>
                  <a:pt x="270190" y="241525"/>
                  <a:pt x="286685" y="236154"/>
                </a:cubicBezTo>
                <a:lnTo>
                  <a:pt x="286685" y="210107"/>
                </a:lnTo>
                <a:cubicBezTo>
                  <a:pt x="286685" y="200798"/>
                  <a:pt x="294215" y="193279"/>
                  <a:pt x="303538" y="193279"/>
                </a:cubicBezTo>
                <a:close/>
                <a:moveTo>
                  <a:pt x="33698" y="182461"/>
                </a:moveTo>
                <a:lnTo>
                  <a:pt x="33698" y="393111"/>
                </a:lnTo>
                <a:lnTo>
                  <a:pt x="63721" y="393111"/>
                </a:lnTo>
                <a:lnTo>
                  <a:pt x="63721" y="182461"/>
                </a:lnTo>
                <a:close/>
                <a:moveTo>
                  <a:pt x="97418" y="97361"/>
                </a:moveTo>
                <a:lnTo>
                  <a:pt x="97418" y="478301"/>
                </a:lnTo>
                <a:lnTo>
                  <a:pt x="509496" y="478301"/>
                </a:lnTo>
                <a:lnTo>
                  <a:pt x="509496" y="97361"/>
                </a:lnTo>
                <a:close/>
                <a:moveTo>
                  <a:pt x="67395" y="33647"/>
                </a:moveTo>
                <a:cubicBezTo>
                  <a:pt x="48844" y="33647"/>
                  <a:pt x="33698" y="48680"/>
                  <a:pt x="33698" y="67293"/>
                </a:cubicBezTo>
                <a:lnTo>
                  <a:pt x="33698" y="148904"/>
                </a:lnTo>
                <a:lnTo>
                  <a:pt x="63721" y="148904"/>
                </a:lnTo>
                <a:lnTo>
                  <a:pt x="63721" y="80537"/>
                </a:lnTo>
                <a:cubicBezTo>
                  <a:pt x="63721" y="71231"/>
                  <a:pt x="71249" y="63714"/>
                  <a:pt x="80569" y="63714"/>
                </a:cubicBezTo>
                <a:lnTo>
                  <a:pt x="526524" y="63714"/>
                </a:lnTo>
                <a:cubicBezTo>
                  <a:pt x="535845" y="63714"/>
                  <a:pt x="543373" y="71231"/>
                  <a:pt x="543373" y="80537"/>
                </a:cubicBezTo>
                <a:lnTo>
                  <a:pt x="543373" y="495125"/>
                </a:lnTo>
                <a:cubicBezTo>
                  <a:pt x="543373" y="504431"/>
                  <a:pt x="535845" y="511948"/>
                  <a:pt x="526524" y="511948"/>
                </a:cubicBezTo>
                <a:lnTo>
                  <a:pt x="80569" y="511948"/>
                </a:lnTo>
                <a:cubicBezTo>
                  <a:pt x="71249" y="511948"/>
                  <a:pt x="63721" y="504431"/>
                  <a:pt x="63721" y="495125"/>
                </a:cubicBezTo>
                <a:lnTo>
                  <a:pt x="63721" y="426758"/>
                </a:lnTo>
                <a:lnTo>
                  <a:pt x="33698" y="426758"/>
                </a:lnTo>
                <a:lnTo>
                  <a:pt x="33698" y="518391"/>
                </a:lnTo>
                <a:cubicBezTo>
                  <a:pt x="33698" y="536915"/>
                  <a:pt x="48754" y="552038"/>
                  <a:pt x="67395" y="552038"/>
                </a:cubicBezTo>
                <a:lnTo>
                  <a:pt x="539609" y="552038"/>
                </a:lnTo>
                <a:cubicBezTo>
                  <a:pt x="558160" y="552038"/>
                  <a:pt x="573306" y="537004"/>
                  <a:pt x="573306" y="518391"/>
                </a:cubicBezTo>
                <a:lnTo>
                  <a:pt x="573217" y="518391"/>
                </a:lnTo>
                <a:lnTo>
                  <a:pt x="573217" y="67293"/>
                </a:lnTo>
                <a:cubicBezTo>
                  <a:pt x="573217" y="48770"/>
                  <a:pt x="558160" y="33647"/>
                  <a:pt x="539519" y="33647"/>
                </a:cubicBezTo>
                <a:close/>
                <a:moveTo>
                  <a:pt x="67395" y="0"/>
                </a:moveTo>
                <a:lnTo>
                  <a:pt x="539609" y="0"/>
                </a:lnTo>
                <a:cubicBezTo>
                  <a:pt x="576802" y="0"/>
                  <a:pt x="607004" y="30157"/>
                  <a:pt x="607004" y="67293"/>
                </a:cubicBezTo>
                <a:lnTo>
                  <a:pt x="607004" y="518391"/>
                </a:lnTo>
                <a:cubicBezTo>
                  <a:pt x="607004" y="546937"/>
                  <a:pt x="589259" y="571188"/>
                  <a:pt x="564255" y="581031"/>
                </a:cubicBezTo>
                <a:lnTo>
                  <a:pt x="564255" y="589264"/>
                </a:lnTo>
                <a:cubicBezTo>
                  <a:pt x="564255" y="598570"/>
                  <a:pt x="556727" y="606087"/>
                  <a:pt x="547406" y="606087"/>
                </a:cubicBezTo>
                <a:cubicBezTo>
                  <a:pt x="538085" y="606087"/>
                  <a:pt x="530557" y="598570"/>
                  <a:pt x="530557" y="589264"/>
                </a:cubicBezTo>
                <a:lnTo>
                  <a:pt x="530557" y="585863"/>
                </a:lnTo>
                <a:lnTo>
                  <a:pt x="76357" y="585863"/>
                </a:lnTo>
                <a:lnTo>
                  <a:pt x="76357" y="589264"/>
                </a:lnTo>
                <a:cubicBezTo>
                  <a:pt x="76357" y="598570"/>
                  <a:pt x="68829" y="606087"/>
                  <a:pt x="59508" y="606087"/>
                </a:cubicBezTo>
                <a:cubicBezTo>
                  <a:pt x="50188" y="606087"/>
                  <a:pt x="42660" y="598570"/>
                  <a:pt x="42660" y="589264"/>
                </a:cubicBezTo>
                <a:lnTo>
                  <a:pt x="42660" y="581031"/>
                </a:lnTo>
                <a:cubicBezTo>
                  <a:pt x="17655" y="571188"/>
                  <a:pt x="0" y="546847"/>
                  <a:pt x="0" y="518391"/>
                </a:cubicBezTo>
                <a:lnTo>
                  <a:pt x="0" y="67293"/>
                </a:lnTo>
                <a:cubicBezTo>
                  <a:pt x="0" y="30157"/>
                  <a:pt x="30202" y="0"/>
                  <a:pt x="6739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big-heart_77483"/>
          <p:cNvSpPr>
            <a:spLocks noChangeAspect="1"/>
          </p:cNvSpPr>
          <p:nvPr/>
        </p:nvSpPr>
        <p:spPr bwMode="auto">
          <a:xfrm>
            <a:off x="922265" y="4252639"/>
            <a:ext cx="336579" cy="336136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big-heart_77483"/>
          <p:cNvSpPr>
            <a:spLocks noChangeAspect="1"/>
          </p:cNvSpPr>
          <p:nvPr/>
        </p:nvSpPr>
        <p:spPr bwMode="auto">
          <a:xfrm>
            <a:off x="2141466" y="4253218"/>
            <a:ext cx="336579" cy="334978"/>
          </a:xfrm>
          <a:custGeom>
            <a:avLst/>
            <a:gdLst>
              <a:gd name="connsiteX0" fmla="*/ 59719 w 604084"/>
              <a:gd name="connsiteY0" fmla="*/ 352290 h 601212"/>
              <a:gd name="connsiteX1" fmla="*/ 35420 w 604084"/>
              <a:gd name="connsiteY1" fmla="*/ 382719 h 601212"/>
              <a:gd name="connsiteX2" fmla="*/ 27733 w 604084"/>
              <a:gd name="connsiteY2" fmla="*/ 409584 h 601212"/>
              <a:gd name="connsiteX3" fmla="*/ 41323 w 604084"/>
              <a:gd name="connsiteY3" fmla="*/ 434119 h 601212"/>
              <a:gd name="connsiteX4" fmla="*/ 42010 w 604084"/>
              <a:gd name="connsiteY4" fmla="*/ 434668 h 601212"/>
              <a:gd name="connsiteX5" fmla="*/ 64798 w 604084"/>
              <a:gd name="connsiteY5" fmla="*/ 442618 h 601212"/>
              <a:gd name="connsiteX6" fmla="*/ 93490 w 604084"/>
              <a:gd name="connsiteY6" fmla="*/ 428911 h 601212"/>
              <a:gd name="connsiteX7" fmla="*/ 117789 w 604084"/>
              <a:gd name="connsiteY7" fmla="*/ 398482 h 601212"/>
              <a:gd name="connsiteX8" fmla="*/ 481781 w 604084"/>
              <a:gd name="connsiteY8" fmla="*/ 309401 h 601212"/>
              <a:gd name="connsiteX9" fmla="*/ 349677 w 604084"/>
              <a:gd name="connsiteY9" fmla="*/ 467956 h 601212"/>
              <a:gd name="connsiteX10" fmla="*/ 481781 w 604084"/>
              <a:gd name="connsiteY10" fmla="*/ 467956 h 601212"/>
              <a:gd name="connsiteX11" fmla="*/ 500182 w 604084"/>
              <a:gd name="connsiteY11" fmla="*/ 258560 h 601212"/>
              <a:gd name="connsiteX12" fmla="*/ 509245 w 604084"/>
              <a:gd name="connsiteY12" fmla="*/ 271442 h 601212"/>
              <a:gd name="connsiteX13" fmla="*/ 509245 w 604084"/>
              <a:gd name="connsiteY13" fmla="*/ 481660 h 601212"/>
              <a:gd name="connsiteX14" fmla="*/ 495513 w 604084"/>
              <a:gd name="connsiteY14" fmla="*/ 495364 h 601212"/>
              <a:gd name="connsiteX15" fmla="*/ 320428 w 604084"/>
              <a:gd name="connsiteY15" fmla="*/ 495364 h 601212"/>
              <a:gd name="connsiteX16" fmla="*/ 308069 w 604084"/>
              <a:gd name="connsiteY16" fmla="*/ 487416 h 601212"/>
              <a:gd name="connsiteX17" fmla="*/ 309854 w 604084"/>
              <a:gd name="connsiteY17" fmla="*/ 472890 h 601212"/>
              <a:gd name="connsiteX18" fmla="*/ 484939 w 604084"/>
              <a:gd name="connsiteY18" fmla="*/ 262671 h 601212"/>
              <a:gd name="connsiteX19" fmla="*/ 500182 w 604084"/>
              <a:gd name="connsiteY19" fmla="*/ 258560 h 601212"/>
              <a:gd name="connsiteX20" fmla="*/ 230987 w 604084"/>
              <a:gd name="connsiteY20" fmla="*/ 181418 h 601212"/>
              <a:gd name="connsiteX21" fmla="*/ 241077 w 604084"/>
              <a:gd name="connsiteY21" fmla="*/ 184383 h 601212"/>
              <a:gd name="connsiteX22" fmla="*/ 243274 w 604084"/>
              <a:gd name="connsiteY22" fmla="*/ 203578 h 601212"/>
              <a:gd name="connsiteX23" fmla="*/ 153494 w 604084"/>
              <a:gd name="connsiteY23" fmla="*/ 316277 h 601212"/>
              <a:gd name="connsiteX24" fmla="*/ 142787 w 604084"/>
              <a:gd name="connsiteY24" fmla="*/ 321350 h 601212"/>
              <a:gd name="connsiteX25" fmla="*/ 134138 w 604084"/>
              <a:gd name="connsiteY25" fmla="*/ 318471 h 601212"/>
              <a:gd name="connsiteX26" fmla="*/ 131942 w 604084"/>
              <a:gd name="connsiteY26" fmla="*/ 299139 h 601212"/>
              <a:gd name="connsiteX27" fmla="*/ 221721 w 604084"/>
              <a:gd name="connsiteY27" fmla="*/ 186577 h 601212"/>
              <a:gd name="connsiteX28" fmla="*/ 230987 w 604084"/>
              <a:gd name="connsiteY28" fmla="*/ 181418 h 601212"/>
              <a:gd name="connsiteX29" fmla="*/ 339635 w 604084"/>
              <a:gd name="connsiteY29" fmla="*/ 60608 h 601212"/>
              <a:gd name="connsiteX30" fmla="*/ 302294 w 604084"/>
              <a:gd name="connsiteY30" fmla="*/ 84457 h 601212"/>
              <a:gd name="connsiteX31" fmla="*/ 308609 w 604084"/>
              <a:gd name="connsiteY31" fmla="*/ 89529 h 601212"/>
              <a:gd name="connsiteX32" fmla="*/ 310806 w 604084"/>
              <a:gd name="connsiteY32" fmla="*/ 108719 h 601212"/>
              <a:gd name="connsiteX33" fmla="*/ 300098 w 604084"/>
              <a:gd name="connsiteY33" fmla="*/ 113927 h 601212"/>
              <a:gd name="connsiteX34" fmla="*/ 291587 w 604084"/>
              <a:gd name="connsiteY34" fmla="*/ 110912 h 601212"/>
              <a:gd name="connsiteX35" fmla="*/ 277721 w 604084"/>
              <a:gd name="connsiteY35" fmla="*/ 99946 h 601212"/>
              <a:gd name="connsiteX36" fmla="*/ 257815 w 604084"/>
              <a:gd name="connsiteY36" fmla="*/ 112694 h 601212"/>
              <a:gd name="connsiteX37" fmla="*/ 307237 w 604084"/>
              <a:gd name="connsiteY37" fmla="*/ 152032 h 601212"/>
              <a:gd name="connsiteX38" fmla="*/ 358579 w 604084"/>
              <a:gd name="connsiteY38" fmla="*/ 16060 h 601212"/>
              <a:gd name="connsiteX39" fmla="*/ 374504 w 604084"/>
              <a:gd name="connsiteY39" fmla="*/ 16883 h 601212"/>
              <a:gd name="connsiteX40" fmla="*/ 378897 w 604084"/>
              <a:gd name="connsiteY40" fmla="*/ 32234 h 601212"/>
              <a:gd name="connsiteX41" fmla="*/ 326593 w 604084"/>
              <a:gd name="connsiteY41" fmla="*/ 179309 h 601212"/>
              <a:gd name="connsiteX42" fmla="*/ 325769 w 604084"/>
              <a:gd name="connsiteY42" fmla="*/ 181091 h 601212"/>
              <a:gd name="connsiteX43" fmla="*/ 325632 w 604084"/>
              <a:gd name="connsiteY43" fmla="*/ 181502 h 601212"/>
              <a:gd name="connsiteX44" fmla="*/ 324671 w 604084"/>
              <a:gd name="connsiteY44" fmla="*/ 182873 h 601212"/>
              <a:gd name="connsiteX45" fmla="*/ 324534 w 604084"/>
              <a:gd name="connsiteY45" fmla="*/ 183147 h 601212"/>
              <a:gd name="connsiteX46" fmla="*/ 324397 w 604084"/>
              <a:gd name="connsiteY46" fmla="*/ 183284 h 601212"/>
              <a:gd name="connsiteX47" fmla="*/ 147716 w 604084"/>
              <a:gd name="connsiteY47" fmla="*/ 404787 h 601212"/>
              <a:gd name="connsiteX48" fmla="*/ 114906 w 604084"/>
              <a:gd name="connsiteY48" fmla="*/ 445907 h 601212"/>
              <a:gd name="connsiteX49" fmla="*/ 64798 w 604084"/>
              <a:gd name="connsiteY49" fmla="*/ 470031 h 601212"/>
              <a:gd name="connsiteX50" fmla="*/ 24987 w 604084"/>
              <a:gd name="connsiteY50" fmla="*/ 456187 h 601212"/>
              <a:gd name="connsiteX51" fmla="*/ 24163 w 604084"/>
              <a:gd name="connsiteY51" fmla="*/ 455502 h 601212"/>
              <a:gd name="connsiteX52" fmla="*/ 414 w 604084"/>
              <a:gd name="connsiteY52" fmla="*/ 412737 h 601212"/>
              <a:gd name="connsiteX53" fmla="*/ 14004 w 604084"/>
              <a:gd name="connsiteY53" fmla="*/ 365722 h 601212"/>
              <a:gd name="connsiteX54" fmla="*/ 46815 w 604084"/>
              <a:gd name="connsiteY54" fmla="*/ 324465 h 601212"/>
              <a:gd name="connsiteX55" fmla="*/ 66034 w 604084"/>
              <a:gd name="connsiteY55" fmla="*/ 322272 h 601212"/>
              <a:gd name="connsiteX56" fmla="*/ 134812 w 604084"/>
              <a:gd name="connsiteY56" fmla="*/ 376962 h 601212"/>
              <a:gd name="connsiteX57" fmla="*/ 294332 w 604084"/>
              <a:gd name="connsiteY57" fmla="*/ 176842 h 601212"/>
              <a:gd name="connsiteX58" fmla="*/ 236400 w 604084"/>
              <a:gd name="connsiteY58" fmla="*/ 130787 h 601212"/>
              <a:gd name="connsiteX59" fmla="*/ 109689 w 604084"/>
              <a:gd name="connsiteY59" fmla="*/ 289649 h 601212"/>
              <a:gd name="connsiteX60" fmla="*/ 90333 w 604084"/>
              <a:gd name="connsiteY60" fmla="*/ 291842 h 601212"/>
              <a:gd name="connsiteX61" fmla="*/ 88136 w 604084"/>
              <a:gd name="connsiteY61" fmla="*/ 272516 h 601212"/>
              <a:gd name="connsiteX62" fmla="*/ 223495 w 604084"/>
              <a:gd name="connsiteY62" fmla="*/ 102962 h 601212"/>
              <a:gd name="connsiteX63" fmla="*/ 223495 w 604084"/>
              <a:gd name="connsiteY63" fmla="*/ 102825 h 601212"/>
              <a:gd name="connsiteX64" fmla="*/ 224044 w 604084"/>
              <a:gd name="connsiteY64" fmla="*/ 102276 h 601212"/>
              <a:gd name="connsiteX65" fmla="*/ 224456 w 604084"/>
              <a:gd name="connsiteY65" fmla="*/ 101865 h 601212"/>
              <a:gd name="connsiteX66" fmla="*/ 225005 w 604084"/>
              <a:gd name="connsiteY66" fmla="*/ 101317 h 601212"/>
              <a:gd name="connsiteX67" fmla="*/ 225417 w 604084"/>
              <a:gd name="connsiteY67" fmla="*/ 100906 h 601212"/>
              <a:gd name="connsiteX68" fmla="*/ 225966 w 604084"/>
              <a:gd name="connsiteY68" fmla="*/ 100494 h 601212"/>
              <a:gd name="connsiteX69" fmla="*/ 226653 w 604084"/>
              <a:gd name="connsiteY69" fmla="*/ 100083 h 601212"/>
              <a:gd name="connsiteX70" fmla="*/ 226790 w 604084"/>
              <a:gd name="connsiteY70" fmla="*/ 99946 h 601212"/>
              <a:gd name="connsiteX71" fmla="*/ 595022 w 604084"/>
              <a:gd name="connsiteY71" fmla="*/ 851 h 601212"/>
              <a:gd name="connsiteX72" fmla="*/ 604084 w 604084"/>
              <a:gd name="connsiteY72" fmla="*/ 13735 h 601212"/>
              <a:gd name="connsiteX73" fmla="*/ 604084 w 604084"/>
              <a:gd name="connsiteY73" fmla="*/ 481688 h 601212"/>
              <a:gd name="connsiteX74" fmla="*/ 590354 w 604084"/>
              <a:gd name="connsiteY74" fmla="*/ 495395 h 601212"/>
              <a:gd name="connsiteX75" fmla="*/ 576624 w 604084"/>
              <a:gd name="connsiteY75" fmla="*/ 481688 h 601212"/>
              <a:gd name="connsiteX76" fmla="*/ 576624 w 604084"/>
              <a:gd name="connsiteY76" fmla="*/ 51703 h 601212"/>
              <a:gd name="connsiteX77" fmla="*/ 141926 w 604084"/>
              <a:gd name="connsiteY77" fmla="*/ 573798 h 601212"/>
              <a:gd name="connsiteX78" fmla="*/ 590354 w 604084"/>
              <a:gd name="connsiteY78" fmla="*/ 573798 h 601212"/>
              <a:gd name="connsiteX79" fmla="*/ 604084 w 604084"/>
              <a:gd name="connsiteY79" fmla="*/ 587505 h 601212"/>
              <a:gd name="connsiteX80" fmla="*/ 590354 w 604084"/>
              <a:gd name="connsiteY80" fmla="*/ 601212 h 601212"/>
              <a:gd name="connsiteX81" fmla="*/ 112680 w 604084"/>
              <a:gd name="connsiteY81" fmla="*/ 601212 h 601212"/>
              <a:gd name="connsiteX82" fmla="*/ 100323 w 604084"/>
              <a:gd name="connsiteY82" fmla="*/ 593399 h 601212"/>
              <a:gd name="connsiteX83" fmla="*/ 102108 w 604084"/>
              <a:gd name="connsiteY83" fmla="*/ 578733 h 601212"/>
              <a:gd name="connsiteX84" fmla="*/ 579782 w 604084"/>
              <a:gd name="connsiteY84" fmla="*/ 4963 h 601212"/>
              <a:gd name="connsiteX85" fmla="*/ 595022 w 604084"/>
              <a:gd name="connsiteY85" fmla="*/ 851 h 60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604084" h="601212">
                <a:moveTo>
                  <a:pt x="59719" y="352290"/>
                </a:moveTo>
                <a:lnTo>
                  <a:pt x="35420" y="382719"/>
                </a:lnTo>
                <a:cubicBezTo>
                  <a:pt x="29380" y="390395"/>
                  <a:pt x="26634" y="399989"/>
                  <a:pt x="27733" y="409584"/>
                </a:cubicBezTo>
                <a:cubicBezTo>
                  <a:pt x="28831" y="419316"/>
                  <a:pt x="33636" y="427951"/>
                  <a:pt x="41323" y="434119"/>
                </a:cubicBezTo>
                <a:lnTo>
                  <a:pt x="42010" y="434668"/>
                </a:lnTo>
                <a:cubicBezTo>
                  <a:pt x="48599" y="439876"/>
                  <a:pt x="56424" y="442618"/>
                  <a:pt x="64798" y="442618"/>
                </a:cubicBezTo>
                <a:cubicBezTo>
                  <a:pt x="76055" y="442618"/>
                  <a:pt x="86489" y="437683"/>
                  <a:pt x="93490" y="428911"/>
                </a:cubicBezTo>
                <a:lnTo>
                  <a:pt x="117789" y="398482"/>
                </a:lnTo>
                <a:close/>
                <a:moveTo>
                  <a:pt x="481781" y="309401"/>
                </a:moveTo>
                <a:lnTo>
                  <a:pt x="349677" y="467956"/>
                </a:lnTo>
                <a:lnTo>
                  <a:pt x="481781" y="467956"/>
                </a:lnTo>
                <a:close/>
                <a:moveTo>
                  <a:pt x="500182" y="258560"/>
                </a:moveTo>
                <a:cubicBezTo>
                  <a:pt x="505538" y="260478"/>
                  <a:pt x="509245" y="265686"/>
                  <a:pt x="509245" y="271442"/>
                </a:cubicBezTo>
                <a:lnTo>
                  <a:pt x="509245" y="481660"/>
                </a:lnTo>
                <a:cubicBezTo>
                  <a:pt x="509245" y="489197"/>
                  <a:pt x="503066" y="495364"/>
                  <a:pt x="495513" y="495364"/>
                </a:cubicBezTo>
                <a:lnTo>
                  <a:pt x="320428" y="495364"/>
                </a:lnTo>
                <a:cubicBezTo>
                  <a:pt x="315209" y="495364"/>
                  <a:pt x="310266" y="492212"/>
                  <a:pt x="308069" y="487416"/>
                </a:cubicBezTo>
                <a:cubicBezTo>
                  <a:pt x="305734" y="482620"/>
                  <a:pt x="306558" y="477001"/>
                  <a:pt x="309854" y="472890"/>
                </a:cubicBezTo>
                <a:lnTo>
                  <a:pt x="484939" y="262671"/>
                </a:lnTo>
                <a:cubicBezTo>
                  <a:pt x="488647" y="258286"/>
                  <a:pt x="494689" y="256641"/>
                  <a:pt x="500182" y="258560"/>
                </a:cubicBezTo>
                <a:close/>
                <a:moveTo>
                  <a:pt x="230987" y="181418"/>
                </a:moveTo>
                <a:cubicBezTo>
                  <a:pt x="234488" y="181024"/>
                  <a:pt x="238126" y="181984"/>
                  <a:pt x="241077" y="184383"/>
                </a:cubicBezTo>
                <a:cubicBezTo>
                  <a:pt x="246980" y="189044"/>
                  <a:pt x="247941" y="197682"/>
                  <a:pt x="243274" y="203578"/>
                </a:cubicBezTo>
                <a:lnTo>
                  <a:pt x="153494" y="316277"/>
                </a:lnTo>
                <a:cubicBezTo>
                  <a:pt x="150749" y="319568"/>
                  <a:pt x="146768" y="321350"/>
                  <a:pt x="142787" y="321350"/>
                </a:cubicBezTo>
                <a:cubicBezTo>
                  <a:pt x="139767" y="321350"/>
                  <a:pt x="136746" y="320391"/>
                  <a:pt x="134138" y="318471"/>
                </a:cubicBezTo>
                <a:cubicBezTo>
                  <a:pt x="128235" y="313672"/>
                  <a:pt x="127274" y="305035"/>
                  <a:pt x="131942" y="299139"/>
                </a:cubicBezTo>
                <a:lnTo>
                  <a:pt x="221721" y="186577"/>
                </a:lnTo>
                <a:cubicBezTo>
                  <a:pt x="224124" y="183560"/>
                  <a:pt x="227487" y="181812"/>
                  <a:pt x="230987" y="181418"/>
                </a:cubicBezTo>
                <a:close/>
                <a:moveTo>
                  <a:pt x="339635" y="60608"/>
                </a:moveTo>
                <a:lnTo>
                  <a:pt x="302294" y="84457"/>
                </a:lnTo>
                <a:lnTo>
                  <a:pt x="308609" y="89529"/>
                </a:lnTo>
                <a:cubicBezTo>
                  <a:pt x="314512" y="94189"/>
                  <a:pt x="315611" y="102825"/>
                  <a:pt x="310806" y="108719"/>
                </a:cubicBezTo>
                <a:cubicBezTo>
                  <a:pt x="308060" y="112145"/>
                  <a:pt x="304079" y="113927"/>
                  <a:pt x="300098" y="113927"/>
                </a:cubicBezTo>
                <a:cubicBezTo>
                  <a:pt x="297078" y="113927"/>
                  <a:pt x="294058" y="112968"/>
                  <a:pt x="291587" y="110912"/>
                </a:cubicBezTo>
                <a:lnTo>
                  <a:pt x="277721" y="99946"/>
                </a:lnTo>
                <a:lnTo>
                  <a:pt x="257815" y="112694"/>
                </a:lnTo>
                <a:lnTo>
                  <a:pt x="307237" y="152032"/>
                </a:lnTo>
                <a:close/>
                <a:moveTo>
                  <a:pt x="358579" y="16060"/>
                </a:moveTo>
                <a:cubicBezTo>
                  <a:pt x="363522" y="12908"/>
                  <a:pt x="369974" y="13182"/>
                  <a:pt x="374504" y="16883"/>
                </a:cubicBezTo>
                <a:cubicBezTo>
                  <a:pt x="379172" y="20584"/>
                  <a:pt x="380956" y="26752"/>
                  <a:pt x="378897" y="32234"/>
                </a:cubicBezTo>
                <a:lnTo>
                  <a:pt x="326593" y="179309"/>
                </a:lnTo>
                <a:cubicBezTo>
                  <a:pt x="326319" y="179995"/>
                  <a:pt x="326044" y="180543"/>
                  <a:pt x="325769" y="181091"/>
                </a:cubicBezTo>
                <a:cubicBezTo>
                  <a:pt x="325769" y="181228"/>
                  <a:pt x="325632" y="181365"/>
                  <a:pt x="325632" y="181502"/>
                </a:cubicBezTo>
                <a:cubicBezTo>
                  <a:pt x="325358" y="181914"/>
                  <a:pt x="325083" y="182462"/>
                  <a:pt x="324671" y="182873"/>
                </a:cubicBezTo>
                <a:cubicBezTo>
                  <a:pt x="324671" y="182873"/>
                  <a:pt x="324534" y="183010"/>
                  <a:pt x="324534" y="183147"/>
                </a:cubicBezTo>
                <a:cubicBezTo>
                  <a:pt x="324397" y="183147"/>
                  <a:pt x="324397" y="183147"/>
                  <a:pt x="324397" y="183284"/>
                </a:cubicBezTo>
                <a:lnTo>
                  <a:pt x="147716" y="404787"/>
                </a:lnTo>
                <a:lnTo>
                  <a:pt x="114906" y="445907"/>
                </a:lnTo>
                <a:cubicBezTo>
                  <a:pt x="102688" y="461259"/>
                  <a:pt x="84429" y="470031"/>
                  <a:pt x="64798" y="470031"/>
                </a:cubicBezTo>
                <a:cubicBezTo>
                  <a:pt x="50384" y="470031"/>
                  <a:pt x="36244" y="465097"/>
                  <a:pt x="24987" y="456187"/>
                </a:cubicBezTo>
                <a:lnTo>
                  <a:pt x="24163" y="455502"/>
                </a:lnTo>
                <a:cubicBezTo>
                  <a:pt x="10847" y="444948"/>
                  <a:pt x="2336" y="429733"/>
                  <a:pt x="414" y="412737"/>
                </a:cubicBezTo>
                <a:cubicBezTo>
                  <a:pt x="-1508" y="395740"/>
                  <a:pt x="3297" y="379018"/>
                  <a:pt x="14004" y="365722"/>
                </a:cubicBezTo>
                <a:lnTo>
                  <a:pt x="46815" y="324465"/>
                </a:lnTo>
                <a:cubicBezTo>
                  <a:pt x="51482" y="318571"/>
                  <a:pt x="60131" y="317611"/>
                  <a:pt x="66034" y="322272"/>
                </a:cubicBezTo>
                <a:lnTo>
                  <a:pt x="134812" y="376962"/>
                </a:lnTo>
                <a:lnTo>
                  <a:pt x="294332" y="176842"/>
                </a:lnTo>
                <a:lnTo>
                  <a:pt x="236400" y="130787"/>
                </a:lnTo>
                <a:lnTo>
                  <a:pt x="109689" y="289649"/>
                </a:lnTo>
                <a:cubicBezTo>
                  <a:pt x="104884" y="295543"/>
                  <a:pt x="96373" y="296503"/>
                  <a:pt x="90333" y="291842"/>
                </a:cubicBezTo>
                <a:cubicBezTo>
                  <a:pt x="84429" y="287182"/>
                  <a:pt x="83469" y="278547"/>
                  <a:pt x="88136" y="272516"/>
                </a:cubicBezTo>
                <a:lnTo>
                  <a:pt x="223495" y="102962"/>
                </a:lnTo>
                <a:cubicBezTo>
                  <a:pt x="223495" y="102962"/>
                  <a:pt x="223495" y="102825"/>
                  <a:pt x="223495" y="102825"/>
                </a:cubicBezTo>
                <a:cubicBezTo>
                  <a:pt x="223770" y="102688"/>
                  <a:pt x="223907" y="102413"/>
                  <a:pt x="224044" y="102276"/>
                </a:cubicBezTo>
                <a:cubicBezTo>
                  <a:pt x="224182" y="102139"/>
                  <a:pt x="224319" y="102002"/>
                  <a:pt x="224456" y="101865"/>
                </a:cubicBezTo>
                <a:cubicBezTo>
                  <a:pt x="224594" y="101591"/>
                  <a:pt x="224868" y="101454"/>
                  <a:pt x="225005" y="101317"/>
                </a:cubicBezTo>
                <a:cubicBezTo>
                  <a:pt x="225143" y="101180"/>
                  <a:pt x="225280" y="101043"/>
                  <a:pt x="225417" y="100906"/>
                </a:cubicBezTo>
                <a:cubicBezTo>
                  <a:pt x="225692" y="100769"/>
                  <a:pt x="225829" y="100632"/>
                  <a:pt x="225966" y="100494"/>
                </a:cubicBezTo>
                <a:cubicBezTo>
                  <a:pt x="226241" y="100357"/>
                  <a:pt x="226378" y="100220"/>
                  <a:pt x="226653" y="100083"/>
                </a:cubicBezTo>
                <a:cubicBezTo>
                  <a:pt x="226653" y="100083"/>
                  <a:pt x="226790" y="99946"/>
                  <a:pt x="226790" y="99946"/>
                </a:cubicBezTo>
                <a:close/>
                <a:moveTo>
                  <a:pt x="595022" y="851"/>
                </a:moveTo>
                <a:cubicBezTo>
                  <a:pt x="600514" y="2770"/>
                  <a:pt x="604084" y="7978"/>
                  <a:pt x="604084" y="13735"/>
                </a:cubicBezTo>
                <a:lnTo>
                  <a:pt x="604084" y="481688"/>
                </a:lnTo>
                <a:cubicBezTo>
                  <a:pt x="604084" y="489227"/>
                  <a:pt x="597906" y="495395"/>
                  <a:pt x="590354" y="495395"/>
                </a:cubicBezTo>
                <a:cubicBezTo>
                  <a:pt x="582802" y="495395"/>
                  <a:pt x="576624" y="489227"/>
                  <a:pt x="576624" y="481688"/>
                </a:cubicBezTo>
                <a:lnTo>
                  <a:pt x="576624" y="51703"/>
                </a:lnTo>
                <a:lnTo>
                  <a:pt x="141926" y="573798"/>
                </a:lnTo>
                <a:lnTo>
                  <a:pt x="590354" y="573798"/>
                </a:lnTo>
                <a:cubicBezTo>
                  <a:pt x="597906" y="573798"/>
                  <a:pt x="604084" y="579967"/>
                  <a:pt x="604084" y="587505"/>
                </a:cubicBezTo>
                <a:cubicBezTo>
                  <a:pt x="604084" y="595044"/>
                  <a:pt x="597906" y="601212"/>
                  <a:pt x="590354" y="601212"/>
                </a:cubicBezTo>
                <a:lnTo>
                  <a:pt x="112680" y="601212"/>
                </a:lnTo>
                <a:cubicBezTo>
                  <a:pt x="107325" y="601212"/>
                  <a:pt x="102520" y="598197"/>
                  <a:pt x="100323" y="593399"/>
                </a:cubicBezTo>
                <a:cubicBezTo>
                  <a:pt x="97989" y="588602"/>
                  <a:pt x="98675" y="582845"/>
                  <a:pt x="102108" y="578733"/>
                </a:cubicBezTo>
                <a:lnTo>
                  <a:pt x="579782" y="4963"/>
                </a:lnTo>
                <a:cubicBezTo>
                  <a:pt x="583489" y="577"/>
                  <a:pt x="589530" y="-1205"/>
                  <a:pt x="595022" y="8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big-heart_77483"/>
          <p:cNvSpPr>
            <a:spLocks noChangeAspect="1"/>
          </p:cNvSpPr>
          <p:nvPr/>
        </p:nvSpPr>
        <p:spPr bwMode="auto">
          <a:xfrm>
            <a:off x="3379867" y="4252418"/>
            <a:ext cx="298179" cy="336579"/>
          </a:xfrm>
          <a:custGeom>
            <a:avLst/>
            <a:gdLst>
              <a:gd name="connsiteX0" fmla="*/ 211268 w 536440"/>
              <a:gd name="connsiteY0" fmla="*/ 520202 h 605522"/>
              <a:gd name="connsiteX1" fmla="*/ 191678 w 536440"/>
              <a:gd name="connsiteY1" fmla="*/ 539755 h 605522"/>
              <a:gd name="connsiteX2" fmla="*/ 211268 w 536440"/>
              <a:gd name="connsiteY2" fmla="*/ 559308 h 605522"/>
              <a:gd name="connsiteX3" fmla="*/ 230858 w 536440"/>
              <a:gd name="connsiteY3" fmla="*/ 539755 h 605522"/>
              <a:gd name="connsiteX4" fmla="*/ 211268 w 536440"/>
              <a:gd name="connsiteY4" fmla="*/ 520202 h 605522"/>
              <a:gd name="connsiteX5" fmla="*/ 211268 w 536440"/>
              <a:gd name="connsiteY5" fmla="*/ 502426 h 605522"/>
              <a:gd name="connsiteX6" fmla="*/ 248668 w 536440"/>
              <a:gd name="connsiteY6" fmla="*/ 539755 h 605522"/>
              <a:gd name="connsiteX7" fmla="*/ 211268 w 536440"/>
              <a:gd name="connsiteY7" fmla="*/ 577084 h 605522"/>
              <a:gd name="connsiteX8" fmla="*/ 173869 w 536440"/>
              <a:gd name="connsiteY8" fmla="*/ 539755 h 605522"/>
              <a:gd name="connsiteX9" fmla="*/ 211268 w 536440"/>
              <a:gd name="connsiteY9" fmla="*/ 502426 h 605522"/>
              <a:gd name="connsiteX10" fmla="*/ 347548 w 536440"/>
              <a:gd name="connsiteY10" fmla="*/ 464751 h 605522"/>
              <a:gd name="connsiteX11" fmla="*/ 354225 w 536440"/>
              <a:gd name="connsiteY11" fmla="*/ 475416 h 605522"/>
              <a:gd name="connsiteX12" fmla="*/ 319951 w 536440"/>
              <a:gd name="connsiteY12" fmla="*/ 567663 h 605522"/>
              <a:gd name="connsiteX13" fmla="*/ 268228 w 536440"/>
              <a:gd name="connsiteY13" fmla="*/ 605522 h 605522"/>
              <a:gd name="connsiteX14" fmla="*/ 238583 w 536440"/>
              <a:gd name="connsiteY14" fmla="*/ 594147 h 605522"/>
              <a:gd name="connsiteX15" fmla="*/ 237248 w 536440"/>
              <a:gd name="connsiteY15" fmla="*/ 581616 h 605522"/>
              <a:gd name="connsiteX16" fmla="*/ 249800 w 536440"/>
              <a:gd name="connsiteY16" fmla="*/ 580283 h 605522"/>
              <a:gd name="connsiteX17" fmla="*/ 268228 w 536440"/>
              <a:gd name="connsiteY17" fmla="*/ 587748 h 605522"/>
              <a:gd name="connsiteX18" fmla="*/ 336865 w 536440"/>
              <a:gd name="connsiteY18" fmla="*/ 471417 h 605522"/>
              <a:gd name="connsiteX19" fmla="*/ 347548 w 536440"/>
              <a:gd name="connsiteY19" fmla="*/ 464751 h 605522"/>
              <a:gd name="connsiteX20" fmla="*/ 184951 w 536440"/>
              <a:gd name="connsiteY20" fmla="*/ 373636 h 605522"/>
              <a:gd name="connsiteX21" fmla="*/ 192250 w 536440"/>
              <a:gd name="connsiteY21" fmla="*/ 434160 h 605522"/>
              <a:gd name="connsiteX22" fmla="*/ 248322 w 536440"/>
              <a:gd name="connsiteY22" fmla="*/ 410253 h 605522"/>
              <a:gd name="connsiteX23" fmla="*/ 216281 w 536440"/>
              <a:gd name="connsiteY23" fmla="*/ 392566 h 605522"/>
              <a:gd name="connsiteX24" fmla="*/ 184951 w 536440"/>
              <a:gd name="connsiteY24" fmla="*/ 373636 h 605522"/>
              <a:gd name="connsiteX25" fmla="*/ 102445 w 536440"/>
              <a:gd name="connsiteY25" fmla="*/ 314355 h 605522"/>
              <a:gd name="connsiteX26" fmla="*/ 21095 w 536440"/>
              <a:gd name="connsiteY26" fmla="*/ 445270 h 605522"/>
              <a:gd name="connsiteX27" fmla="*/ 119711 w 536440"/>
              <a:gd name="connsiteY27" fmla="*/ 456024 h 605522"/>
              <a:gd name="connsiteX28" fmla="*/ 175250 w 536440"/>
              <a:gd name="connsiteY28" fmla="*/ 440293 h 605522"/>
              <a:gd name="connsiteX29" fmla="*/ 166261 w 536440"/>
              <a:gd name="connsiteY29" fmla="*/ 361548 h 605522"/>
              <a:gd name="connsiteX30" fmla="*/ 102445 w 536440"/>
              <a:gd name="connsiteY30" fmla="*/ 314355 h 605522"/>
              <a:gd name="connsiteX31" fmla="*/ 268226 w 536440"/>
              <a:gd name="connsiteY31" fmla="*/ 284379 h 605522"/>
              <a:gd name="connsiteX32" fmla="*/ 286562 w 536440"/>
              <a:gd name="connsiteY32" fmla="*/ 302793 h 605522"/>
              <a:gd name="connsiteX33" fmla="*/ 277661 w 536440"/>
              <a:gd name="connsiteY33" fmla="*/ 311688 h 605522"/>
              <a:gd name="connsiteX34" fmla="*/ 268760 w 536440"/>
              <a:gd name="connsiteY34" fmla="*/ 302793 h 605522"/>
              <a:gd name="connsiteX35" fmla="*/ 268226 w 536440"/>
              <a:gd name="connsiteY35" fmla="*/ 302170 h 605522"/>
              <a:gd name="connsiteX36" fmla="*/ 259324 w 536440"/>
              <a:gd name="connsiteY36" fmla="*/ 293274 h 605522"/>
              <a:gd name="connsiteX37" fmla="*/ 268226 w 536440"/>
              <a:gd name="connsiteY37" fmla="*/ 284379 h 605522"/>
              <a:gd name="connsiteX38" fmla="*/ 268259 w 536440"/>
              <a:gd name="connsiteY38" fmla="*/ 264192 h 605522"/>
              <a:gd name="connsiteX39" fmla="*/ 229633 w 536440"/>
              <a:gd name="connsiteY39" fmla="*/ 302769 h 605522"/>
              <a:gd name="connsiteX40" fmla="*/ 268259 w 536440"/>
              <a:gd name="connsiteY40" fmla="*/ 341258 h 605522"/>
              <a:gd name="connsiteX41" fmla="*/ 306796 w 536440"/>
              <a:gd name="connsiteY41" fmla="*/ 302769 h 605522"/>
              <a:gd name="connsiteX42" fmla="*/ 268259 w 536440"/>
              <a:gd name="connsiteY42" fmla="*/ 264192 h 605522"/>
              <a:gd name="connsiteX43" fmla="*/ 268259 w 536440"/>
              <a:gd name="connsiteY43" fmla="*/ 246414 h 605522"/>
              <a:gd name="connsiteX44" fmla="*/ 324596 w 536440"/>
              <a:gd name="connsiteY44" fmla="*/ 302769 h 605522"/>
              <a:gd name="connsiteX45" fmla="*/ 268259 w 536440"/>
              <a:gd name="connsiteY45" fmla="*/ 359036 h 605522"/>
              <a:gd name="connsiteX46" fmla="*/ 211833 w 536440"/>
              <a:gd name="connsiteY46" fmla="*/ 302769 h 605522"/>
              <a:gd name="connsiteX47" fmla="*/ 268259 w 536440"/>
              <a:gd name="connsiteY47" fmla="*/ 246414 h 605522"/>
              <a:gd name="connsiteX48" fmla="*/ 40394 w 536440"/>
              <a:gd name="connsiteY48" fmla="*/ 216841 h 605522"/>
              <a:gd name="connsiteX49" fmla="*/ 20822 w 536440"/>
              <a:gd name="connsiteY49" fmla="*/ 236394 h 605522"/>
              <a:gd name="connsiteX50" fmla="*/ 40394 w 536440"/>
              <a:gd name="connsiteY50" fmla="*/ 255947 h 605522"/>
              <a:gd name="connsiteX51" fmla="*/ 59966 w 536440"/>
              <a:gd name="connsiteY51" fmla="*/ 236394 h 605522"/>
              <a:gd name="connsiteX52" fmla="*/ 40394 w 536440"/>
              <a:gd name="connsiteY52" fmla="*/ 216841 h 605522"/>
              <a:gd name="connsiteX53" fmla="*/ 40394 w 536440"/>
              <a:gd name="connsiteY53" fmla="*/ 199065 h 605522"/>
              <a:gd name="connsiteX54" fmla="*/ 77759 w 536440"/>
              <a:gd name="connsiteY54" fmla="*/ 236394 h 605522"/>
              <a:gd name="connsiteX55" fmla="*/ 40394 w 536440"/>
              <a:gd name="connsiteY55" fmla="*/ 273723 h 605522"/>
              <a:gd name="connsiteX56" fmla="*/ 3030 w 536440"/>
              <a:gd name="connsiteY56" fmla="*/ 236394 h 605522"/>
              <a:gd name="connsiteX57" fmla="*/ 40394 w 536440"/>
              <a:gd name="connsiteY57" fmla="*/ 199065 h 605522"/>
              <a:gd name="connsiteX58" fmla="*/ 344180 w 536440"/>
              <a:gd name="connsiteY58" fmla="*/ 171442 h 605522"/>
              <a:gd name="connsiteX59" fmla="*/ 288108 w 536440"/>
              <a:gd name="connsiteY59" fmla="*/ 195350 h 605522"/>
              <a:gd name="connsiteX60" fmla="*/ 320149 w 536440"/>
              <a:gd name="connsiteY60" fmla="*/ 212947 h 605522"/>
              <a:gd name="connsiteX61" fmla="*/ 351479 w 536440"/>
              <a:gd name="connsiteY61" fmla="*/ 231878 h 605522"/>
              <a:gd name="connsiteX62" fmla="*/ 344180 w 536440"/>
              <a:gd name="connsiteY62" fmla="*/ 171442 h 605522"/>
              <a:gd name="connsiteX63" fmla="*/ 429598 w 536440"/>
              <a:gd name="connsiteY63" fmla="*/ 122001 h 605522"/>
              <a:gd name="connsiteX64" fmla="*/ 410008 w 536440"/>
              <a:gd name="connsiteY64" fmla="*/ 141554 h 605522"/>
              <a:gd name="connsiteX65" fmla="*/ 429598 w 536440"/>
              <a:gd name="connsiteY65" fmla="*/ 161107 h 605522"/>
              <a:gd name="connsiteX66" fmla="*/ 449188 w 536440"/>
              <a:gd name="connsiteY66" fmla="*/ 141554 h 605522"/>
              <a:gd name="connsiteX67" fmla="*/ 429598 w 536440"/>
              <a:gd name="connsiteY67" fmla="*/ 122001 h 605522"/>
              <a:gd name="connsiteX68" fmla="*/ 429598 w 536440"/>
              <a:gd name="connsiteY68" fmla="*/ 104225 h 605522"/>
              <a:gd name="connsiteX69" fmla="*/ 466997 w 536440"/>
              <a:gd name="connsiteY69" fmla="*/ 141554 h 605522"/>
              <a:gd name="connsiteX70" fmla="*/ 429598 w 536440"/>
              <a:gd name="connsiteY70" fmla="*/ 178883 h 605522"/>
              <a:gd name="connsiteX71" fmla="*/ 392198 w 536440"/>
              <a:gd name="connsiteY71" fmla="*/ 141554 h 605522"/>
              <a:gd name="connsiteX72" fmla="*/ 429598 w 536440"/>
              <a:gd name="connsiteY72" fmla="*/ 104225 h 605522"/>
              <a:gd name="connsiteX73" fmla="*/ 268260 w 536440"/>
              <a:gd name="connsiteY73" fmla="*/ 0 h 605522"/>
              <a:gd name="connsiteX74" fmla="*/ 312228 w 536440"/>
              <a:gd name="connsiteY74" fmla="*/ 26574 h 605522"/>
              <a:gd name="connsiteX75" fmla="*/ 343824 w 536440"/>
              <a:gd name="connsiteY75" fmla="*/ 92254 h 605522"/>
              <a:gd name="connsiteX76" fmla="*/ 357976 w 536440"/>
              <a:gd name="connsiteY76" fmla="*/ 147623 h 605522"/>
              <a:gd name="connsiteX77" fmla="*/ 373374 w 536440"/>
              <a:gd name="connsiteY77" fmla="*/ 142557 h 605522"/>
              <a:gd name="connsiteX78" fmla="*/ 384499 w 536440"/>
              <a:gd name="connsiteY78" fmla="*/ 148423 h 605522"/>
              <a:gd name="connsiteX79" fmla="*/ 378625 w 536440"/>
              <a:gd name="connsiteY79" fmla="*/ 159622 h 605522"/>
              <a:gd name="connsiteX80" fmla="*/ 361180 w 536440"/>
              <a:gd name="connsiteY80" fmla="*/ 165310 h 605522"/>
              <a:gd name="connsiteX81" fmla="*/ 370169 w 536440"/>
              <a:gd name="connsiteY81" fmla="*/ 243965 h 605522"/>
              <a:gd name="connsiteX82" fmla="*/ 433985 w 536440"/>
              <a:gd name="connsiteY82" fmla="*/ 291159 h 605522"/>
              <a:gd name="connsiteX83" fmla="*/ 515424 w 536440"/>
              <a:gd name="connsiteY83" fmla="*/ 160244 h 605522"/>
              <a:gd name="connsiteX84" fmla="*/ 485252 w 536440"/>
              <a:gd name="connsiteY84" fmla="*/ 144513 h 605522"/>
              <a:gd name="connsiteX85" fmla="*/ 477775 w 536440"/>
              <a:gd name="connsiteY85" fmla="*/ 134381 h 605522"/>
              <a:gd name="connsiteX86" fmla="*/ 487922 w 536440"/>
              <a:gd name="connsiteY86" fmla="*/ 126915 h 605522"/>
              <a:gd name="connsiteX87" fmla="*/ 530822 w 536440"/>
              <a:gd name="connsiteY87" fmla="*/ 151356 h 605522"/>
              <a:gd name="connsiteX88" fmla="*/ 508571 w 536440"/>
              <a:gd name="connsiteY88" fmla="*/ 238633 h 605522"/>
              <a:gd name="connsiteX89" fmla="*/ 447692 w 536440"/>
              <a:gd name="connsiteY89" fmla="*/ 302801 h 605522"/>
              <a:gd name="connsiteX90" fmla="*/ 488634 w 536440"/>
              <a:gd name="connsiteY90" fmla="*/ 342618 h 605522"/>
              <a:gd name="connsiteX91" fmla="*/ 529754 w 536440"/>
              <a:gd name="connsiteY91" fmla="*/ 402787 h 605522"/>
              <a:gd name="connsiteX92" fmla="*/ 530822 w 536440"/>
              <a:gd name="connsiteY92" fmla="*/ 454157 h 605522"/>
              <a:gd name="connsiteX93" fmla="*/ 485697 w 536440"/>
              <a:gd name="connsiteY93" fmla="*/ 478954 h 605522"/>
              <a:gd name="connsiteX94" fmla="*/ 467718 w 536440"/>
              <a:gd name="connsiteY94" fmla="*/ 480020 h 605522"/>
              <a:gd name="connsiteX95" fmla="*/ 412980 w 536440"/>
              <a:gd name="connsiteY95" fmla="*/ 473444 h 605522"/>
              <a:gd name="connsiteX96" fmla="*/ 268260 w 536440"/>
              <a:gd name="connsiteY96" fmla="*/ 420385 h 605522"/>
              <a:gd name="connsiteX97" fmla="*/ 195454 w 536440"/>
              <a:gd name="connsiteY97" fmla="*/ 451936 h 605522"/>
              <a:gd name="connsiteX98" fmla="*/ 201862 w 536440"/>
              <a:gd name="connsiteY98" fmla="*/ 480731 h 605522"/>
              <a:gd name="connsiteX99" fmla="*/ 195365 w 536440"/>
              <a:gd name="connsiteY99" fmla="*/ 491485 h 605522"/>
              <a:gd name="connsiteX100" fmla="*/ 193229 w 536440"/>
              <a:gd name="connsiteY100" fmla="*/ 491841 h 605522"/>
              <a:gd name="connsiteX101" fmla="*/ 184595 w 536440"/>
              <a:gd name="connsiteY101" fmla="*/ 485086 h 605522"/>
              <a:gd name="connsiteX102" fmla="*/ 178543 w 536440"/>
              <a:gd name="connsiteY102" fmla="*/ 457979 h 605522"/>
              <a:gd name="connsiteX103" fmla="*/ 123450 w 536440"/>
              <a:gd name="connsiteY103" fmla="*/ 473444 h 605522"/>
              <a:gd name="connsiteX104" fmla="*/ 68712 w 536440"/>
              <a:gd name="connsiteY104" fmla="*/ 480020 h 605522"/>
              <a:gd name="connsiteX105" fmla="*/ 50733 w 536440"/>
              <a:gd name="connsiteY105" fmla="*/ 478954 h 605522"/>
              <a:gd name="connsiteX106" fmla="*/ 5608 w 536440"/>
              <a:gd name="connsiteY106" fmla="*/ 454157 h 605522"/>
              <a:gd name="connsiteX107" fmla="*/ 27859 w 536440"/>
              <a:gd name="connsiteY107" fmla="*/ 366881 h 605522"/>
              <a:gd name="connsiteX108" fmla="*/ 88738 w 536440"/>
              <a:gd name="connsiteY108" fmla="*/ 302712 h 605522"/>
              <a:gd name="connsiteX109" fmla="*/ 72183 w 536440"/>
              <a:gd name="connsiteY109" fmla="*/ 287692 h 605522"/>
              <a:gd name="connsiteX110" fmla="*/ 71916 w 536440"/>
              <a:gd name="connsiteY110" fmla="*/ 275161 h 605522"/>
              <a:gd name="connsiteX111" fmla="*/ 84466 w 536440"/>
              <a:gd name="connsiteY111" fmla="*/ 274805 h 605522"/>
              <a:gd name="connsiteX112" fmla="*/ 102534 w 536440"/>
              <a:gd name="connsiteY112" fmla="*/ 291070 h 605522"/>
              <a:gd name="connsiteX113" fmla="*/ 139559 w 536440"/>
              <a:gd name="connsiteY113" fmla="*/ 262540 h 605522"/>
              <a:gd name="connsiteX114" fmla="*/ 152020 w 536440"/>
              <a:gd name="connsiteY114" fmla="*/ 264496 h 605522"/>
              <a:gd name="connsiteX115" fmla="*/ 150062 w 536440"/>
              <a:gd name="connsiteY115" fmla="*/ 276938 h 605522"/>
              <a:gd name="connsiteX116" fmla="*/ 116329 w 536440"/>
              <a:gd name="connsiteY116" fmla="*/ 302712 h 605522"/>
              <a:gd name="connsiteX117" fmla="*/ 165104 w 536440"/>
              <a:gd name="connsiteY117" fmla="*/ 339329 h 605522"/>
              <a:gd name="connsiteX118" fmla="*/ 164392 w 536440"/>
              <a:gd name="connsiteY118" fmla="*/ 302801 h 605522"/>
              <a:gd name="connsiteX119" fmla="*/ 171868 w 536440"/>
              <a:gd name="connsiteY119" fmla="*/ 187795 h 605522"/>
              <a:gd name="connsiteX120" fmla="*/ 181836 w 536440"/>
              <a:gd name="connsiteY120" fmla="*/ 180241 h 605522"/>
              <a:gd name="connsiteX121" fmla="*/ 189491 w 536440"/>
              <a:gd name="connsiteY121" fmla="*/ 190195 h 605522"/>
              <a:gd name="connsiteX122" fmla="*/ 182192 w 536440"/>
              <a:gd name="connsiteY122" fmla="*/ 302801 h 605522"/>
              <a:gd name="connsiteX123" fmla="*/ 183527 w 536440"/>
              <a:gd name="connsiteY123" fmla="*/ 351594 h 605522"/>
              <a:gd name="connsiteX124" fmla="*/ 225181 w 536440"/>
              <a:gd name="connsiteY124" fmla="*/ 377191 h 605522"/>
              <a:gd name="connsiteX125" fmla="*/ 268260 w 536440"/>
              <a:gd name="connsiteY125" fmla="*/ 400476 h 605522"/>
              <a:gd name="connsiteX126" fmla="*/ 311249 w 536440"/>
              <a:gd name="connsiteY126" fmla="*/ 377191 h 605522"/>
              <a:gd name="connsiteX127" fmla="*/ 321840 w 536440"/>
              <a:gd name="connsiteY127" fmla="*/ 370969 h 605522"/>
              <a:gd name="connsiteX128" fmla="*/ 334034 w 536440"/>
              <a:gd name="connsiteY128" fmla="*/ 374080 h 605522"/>
              <a:gd name="connsiteX129" fmla="*/ 330919 w 536440"/>
              <a:gd name="connsiteY129" fmla="*/ 386256 h 605522"/>
              <a:gd name="connsiteX130" fmla="*/ 320149 w 536440"/>
              <a:gd name="connsiteY130" fmla="*/ 392566 h 605522"/>
              <a:gd name="connsiteX131" fmla="*/ 288108 w 536440"/>
              <a:gd name="connsiteY131" fmla="*/ 410253 h 605522"/>
              <a:gd name="connsiteX132" fmla="*/ 416718 w 536440"/>
              <a:gd name="connsiteY132" fmla="*/ 456024 h 605522"/>
              <a:gd name="connsiteX133" fmla="*/ 515424 w 536440"/>
              <a:gd name="connsiteY133" fmla="*/ 445270 h 605522"/>
              <a:gd name="connsiteX134" fmla="*/ 475372 w 536440"/>
              <a:gd name="connsiteY134" fmla="*/ 354616 h 605522"/>
              <a:gd name="connsiteX135" fmla="*/ 433985 w 536440"/>
              <a:gd name="connsiteY135" fmla="*/ 314444 h 605522"/>
              <a:gd name="connsiteX136" fmla="*/ 396871 w 536440"/>
              <a:gd name="connsiteY136" fmla="*/ 343062 h 605522"/>
              <a:gd name="connsiteX137" fmla="*/ 391619 w 536440"/>
              <a:gd name="connsiteY137" fmla="*/ 344751 h 605522"/>
              <a:gd name="connsiteX138" fmla="*/ 384410 w 536440"/>
              <a:gd name="connsiteY138" fmla="*/ 341018 h 605522"/>
              <a:gd name="connsiteX139" fmla="*/ 386457 w 536440"/>
              <a:gd name="connsiteY139" fmla="*/ 328664 h 605522"/>
              <a:gd name="connsiteX140" fmla="*/ 420101 w 536440"/>
              <a:gd name="connsiteY140" fmla="*/ 302801 h 605522"/>
              <a:gd name="connsiteX141" fmla="*/ 371326 w 536440"/>
              <a:gd name="connsiteY141" fmla="*/ 266273 h 605522"/>
              <a:gd name="connsiteX142" fmla="*/ 372038 w 536440"/>
              <a:gd name="connsiteY142" fmla="*/ 302801 h 605522"/>
              <a:gd name="connsiteX143" fmla="*/ 364562 w 536440"/>
              <a:gd name="connsiteY143" fmla="*/ 417718 h 605522"/>
              <a:gd name="connsiteX144" fmla="*/ 355840 w 536440"/>
              <a:gd name="connsiteY144" fmla="*/ 425450 h 605522"/>
              <a:gd name="connsiteX145" fmla="*/ 354594 w 536440"/>
              <a:gd name="connsiteY145" fmla="*/ 425362 h 605522"/>
              <a:gd name="connsiteX146" fmla="*/ 346939 w 536440"/>
              <a:gd name="connsiteY146" fmla="*/ 415319 h 605522"/>
              <a:gd name="connsiteX147" fmla="*/ 354238 w 536440"/>
              <a:gd name="connsiteY147" fmla="*/ 302801 h 605522"/>
              <a:gd name="connsiteX148" fmla="*/ 352903 w 536440"/>
              <a:gd name="connsiteY148" fmla="*/ 253919 h 605522"/>
              <a:gd name="connsiteX149" fmla="*/ 311249 w 536440"/>
              <a:gd name="connsiteY149" fmla="*/ 228412 h 605522"/>
              <a:gd name="connsiteX150" fmla="*/ 268260 w 536440"/>
              <a:gd name="connsiteY150" fmla="*/ 205126 h 605522"/>
              <a:gd name="connsiteX151" fmla="*/ 225181 w 536440"/>
              <a:gd name="connsiteY151" fmla="*/ 228412 h 605522"/>
              <a:gd name="connsiteX152" fmla="*/ 206401 w 536440"/>
              <a:gd name="connsiteY152" fmla="*/ 239521 h 605522"/>
              <a:gd name="connsiteX153" fmla="*/ 201773 w 536440"/>
              <a:gd name="connsiteY153" fmla="*/ 240855 h 605522"/>
              <a:gd name="connsiteX154" fmla="*/ 194119 w 536440"/>
              <a:gd name="connsiteY154" fmla="*/ 236589 h 605522"/>
              <a:gd name="connsiteX155" fmla="*/ 197145 w 536440"/>
              <a:gd name="connsiteY155" fmla="*/ 224324 h 605522"/>
              <a:gd name="connsiteX156" fmla="*/ 216281 w 536440"/>
              <a:gd name="connsiteY156" fmla="*/ 212947 h 605522"/>
              <a:gd name="connsiteX157" fmla="*/ 248322 w 536440"/>
              <a:gd name="connsiteY157" fmla="*/ 195350 h 605522"/>
              <a:gd name="connsiteX158" fmla="*/ 119711 w 536440"/>
              <a:gd name="connsiteY158" fmla="*/ 149490 h 605522"/>
              <a:gd name="connsiteX159" fmla="*/ 21095 w 536440"/>
              <a:gd name="connsiteY159" fmla="*/ 160244 h 605522"/>
              <a:gd name="connsiteX160" fmla="*/ 19849 w 536440"/>
              <a:gd name="connsiteY160" fmla="*/ 186640 h 605522"/>
              <a:gd name="connsiteX161" fmla="*/ 13708 w 536440"/>
              <a:gd name="connsiteY161" fmla="*/ 197572 h 605522"/>
              <a:gd name="connsiteX162" fmla="*/ 2671 w 536440"/>
              <a:gd name="connsiteY162" fmla="*/ 191439 h 605522"/>
              <a:gd name="connsiteX163" fmla="*/ 5608 w 536440"/>
              <a:gd name="connsiteY163" fmla="*/ 151356 h 605522"/>
              <a:gd name="connsiteX164" fmla="*/ 50733 w 536440"/>
              <a:gd name="connsiteY164" fmla="*/ 126649 h 605522"/>
              <a:gd name="connsiteX165" fmla="*/ 123450 w 536440"/>
              <a:gd name="connsiteY165" fmla="*/ 132159 h 605522"/>
              <a:gd name="connsiteX166" fmla="*/ 268260 w 536440"/>
              <a:gd name="connsiteY166" fmla="*/ 185218 h 605522"/>
              <a:gd name="connsiteX167" fmla="*/ 340976 w 536440"/>
              <a:gd name="connsiteY167" fmla="*/ 153667 h 605522"/>
              <a:gd name="connsiteX168" fmla="*/ 326913 w 536440"/>
              <a:gd name="connsiteY168" fmla="*/ 97675 h 605522"/>
              <a:gd name="connsiteX169" fmla="*/ 268260 w 536440"/>
              <a:gd name="connsiteY169" fmla="*/ 17775 h 605522"/>
              <a:gd name="connsiteX170" fmla="*/ 200883 w 536440"/>
              <a:gd name="connsiteY170" fmla="*/ 128515 h 605522"/>
              <a:gd name="connsiteX171" fmla="*/ 190203 w 536440"/>
              <a:gd name="connsiteY171" fmla="*/ 135092 h 605522"/>
              <a:gd name="connsiteX172" fmla="*/ 183616 w 536440"/>
              <a:gd name="connsiteY172" fmla="*/ 124338 h 605522"/>
              <a:gd name="connsiteX173" fmla="*/ 217527 w 536440"/>
              <a:gd name="connsiteY173" fmla="*/ 36173 h 605522"/>
              <a:gd name="connsiteX174" fmla="*/ 268260 w 536440"/>
              <a:gd name="connsiteY174" fmla="*/ 0 h 60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536440" h="605522">
                <a:moveTo>
                  <a:pt x="211268" y="520202"/>
                </a:moveTo>
                <a:cubicBezTo>
                  <a:pt x="200405" y="520202"/>
                  <a:pt x="191678" y="529001"/>
                  <a:pt x="191678" y="539755"/>
                </a:cubicBezTo>
                <a:cubicBezTo>
                  <a:pt x="191678" y="550598"/>
                  <a:pt x="200405" y="559308"/>
                  <a:pt x="211268" y="559308"/>
                </a:cubicBezTo>
                <a:cubicBezTo>
                  <a:pt x="222043" y="559308"/>
                  <a:pt x="230858" y="550598"/>
                  <a:pt x="230858" y="539755"/>
                </a:cubicBezTo>
                <a:cubicBezTo>
                  <a:pt x="230858" y="529001"/>
                  <a:pt x="222043" y="520202"/>
                  <a:pt x="211268" y="520202"/>
                </a:cubicBezTo>
                <a:close/>
                <a:moveTo>
                  <a:pt x="211268" y="502426"/>
                </a:moveTo>
                <a:cubicBezTo>
                  <a:pt x="231838" y="502426"/>
                  <a:pt x="248668" y="519224"/>
                  <a:pt x="248668" y="539755"/>
                </a:cubicBezTo>
                <a:cubicBezTo>
                  <a:pt x="248668" y="560375"/>
                  <a:pt x="231838" y="577084"/>
                  <a:pt x="211268" y="577084"/>
                </a:cubicBezTo>
                <a:cubicBezTo>
                  <a:pt x="190609" y="577084"/>
                  <a:pt x="173869" y="560375"/>
                  <a:pt x="173869" y="539755"/>
                </a:cubicBezTo>
                <a:cubicBezTo>
                  <a:pt x="173869" y="519224"/>
                  <a:pt x="190609" y="502426"/>
                  <a:pt x="211268" y="502426"/>
                </a:cubicBezTo>
                <a:close/>
                <a:moveTo>
                  <a:pt x="347548" y="464751"/>
                </a:moveTo>
                <a:cubicBezTo>
                  <a:pt x="352266" y="465907"/>
                  <a:pt x="355293" y="470617"/>
                  <a:pt x="354225" y="475416"/>
                </a:cubicBezTo>
                <a:cubicBezTo>
                  <a:pt x="345323" y="513630"/>
                  <a:pt x="333482" y="545535"/>
                  <a:pt x="319951" y="567663"/>
                </a:cubicBezTo>
                <a:cubicBezTo>
                  <a:pt x="304461" y="592814"/>
                  <a:pt x="287101" y="605522"/>
                  <a:pt x="268228" y="605522"/>
                </a:cubicBezTo>
                <a:cubicBezTo>
                  <a:pt x="257990" y="605522"/>
                  <a:pt x="248019" y="601701"/>
                  <a:pt x="238583" y="594147"/>
                </a:cubicBezTo>
                <a:cubicBezTo>
                  <a:pt x="234755" y="591036"/>
                  <a:pt x="234132" y="585437"/>
                  <a:pt x="237248" y="581616"/>
                </a:cubicBezTo>
                <a:cubicBezTo>
                  <a:pt x="240363" y="577794"/>
                  <a:pt x="245972" y="577172"/>
                  <a:pt x="249800" y="580283"/>
                </a:cubicBezTo>
                <a:cubicBezTo>
                  <a:pt x="255943" y="585260"/>
                  <a:pt x="262175" y="587748"/>
                  <a:pt x="268228" y="587748"/>
                </a:cubicBezTo>
                <a:cubicBezTo>
                  <a:pt x="293956" y="587748"/>
                  <a:pt x="320307" y="543224"/>
                  <a:pt x="336865" y="471417"/>
                </a:cubicBezTo>
                <a:cubicBezTo>
                  <a:pt x="337934" y="466618"/>
                  <a:pt x="342741" y="463685"/>
                  <a:pt x="347548" y="464751"/>
                </a:cubicBezTo>
                <a:close/>
                <a:moveTo>
                  <a:pt x="184951" y="373636"/>
                </a:moveTo>
                <a:cubicBezTo>
                  <a:pt x="186643" y="394610"/>
                  <a:pt x="189135" y="414874"/>
                  <a:pt x="192250" y="434160"/>
                </a:cubicBezTo>
                <a:cubicBezTo>
                  <a:pt x="210496" y="427228"/>
                  <a:pt x="229275" y="419229"/>
                  <a:pt x="248322" y="410253"/>
                </a:cubicBezTo>
                <a:cubicBezTo>
                  <a:pt x="237642" y="404653"/>
                  <a:pt x="226961" y="398699"/>
                  <a:pt x="216281" y="392566"/>
                </a:cubicBezTo>
                <a:cubicBezTo>
                  <a:pt x="205600" y="386434"/>
                  <a:pt x="195187" y="380124"/>
                  <a:pt x="184951" y="373636"/>
                </a:cubicBezTo>
                <a:close/>
                <a:moveTo>
                  <a:pt x="102445" y="314355"/>
                </a:moveTo>
                <a:cubicBezTo>
                  <a:pt x="33556" y="373991"/>
                  <a:pt x="8456" y="423406"/>
                  <a:pt x="21095" y="445270"/>
                </a:cubicBezTo>
                <a:cubicBezTo>
                  <a:pt x="31330" y="463045"/>
                  <a:pt x="68178" y="467045"/>
                  <a:pt x="119711" y="456024"/>
                </a:cubicBezTo>
                <a:cubicBezTo>
                  <a:pt x="137156" y="452291"/>
                  <a:pt x="155847" y="446959"/>
                  <a:pt x="175250" y="440293"/>
                </a:cubicBezTo>
                <a:cubicBezTo>
                  <a:pt x="171067" y="415407"/>
                  <a:pt x="168041" y="389011"/>
                  <a:pt x="166261" y="361548"/>
                </a:cubicBezTo>
                <a:cubicBezTo>
                  <a:pt x="143298" y="346262"/>
                  <a:pt x="121937" y="330442"/>
                  <a:pt x="102445" y="314355"/>
                </a:cubicBezTo>
                <a:close/>
                <a:moveTo>
                  <a:pt x="268226" y="284379"/>
                </a:moveTo>
                <a:cubicBezTo>
                  <a:pt x="278373" y="284379"/>
                  <a:pt x="286562" y="292652"/>
                  <a:pt x="286562" y="302793"/>
                </a:cubicBezTo>
                <a:cubicBezTo>
                  <a:pt x="286562" y="307685"/>
                  <a:pt x="282557" y="311688"/>
                  <a:pt x="277661" y="311688"/>
                </a:cubicBezTo>
                <a:cubicBezTo>
                  <a:pt x="272765" y="311688"/>
                  <a:pt x="268760" y="307685"/>
                  <a:pt x="268760" y="302793"/>
                </a:cubicBezTo>
                <a:cubicBezTo>
                  <a:pt x="268760" y="302437"/>
                  <a:pt x="268493" y="302170"/>
                  <a:pt x="268226" y="302170"/>
                </a:cubicBezTo>
                <a:cubicBezTo>
                  <a:pt x="263241" y="302170"/>
                  <a:pt x="259324" y="298167"/>
                  <a:pt x="259324" y="293274"/>
                </a:cubicBezTo>
                <a:cubicBezTo>
                  <a:pt x="259324" y="288382"/>
                  <a:pt x="263241" y="284379"/>
                  <a:pt x="268226" y="284379"/>
                </a:cubicBezTo>
                <a:close/>
                <a:moveTo>
                  <a:pt x="268259" y="264192"/>
                </a:moveTo>
                <a:cubicBezTo>
                  <a:pt x="246988" y="264192"/>
                  <a:pt x="229633" y="281525"/>
                  <a:pt x="229633" y="302769"/>
                </a:cubicBezTo>
                <a:cubicBezTo>
                  <a:pt x="229633" y="324014"/>
                  <a:pt x="246988" y="341258"/>
                  <a:pt x="268259" y="341258"/>
                </a:cubicBezTo>
                <a:cubicBezTo>
                  <a:pt x="289441" y="341258"/>
                  <a:pt x="306796" y="324014"/>
                  <a:pt x="306796" y="302769"/>
                </a:cubicBezTo>
                <a:cubicBezTo>
                  <a:pt x="306796" y="281525"/>
                  <a:pt x="289441" y="264192"/>
                  <a:pt x="268259" y="264192"/>
                </a:cubicBezTo>
                <a:close/>
                <a:moveTo>
                  <a:pt x="268259" y="246414"/>
                </a:moveTo>
                <a:cubicBezTo>
                  <a:pt x="299320" y="246414"/>
                  <a:pt x="324596" y="271658"/>
                  <a:pt x="324596" y="302769"/>
                </a:cubicBezTo>
                <a:cubicBezTo>
                  <a:pt x="324596" y="333792"/>
                  <a:pt x="299320" y="359036"/>
                  <a:pt x="268259" y="359036"/>
                </a:cubicBezTo>
                <a:cubicBezTo>
                  <a:pt x="237109" y="359036"/>
                  <a:pt x="211833" y="333792"/>
                  <a:pt x="211833" y="302769"/>
                </a:cubicBezTo>
                <a:cubicBezTo>
                  <a:pt x="211833" y="271658"/>
                  <a:pt x="237109" y="246414"/>
                  <a:pt x="268259" y="246414"/>
                </a:cubicBezTo>
                <a:close/>
                <a:moveTo>
                  <a:pt x="40394" y="216841"/>
                </a:moveTo>
                <a:cubicBezTo>
                  <a:pt x="29541" y="216841"/>
                  <a:pt x="20822" y="225640"/>
                  <a:pt x="20822" y="236394"/>
                </a:cubicBezTo>
                <a:cubicBezTo>
                  <a:pt x="20822" y="247148"/>
                  <a:pt x="29541" y="255947"/>
                  <a:pt x="40394" y="255947"/>
                </a:cubicBezTo>
                <a:cubicBezTo>
                  <a:pt x="51159" y="255947"/>
                  <a:pt x="59966" y="247148"/>
                  <a:pt x="59966" y="236394"/>
                </a:cubicBezTo>
                <a:cubicBezTo>
                  <a:pt x="59966" y="225640"/>
                  <a:pt x="51159" y="216841"/>
                  <a:pt x="40394" y="216841"/>
                </a:cubicBezTo>
                <a:close/>
                <a:moveTo>
                  <a:pt x="40394" y="199065"/>
                </a:moveTo>
                <a:cubicBezTo>
                  <a:pt x="60945" y="199065"/>
                  <a:pt x="77759" y="215774"/>
                  <a:pt x="77759" y="236394"/>
                </a:cubicBezTo>
                <a:cubicBezTo>
                  <a:pt x="77759" y="257014"/>
                  <a:pt x="60945" y="273723"/>
                  <a:pt x="40394" y="273723"/>
                </a:cubicBezTo>
                <a:cubicBezTo>
                  <a:pt x="19755" y="273723"/>
                  <a:pt x="3030" y="257014"/>
                  <a:pt x="3030" y="236394"/>
                </a:cubicBezTo>
                <a:cubicBezTo>
                  <a:pt x="3030" y="215774"/>
                  <a:pt x="19755" y="199065"/>
                  <a:pt x="40394" y="199065"/>
                </a:cubicBezTo>
                <a:close/>
                <a:moveTo>
                  <a:pt x="344180" y="171442"/>
                </a:moveTo>
                <a:cubicBezTo>
                  <a:pt x="325934" y="178375"/>
                  <a:pt x="307155" y="186373"/>
                  <a:pt x="288108" y="195350"/>
                </a:cubicBezTo>
                <a:cubicBezTo>
                  <a:pt x="298788" y="200949"/>
                  <a:pt x="309469" y="206815"/>
                  <a:pt x="320149" y="212947"/>
                </a:cubicBezTo>
                <a:cubicBezTo>
                  <a:pt x="330830" y="219169"/>
                  <a:pt x="341243" y="225390"/>
                  <a:pt x="351479" y="231878"/>
                </a:cubicBezTo>
                <a:cubicBezTo>
                  <a:pt x="349787" y="210903"/>
                  <a:pt x="347295" y="190639"/>
                  <a:pt x="344180" y="171442"/>
                </a:cubicBezTo>
                <a:close/>
                <a:moveTo>
                  <a:pt x="429598" y="122001"/>
                </a:moveTo>
                <a:cubicBezTo>
                  <a:pt x="418823" y="122001"/>
                  <a:pt x="410008" y="130800"/>
                  <a:pt x="410008" y="141554"/>
                </a:cubicBezTo>
                <a:cubicBezTo>
                  <a:pt x="410008" y="152397"/>
                  <a:pt x="418823" y="161107"/>
                  <a:pt x="429598" y="161107"/>
                </a:cubicBezTo>
                <a:cubicBezTo>
                  <a:pt x="440372" y="161107"/>
                  <a:pt x="449188" y="152397"/>
                  <a:pt x="449188" y="141554"/>
                </a:cubicBezTo>
                <a:cubicBezTo>
                  <a:pt x="449188" y="130800"/>
                  <a:pt x="440372" y="122001"/>
                  <a:pt x="429598" y="122001"/>
                </a:cubicBezTo>
                <a:close/>
                <a:moveTo>
                  <a:pt x="429598" y="104225"/>
                </a:moveTo>
                <a:cubicBezTo>
                  <a:pt x="450167" y="104225"/>
                  <a:pt x="466997" y="121023"/>
                  <a:pt x="466997" y="141554"/>
                </a:cubicBezTo>
                <a:cubicBezTo>
                  <a:pt x="466997" y="162174"/>
                  <a:pt x="450167" y="178883"/>
                  <a:pt x="429598" y="178883"/>
                </a:cubicBezTo>
                <a:cubicBezTo>
                  <a:pt x="408939" y="178883"/>
                  <a:pt x="392198" y="162174"/>
                  <a:pt x="392198" y="141554"/>
                </a:cubicBezTo>
                <a:cubicBezTo>
                  <a:pt x="392198" y="121023"/>
                  <a:pt x="408939" y="104225"/>
                  <a:pt x="429598" y="104225"/>
                </a:cubicBezTo>
                <a:close/>
                <a:moveTo>
                  <a:pt x="268260" y="0"/>
                </a:moveTo>
                <a:cubicBezTo>
                  <a:pt x="283924" y="0"/>
                  <a:pt x="298788" y="8976"/>
                  <a:pt x="312228" y="26574"/>
                </a:cubicBezTo>
                <a:cubicBezTo>
                  <a:pt x="324154" y="42216"/>
                  <a:pt x="334835" y="64258"/>
                  <a:pt x="343824" y="92254"/>
                </a:cubicBezTo>
                <a:cubicBezTo>
                  <a:pt x="349253" y="109140"/>
                  <a:pt x="353971" y="127715"/>
                  <a:pt x="357976" y="147623"/>
                </a:cubicBezTo>
                <a:cubicBezTo>
                  <a:pt x="363138" y="145846"/>
                  <a:pt x="368300" y="144157"/>
                  <a:pt x="373374" y="142557"/>
                </a:cubicBezTo>
                <a:cubicBezTo>
                  <a:pt x="378002" y="141135"/>
                  <a:pt x="382986" y="143802"/>
                  <a:pt x="384499" y="148423"/>
                </a:cubicBezTo>
                <a:cubicBezTo>
                  <a:pt x="385923" y="153134"/>
                  <a:pt x="383342" y="158111"/>
                  <a:pt x="378625" y="159622"/>
                </a:cubicBezTo>
                <a:cubicBezTo>
                  <a:pt x="372839" y="161310"/>
                  <a:pt x="367054" y="163266"/>
                  <a:pt x="361180" y="165310"/>
                </a:cubicBezTo>
                <a:cubicBezTo>
                  <a:pt x="365363" y="190017"/>
                  <a:pt x="368389" y="216502"/>
                  <a:pt x="370169" y="243965"/>
                </a:cubicBezTo>
                <a:cubicBezTo>
                  <a:pt x="393132" y="259252"/>
                  <a:pt x="414582" y="275161"/>
                  <a:pt x="433985" y="291159"/>
                </a:cubicBezTo>
                <a:cubicBezTo>
                  <a:pt x="502963" y="231523"/>
                  <a:pt x="528063" y="182107"/>
                  <a:pt x="515424" y="160244"/>
                </a:cubicBezTo>
                <a:cubicBezTo>
                  <a:pt x="510618" y="152067"/>
                  <a:pt x="500471" y="146735"/>
                  <a:pt x="485252" y="144513"/>
                </a:cubicBezTo>
                <a:cubicBezTo>
                  <a:pt x="480445" y="143802"/>
                  <a:pt x="477063" y="139269"/>
                  <a:pt x="477775" y="134381"/>
                </a:cubicBezTo>
                <a:cubicBezTo>
                  <a:pt x="478487" y="129493"/>
                  <a:pt x="483027" y="126204"/>
                  <a:pt x="487922" y="126915"/>
                </a:cubicBezTo>
                <a:cubicBezTo>
                  <a:pt x="508749" y="130026"/>
                  <a:pt x="523167" y="138203"/>
                  <a:pt x="530822" y="151356"/>
                </a:cubicBezTo>
                <a:cubicBezTo>
                  <a:pt x="542926" y="172420"/>
                  <a:pt x="535272" y="202549"/>
                  <a:pt x="508571" y="238633"/>
                </a:cubicBezTo>
                <a:cubicBezTo>
                  <a:pt x="493440" y="259163"/>
                  <a:pt x="472791" y="280849"/>
                  <a:pt x="447692" y="302801"/>
                </a:cubicBezTo>
                <a:cubicBezTo>
                  <a:pt x="462912" y="316133"/>
                  <a:pt x="476707" y="329464"/>
                  <a:pt x="488634" y="342618"/>
                </a:cubicBezTo>
                <a:cubicBezTo>
                  <a:pt x="508304" y="364481"/>
                  <a:pt x="522188" y="384656"/>
                  <a:pt x="529754" y="402787"/>
                </a:cubicBezTo>
                <a:cubicBezTo>
                  <a:pt x="538298" y="423229"/>
                  <a:pt x="538654" y="440559"/>
                  <a:pt x="530822" y="454157"/>
                </a:cubicBezTo>
                <a:cubicBezTo>
                  <a:pt x="522900" y="467756"/>
                  <a:pt x="507770" y="476110"/>
                  <a:pt x="485697" y="478954"/>
                </a:cubicBezTo>
                <a:cubicBezTo>
                  <a:pt x="480089" y="479665"/>
                  <a:pt x="474126" y="480020"/>
                  <a:pt x="467718" y="480020"/>
                </a:cubicBezTo>
                <a:cubicBezTo>
                  <a:pt x="451786" y="480020"/>
                  <a:pt x="433540" y="477799"/>
                  <a:pt x="412980" y="473444"/>
                </a:cubicBezTo>
                <a:cubicBezTo>
                  <a:pt x="369635" y="464112"/>
                  <a:pt x="319526" y="445714"/>
                  <a:pt x="268260" y="420385"/>
                </a:cubicBezTo>
                <a:cubicBezTo>
                  <a:pt x="243427" y="432561"/>
                  <a:pt x="219040" y="443137"/>
                  <a:pt x="195454" y="451936"/>
                </a:cubicBezTo>
                <a:cubicBezTo>
                  <a:pt x="197412" y="461801"/>
                  <a:pt x="199548" y="471488"/>
                  <a:pt x="201862" y="480731"/>
                </a:cubicBezTo>
                <a:cubicBezTo>
                  <a:pt x="203019" y="485531"/>
                  <a:pt x="200171" y="490330"/>
                  <a:pt x="195365" y="491485"/>
                </a:cubicBezTo>
                <a:cubicBezTo>
                  <a:pt x="194653" y="491752"/>
                  <a:pt x="193941" y="491841"/>
                  <a:pt x="193229" y="491841"/>
                </a:cubicBezTo>
                <a:cubicBezTo>
                  <a:pt x="189224" y="491841"/>
                  <a:pt x="185574" y="489086"/>
                  <a:pt x="184595" y="485086"/>
                </a:cubicBezTo>
                <a:cubicBezTo>
                  <a:pt x="182370" y="476288"/>
                  <a:pt x="180323" y="467222"/>
                  <a:pt x="178543" y="457979"/>
                </a:cubicBezTo>
                <a:cubicBezTo>
                  <a:pt x="159318" y="464467"/>
                  <a:pt x="140805" y="469711"/>
                  <a:pt x="123450" y="473444"/>
                </a:cubicBezTo>
                <a:cubicBezTo>
                  <a:pt x="102979" y="477799"/>
                  <a:pt x="84644" y="480020"/>
                  <a:pt x="68712" y="480020"/>
                </a:cubicBezTo>
                <a:cubicBezTo>
                  <a:pt x="62304" y="480020"/>
                  <a:pt x="56341" y="479665"/>
                  <a:pt x="50733" y="478954"/>
                </a:cubicBezTo>
                <a:cubicBezTo>
                  <a:pt x="28660" y="476110"/>
                  <a:pt x="13530" y="467756"/>
                  <a:pt x="5608" y="454157"/>
                </a:cubicBezTo>
                <a:cubicBezTo>
                  <a:pt x="-6496" y="433094"/>
                  <a:pt x="1158" y="402965"/>
                  <a:pt x="27859" y="366881"/>
                </a:cubicBezTo>
                <a:cubicBezTo>
                  <a:pt x="43079" y="346351"/>
                  <a:pt x="63728" y="324665"/>
                  <a:pt x="88738" y="302712"/>
                </a:cubicBezTo>
                <a:cubicBezTo>
                  <a:pt x="83042" y="297735"/>
                  <a:pt x="77524" y="292758"/>
                  <a:pt x="72183" y="287692"/>
                </a:cubicBezTo>
                <a:cubicBezTo>
                  <a:pt x="68623" y="284315"/>
                  <a:pt x="68534" y="278716"/>
                  <a:pt x="71916" y="275161"/>
                </a:cubicBezTo>
                <a:cubicBezTo>
                  <a:pt x="75298" y="271606"/>
                  <a:pt x="80906" y="271428"/>
                  <a:pt x="84466" y="274805"/>
                </a:cubicBezTo>
                <a:cubicBezTo>
                  <a:pt x="90251" y="280227"/>
                  <a:pt x="96214" y="285648"/>
                  <a:pt x="102534" y="291070"/>
                </a:cubicBezTo>
                <a:cubicBezTo>
                  <a:pt x="114104" y="281560"/>
                  <a:pt x="126476" y="272050"/>
                  <a:pt x="139559" y="262540"/>
                </a:cubicBezTo>
                <a:cubicBezTo>
                  <a:pt x="143565" y="259607"/>
                  <a:pt x="149083" y="260496"/>
                  <a:pt x="152020" y="264496"/>
                </a:cubicBezTo>
                <a:cubicBezTo>
                  <a:pt x="154868" y="268495"/>
                  <a:pt x="153978" y="274005"/>
                  <a:pt x="150062" y="276938"/>
                </a:cubicBezTo>
                <a:cubicBezTo>
                  <a:pt x="137957" y="285648"/>
                  <a:pt x="126743" y="294269"/>
                  <a:pt x="116329" y="302712"/>
                </a:cubicBezTo>
                <a:cubicBezTo>
                  <a:pt x="131460" y="315155"/>
                  <a:pt x="147748" y="327331"/>
                  <a:pt x="165104" y="339329"/>
                </a:cubicBezTo>
                <a:cubicBezTo>
                  <a:pt x="164659" y="327242"/>
                  <a:pt x="164392" y="315066"/>
                  <a:pt x="164392" y="302801"/>
                </a:cubicBezTo>
                <a:cubicBezTo>
                  <a:pt x="164392" y="262896"/>
                  <a:pt x="166884" y="224235"/>
                  <a:pt x="171868" y="187795"/>
                </a:cubicBezTo>
                <a:cubicBezTo>
                  <a:pt x="172491" y="182996"/>
                  <a:pt x="176941" y="179530"/>
                  <a:pt x="181836" y="180241"/>
                </a:cubicBezTo>
                <a:cubicBezTo>
                  <a:pt x="186732" y="180863"/>
                  <a:pt x="190114" y="185307"/>
                  <a:pt x="189491" y="190195"/>
                </a:cubicBezTo>
                <a:cubicBezTo>
                  <a:pt x="184595" y="225834"/>
                  <a:pt x="182192" y="263696"/>
                  <a:pt x="182192" y="302801"/>
                </a:cubicBezTo>
                <a:cubicBezTo>
                  <a:pt x="182192" y="319332"/>
                  <a:pt x="182637" y="335597"/>
                  <a:pt x="183527" y="351594"/>
                </a:cubicBezTo>
                <a:cubicBezTo>
                  <a:pt x="196967" y="360393"/>
                  <a:pt x="210852" y="368925"/>
                  <a:pt x="225181" y="377191"/>
                </a:cubicBezTo>
                <a:cubicBezTo>
                  <a:pt x="239511" y="385456"/>
                  <a:pt x="253930" y="393188"/>
                  <a:pt x="268260" y="400476"/>
                </a:cubicBezTo>
                <a:cubicBezTo>
                  <a:pt x="282500" y="393188"/>
                  <a:pt x="296919" y="385456"/>
                  <a:pt x="311249" y="377191"/>
                </a:cubicBezTo>
                <a:cubicBezTo>
                  <a:pt x="314720" y="375147"/>
                  <a:pt x="318280" y="373102"/>
                  <a:pt x="321840" y="370969"/>
                </a:cubicBezTo>
                <a:cubicBezTo>
                  <a:pt x="326023" y="368481"/>
                  <a:pt x="331542" y="369814"/>
                  <a:pt x="334034" y="374080"/>
                </a:cubicBezTo>
                <a:cubicBezTo>
                  <a:pt x="336526" y="378257"/>
                  <a:pt x="335191" y="383768"/>
                  <a:pt x="330919" y="386256"/>
                </a:cubicBezTo>
                <a:cubicBezTo>
                  <a:pt x="327358" y="388389"/>
                  <a:pt x="323709" y="390522"/>
                  <a:pt x="320149" y="392566"/>
                </a:cubicBezTo>
                <a:cubicBezTo>
                  <a:pt x="309469" y="398699"/>
                  <a:pt x="298788" y="404653"/>
                  <a:pt x="288108" y="410253"/>
                </a:cubicBezTo>
                <a:cubicBezTo>
                  <a:pt x="333856" y="431938"/>
                  <a:pt x="378091" y="447758"/>
                  <a:pt x="416718" y="456024"/>
                </a:cubicBezTo>
                <a:cubicBezTo>
                  <a:pt x="468252" y="467045"/>
                  <a:pt x="505100" y="463045"/>
                  <a:pt x="515424" y="445270"/>
                </a:cubicBezTo>
                <a:cubicBezTo>
                  <a:pt x="525659" y="427495"/>
                  <a:pt x="510707" y="393544"/>
                  <a:pt x="475372" y="354616"/>
                </a:cubicBezTo>
                <a:cubicBezTo>
                  <a:pt x="463446" y="341285"/>
                  <a:pt x="449472" y="327864"/>
                  <a:pt x="433985" y="314444"/>
                </a:cubicBezTo>
                <a:cubicBezTo>
                  <a:pt x="422415" y="323954"/>
                  <a:pt x="409954" y="333552"/>
                  <a:pt x="396871" y="343062"/>
                </a:cubicBezTo>
                <a:cubicBezTo>
                  <a:pt x="395269" y="344129"/>
                  <a:pt x="393488" y="344751"/>
                  <a:pt x="391619" y="344751"/>
                </a:cubicBezTo>
                <a:cubicBezTo>
                  <a:pt x="388860" y="344751"/>
                  <a:pt x="386190" y="343418"/>
                  <a:pt x="384410" y="341018"/>
                </a:cubicBezTo>
                <a:cubicBezTo>
                  <a:pt x="381562" y="337107"/>
                  <a:pt x="382452" y="331508"/>
                  <a:pt x="386457" y="328664"/>
                </a:cubicBezTo>
                <a:cubicBezTo>
                  <a:pt x="398562" y="319865"/>
                  <a:pt x="409776" y="311245"/>
                  <a:pt x="420101" y="302801"/>
                </a:cubicBezTo>
                <a:cubicBezTo>
                  <a:pt x="405059" y="290447"/>
                  <a:pt x="388682" y="278183"/>
                  <a:pt x="371326" y="266273"/>
                </a:cubicBezTo>
                <a:cubicBezTo>
                  <a:pt x="371860" y="278271"/>
                  <a:pt x="372038" y="290447"/>
                  <a:pt x="372038" y="302801"/>
                </a:cubicBezTo>
                <a:cubicBezTo>
                  <a:pt x="372038" y="342618"/>
                  <a:pt x="369546" y="381279"/>
                  <a:pt x="364562" y="417718"/>
                </a:cubicBezTo>
                <a:cubicBezTo>
                  <a:pt x="364028" y="422162"/>
                  <a:pt x="360201" y="425450"/>
                  <a:pt x="355840" y="425450"/>
                </a:cubicBezTo>
                <a:cubicBezTo>
                  <a:pt x="355395" y="425450"/>
                  <a:pt x="355039" y="425362"/>
                  <a:pt x="354594" y="425362"/>
                </a:cubicBezTo>
                <a:cubicBezTo>
                  <a:pt x="349698" y="424651"/>
                  <a:pt x="346316" y="420207"/>
                  <a:pt x="346939" y="415319"/>
                </a:cubicBezTo>
                <a:cubicBezTo>
                  <a:pt x="351835" y="379679"/>
                  <a:pt x="354238" y="341818"/>
                  <a:pt x="354238" y="302801"/>
                </a:cubicBezTo>
                <a:cubicBezTo>
                  <a:pt x="354238" y="286270"/>
                  <a:pt x="353793" y="269917"/>
                  <a:pt x="352903" y="253919"/>
                </a:cubicBezTo>
                <a:cubicBezTo>
                  <a:pt x="339552" y="245209"/>
                  <a:pt x="325578" y="236677"/>
                  <a:pt x="311249" y="228412"/>
                </a:cubicBezTo>
                <a:cubicBezTo>
                  <a:pt x="296919" y="220146"/>
                  <a:pt x="282500" y="212325"/>
                  <a:pt x="268260" y="205126"/>
                </a:cubicBezTo>
                <a:cubicBezTo>
                  <a:pt x="253930" y="212325"/>
                  <a:pt x="239511" y="220146"/>
                  <a:pt x="225181" y="228412"/>
                </a:cubicBezTo>
                <a:cubicBezTo>
                  <a:pt x="218862" y="231967"/>
                  <a:pt x="212543" y="235789"/>
                  <a:pt x="206401" y="239521"/>
                </a:cubicBezTo>
                <a:cubicBezTo>
                  <a:pt x="204977" y="240410"/>
                  <a:pt x="203375" y="240855"/>
                  <a:pt x="201773" y="240855"/>
                </a:cubicBezTo>
                <a:cubicBezTo>
                  <a:pt x="198747" y="240855"/>
                  <a:pt x="195810" y="239255"/>
                  <a:pt x="194119" y="236589"/>
                </a:cubicBezTo>
                <a:cubicBezTo>
                  <a:pt x="191627" y="232322"/>
                  <a:pt x="192962" y="226901"/>
                  <a:pt x="197145" y="224324"/>
                </a:cubicBezTo>
                <a:cubicBezTo>
                  <a:pt x="203464" y="220502"/>
                  <a:pt x="209873" y="216680"/>
                  <a:pt x="216281" y="212947"/>
                </a:cubicBezTo>
                <a:cubicBezTo>
                  <a:pt x="226961" y="206815"/>
                  <a:pt x="237642" y="200949"/>
                  <a:pt x="248322" y="195350"/>
                </a:cubicBezTo>
                <a:cubicBezTo>
                  <a:pt x="202574" y="173664"/>
                  <a:pt x="158339" y="157755"/>
                  <a:pt x="119711" y="149490"/>
                </a:cubicBezTo>
                <a:cubicBezTo>
                  <a:pt x="68178" y="138469"/>
                  <a:pt x="31330" y="142469"/>
                  <a:pt x="21095" y="160244"/>
                </a:cubicBezTo>
                <a:cubicBezTo>
                  <a:pt x="17179" y="166910"/>
                  <a:pt x="16823" y="175797"/>
                  <a:pt x="19849" y="186640"/>
                </a:cubicBezTo>
                <a:cubicBezTo>
                  <a:pt x="21184" y="191351"/>
                  <a:pt x="18425" y="196239"/>
                  <a:pt x="13708" y="197572"/>
                </a:cubicBezTo>
                <a:cubicBezTo>
                  <a:pt x="8990" y="198905"/>
                  <a:pt x="4006" y="196150"/>
                  <a:pt x="2671" y="191439"/>
                </a:cubicBezTo>
                <a:cubicBezTo>
                  <a:pt x="-1690" y="175886"/>
                  <a:pt x="-711" y="162377"/>
                  <a:pt x="5608" y="151356"/>
                </a:cubicBezTo>
                <a:cubicBezTo>
                  <a:pt x="13530" y="137758"/>
                  <a:pt x="28660" y="129404"/>
                  <a:pt x="50733" y="126649"/>
                </a:cubicBezTo>
                <a:cubicBezTo>
                  <a:pt x="70225" y="124071"/>
                  <a:pt x="94701" y="125938"/>
                  <a:pt x="123450" y="132159"/>
                </a:cubicBezTo>
                <a:cubicBezTo>
                  <a:pt x="166884" y="141402"/>
                  <a:pt x="216904" y="159888"/>
                  <a:pt x="268260" y="185218"/>
                </a:cubicBezTo>
                <a:cubicBezTo>
                  <a:pt x="292914" y="173042"/>
                  <a:pt x="317390" y="162466"/>
                  <a:pt x="340976" y="153667"/>
                </a:cubicBezTo>
                <a:cubicBezTo>
                  <a:pt x="337149" y="133492"/>
                  <a:pt x="332343" y="114739"/>
                  <a:pt x="326913" y="97675"/>
                </a:cubicBezTo>
                <a:cubicBezTo>
                  <a:pt x="310715" y="47638"/>
                  <a:pt x="288820" y="17775"/>
                  <a:pt x="268260" y="17775"/>
                </a:cubicBezTo>
                <a:cubicBezTo>
                  <a:pt x="243249" y="17775"/>
                  <a:pt x="217527" y="60169"/>
                  <a:pt x="200883" y="128515"/>
                </a:cubicBezTo>
                <a:cubicBezTo>
                  <a:pt x="199726" y="133314"/>
                  <a:pt x="194920" y="136247"/>
                  <a:pt x="190203" y="135092"/>
                </a:cubicBezTo>
                <a:cubicBezTo>
                  <a:pt x="185396" y="133936"/>
                  <a:pt x="182459" y="129137"/>
                  <a:pt x="183616" y="124338"/>
                </a:cubicBezTo>
                <a:cubicBezTo>
                  <a:pt x="192517" y="87721"/>
                  <a:pt x="204265" y="57236"/>
                  <a:pt x="217527" y="36173"/>
                </a:cubicBezTo>
                <a:cubicBezTo>
                  <a:pt x="232747" y="12176"/>
                  <a:pt x="249746" y="0"/>
                  <a:pt x="2682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big-heart_77483"/>
          <p:cNvSpPr>
            <a:spLocks noChangeAspect="1"/>
          </p:cNvSpPr>
          <p:nvPr/>
        </p:nvSpPr>
        <p:spPr bwMode="auto">
          <a:xfrm>
            <a:off x="4579868" y="4282855"/>
            <a:ext cx="336579" cy="275703"/>
          </a:xfrm>
          <a:custGeom>
            <a:avLst/>
            <a:gdLst>
              <a:gd name="connsiteX0" fmla="*/ 50165 w 607074"/>
              <a:gd name="connsiteY0" fmla="*/ 185064 h 497275"/>
              <a:gd name="connsiteX1" fmla="*/ 20045 w 607074"/>
              <a:gd name="connsiteY1" fmla="*/ 215133 h 497275"/>
              <a:gd name="connsiteX2" fmla="*/ 20045 w 607074"/>
              <a:gd name="connsiteY2" fmla="*/ 463854 h 497275"/>
              <a:gd name="connsiteX3" fmla="*/ 33478 w 607074"/>
              <a:gd name="connsiteY3" fmla="*/ 477160 h 497275"/>
              <a:gd name="connsiteX4" fmla="*/ 98126 w 607074"/>
              <a:gd name="connsiteY4" fmla="*/ 477160 h 497275"/>
              <a:gd name="connsiteX5" fmla="*/ 111559 w 607074"/>
              <a:gd name="connsiteY5" fmla="*/ 463854 h 497275"/>
              <a:gd name="connsiteX6" fmla="*/ 111559 w 607074"/>
              <a:gd name="connsiteY6" fmla="*/ 215133 h 497275"/>
              <a:gd name="connsiteX7" fmla="*/ 81439 w 607074"/>
              <a:gd name="connsiteY7" fmla="*/ 185064 h 497275"/>
              <a:gd name="connsiteX8" fmla="*/ 50165 w 607074"/>
              <a:gd name="connsiteY8" fmla="*/ 165053 h 497275"/>
              <a:gd name="connsiteX9" fmla="*/ 81439 w 607074"/>
              <a:gd name="connsiteY9" fmla="*/ 165053 h 497275"/>
              <a:gd name="connsiteX10" fmla="*/ 131604 w 607074"/>
              <a:gd name="connsiteY10" fmla="*/ 215133 h 497275"/>
              <a:gd name="connsiteX11" fmla="*/ 131604 w 607074"/>
              <a:gd name="connsiteY11" fmla="*/ 483865 h 497275"/>
              <a:gd name="connsiteX12" fmla="*/ 118171 w 607074"/>
              <a:gd name="connsiteY12" fmla="*/ 497275 h 497275"/>
              <a:gd name="connsiteX13" fmla="*/ 13328 w 607074"/>
              <a:gd name="connsiteY13" fmla="*/ 497275 h 497275"/>
              <a:gd name="connsiteX14" fmla="*/ 0 w 607074"/>
              <a:gd name="connsiteY14" fmla="*/ 483865 h 497275"/>
              <a:gd name="connsiteX15" fmla="*/ 0 w 607074"/>
              <a:gd name="connsiteY15" fmla="*/ 215133 h 497275"/>
              <a:gd name="connsiteX16" fmla="*/ 50165 w 607074"/>
              <a:gd name="connsiteY16" fmla="*/ 165053 h 497275"/>
              <a:gd name="connsiteX17" fmla="*/ 208711 w 607074"/>
              <a:gd name="connsiteY17" fmla="*/ 130236 h 497275"/>
              <a:gd name="connsiteX18" fmla="*/ 178599 w 607074"/>
              <a:gd name="connsiteY18" fmla="*/ 160307 h 497275"/>
              <a:gd name="connsiteX19" fmla="*/ 178599 w 607074"/>
              <a:gd name="connsiteY19" fmla="*/ 463851 h 497275"/>
              <a:gd name="connsiteX20" fmla="*/ 191924 w 607074"/>
              <a:gd name="connsiteY20" fmla="*/ 477158 h 497275"/>
              <a:gd name="connsiteX21" fmla="*/ 256659 w 607074"/>
              <a:gd name="connsiteY21" fmla="*/ 477158 h 497275"/>
              <a:gd name="connsiteX22" fmla="*/ 269984 w 607074"/>
              <a:gd name="connsiteY22" fmla="*/ 463851 h 497275"/>
              <a:gd name="connsiteX23" fmla="*/ 269984 w 607074"/>
              <a:gd name="connsiteY23" fmla="*/ 160307 h 497275"/>
              <a:gd name="connsiteX24" fmla="*/ 239872 w 607074"/>
              <a:gd name="connsiteY24" fmla="*/ 130236 h 497275"/>
              <a:gd name="connsiteX25" fmla="*/ 208711 w 607074"/>
              <a:gd name="connsiteY25" fmla="*/ 110223 h 497275"/>
              <a:gd name="connsiteX26" fmla="*/ 239872 w 607074"/>
              <a:gd name="connsiteY26" fmla="*/ 110223 h 497275"/>
              <a:gd name="connsiteX27" fmla="*/ 290023 w 607074"/>
              <a:gd name="connsiteY27" fmla="*/ 160307 h 497275"/>
              <a:gd name="connsiteX28" fmla="*/ 290023 w 607074"/>
              <a:gd name="connsiteY28" fmla="*/ 483864 h 497275"/>
              <a:gd name="connsiteX29" fmla="*/ 276698 w 607074"/>
              <a:gd name="connsiteY29" fmla="*/ 497275 h 497275"/>
              <a:gd name="connsiteX30" fmla="*/ 171885 w 607074"/>
              <a:gd name="connsiteY30" fmla="*/ 497275 h 497275"/>
              <a:gd name="connsiteX31" fmla="*/ 158560 w 607074"/>
              <a:gd name="connsiteY31" fmla="*/ 483864 h 497275"/>
              <a:gd name="connsiteX32" fmla="*/ 158560 w 607074"/>
              <a:gd name="connsiteY32" fmla="*/ 160307 h 497275"/>
              <a:gd name="connsiteX33" fmla="*/ 208711 w 607074"/>
              <a:gd name="connsiteY33" fmla="*/ 110223 h 497275"/>
              <a:gd name="connsiteX34" fmla="*/ 367250 w 607074"/>
              <a:gd name="connsiteY34" fmla="*/ 66832 h 497275"/>
              <a:gd name="connsiteX35" fmla="*/ 337130 w 607074"/>
              <a:gd name="connsiteY35" fmla="*/ 96905 h 497275"/>
              <a:gd name="connsiteX36" fmla="*/ 337130 w 607074"/>
              <a:gd name="connsiteY36" fmla="*/ 463850 h 497275"/>
              <a:gd name="connsiteX37" fmla="*/ 350458 w 607074"/>
              <a:gd name="connsiteY37" fmla="*/ 477157 h 497275"/>
              <a:gd name="connsiteX38" fmla="*/ 415106 w 607074"/>
              <a:gd name="connsiteY38" fmla="*/ 477157 h 497275"/>
              <a:gd name="connsiteX39" fmla="*/ 428539 w 607074"/>
              <a:gd name="connsiteY39" fmla="*/ 463850 h 497275"/>
              <a:gd name="connsiteX40" fmla="*/ 428539 w 607074"/>
              <a:gd name="connsiteY40" fmla="*/ 96905 h 497275"/>
              <a:gd name="connsiteX41" fmla="*/ 398419 w 607074"/>
              <a:gd name="connsiteY41" fmla="*/ 66832 h 497275"/>
              <a:gd name="connsiteX42" fmla="*/ 367250 w 607074"/>
              <a:gd name="connsiteY42" fmla="*/ 46714 h 497275"/>
              <a:gd name="connsiteX43" fmla="*/ 398419 w 607074"/>
              <a:gd name="connsiteY43" fmla="*/ 46714 h 497275"/>
              <a:gd name="connsiteX44" fmla="*/ 448584 w 607074"/>
              <a:gd name="connsiteY44" fmla="*/ 96905 h 497275"/>
              <a:gd name="connsiteX45" fmla="*/ 448584 w 607074"/>
              <a:gd name="connsiteY45" fmla="*/ 483863 h 497275"/>
              <a:gd name="connsiteX46" fmla="*/ 435256 w 607074"/>
              <a:gd name="connsiteY46" fmla="*/ 497275 h 497275"/>
              <a:gd name="connsiteX47" fmla="*/ 330413 w 607074"/>
              <a:gd name="connsiteY47" fmla="*/ 497275 h 497275"/>
              <a:gd name="connsiteX48" fmla="*/ 316980 w 607074"/>
              <a:gd name="connsiteY48" fmla="*/ 483863 h 497275"/>
              <a:gd name="connsiteX49" fmla="*/ 316980 w 607074"/>
              <a:gd name="connsiteY49" fmla="*/ 96905 h 497275"/>
              <a:gd name="connsiteX50" fmla="*/ 367250 w 607074"/>
              <a:gd name="connsiteY50" fmla="*/ 46714 h 497275"/>
              <a:gd name="connsiteX51" fmla="*/ 525678 w 607074"/>
              <a:gd name="connsiteY51" fmla="*/ 20013 h 497275"/>
              <a:gd name="connsiteX52" fmla="*/ 495574 w 607074"/>
              <a:gd name="connsiteY52" fmla="*/ 50084 h 497275"/>
              <a:gd name="connsiteX53" fmla="*/ 495574 w 607074"/>
              <a:gd name="connsiteY53" fmla="*/ 463851 h 497275"/>
              <a:gd name="connsiteX54" fmla="*/ 509000 w 607074"/>
              <a:gd name="connsiteY54" fmla="*/ 477158 h 497275"/>
              <a:gd name="connsiteX55" fmla="*/ 573614 w 607074"/>
              <a:gd name="connsiteY55" fmla="*/ 477158 h 497275"/>
              <a:gd name="connsiteX56" fmla="*/ 587040 w 607074"/>
              <a:gd name="connsiteY56" fmla="*/ 463851 h 497275"/>
              <a:gd name="connsiteX57" fmla="*/ 587040 w 607074"/>
              <a:gd name="connsiteY57" fmla="*/ 50084 h 497275"/>
              <a:gd name="connsiteX58" fmla="*/ 556936 w 607074"/>
              <a:gd name="connsiteY58" fmla="*/ 20013 h 497275"/>
              <a:gd name="connsiteX59" fmla="*/ 525678 w 607074"/>
              <a:gd name="connsiteY59" fmla="*/ 0 h 497275"/>
              <a:gd name="connsiteX60" fmla="*/ 556936 w 607074"/>
              <a:gd name="connsiteY60" fmla="*/ 0 h 497275"/>
              <a:gd name="connsiteX61" fmla="*/ 607074 w 607074"/>
              <a:gd name="connsiteY61" fmla="*/ 50084 h 497275"/>
              <a:gd name="connsiteX62" fmla="*/ 607074 w 607074"/>
              <a:gd name="connsiteY62" fmla="*/ 483864 h 497275"/>
              <a:gd name="connsiteX63" fmla="*/ 593648 w 607074"/>
              <a:gd name="connsiteY63" fmla="*/ 497275 h 497275"/>
              <a:gd name="connsiteX64" fmla="*/ 488861 w 607074"/>
              <a:gd name="connsiteY64" fmla="*/ 497275 h 497275"/>
              <a:gd name="connsiteX65" fmla="*/ 475540 w 607074"/>
              <a:gd name="connsiteY65" fmla="*/ 483864 h 497275"/>
              <a:gd name="connsiteX66" fmla="*/ 475540 w 607074"/>
              <a:gd name="connsiteY66" fmla="*/ 50084 h 497275"/>
              <a:gd name="connsiteX67" fmla="*/ 525678 w 607074"/>
              <a:gd name="connsiteY67" fmla="*/ 0 h 49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607074" h="497275">
                <a:moveTo>
                  <a:pt x="50165" y="185064"/>
                </a:moveTo>
                <a:cubicBezTo>
                  <a:pt x="33583" y="185064"/>
                  <a:pt x="20045" y="198579"/>
                  <a:pt x="20045" y="215133"/>
                </a:cubicBezTo>
                <a:lnTo>
                  <a:pt x="20045" y="463854"/>
                </a:lnTo>
                <a:cubicBezTo>
                  <a:pt x="20045" y="471188"/>
                  <a:pt x="26027" y="477160"/>
                  <a:pt x="33478" y="477160"/>
                </a:cubicBezTo>
                <a:lnTo>
                  <a:pt x="98126" y="477160"/>
                </a:lnTo>
                <a:cubicBezTo>
                  <a:pt x="105472" y="477160"/>
                  <a:pt x="111559" y="471188"/>
                  <a:pt x="111559" y="463854"/>
                </a:cubicBezTo>
                <a:lnTo>
                  <a:pt x="111559" y="215133"/>
                </a:lnTo>
                <a:cubicBezTo>
                  <a:pt x="111559" y="198579"/>
                  <a:pt x="98021" y="185064"/>
                  <a:pt x="81439" y="185064"/>
                </a:cubicBezTo>
                <a:close/>
                <a:moveTo>
                  <a:pt x="50165" y="165053"/>
                </a:moveTo>
                <a:lnTo>
                  <a:pt x="81439" y="165053"/>
                </a:lnTo>
                <a:cubicBezTo>
                  <a:pt x="109040" y="165053"/>
                  <a:pt x="131604" y="187579"/>
                  <a:pt x="131604" y="215133"/>
                </a:cubicBezTo>
                <a:lnTo>
                  <a:pt x="131604" y="483865"/>
                </a:lnTo>
                <a:cubicBezTo>
                  <a:pt x="131604" y="491303"/>
                  <a:pt x="125622" y="497275"/>
                  <a:pt x="118171" y="497275"/>
                </a:cubicBezTo>
                <a:lnTo>
                  <a:pt x="13328" y="497275"/>
                </a:lnTo>
                <a:cubicBezTo>
                  <a:pt x="5982" y="497275"/>
                  <a:pt x="0" y="491303"/>
                  <a:pt x="0" y="483865"/>
                </a:cubicBezTo>
                <a:lnTo>
                  <a:pt x="0" y="215133"/>
                </a:lnTo>
                <a:cubicBezTo>
                  <a:pt x="0" y="187579"/>
                  <a:pt x="22564" y="165053"/>
                  <a:pt x="50165" y="165053"/>
                </a:cubicBezTo>
                <a:close/>
                <a:moveTo>
                  <a:pt x="208711" y="130236"/>
                </a:moveTo>
                <a:cubicBezTo>
                  <a:pt x="192134" y="130236"/>
                  <a:pt x="178599" y="143752"/>
                  <a:pt x="178599" y="160307"/>
                </a:cubicBezTo>
                <a:lnTo>
                  <a:pt x="178599" y="463851"/>
                </a:lnTo>
                <a:cubicBezTo>
                  <a:pt x="178599" y="471185"/>
                  <a:pt x="184580" y="477158"/>
                  <a:pt x="191924" y="477158"/>
                </a:cubicBezTo>
                <a:lnTo>
                  <a:pt x="256659" y="477158"/>
                </a:lnTo>
                <a:cubicBezTo>
                  <a:pt x="264003" y="477158"/>
                  <a:pt x="269984" y="471185"/>
                  <a:pt x="269984" y="463851"/>
                </a:cubicBezTo>
                <a:lnTo>
                  <a:pt x="269984" y="160307"/>
                </a:lnTo>
                <a:cubicBezTo>
                  <a:pt x="269984" y="143752"/>
                  <a:pt x="256449" y="130236"/>
                  <a:pt x="239872" y="130236"/>
                </a:cubicBezTo>
                <a:close/>
                <a:moveTo>
                  <a:pt x="208711" y="110223"/>
                </a:moveTo>
                <a:lnTo>
                  <a:pt x="239872" y="110223"/>
                </a:lnTo>
                <a:cubicBezTo>
                  <a:pt x="267570" y="110223"/>
                  <a:pt x="290023" y="132751"/>
                  <a:pt x="290023" y="160307"/>
                </a:cubicBezTo>
                <a:lnTo>
                  <a:pt x="290023" y="483864"/>
                </a:lnTo>
                <a:cubicBezTo>
                  <a:pt x="290023" y="491303"/>
                  <a:pt x="284043" y="497275"/>
                  <a:pt x="276698" y="497275"/>
                </a:cubicBezTo>
                <a:lnTo>
                  <a:pt x="171885" y="497275"/>
                </a:lnTo>
                <a:cubicBezTo>
                  <a:pt x="164540" y="497275"/>
                  <a:pt x="158560" y="491303"/>
                  <a:pt x="158560" y="483864"/>
                </a:cubicBezTo>
                <a:lnTo>
                  <a:pt x="158560" y="160307"/>
                </a:lnTo>
                <a:cubicBezTo>
                  <a:pt x="158560" y="132751"/>
                  <a:pt x="181013" y="110223"/>
                  <a:pt x="208711" y="110223"/>
                </a:cubicBezTo>
                <a:close/>
                <a:moveTo>
                  <a:pt x="367250" y="66832"/>
                </a:moveTo>
                <a:cubicBezTo>
                  <a:pt x="350563" y="66832"/>
                  <a:pt x="337130" y="80244"/>
                  <a:pt x="337130" y="96905"/>
                </a:cubicBezTo>
                <a:lnTo>
                  <a:pt x="337130" y="463850"/>
                </a:lnTo>
                <a:cubicBezTo>
                  <a:pt x="337130" y="471185"/>
                  <a:pt x="343112" y="477157"/>
                  <a:pt x="350458" y="477157"/>
                </a:cubicBezTo>
                <a:lnTo>
                  <a:pt x="415106" y="477157"/>
                </a:lnTo>
                <a:cubicBezTo>
                  <a:pt x="422557" y="477157"/>
                  <a:pt x="428539" y="471185"/>
                  <a:pt x="428539" y="463850"/>
                </a:cubicBezTo>
                <a:lnTo>
                  <a:pt x="428539" y="96905"/>
                </a:lnTo>
                <a:cubicBezTo>
                  <a:pt x="428539" y="80244"/>
                  <a:pt x="415001" y="66832"/>
                  <a:pt x="398419" y="66832"/>
                </a:cubicBezTo>
                <a:close/>
                <a:moveTo>
                  <a:pt x="367250" y="46714"/>
                </a:moveTo>
                <a:lnTo>
                  <a:pt x="398419" y="46714"/>
                </a:lnTo>
                <a:cubicBezTo>
                  <a:pt x="426125" y="46714"/>
                  <a:pt x="448584" y="69242"/>
                  <a:pt x="448584" y="96905"/>
                </a:cubicBezTo>
                <a:lnTo>
                  <a:pt x="448584" y="483863"/>
                </a:lnTo>
                <a:cubicBezTo>
                  <a:pt x="448584" y="491303"/>
                  <a:pt x="442602" y="497275"/>
                  <a:pt x="435256" y="497275"/>
                </a:cubicBezTo>
                <a:lnTo>
                  <a:pt x="330413" y="497275"/>
                </a:lnTo>
                <a:cubicBezTo>
                  <a:pt x="322962" y="497275"/>
                  <a:pt x="316980" y="491303"/>
                  <a:pt x="316980" y="483863"/>
                </a:cubicBezTo>
                <a:lnTo>
                  <a:pt x="316980" y="96905"/>
                </a:lnTo>
                <a:cubicBezTo>
                  <a:pt x="316980" y="69242"/>
                  <a:pt x="339544" y="46714"/>
                  <a:pt x="367250" y="46714"/>
                </a:cubicBezTo>
                <a:close/>
                <a:moveTo>
                  <a:pt x="525678" y="20013"/>
                </a:moveTo>
                <a:cubicBezTo>
                  <a:pt x="509105" y="20013"/>
                  <a:pt x="495574" y="33529"/>
                  <a:pt x="495574" y="50084"/>
                </a:cubicBezTo>
                <a:lnTo>
                  <a:pt x="495574" y="463851"/>
                </a:lnTo>
                <a:cubicBezTo>
                  <a:pt x="495574" y="471186"/>
                  <a:pt x="501553" y="477158"/>
                  <a:pt x="509000" y="477158"/>
                </a:cubicBezTo>
                <a:lnTo>
                  <a:pt x="573614" y="477158"/>
                </a:lnTo>
                <a:cubicBezTo>
                  <a:pt x="580956" y="477158"/>
                  <a:pt x="587040" y="471186"/>
                  <a:pt x="587040" y="463851"/>
                </a:cubicBezTo>
                <a:lnTo>
                  <a:pt x="587040" y="50084"/>
                </a:lnTo>
                <a:cubicBezTo>
                  <a:pt x="587040" y="33529"/>
                  <a:pt x="573509" y="20013"/>
                  <a:pt x="556936" y="20013"/>
                </a:cubicBezTo>
                <a:close/>
                <a:moveTo>
                  <a:pt x="525678" y="0"/>
                </a:moveTo>
                <a:lnTo>
                  <a:pt x="556936" y="0"/>
                </a:lnTo>
                <a:cubicBezTo>
                  <a:pt x="584522" y="0"/>
                  <a:pt x="607074" y="22527"/>
                  <a:pt x="607074" y="50084"/>
                </a:cubicBezTo>
                <a:lnTo>
                  <a:pt x="607074" y="483864"/>
                </a:lnTo>
                <a:cubicBezTo>
                  <a:pt x="607074" y="491303"/>
                  <a:pt x="601095" y="497275"/>
                  <a:pt x="593648" y="497275"/>
                </a:cubicBezTo>
                <a:lnTo>
                  <a:pt x="488861" y="497275"/>
                </a:lnTo>
                <a:cubicBezTo>
                  <a:pt x="481519" y="497275"/>
                  <a:pt x="475540" y="491303"/>
                  <a:pt x="475540" y="483864"/>
                </a:cubicBezTo>
                <a:lnTo>
                  <a:pt x="475540" y="50084"/>
                </a:lnTo>
                <a:cubicBezTo>
                  <a:pt x="475540" y="22527"/>
                  <a:pt x="498092" y="0"/>
                  <a:pt x="5256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" name="big-heart_77483"/>
          <p:cNvSpPr>
            <a:spLocks noChangeAspect="1"/>
          </p:cNvSpPr>
          <p:nvPr/>
        </p:nvSpPr>
        <p:spPr bwMode="auto">
          <a:xfrm>
            <a:off x="5859840" y="4252418"/>
            <a:ext cx="215037" cy="336579"/>
          </a:xfrm>
          <a:custGeom>
            <a:avLst/>
            <a:gdLst>
              <a:gd name="connsiteX0" fmla="*/ 156425 w 385556"/>
              <a:gd name="connsiteY0" fmla="*/ 301726 h 603476"/>
              <a:gd name="connsiteX1" fmla="*/ 156425 w 385556"/>
              <a:gd name="connsiteY1" fmla="*/ 509843 h 603476"/>
              <a:gd name="connsiteX2" fmla="*/ 229302 w 385556"/>
              <a:gd name="connsiteY2" fmla="*/ 582626 h 603476"/>
              <a:gd name="connsiteX3" fmla="*/ 302179 w 385556"/>
              <a:gd name="connsiteY3" fmla="*/ 509843 h 603476"/>
              <a:gd name="connsiteX4" fmla="*/ 302179 w 385556"/>
              <a:gd name="connsiteY4" fmla="*/ 478568 h 603476"/>
              <a:gd name="connsiteX5" fmla="*/ 239740 w 385556"/>
              <a:gd name="connsiteY5" fmla="*/ 478568 h 603476"/>
              <a:gd name="connsiteX6" fmla="*/ 239740 w 385556"/>
              <a:gd name="connsiteY6" fmla="*/ 457719 h 603476"/>
              <a:gd name="connsiteX7" fmla="*/ 302179 w 385556"/>
              <a:gd name="connsiteY7" fmla="*/ 457719 h 603476"/>
              <a:gd name="connsiteX8" fmla="*/ 302179 w 385556"/>
              <a:gd name="connsiteY8" fmla="*/ 416209 h 603476"/>
              <a:gd name="connsiteX9" fmla="*/ 271054 w 385556"/>
              <a:gd name="connsiteY9" fmla="*/ 416209 h 603476"/>
              <a:gd name="connsiteX10" fmla="*/ 271054 w 385556"/>
              <a:gd name="connsiteY10" fmla="*/ 395359 h 603476"/>
              <a:gd name="connsiteX11" fmla="*/ 302179 w 385556"/>
              <a:gd name="connsiteY11" fmla="*/ 395359 h 603476"/>
              <a:gd name="connsiteX12" fmla="*/ 302179 w 385556"/>
              <a:gd name="connsiteY12" fmla="*/ 353850 h 603476"/>
              <a:gd name="connsiteX13" fmla="*/ 239740 w 385556"/>
              <a:gd name="connsiteY13" fmla="*/ 353850 h 603476"/>
              <a:gd name="connsiteX14" fmla="*/ 239740 w 385556"/>
              <a:gd name="connsiteY14" fmla="*/ 333000 h 603476"/>
              <a:gd name="connsiteX15" fmla="*/ 302179 w 385556"/>
              <a:gd name="connsiteY15" fmla="*/ 333000 h 603476"/>
              <a:gd name="connsiteX16" fmla="*/ 302179 w 385556"/>
              <a:gd name="connsiteY16" fmla="*/ 301726 h 603476"/>
              <a:gd name="connsiteX17" fmla="*/ 100249 w 385556"/>
              <a:gd name="connsiteY17" fmla="*/ 187243 h 603476"/>
              <a:gd name="connsiteX18" fmla="*/ 110687 w 385556"/>
              <a:gd name="connsiteY18" fmla="*/ 208092 h 603476"/>
              <a:gd name="connsiteX19" fmla="*/ 145987 w 385556"/>
              <a:gd name="connsiteY19" fmla="*/ 208092 h 603476"/>
              <a:gd name="connsiteX20" fmla="*/ 156425 w 385556"/>
              <a:gd name="connsiteY20" fmla="*/ 218517 h 603476"/>
              <a:gd name="connsiteX21" fmla="*/ 156425 w 385556"/>
              <a:gd name="connsiteY21" fmla="*/ 280876 h 603476"/>
              <a:gd name="connsiteX22" fmla="*/ 302179 w 385556"/>
              <a:gd name="connsiteY22" fmla="*/ 280876 h 603476"/>
              <a:gd name="connsiteX23" fmla="*/ 302179 w 385556"/>
              <a:gd name="connsiteY23" fmla="*/ 218517 h 603476"/>
              <a:gd name="connsiteX24" fmla="*/ 312617 w 385556"/>
              <a:gd name="connsiteY24" fmla="*/ 208092 h 603476"/>
              <a:gd name="connsiteX25" fmla="*/ 347917 w 385556"/>
              <a:gd name="connsiteY25" fmla="*/ 208092 h 603476"/>
              <a:gd name="connsiteX26" fmla="*/ 358355 w 385556"/>
              <a:gd name="connsiteY26" fmla="*/ 187243 h 603476"/>
              <a:gd name="connsiteX27" fmla="*/ 83548 w 385556"/>
              <a:gd name="connsiteY27" fmla="*/ 166393 h 603476"/>
              <a:gd name="connsiteX28" fmla="*/ 375245 w 385556"/>
              <a:gd name="connsiteY28" fmla="*/ 166393 h 603476"/>
              <a:gd name="connsiteX29" fmla="*/ 383975 w 385556"/>
              <a:gd name="connsiteY29" fmla="*/ 171321 h 603476"/>
              <a:gd name="connsiteX30" fmla="*/ 384545 w 385556"/>
              <a:gd name="connsiteY30" fmla="*/ 181556 h 603476"/>
              <a:gd name="connsiteX31" fmla="*/ 363669 w 385556"/>
              <a:gd name="connsiteY31" fmla="*/ 223066 h 603476"/>
              <a:gd name="connsiteX32" fmla="*/ 354369 w 385556"/>
              <a:gd name="connsiteY32" fmla="*/ 228942 h 603476"/>
              <a:gd name="connsiteX33" fmla="*/ 323055 w 385556"/>
              <a:gd name="connsiteY33" fmla="*/ 228942 h 603476"/>
              <a:gd name="connsiteX34" fmla="*/ 323055 w 385556"/>
              <a:gd name="connsiteY34" fmla="*/ 291301 h 603476"/>
              <a:gd name="connsiteX35" fmla="*/ 323055 w 385556"/>
              <a:gd name="connsiteY35" fmla="*/ 509843 h 603476"/>
              <a:gd name="connsiteX36" fmla="*/ 229302 w 385556"/>
              <a:gd name="connsiteY36" fmla="*/ 603476 h 603476"/>
              <a:gd name="connsiteX37" fmla="*/ 135549 w 385556"/>
              <a:gd name="connsiteY37" fmla="*/ 509843 h 603476"/>
              <a:gd name="connsiteX38" fmla="*/ 135549 w 385556"/>
              <a:gd name="connsiteY38" fmla="*/ 291301 h 603476"/>
              <a:gd name="connsiteX39" fmla="*/ 135549 w 385556"/>
              <a:gd name="connsiteY39" fmla="*/ 228942 h 603476"/>
              <a:gd name="connsiteX40" fmla="*/ 104235 w 385556"/>
              <a:gd name="connsiteY40" fmla="*/ 228942 h 603476"/>
              <a:gd name="connsiteX41" fmla="*/ 94935 w 385556"/>
              <a:gd name="connsiteY41" fmla="*/ 223066 h 603476"/>
              <a:gd name="connsiteX42" fmla="*/ 74059 w 385556"/>
              <a:gd name="connsiteY42" fmla="*/ 181556 h 603476"/>
              <a:gd name="connsiteX43" fmla="*/ 74629 w 385556"/>
              <a:gd name="connsiteY43" fmla="*/ 171321 h 603476"/>
              <a:gd name="connsiteX44" fmla="*/ 83548 w 385556"/>
              <a:gd name="connsiteY44" fmla="*/ 166393 h 603476"/>
              <a:gd name="connsiteX45" fmla="*/ 161559 w 385556"/>
              <a:gd name="connsiteY45" fmla="*/ 93600 h 603476"/>
              <a:gd name="connsiteX46" fmla="*/ 145993 w 385556"/>
              <a:gd name="connsiteY46" fmla="*/ 109141 h 603476"/>
              <a:gd name="connsiteX47" fmla="*/ 161559 w 385556"/>
              <a:gd name="connsiteY47" fmla="*/ 124871 h 603476"/>
              <a:gd name="connsiteX48" fmla="*/ 177315 w 385556"/>
              <a:gd name="connsiteY48" fmla="*/ 109141 h 603476"/>
              <a:gd name="connsiteX49" fmla="*/ 161559 w 385556"/>
              <a:gd name="connsiteY49" fmla="*/ 93600 h 603476"/>
              <a:gd name="connsiteX50" fmla="*/ 161559 w 385556"/>
              <a:gd name="connsiteY50" fmla="*/ 72753 h 603476"/>
              <a:gd name="connsiteX51" fmla="*/ 198006 w 385556"/>
              <a:gd name="connsiteY51" fmla="*/ 109141 h 603476"/>
              <a:gd name="connsiteX52" fmla="*/ 161559 w 385556"/>
              <a:gd name="connsiteY52" fmla="*/ 145718 h 603476"/>
              <a:gd name="connsiteX53" fmla="*/ 125112 w 385556"/>
              <a:gd name="connsiteY53" fmla="*/ 109141 h 603476"/>
              <a:gd name="connsiteX54" fmla="*/ 161559 w 385556"/>
              <a:gd name="connsiteY54" fmla="*/ 72753 h 603476"/>
              <a:gd name="connsiteX55" fmla="*/ 52207 w 385556"/>
              <a:gd name="connsiteY55" fmla="*/ 20841 h 603476"/>
              <a:gd name="connsiteX56" fmla="*/ 20883 w 385556"/>
              <a:gd name="connsiteY56" fmla="*/ 51912 h 603476"/>
              <a:gd name="connsiteX57" fmla="*/ 52207 w 385556"/>
              <a:gd name="connsiteY57" fmla="*/ 83173 h 603476"/>
              <a:gd name="connsiteX58" fmla="*/ 83532 w 385556"/>
              <a:gd name="connsiteY58" fmla="*/ 51912 h 603476"/>
              <a:gd name="connsiteX59" fmla="*/ 52207 w 385556"/>
              <a:gd name="connsiteY59" fmla="*/ 20841 h 603476"/>
              <a:gd name="connsiteX60" fmla="*/ 52207 w 385556"/>
              <a:gd name="connsiteY60" fmla="*/ 0 h 603476"/>
              <a:gd name="connsiteX61" fmla="*/ 104225 w 385556"/>
              <a:gd name="connsiteY61" fmla="*/ 51912 h 603476"/>
              <a:gd name="connsiteX62" fmla="*/ 52207 w 385556"/>
              <a:gd name="connsiteY62" fmla="*/ 104014 h 603476"/>
              <a:gd name="connsiteX63" fmla="*/ 0 w 385556"/>
              <a:gd name="connsiteY63" fmla="*/ 51912 h 603476"/>
              <a:gd name="connsiteX64" fmla="*/ 52207 w 385556"/>
              <a:gd name="connsiteY64" fmla="*/ 0 h 603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385556" h="603476">
                <a:moveTo>
                  <a:pt x="156425" y="301726"/>
                </a:moveTo>
                <a:lnTo>
                  <a:pt x="156425" y="509843"/>
                </a:lnTo>
                <a:cubicBezTo>
                  <a:pt x="156425" y="550025"/>
                  <a:pt x="189068" y="582626"/>
                  <a:pt x="229302" y="582626"/>
                </a:cubicBezTo>
                <a:cubicBezTo>
                  <a:pt x="269536" y="582626"/>
                  <a:pt x="302179" y="550025"/>
                  <a:pt x="302179" y="509843"/>
                </a:cubicBezTo>
                <a:lnTo>
                  <a:pt x="302179" y="478568"/>
                </a:lnTo>
                <a:lnTo>
                  <a:pt x="239740" y="478568"/>
                </a:lnTo>
                <a:lnTo>
                  <a:pt x="239740" y="457719"/>
                </a:lnTo>
                <a:lnTo>
                  <a:pt x="302179" y="457719"/>
                </a:lnTo>
                <a:lnTo>
                  <a:pt x="302179" y="416209"/>
                </a:lnTo>
                <a:lnTo>
                  <a:pt x="271054" y="416209"/>
                </a:lnTo>
                <a:lnTo>
                  <a:pt x="271054" y="395359"/>
                </a:lnTo>
                <a:lnTo>
                  <a:pt x="302179" y="395359"/>
                </a:lnTo>
                <a:lnTo>
                  <a:pt x="302179" y="353850"/>
                </a:lnTo>
                <a:lnTo>
                  <a:pt x="239740" y="353850"/>
                </a:lnTo>
                <a:lnTo>
                  <a:pt x="239740" y="333000"/>
                </a:lnTo>
                <a:lnTo>
                  <a:pt x="302179" y="333000"/>
                </a:lnTo>
                <a:lnTo>
                  <a:pt x="302179" y="301726"/>
                </a:lnTo>
                <a:close/>
                <a:moveTo>
                  <a:pt x="100249" y="187243"/>
                </a:moveTo>
                <a:lnTo>
                  <a:pt x="110687" y="208092"/>
                </a:lnTo>
                <a:lnTo>
                  <a:pt x="145987" y="208092"/>
                </a:lnTo>
                <a:cubicBezTo>
                  <a:pt x="151681" y="208092"/>
                  <a:pt x="156425" y="212831"/>
                  <a:pt x="156425" y="218517"/>
                </a:cubicBezTo>
                <a:lnTo>
                  <a:pt x="156425" y="280876"/>
                </a:lnTo>
                <a:lnTo>
                  <a:pt x="302179" y="280876"/>
                </a:lnTo>
                <a:lnTo>
                  <a:pt x="302179" y="218517"/>
                </a:lnTo>
                <a:cubicBezTo>
                  <a:pt x="302179" y="212831"/>
                  <a:pt x="306923" y="208092"/>
                  <a:pt x="312617" y="208092"/>
                </a:cubicBezTo>
                <a:lnTo>
                  <a:pt x="347917" y="208092"/>
                </a:lnTo>
                <a:lnTo>
                  <a:pt x="358355" y="187243"/>
                </a:lnTo>
                <a:close/>
                <a:moveTo>
                  <a:pt x="83548" y="166393"/>
                </a:moveTo>
                <a:lnTo>
                  <a:pt x="375245" y="166393"/>
                </a:lnTo>
                <a:cubicBezTo>
                  <a:pt x="378851" y="166393"/>
                  <a:pt x="382078" y="168288"/>
                  <a:pt x="383975" y="171321"/>
                </a:cubicBezTo>
                <a:cubicBezTo>
                  <a:pt x="385873" y="174543"/>
                  <a:pt x="386063" y="178334"/>
                  <a:pt x="384545" y="181556"/>
                </a:cubicBezTo>
                <a:lnTo>
                  <a:pt x="363669" y="223066"/>
                </a:lnTo>
                <a:cubicBezTo>
                  <a:pt x="361961" y="226667"/>
                  <a:pt x="358355" y="228942"/>
                  <a:pt x="354369" y="228942"/>
                </a:cubicBezTo>
                <a:lnTo>
                  <a:pt x="323055" y="228942"/>
                </a:lnTo>
                <a:lnTo>
                  <a:pt x="323055" y="291301"/>
                </a:lnTo>
                <a:lnTo>
                  <a:pt x="323055" y="509843"/>
                </a:lnTo>
                <a:cubicBezTo>
                  <a:pt x="323055" y="561398"/>
                  <a:pt x="281113" y="603476"/>
                  <a:pt x="229302" y="603476"/>
                </a:cubicBezTo>
                <a:cubicBezTo>
                  <a:pt x="177681" y="603476"/>
                  <a:pt x="135549" y="561398"/>
                  <a:pt x="135549" y="509843"/>
                </a:cubicBezTo>
                <a:lnTo>
                  <a:pt x="135549" y="291301"/>
                </a:lnTo>
                <a:lnTo>
                  <a:pt x="135549" y="228942"/>
                </a:lnTo>
                <a:lnTo>
                  <a:pt x="104235" y="228942"/>
                </a:lnTo>
                <a:cubicBezTo>
                  <a:pt x="100439" y="228942"/>
                  <a:pt x="96833" y="226667"/>
                  <a:pt x="94935" y="223066"/>
                </a:cubicBezTo>
                <a:lnTo>
                  <a:pt x="74059" y="181556"/>
                </a:lnTo>
                <a:cubicBezTo>
                  <a:pt x="72541" y="178334"/>
                  <a:pt x="72731" y="174543"/>
                  <a:pt x="74629" y="171321"/>
                </a:cubicBezTo>
                <a:cubicBezTo>
                  <a:pt x="76526" y="168288"/>
                  <a:pt x="79943" y="166393"/>
                  <a:pt x="83548" y="166393"/>
                </a:cubicBezTo>
                <a:close/>
                <a:moveTo>
                  <a:pt x="161559" y="93600"/>
                </a:moveTo>
                <a:cubicBezTo>
                  <a:pt x="153017" y="93600"/>
                  <a:pt x="145993" y="100612"/>
                  <a:pt x="145993" y="109141"/>
                </a:cubicBezTo>
                <a:cubicBezTo>
                  <a:pt x="145993" y="117859"/>
                  <a:pt x="153017" y="124871"/>
                  <a:pt x="161559" y="124871"/>
                </a:cubicBezTo>
                <a:cubicBezTo>
                  <a:pt x="170291" y="124871"/>
                  <a:pt x="177315" y="117859"/>
                  <a:pt x="177315" y="109141"/>
                </a:cubicBezTo>
                <a:cubicBezTo>
                  <a:pt x="177315" y="100612"/>
                  <a:pt x="170291" y="93600"/>
                  <a:pt x="161559" y="93600"/>
                </a:cubicBezTo>
                <a:close/>
                <a:moveTo>
                  <a:pt x="161559" y="72753"/>
                </a:moveTo>
                <a:cubicBezTo>
                  <a:pt x="181681" y="72753"/>
                  <a:pt x="198006" y="89052"/>
                  <a:pt x="198006" y="109141"/>
                </a:cubicBezTo>
                <a:cubicBezTo>
                  <a:pt x="198006" y="129230"/>
                  <a:pt x="181681" y="145718"/>
                  <a:pt x="161559" y="145718"/>
                </a:cubicBezTo>
                <a:cubicBezTo>
                  <a:pt x="141437" y="145718"/>
                  <a:pt x="125112" y="129230"/>
                  <a:pt x="125112" y="109141"/>
                </a:cubicBezTo>
                <a:cubicBezTo>
                  <a:pt x="125112" y="89052"/>
                  <a:pt x="141437" y="72753"/>
                  <a:pt x="161559" y="72753"/>
                </a:cubicBezTo>
                <a:close/>
                <a:moveTo>
                  <a:pt x="52207" y="20841"/>
                </a:moveTo>
                <a:cubicBezTo>
                  <a:pt x="34932" y="20841"/>
                  <a:pt x="20883" y="34861"/>
                  <a:pt x="20883" y="51912"/>
                </a:cubicBezTo>
                <a:cubicBezTo>
                  <a:pt x="20883" y="69153"/>
                  <a:pt x="34932" y="83173"/>
                  <a:pt x="52207" y="83173"/>
                </a:cubicBezTo>
                <a:cubicBezTo>
                  <a:pt x="69483" y="83173"/>
                  <a:pt x="83532" y="69153"/>
                  <a:pt x="83532" y="51912"/>
                </a:cubicBezTo>
                <a:cubicBezTo>
                  <a:pt x="83532" y="34861"/>
                  <a:pt x="69483" y="20841"/>
                  <a:pt x="52207" y="20841"/>
                </a:cubicBezTo>
                <a:close/>
                <a:moveTo>
                  <a:pt x="52207" y="0"/>
                </a:moveTo>
                <a:cubicBezTo>
                  <a:pt x="80874" y="0"/>
                  <a:pt x="104225" y="23304"/>
                  <a:pt x="104225" y="51912"/>
                </a:cubicBezTo>
                <a:cubicBezTo>
                  <a:pt x="104225" y="80710"/>
                  <a:pt x="80874" y="104014"/>
                  <a:pt x="52207" y="104014"/>
                </a:cubicBezTo>
                <a:cubicBezTo>
                  <a:pt x="23541" y="104014"/>
                  <a:pt x="0" y="80710"/>
                  <a:pt x="0" y="51912"/>
                </a:cubicBezTo>
                <a:cubicBezTo>
                  <a:pt x="0" y="23304"/>
                  <a:pt x="23541" y="0"/>
                  <a:pt x="522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" name="big-heart_77483"/>
          <p:cNvSpPr>
            <a:spLocks noChangeAspect="1"/>
          </p:cNvSpPr>
          <p:nvPr/>
        </p:nvSpPr>
        <p:spPr bwMode="auto">
          <a:xfrm>
            <a:off x="7018270" y="4324337"/>
            <a:ext cx="336579" cy="192740"/>
          </a:xfrm>
          <a:custGeom>
            <a:avLst/>
            <a:gdLst>
              <a:gd name="connsiteX0" fmla="*/ 289361 w 599329"/>
              <a:gd name="connsiteY0" fmla="*/ 90662 h 343204"/>
              <a:gd name="connsiteX1" fmla="*/ 299238 w 599329"/>
              <a:gd name="connsiteY1" fmla="*/ 100524 h 343204"/>
              <a:gd name="connsiteX2" fmla="*/ 289361 w 599329"/>
              <a:gd name="connsiteY2" fmla="*/ 110386 h 343204"/>
              <a:gd name="connsiteX3" fmla="*/ 238456 w 599329"/>
              <a:gd name="connsiteY3" fmla="*/ 161214 h 343204"/>
              <a:gd name="connsiteX4" fmla="*/ 228579 w 599329"/>
              <a:gd name="connsiteY4" fmla="*/ 171076 h 343204"/>
              <a:gd name="connsiteX5" fmla="*/ 218702 w 599329"/>
              <a:gd name="connsiteY5" fmla="*/ 161214 h 343204"/>
              <a:gd name="connsiteX6" fmla="*/ 289361 w 599329"/>
              <a:gd name="connsiteY6" fmla="*/ 90662 h 343204"/>
              <a:gd name="connsiteX7" fmla="*/ 299285 w 599329"/>
              <a:gd name="connsiteY7" fmla="*/ 60332 h 343204"/>
              <a:gd name="connsiteX8" fmla="*/ 188401 w 599329"/>
              <a:gd name="connsiteY8" fmla="*/ 171062 h 343204"/>
              <a:gd name="connsiteX9" fmla="*/ 299285 w 599329"/>
              <a:gd name="connsiteY9" fmla="*/ 282551 h 343204"/>
              <a:gd name="connsiteX10" fmla="*/ 410928 w 599329"/>
              <a:gd name="connsiteY10" fmla="*/ 171062 h 343204"/>
              <a:gd name="connsiteX11" fmla="*/ 299285 w 599329"/>
              <a:gd name="connsiteY11" fmla="*/ 60332 h 343204"/>
              <a:gd name="connsiteX12" fmla="*/ 299285 w 599329"/>
              <a:gd name="connsiteY12" fmla="*/ 39855 h 343204"/>
              <a:gd name="connsiteX13" fmla="*/ 431434 w 599329"/>
              <a:gd name="connsiteY13" fmla="*/ 171062 h 343204"/>
              <a:gd name="connsiteX14" fmla="*/ 299285 w 599329"/>
              <a:gd name="connsiteY14" fmla="*/ 303028 h 343204"/>
              <a:gd name="connsiteX15" fmla="*/ 167895 w 599329"/>
              <a:gd name="connsiteY15" fmla="*/ 171062 h 343204"/>
              <a:gd name="connsiteX16" fmla="*/ 299285 w 599329"/>
              <a:gd name="connsiteY16" fmla="*/ 39855 h 343204"/>
              <a:gd name="connsiteX17" fmla="*/ 298905 w 599329"/>
              <a:gd name="connsiteY17" fmla="*/ 20100 h 343204"/>
              <a:gd name="connsiteX18" fmla="*/ 94951 w 599329"/>
              <a:gd name="connsiteY18" fmla="*/ 104289 h 343204"/>
              <a:gd name="connsiteX19" fmla="*/ 28865 w 599329"/>
              <a:gd name="connsiteY19" fmla="*/ 170275 h 343204"/>
              <a:gd name="connsiteX20" fmla="*/ 96470 w 599329"/>
              <a:gd name="connsiteY20" fmla="*/ 238537 h 343204"/>
              <a:gd name="connsiteX21" fmla="*/ 505138 w 599329"/>
              <a:gd name="connsiteY21" fmla="*/ 238537 h 343204"/>
              <a:gd name="connsiteX22" fmla="*/ 571224 w 599329"/>
              <a:gd name="connsiteY22" fmla="*/ 172550 h 343204"/>
              <a:gd name="connsiteX23" fmla="*/ 502859 w 599329"/>
              <a:gd name="connsiteY23" fmla="*/ 104289 h 343204"/>
              <a:gd name="connsiteX24" fmla="*/ 298905 w 599329"/>
              <a:gd name="connsiteY24" fmla="*/ 20100 h 343204"/>
              <a:gd name="connsiteX25" fmla="*/ 298620 w 599329"/>
              <a:gd name="connsiteY25" fmla="*/ 0 h 343204"/>
              <a:gd name="connsiteX26" fmla="*/ 517292 w 599329"/>
              <a:gd name="connsiteY26" fmla="*/ 89878 h 343204"/>
              <a:gd name="connsiteX27" fmla="*/ 599329 w 599329"/>
              <a:gd name="connsiteY27" fmla="*/ 172550 h 343204"/>
              <a:gd name="connsiteX28" fmla="*/ 518811 w 599329"/>
              <a:gd name="connsiteY28" fmla="*/ 252947 h 343204"/>
              <a:gd name="connsiteX29" fmla="*/ 300804 w 599329"/>
              <a:gd name="connsiteY29" fmla="*/ 343204 h 343204"/>
              <a:gd name="connsiteX30" fmla="*/ 82797 w 599329"/>
              <a:gd name="connsiteY30" fmla="*/ 252947 h 343204"/>
              <a:gd name="connsiteX31" fmla="*/ 0 w 599329"/>
              <a:gd name="connsiteY31" fmla="*/ 170275 h 343204"/>
              <a:gd name="connsiteX32" fmla="*/ 80518 w 599329"/>
              <a:gd name="connsiteY32" fmla="*/ 89878 h 343204"/>
              <a:gd name="connsiteX33" fmla="*/ 298620 w 599329"/>
              <a:gd name="connsiteY33" fmla="*/ 0 h 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99329" h="343204">
                <a:moveTo>
                  <a:pt x="289361" y="90662"/>
                </a:moveTo>
                <a:cubicBezTo>
                  <a:pt x="294679" y="90662"/>
                  <a:pt x="299238" y="95214"/>
                  <a:pt x="299238" y="100524"/>
                </a:cubicBezTo>
                <a:cubicBezTo>
                  <a:pt x="299238" y="105834"/>
                  <a:pt x="294679" y="110386"/>
                  <a:pt x="289361" y="110386"/>
                </a:cubicBezTo>
                <a:cubicBezTo>
                  <a:pt x="261249" y="110386"/>
                  <a:pt x="238456" y="133145"/>
                  <a:pt x="238456" y="161214"/>
                </a:cubicBezTo>
                <a:cubicBezTo>
                  <a:pt x="238456" y="166524"/>
                  <a:pt x="233897" y="171076"/>
                  <a:pt x="228579" y="171076"/>
                </a:cubicBezTo>
                <a:cubicBezTo>
                  <a:pt x="223261" y="171076"/>
                  <a:pt x="218702" y="166524"/>
                  <a:pt x="218702" y="161214"/>
                </a:cubicBezTo>
                <a:cubicBezTo>
                  <a:pt x="218702" y="121766"/>
                  <a:pt x="249853" y="90662"/>
                  <a:pt x="289361" y="90662"/>
                </a:cubicBezTo>
                <a:close/>
                <a:moveTo>
                  <a:pt x="299285" y="60332"/>
                </a:moveTo>
                <a:cubicBezTo>
                  <a:pt x="237767" y="60332"/>
                  <a:pt x="188401" y="109630"/>
                  <a:pt x="188401" y="171062"/>
                </a:cubicBezTo>
                <a:cubicBezTo>
                  <a:pt x="188401" y="232495"/>
                  <a:pt x="237767" y="282551"/>
                  <a:pt x="299285" y="282551"/>
                </a:cubicBezTo>
                <a:cubicBezTo>
                  <a:pt x="360803" y="282551"/>
                  <a:pt x="410928" y="232495"/>
                  <a:pt x="410928" y="171062"/>
                </a:cubicBezTo>
                <a:cubicBezTo>
                  <a:pt x="410928" y="109630"/>
                  <a:pt x="360803" y="60332"/>
                  <a:pt x="299285" y="60332"/>
                </a:cubicBezTo>
                <a:close/>
                <a:moveTo>
                  <a:pt x="299285" y="39855"/>
                </a:moveTo>
                <a:cubicBezTo>
                  <a:pt x="372195" y="39855"/>
                  <a:pt x="431434" y="99012"/>
                  <a:pt x="431434" y="171062"/>
                </a:cubicBezTo>
                <a:cubicBezTo>
                  <a:pt x="431434" y="243871"/>
                  <a:pt x="372195" y="303028"/>
                  <a:pt x="299285" y="303028"/>
                </a:cubicBezTo>
                <a:cubicBezTo>
                  <a:pt x="227134" y="303028"/>
                  <a:pt x="167895" y="243871"/>
                  <a:pt x="167895" y="171062"/>
                </a:cubicBezTo>
                <a:cubicBezTo>
                  <a:pt x="167895" y="99012"/>
                  <a:pt x="227134" y="39855"/>
                  <a:pt x="299285" y="39855"/>
                </a:cubicBezTo>
                <a:close/>
                <a:moveTo>
                  <a:pt x="298905" y="20100"/>
                </a:moveTo>
                <a:cubicBezTo>
                  <a:pt x="225033" y="20100"/>
                  <a:pt x="151162" y="48163"/>
                  <a:pt x="94951" y="104289"/>
                </a:cubicBezTo>
                <a:lnTo>
                  <a:pt x="28865" y="170275"/>
                </a:lnTo>
                <a:lnTo>
                  <a:pt x="96470" y="238537"/>
                </a:lnTo>
                <a:cubicBezTo>
                  <a:pt x="208892" y="350789"/>
                  <a:pt x="391957" y="350789"/>
                  <a:pt x="505138" y="238537"/>
                </a:cubicBezTo>
                <a:lnTo>
                  <a:pt x="571224" y="172550"/>
                </a:lnTo>
                <a:lnTo>
                  <a:pt x="502859" y="104289"/>
                </a:lnTo>
                <a:cubicBezTo>
                  <a:pt x="446648" y="48163"/>
                  <a:pt x="372776" y="20100"/>
                  <a:pt x="298905" y="20100"/>
                </a:cubicBezTo>
                <a:close/>
                <a:moveTo>
                  <a:pt x="298620" y="0"/>
                </a:moveTo>
                <a:cubicBezTo>
                  <a:pt x="377714" y="0"/>
                  <a:pt x="456903" y="29960"/>
                  <a:pt x="517292" y="89878"/>
                </a:cubicBezTo>
                <a:lnTo>
                  <a:pt x="599329" y="172550"/>
                </a:lnTo>
                <a:lnTo>
                  <a:pt x="518811" y="252947"/>
                </a:lnTo>
                <a:cubicBezTo>
                  <a:pt x="458802" y="312866"/>
                  <a:pt x="379803" y="343204"/>
                  <a:pt x="300804" y="343204"/>
                </a:cubicBezTo>
                <a:cubicBezTo>
                  <a:pt x="221805" y="343204"/>
                  <a:pt x="142806" y="312866"/>
                  <a:pt x="82797" y="252947"/>
                </a:cubicBezTo>
                <a:lnTo>
                  <a:pt x="0" y="170275"/>
                </a:lnTo>
                <a:lnTo>
                  <a:pt x="80518" y="89878"/>
                </a:lnTo>
                <a:cubicBezTo>
                  <a:pt x="140527" y="29960"/>
                  <a:pt x="219526" y="0"/>
                  <a:pt x="2986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big-heart_77483"/>
          <p:cNvSpPr>
            <a:spLocks noChangeAspect="1"/>
          </p:cNvSpPr>
          <p:nvPr/>
        </p:nvSpPr>
        <p:spPr bwMode="auto">
          <a:xfrm>
            <a:off x="8244781" y="4252418"/>
            <a:ext cx="321958" cy="336579"/>
          </a:xfrm>
          <a:custGeom>
            <a:avLst/>
            <a:gdLst>
              <a:gd name="T0" fmla="*/ 3198 w 4267"/>
              <a:gd name="T1" fmla="*/ 1000 h 4467"/>
              <a:gd name="T2" fmla="*/ 2133 w 4267"/>
              <a:gd name="T3" fmla="*/ 0 h 4467"/>
              <a:gd name="T4" fmla="*/ 1069 w 4267"/>
              <a:gd name="T5" fmla="*/ 1000 h 4467"/>
              <a:gd name="T6" fmla="*/ 0 w 4267"/>
              <a:gd name="T7" fmla="*/ 1000 h 4467"/>
              <a:gd name="T8" fmla="*/ 0 w 4267"/>
              <a:gd name="T9" fmla="*/ 4467 h 4467"/>
              <a:gd name="T10" fmla="*/ 4267 w 4267"/>
              <a:gd name="T11" fmla="*/ 4467 h 4467"/>
              <a:gd name="T12" fmla="*/ 4267 w 4267"/>
              <a:gd name="T13" fmla="*/ 1000 h 4467"/>
              <a:gd name="T14" fmla="*/ 3198 w 4267"/>
              <a:gd name="T15" fmla="*/ 1000 h 4467"/>
              <a:gd name="T16" fmla="*/ 2933 w 4267"/>
              <a:gd name="T17" fmla="*/ 1267 h 4467"/>
              <a:gd name="T18" fmla="*/ 2933 w 4267"/>
              <a:gd name="T19" fmla="*/ 4200 h 4467"/>
              <a:gd name="T20" fmla="*/ 1333 w 4267"/>
              <a:gd name="T21" fmla="*/ 4200 h 4467"/>
              <a:gd name="T22" fmla="*/ 1333 w 4267"/>
              <a:gd name="T23" fmla="*/ 1267 h 4467"/>
              <a:gd name="T24" fmla="*/ 2933 w 4267"/>
              <a:gd name="T25" fmla="*/ 1267 h 4467"/>
              <a:gd name="T26" fmla="*/ 2133 w 4267"/>
              <a:gd name="T27" fmla="*/ 267 h 4467"/>
              <a:gd name="T28" fmla="*/ 2930 w 4267"/>
              <a:gd name="T29" fmla="*/ 1000 h 4467"/>
              <a:gd name="T30" fmla="*/ 1336 w 4267"/>
              <a:gd name="T31" fmla="*/ 1000 h 4467"/>
              <a:gd name="T32" fmla="*/ 2133 w 4267"/>
              <a:gd name="T33" fmla="*/ 267 h 4467"/>
              <a:gd name="T34" fmla="*/ 267 w 4267"/>
              <a:gd name="T35" fmla="*/ 1267 h 4467"/>
              <a:gd name="T36" fmla="*/ 1067 w 4267"/>
              <a:gd name="T37" fmla="*/ 1267 h 4467"/>
              <a:gd name="T38" fmla="*/ 1067 w 4267"/>
              <a:gd name="T39" fmla="*/ 4200 h 4467"/>
              <a:gd name="T40" fmla="*/ 267 w 4267"/>
              <a:gd name="T41" fmla="*/ 4200 h 4467"/>
              <a:gd name="T42" fmla="*/ 267 w 4267"/>
              <a:gd name="T43" fmla="*/ 1267 h 4467"/>
              <a:gd name="T44" fmla="*/ 4000 w 4267"/>
              <a:gd name="T45" fmla="*/ 4200 h 4467"/>
              <a:gd name="T46" fmla="*/ 3200 w 4267"/>
              <a:gd name="T47" fmla="*/ 4200 h 4467"/>
              <a:gd name="T48" fmla="*/ 3200 w 4267"/>
              <a:gd name="T49" fmla="*/ 1267 h 4467"/>
              <a:gd name="T50" fmla="*/ 4000 w 4267"/>
              <a:gd name="T51" fmla="*/ 1267 h 4467"/>
              <a:gd name="T52" fmla="*/ 4000 w 4267"/>
              <a:gd name="T53" fmla="*/ 4200 h 4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267" h="4467">
                <a:moveTo>
                  <a:pt x="3198" y="1000"/>
                </a:moveTo>
                <a:cubicBezTo>
                  <a:pt x="3163" y="443"/>
                  <a:pt x="2699" y="0"/>
                  <a:pt x="2133" y="0"/>
                </a:cubicBezTo>
                <a:cubicBezTo>
                  <a:pt x="1568" y="0"/>
                  <a:pt x="1104" y="443"/>
                  <a:pt x="1069" y="1000"/>
                </a:cubicBezTo>
                <a:lnTo>
                  <a:pt x="0" y="1000"/>
                </a:lnTo>
                <a:lnTo>
                  <a:pt x="0" y="4467"/>
                </a:lnTo>
                <a:lnTo>
                  <a:pt x="4267" y="4467"/>
                </a:lnTo>
                <a:lnTo>
                  <a:pt x="4267" y="1000"/>
                </a:lnTo>
                <a:lnTo>
                  <a:pt x="3198" y="1000"/>
                </a:lnTo>
                <a:close/>
                <a:moveTo>
                  <a:pt x="2933" y="1267"/>
                </a:moveTo>
                <a:lnTo>
                  <a:pt x="2933" y="4200"/>
                </a:lnTo>
                <a:lnTo>
                  <a:pt x="1333" y="4200"/>
                </a:lnTo>
                <a:lnTo>
                  <a:pt x="1333" y="1267"/>
                </a:lnTo>
                <a:lnTo>
                  <a:pt x="2933" y="1267"/>
                </a:lnTo>
                <a:close/>
                <a:moveTo>
                  <a:pt x="2133" y="267"/>
                </a:moveTo>
                <a:cubicBezTo>
                  <a:pt x="2552" y="267"/>
                  <a:pt x="2896" y="590"/>
                  <a:pt x="2930" y="1000"/>
                </a:cubicBezTo>
                <a:lnTo>
                  <a:pt x="1336" y="1000"/>
                </a:lnTo>
                <a:cubicBezTo>
                  <a:pt x="1370" y="590"/>
                  <a:pt x="1715" y="267"/>
                  <a:pt x="2133" y="267"/>
                </a:cubicBezTo>
                <a:close/>
                <a:moveTo>
                  <a:pt x="267" y="1267"/>
                </a:moveTo>
                <a:lnTo>
                  <a:pt x="1067" y="1267"/>
                </a:lnTo>
                <a:lnTo>
                  <a:pt x="1067" y="4200"/>
                </a:lnTo>
                <a:lnTo>
                  <a:pt x="267" y="4200"/>
                </a:lnTo>
                <a:lnTo>
                  <a:pt x="267" y="1267"/>
                </a:lnTo>
                <a:close/>
                <a:moveTo>
                  <a:pt x="4000" y="4200"/>
                </a:moveTo>
                <a:lnTo>
                  <a:pt x="3200" y="4200"/>
                </a:lnTo>
                <a:lnTo>
                  <a:pt x="3200" y="1267"/>
                </a:lnTo>
                <a:lnTo>
                  <a:pt x="4000" y="1267"/>
                </a:lnTo>
                <a:lnTo>
                  <a:pt x="4000" y="42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" name="big-heart_77483"/>
          <p:cNvSpPr>
            <a:spLocks noChangeAspect="1"/>
          </p:cNvSpPr>
          <p:nvPr/>
        </p:nvSpPr>
        <p:spPr bwMode="auto">
          <a:xfrm>
            <a:off x="9471483" y="4252418"/>
            <a:ext cx="306958" cy="336579"/>
          </a:xfrm>
          <a:custGeom>
            <a:avLst/>
            <a:gdLst>
              <a:gd name="connsiteX0" fmla="*/ 130776 w 510187"/>
              <a:gd name="connsiteY0" fmla="*/ 398252 h 559418"/>
              <a:gd name="connsiteX1" fmla="*/ 180826 w 510187"/>
              <a:gd name="connsiteY1" fmla="*/ 398252 h 559418"/>
              <a:gd name="connsiteX2" fmla="*/ 195356 w 510187"/>
              <a:gd name="connsiteY2" fmla="*/ 420815 h 559418"/>
              <a:gd name="connsiteX3" fmla="*/ 140463 w 510187"/>
              <a:gd name="connsiteY3" fmla="*/ 420815 h 559418"/>
              <a:gd name="connsiteX4" fmla="*/ 48435 w 510187"/>
              <a:gd name="connsiteY4" fmla="*/ 535243 h 559418"/>
              <a:gd name="connsiteX5" fmla="*/ 461752 w 510187"/>
              <a:gd name="connsiteY5" fmla="*/ 535243 h 559418"/>
              <a:gd name="connsiteX6" fmla="*/ 369724 w 510187"/>
              <a:gd name="connsiteY6" fmla="*/ 420815 h 559418"/>
              <a:gd name="connsiteX7" fmla="*/ 316445 w 510187"/>
              <a:gd name="connsiteY7" fmla="*/ 420815 h 559418"/>
              <a:gd name="connsiteX8" fmla="*/ 329361 w 510187"/>
              <a:gd name="connsiteY8" fmla="*/ 398252 h 559418"/>
              <a:gd name="connsiteX9" fmla="*/ 381026 w 510187"/>
              <a:gd name="connsiteY9" fmla="*/ 398252 h 559418"/>
              <a:gd name="connsiteX10" fmla="*/ 510187 w 510187"/>
              <a:gd name="connsiteY10" fmla="*/ 559418 h 559418"/>
              <a:gd name="connsiteX11" fmla="*/ 0 w 510187"/>
              <a:gd name="connsiteY11" fmla="*/ 559418 h 559418"/>
              <a:gd name="connsiteX12" fmla="*/ 254964 w 510187"/>
              <a:gd name="connsiteY12" fmla="*/ 79000 h 559418"/>
              <a:gd name="connsiteX13" fmla="*/ 175836 w 510187"/>
              <a:gd name="connsiteY13" fmla="*/ 159612 h 559418"/>
              <a:gd name="connsiteX14" fmla="*/ 254964 w 510187"/>
              <a:gd name="connsiteY14" fmla="*/ 238611 h 559418"/>
              <a:gd name="connsiteX15" fmla="*/ 335706 w 510187"/>
              <a:gd name="connsiteY15" fmla="*/ 159612 h 559418"/>
              <a:gd name="connsiteX16" fmla="*/ 254964 w 510187"/>
              <a:gd name="connsiteY16" fmla="*/ 79000 h 559418"/>
              <a:gd name="connsiteX17" fmla="*/ 254964 w 510187"/>
              <a:gd name="connsiteY17" fmla="*/ 0 h 559418"/>
              <a:gd name="connsiteX18" fmla="*/ 414834 w 510187"/>
              <a:gd name="connsiteY18" fmla="*/ 159612 h 559418"/>
              <a:gd name="connsiteX19" fmla="*/ 254964 w 510187"/>
              <a:gd name="connsiteY19" fmla="*/ 478835 h 559418"/>
              <a:gd name="connsiteX20" fmla="*/ 95093 w 510187"/>
              <a:gd name="connsiteY20" fmla="*/ 159612 h 559418"/>
              <a:gd name="connsiteX21" fmla="*/ 254964 w 510187"/>
              <a:gd name="connsiteY21" fmla="*/ 0 h 55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0187" h="559418">
                <a:moveTo>
                  <a:pt x="130776" y="398252"/>
                </a:moveTo>
                <a:lnTo>
                  <a:pt x="180826" y="398252"/>
                </a:lnTo>
                <a:cubicBezTo>
                  <a:pt x="185669" y="404699"/>
                  <a:pt x="190513" y="412757"/>
                  <a:pt x="195356" y="420815"/>
                </a:cubicBezTo>
                <a:lnTo>
                  <a:pt x="140463" y="420815"/>
                </a:lnTo>
                <a:lnTo>
                  <a:pt x="48435" y="535243"/>
                </a:lnTo>
                <a:lnTo>
                  <a:pt x="461752" y="535243"/>
                </a:lnTo>
                <a:lnTo>
                  <a:pt x="369724" y="420815"/>
                </a:lnTo>
                <a:lnTo>
                  <a:pt x="316445" y="420815"/>
                </a:lnTo>
                <a:cubicBezTo>
                  <a:pt x="319674" y="412757"/>
                  <a:pt x="324518" y="404699"/>
                  <a:pt x="329361" y="398252"/>
                </a:cubicBezTo>
                <a:lnTo>
                  <a:pt x="381026" y="398252"/>
                </a:lnTo>
                <a:lnTo>
                  <a:pt x="510187" y="559418"/>
                </a:lnTo>
                <a:lnTo>
                  <a:pt x="0" y="559418"/>
                </a:lnTo>
                <a:close/>
                <a:moveTo>
                  <a:pt x="254964" y="79000"/>
                </a:moveTo>
                <a:cubicBezTo>
                  <a:pt x="211363" y="79000"/>
                  <a:pt x="175836" y="116081"/>
                  <a:pt x="175836" y="159612"/>
                </a:cubicBezTo>
                <a:cubicBezTo>
                  <a:pt x="175836" y="203142"/>
                  <a:pt x="211363" y="238611"/>
                  <a:pt x="254964" y="238611"/>
                </a:cubicBezTo>
                <a:cubicBezTo>
                  <a:pt x="300179" y="238611"/>
                  <a:pt x="335706" y="203142"/>
                  <a:pt x="335706" y="159612"/>
                </a:cubicBezTo>
                <a:cubicBezTo>
                  <a:pt x="335706" y="116081"/>
                  <a:pt x="300179" y="79000"/>
                  <a:pt x="254964" y="79000"/>
                </a:cubicBezTo>
                <a:close/>
                <a:moveTo>
                  <a:pt x="254964" y="0"/>
                </a:moveTo>
                <a:cubicBezTo>
                  <a:pt x="343781" y="0"/>
                  <a:pt x="414834" y="70939"/>
                  <a:pt x="414834" y="159612"/>
                </a:cubicBezTo>
                <a:cubicBezTo>
                  <a:pt x="414834" y="246673"/>
                  <a:pt x="254964" y="478835"/>
                  <a:pt x="254964" y="478835"/>
                </a:cubicBezTo>
                <a:cubicBezTo>
                  <a:pt x="254964" y="478835"/>
                  <a:pt x="95093" y="246673"/>
                  <a:pt x="95093" y="159612"/>
                </a:cubicBezTo>
                <a:cubicBezTo>
                  <a:pt x="95093" y="70939"/>
                  <a:pt x="167761" y="0"/>
                  <a:pt x="25496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" name="big-heart_77483"/>
          <p:cNvSpPr>
            <a:spLocks noChangeAspect="1"/>
          </p:cNvSpPr>
          <p:nvPr/>
        </p:nvSpPr>
        <p:spPr bwMode="auto">
          <a:xfrm>
            <a:off x="10688496" y="4252418"/>
            <a:ext cx="311335" cy="336579"/>
          </a:xfrm>
          <a:custGeom>
            <a:avLst/>
            <a:gdLst>
              <a:gd name="T0" fmla="*/ 345 w 677"/>
              <a:gd name="T1" fmla="*/ 41 h 733"/>
              <a:gd name="T2" fmla="*/ 345 w 677"/>
              <a:gd name="T3" fmla="*/ 40 h 733"/>
              <a:gd name="T4" fmla="*/ 345 w 677"/>
              <a:gd name="T5" fmla="*/ 13 h 733"/>
              <a:gd name="T6" fmla="*/ 332 w 677"/>
              <a:gd name="T7" fmla="*/ 0 h 733"/>
              <a:gd name="T8" fmla="*/ 318 w 677"/>
              <a:gd name="T9" fmla="*/ 13 h 733"/>
              <a:gd name="T10" fmla="*/ 318 w 677"/>
              <a:gd name="T11" fmla="*/ 40 h 733"/>
              <a:gd name="T12" fmla="*/ 319 w 677"/>
              <a:gd name="T13" fmla="*/ 42 h 733"/>
              <a:gd name="T14" fmla="*/ 1 w 677"/>
              <a:gd name="T15" fmla="*/ 348 h 733"/>
              <a:gd name="T16" fmla="*/ 7 w 677"/>
              <a:gd name="T17" fmla="*/ 361 h 733"/>
              <a:gd name="T18" fmla="*/ 20 w 677"/>
              <a:gd name="T19" fmla="*/ 362 h 733"/>
              <a:gd name="T20" fmla="*/ 100 w 677"/>
              <a:gd name="T21" fmla="*/ 345 h 733"/>
              <a:gd name="T22" fmla="*/ 203 w 677"/>
              <a:gd name="T23" fmla="*/ 387 h 733"/>
              <a:gd name="T24" fmla="*/ 216 w 677"/>
              <a:gd name="T25" fmla="*/ 400 h 733"/>
              <a:gd name="T26" fmla="*/ 229 w 677"/>
              <a:gd name="T27" fmla="*/ 387 h 733"/>
              <a:gd name="T28" fmla="*/ 318 w 677"/>
              <a:gd name="T29" fmla="*/ 345 h 733"/>
              <a:gd name="T30" fmla="*/ 318 w 677"/>
              <a:gd name="T31" fmla="*/ 694 h 733"/>
              <a:gd name="T32" fmla="*/ 318 w 677"/>
              <a:gd name="T33" fmla="*/ 694 h 733"/>
              <a:gd name="T34" fmla="*/ 372 w 677"/>
              <a:gd name="T35" fmla="*/ 733 h 733"/>
              <a:gd name="T36" fmla="*/ 425 w 677"/>
              <a:gd name="T37" fmla="*/ 693 h 733"/>
              <a:gd name="T38" fmla="*/ 412 w 677"/>
              <a:gd name="T39" fmla="*/ 680 h 733"/>
              <a:gd name="T40" fmla="*/ 398 w 677"/>
              <a:gd name="T41" fmla="*/ 693 h 733"/>
              <a:gd name="T42" fmla="*/ 372 w 677"/>
              <a:gd name="T43" fmla="*/ 707 h 733"/>
              <a:gd name="T44" fmla="*/ 345 w 677"/>
              <a:gd name="T45" fmla="*/ 693 h 733"/>
              <a:gd name="T46" fmla="*/ 345 w 677"/>
              <a:gd name="T47" fmla="*/ 345 h 733"/>
              <a:gd name="T48" fmla="*/ 434 w 677"/>
              <a:gd name="T49" fmla="*/ 387 h 733"/>
              <a:gd name="T50" fmla="*/ 447 w 677"/>
              <a:gd name="T51" fmla="*/ 400 h 733"/>
              <a:gd name="T52" fmla="*/ 460 w 677"/>
              <a:gd name="T53" fmla="*/ 387 h 733"/>
              <a:gd name="T54" fmla="*/ 562 w 677"/>
              <a:gd name="T55" fmla="*/ 345 h 733"/>
              <a:gd name="T56" fmla="*/ 655 w 677"/>
              <a:gd name="T57" fmla="*/ 370 h 733"/>
              <a:gd name="T58" fmla="*/ 669 w 677"/>
              <a:gd name="T59" fmla="*/ 372 h 733"/>
              <a:gd name="T60" fmla="*/ 677 w 677"/>
              <a:gd name="T61" fmla="*/ 359 h 733"/>
              <a:gd name="T62" fmla="*/ 345 w 677"/>
              <a:gd name="T63" fmla="*/ 41 h 733"/>
              <a:gd name="T64" fmla="*/ 100 w 677"/>
              <a:gd name="T65" fmla="*/ 318 h 733"/>
              <a:gd name="T66" fmla="*/ 31 w 677"/>
              <a:gd name="T67" fmla="*/ 328 h 733"/>
              <a:gd name="T68" fmla="*/ 297 w 677"/>
              <a:gd name="T69" fmla="*/ 71 h 733"/>
              <a:gd name="T70" fmla="*/ 198 w 677"/>
              <a:gd name="T71" fmla="*/ 341 h 733"/>
              <a:gd name="T72" fmla="*/ 100 w 677"/>
              <a:gd name="T73" fmla="*/ 318 h 733"/>
              <a:gd name="T74" fmla="*/ 331 w 677"/>
              <a:gd name="T75" fmla="*/ 318 h 733"/>
              <a:gd name="T76" fmla="*/ 225 w 677"/>
              <a:gd name="T77" fmla="*/ 347 h 733"/>
              <a:gd name="T78" fmla="*/ 225 w 677"/>
              <a:gd name="T79" fmla="*/ 347 h 733"/>
              <a:gd name="T80" fmla="*/ 332 w 677"/>
              <a:gd name="T81" fmla="*/ 75 h 733"/>
              <a:gd name="T82" fmla="*/ 438 w 677"/>
              <a:gd name="T83" fmla="*/ 347 h 733"/>
              <a:gd name="T84" fmla="*/ 438 w 677"/>
              <a:gd name="T85" fmla="*/ 347 h 733"/>
              <a:gd name="T86" fmla="*/ 331 w 677"/>
              <a:gd name="T87" fmla="*/ 318 h 733"/>
              <a:gd name="T88" fmla="*/ 562 w 677"/>
              <a:gd name="T89" fmla="*/ 318 h 733"/>
              <a:gd name="T90" fmla="*/ 465 w 677"/>
              <a:gd name="T91" fmla="*/ 341 h 733"/>
              <a:gd name="T92" fmla="*/ 364 w 677"/>
              <a:gd name="T93" fmla="*/ 69 h 733"/>
              <a:gd name="T94" fmla="*/ 647 w 677"/>
              <a:gd name="T95" fmla="*/ 334 h 733"/>
              <a:gd name="T96" fmla="*/ 562 w 677"/>
              <a:gd name="T97" fmla="*/ 318 h 7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77" h="733">
                <a:moveTo>
                  <a:pt x="345" y="41"/>
                </a:moveTo>
                <a:cubicBezTo>
                  <a:pt x="345" y="41"/>
                  <a:pt x="345" y="40"/>
                  <a:pt x="345" y="40"/>
                </a:cubicBezTo>
                <a:lnTo>
                  <a:pt x="345" y="13"/>
                </a:lnTo>
                <a:cubicBezTo>
                  <a:pt x="345" y="6"/>
                  <a:pt x="339" y="0"/>
                  <a:pt x="332" y="0"/>
                </a:cubicBezTo>
                <a:cubicBezTo>
                  <a:pt x="324" y="0"/>
                  <a:pt x="318" y="6"/>
                  <a:pt x="318" y="13"/>
                </a:cubicBezTo>
                <a:lnTo>
                  <a:pt x="318" y="40"/>
                </a:lnTo>
                <a:cubicBezTo>
                  <a:pt x="318" y="41"/>
                  <a:pt x="318" y="41"/>
                  <a:pt x="319" y="42"/>
                </a:cubicBezTo>
                <a:cubicBezTo>
                  <a:pt x="154" y="51"/>
                  <a:pt x="19" y="180"/>
                  <a:pt x="1" y="348"/>
                </a:cubicBezTo>
                <a:cubicBezTo>
                  <a:pt x="0" y="353"/>
                  <a:pt x="2" y="358"/>
                  <a:pt x="7" y="361"/>
                </a:cubicBezTo>
                <a:cubicBezTo>
                  <a:pt x="11" y="364"/>
                  <a:pt x="16" y="364"/>
                  <a:pt x="20" y="362"/>
                </a:cubicBezTo>
                <a:cubicBezTo>
                  <a:pt x="40" y="351"/>
                  <a:pt x="70" y="345"/>
                  <a:pt x="100" y="345"/>
                </a:cubicBezTo>
                <a:cubicBezTo>
                  <a:pt x="159" y="345"/>
                  <a:pt x="203" y="367"/>
                  <a:pt x="203" y="387"/>
                </a:cubicBezTo>
                <a:cubicBezTo>
                  <a:pt x="203" y="394"/>
                  <a:pt x="209" y="400"/>
                  <a:pt x="216" y="400"/>
                </a:cubicBezTo>
                <a:cubicBezTo>
                  <a:pt x="223" y="400"/>
                  <a:pt x="229" y="394"/>
                  <a:pt x="229" y="387"/>
                </a:cubicBezTo>
                <a:cubicBezTo>
                  <a:pt x="229" y="368"/>
                  <a:pt x="267" y="348"/>
                  <a:pt x="318" y="345"/>
                </a:cubicBezTo>
                <a:lnTo>
                  <a:pt x="318" y="694"/>
                </a:lnTo>
                <a:lnTo>
                  <a:pt x="318" y="694"/>
                </a:lnTo>
                <a:cubicBezTo>
                  <a:pt x="319" y="716"/>
                  <a:pt x="342" y="733"/>
                  <a:pt x="372" y="733"/>
                </a:cubicBezTo>
                <a:cubicBezTo>
                  <a:pt x="401" y="733"/>
                  <a:pt x="425" y="716"/>
                  <a:pt x="425" y="693"/>
                </a:cubicBezTo>
                <a:cubicBezTo>
                  <a:pt x="425" y="686"/>
                  <a:pt x="419" y="680"/>
                  <a:pt x="412" y="680"/>
                </a:cubicBezTo>
                <a:cubicBezTo>
                  <a:pt x="404" y="680"/>
                  <a:pt x="398" y="686"/>
                  <a:pt x="398" y="693"/>
                </a:cubicBezTo>
                <a:cubicBezTo>
                  <a:pt x="398" y="699"/>
                  <a:pt x="388" y="707"/>
                  <a:pt x="372" y="707"/>
                </a:cubicBezTo>
                <a:cubicBezTo>
                  <a:pt x="355" y="707"/>
                  <a:pt x="345" y="699"/>
                  <a:pt x="345" y="693"/>
                </a:cubicBezTo>
                <a:lnTo>
                  <a:pt x="345" y="345"/>
                </a:lnTo>
                <a:cubicBezTo>
                  <a:pt x="396" y="348"/>
                  <a:pt x="434" y="368"/>
                  <a:pt x="434" y="387"/>
                </a:cubicBezTo>
                <a:cubicBezTo>
                  <a:pt x="434" y="394"/>
                  <a:pt x="440" y="400"/>
                  <a:pt x="447" y="400"/>
                </a:cubicBezTo>
                <a:cubicBezTo>
                  <a:pt x="454" y="400"/>
                  <a:pt x="460" y="394"/>
                  <a:pt x="460" y="387"/>
                </a:cubicBezTo>
                <a:cubicBezTo>
                  <a:pt x="460" y="367"/>
                  <a:pt x="504" y="345"/>
                  <a:pt x="562" y="345"/>
                </a:cubicBezTo>
                <a:cubicBezTo>
                  <a:pt x="601" y="345"/>
                  <a:pt x="637" y="354"/>
                  <a:pt x="655" y="370"/>
                </a:cubicBezTo>
                <a:cubicBezTo>
                  <a:pt x="659" y="373"/>
                  <a:pt x="665" y="374"/>
                  <a:pt x="669" y="372"/>
                </a:cubicBezTo>
                <a:cubicBezTo>
                  <a:pt x="674" y="369"/>
                  <a:pt x="677" y="364"/>
                  <a:pt x="677" y="359"/>
                </a:cubicBezTo>
                <a:cubicBezTo>
                  <a:pt x="663" y="183"/>
                  <a:pt x="518" y="45"/>
                  <a:pt x="345" y="41"/>
                </a:cubicBezTo>
                <a:close/>
                <a:moveTo>
                  <a:pt x="100" y="318"/>
                </a:moveTo>
                <a:cubicBezTo>
                  <a:pt x="75" y="318"/>
                  <a:pt x="51" y="322"/>
                  <a:pt x="31" y="328"/>
                </a:cubicBezTo>
                <a:cubicBezTo>
                  <a:pt x="55" y="192"/>
                  <a:pt x="163" y="89"/>
                  <a:pt x="297" y="71"/>
                </a:cubicBezTo>
                <a:cubicBezTo>
                  <a:pt x="236" y="131"/>
                  <a:pt x="200" y="231"/>
                  <a:pt x="198" y="341"/>
                </a:cubicBezTo>
                <a:cubicBezTo>
                  <a:pt x="175" y="327"/>
                  <a:pt x="140" y="318"/>
                  <a:pt x="100" y="318"/>
                </a:cubicBezTo>
                <a:close/>
                <a:moveTo>
                  <a:pt x="331" y="318"/>
                </a:moveTo>
                <a:cubicBezTo>
                  <a:pt x="286" y="318"/>
                  <a:pt x="248" y="329"/>
                  <a:pt x="225" y="347"/>
                </a:cubicBezTo>
                <a:cubicBezTo>
                  <a:pt x="225" y="347"/>
                  <a:pt x="225" y="347"/>
                  <a:pt x="225" y="347"/>
                </a:cubicBezTo>
                <a:cubicBezTo>
                  <a:pt x="225" y="233"/>
                  <a:pt x="267" y="128"/>
                  <a:pt x="332" y="75"/>
                </a:cubicBezTo>
                <a:cubicBezTo>
                  <a:pt x="397" y="128"/>
                  <a:pt x="438" y="233"/>
                  <a:pt x="438" y="347"/>
                </a:cubicBezTo>
                <a:cubicBezTo>
                  <a:pt x="438" y="347"/>
                  <a:pt x="438" y="347"/>
                  <a:pt x="438" y="347"/>
                </a:cubicBezTo>
                <a:cubicBezTo>
                  <a:pt x="416" y="329"/>
                  <a:pt x="377" y="318"/>
                  <a:pt x="331" y="318"/>
                </a:cubicBezTo>
                <a:close/>
                <a:moveTo>
                  <a:pt x="562" y="318"/>
                </a:moveTo>
                <a:cubicBezTo>
                  <a:pt x="522" y="318"/>
                  <a:pt x="488" y="327"/>
                  <a:pt x="465" y="341"/>
                </a:cubicBezTo>
                <a:cubicBezTo>
                  <a:pt x="464" y="230"/>
                  <a:pt x="426" y="129"/>
                  <a:pt x="364" y="69"/>
                </a:cubicBezTo>
                <a:cubicBezTo>
                  <a:pt x="506" y="81"/>
                  <a:pt x="623" y="191"/>
                  <a:pt x="647" y="334"/>
                </a:cubicBezTo>
                <a:cubicBezTo>
                  <a:pt x="624" y="324"/>
                  <a:pt x="594" y="318"/>
                  <a:pt x="562" y="3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" name="big-heart_77483"/>
          <p:cNvSpPr>
            <a:spLocks noChangeAspect="1"/>
          </p:cNvSpPr>
          <p:nvPr/>
        </p:nvSpPr>
        <p:spPr bwMode="auto">
          <a:xfrm>
            <a:off x="982841" y="4885465"/>
            <a:ext cx="215428" cy="336579"/>
          </a:xfrm>
          <a:custGeom>
            <a:avLst/>
            <a:gdLst>
              <a:gd name="connsiteX0" fmla="*/ 162214 w 380114"/>
              <a:gd name="connsiteY0" fmla="*/ 543113 h 593879"/>
              <a:gd name="connsiteX1" fmla="*/ 167057 w 380114"/>
              <a:gd name="connsiteY1" fmla="*/ 553589 h 593879"/>
              <a:gd name="connsiteX2" fmla="*/ 191268 w 380114"/>
              <a:gd name="connsiteY2" fmla="*/ 561647 h 593879"/>
              <a:gd name="connsiteX3" fmla="*/ 213058 w 380114"/>
              <a:gd name="connsiteY3" fmla="*/ 554395 h 593879"/>
              <a:gd name="connsiteX4" fmla="*/ 217900 w 380114"/>
              <a:gd name="connsiteY4" fmla="*/ 543113 h 593879"/>
              <a:gd name="connsiteX5" fmla="*/ 200952 w 380114"/>
              <a:gd name="connsiteY5" fmla="*/ 545531 h 593879"/>
              <a:gd name="connsiteX6" fmla="*/ 190461 w 380114"/>
              <a:gd name="connsiteY6" fmla="*/ 545531 h 593879"/>
              <a:gd name="connsiteX7" fmla="*/ 189654 w 380114"/>
              <a:gd name="connsiteY7" fmla="*/ 545531 h 593879"/>
              <a:gd name="connsiteX8" fmla="*/ 178355 w 380114"/>
              <a:gd name="connsiteY8" fmla="*/ 545531 h 593879"/>
              <a:gd name="connsiteX9" fmla="*/ 162214 w 380114"/>
              <a:gd name="connsiteY9" fmla="*/ 543113 h 593879"/>
              <a:gd name="connsiteX10" fmla="*/ 119442 w 380114"/>
              <a:gd name="connsiteY10" fmla="*/ 435941 h 593879"/>
              <a:gd name="connsiteX11" fmla="*/ 123477 w 380114"/>
              <a:gd name="connsiteY11" fmla="*/ 444805 h 593879"/>
              <a:gd name="connsiteX12" fmla="*/ 118635 w 380114"/>
              <a:gd name="connsiteY12" fmla="*/ 460921 h 593879"/>
              <a:gd name="connsiteX13" fmla="*/ 118635 w 380114"/>
              <a:gd name="connsiteY13" fmla="*/ 464144 h 593879"/>
              <a:gd name="connsiteX14" fmla="*/ 126705 w 380114"/>
              <a:gd name="connsiteY14" fmla="*/ 476231 h 593879"/>
              <a:gd name="connsiteX15" fmla="*/ 121056 w 380114"/>
              <a:gd name="connsiteY15" fmla="*/ 492347 h 593879"/>
              <a:gd name="connsiteX16" fmla="*/ 120249 w 380114"/>
              <a:gd name="connsiteY16" fmla="*/ 495571 h 593879"/>
              <a:gd name="connsiteX17" fmla="*/ 180776 w 380114"/>
              <a:gd name="connsiteY17" fmla="*/ 513298 h 593879"/>
              <a:gd name="connsiteX18" fmla="*/ 189654 w 380114"/>
              <a:gd name="connsiteY18" fmla="*/ 513298 h 593879"/>
              <a:gd name="connsiteX19" fmla="*/ 198531 w 380114"/>
              <a:gd name="connsiteY19" fmla="*/ 513298 h 593879"/>
              <a:gd name="connsiteX20" fmla="*/ 259866 w 380114"/>
              <a:gd name="connsiteY20" fmla="*/ 495571 h 593879"/>
              <a:gd name="connsiteX21" fmla="*/ 259866 w 380114"/>
              <a:gd name="connsiteY21" fmla="*/ 493153 h 593879"/>
              <a:gd name="connsiteX22" fmla="*/ 253410 w 380114"/>
              <a:gd name="connsiteY22" fmla="*/ 476231 h 593879"/>
              <a:gd name="connsiteX23" fmla="*/ 261480 w 380114"/>
              <a:gd name="connsiteY23" fmla="*/ 464144 h 593879"/>
              <a:gd name="connsiteX24" fmla="*/ 262287 w 380114"/>
              <a:gd name="connsiteY24" fmla="*/ 463338 h 593879"/>
              <a:gd name="connsiteX25" fmla="*/ 261480 w 380114"/>
              <a:gd name="connsiteY25" fmla="*/ 460921 h 593879"/>
              <a:gd name="connsiteX26" fmla="*/ 255831 w 380114"/>
              <a:gd name="connsiteY26" fmla="*/ 444805 h 593879"/>
              <a:gd name="connsiteX27" fmla="*/ 260673 w 380114"/>
              <a:gd name="connsiteY27" fmla="*/ 435941 h 593879"/>
              <a:gd name="connsiteX28" fmla="*/ 248567 w 380114"/>
              <a:gd name="connsiteY28" fmla="*/ 440776 h 593879"/>
              <a:gd name="connsiteX29" fmla="*/ 242918 w 380114"/>
              <a:gd name="connsiteY29" fmla="*/ 443193 h 593879"/>
              <a:gd name="connsiteX30" fmla="*/ 233234 w 380114"/>
              <a:gd name="connsiteY30" fmla="*/ 445611 h 593879"/>
              <a:gd name="connsiteX31" fmla="*/ 228391 w 380114"/>
              <a:gd name="connsiteY31" fmla="*/ 447222 h 593879"/>
              <a:gd name="connsiteX32" fmla="*/ 193689 w 380114"/>
              <a:gd name="connsiteY32" fmla="*/ 451251 h 593879"/>
              <a:gd name="connsiteX33" fmla="*/ 186426 w 380114"/>
              <a:gd name="connsiteY33" fmla="*/ 451251 h 593879"/>
              <a:gd name="connsiteX34" fmla="*/ 119442 w 380114"/>
              <a:gd name="connsiteY34" fmla="*/ 435941 h 593879"/>
              <a:gd name="connsiteX35" fmla="*/ 113738 w 380114"/>
              <a:gd name="connsiteY35" fmla="*/ 231313 h 593879"/>
              <a:gd name="connsiteX36" fmla="*/ 119386 w 380114"/>
              <a:gd name="connsiteY36" fmla="*/ 231313 h 593879"/>
              <a:gd name="connsiteX37" fmla="*/ 259791 w 380114"/>
              <a:gd name="connsiteY37" fmla="*/ 231313 h 593879"/>
              <a:gd name="connsiteX38" fmla="*/ 266247 w 380114"/>
              <a:gd name="connsiteY38" fmla="*/ 231313 h 593879"/>
              <a:gd name="connsiteX39" fmla="*/ 268667 w 380114"/>
              <a:gd name="connsiteY39" fmla="*/ 236953 h 593879"/>
              <a:gd name="connsiteX40" fmla="*/ 240425 w 380114"/>
              <a:gd name="connsiteY40" fmla="*/ 386032 h 593879"/>
              <a:gd name="connsiteX41" fmla="*/ 235583 w 380114"/>
              <a:gd name="connsiteY41" fmla="*/ 390061 h 593879"/>
              <a:gd name="connsiteX42" fmla="*/ 233970 w 380114"/>
              <a:gd name="connsiteY42" fmla="*/ 390061 h 593879"/>
              <a:gd name="connsiteX43" fmla="*/ 229935 w 380114"/>
              <a:gd name="connsiteY43" fmla="*/ 383615 h 593879"/>
              <a:gd name="connsiteX44" fmla="*/ 255757 w 380114"/>
              <a:gd name="connsiteY44" fmla="*/ 248235 h 593879"/>
              <a:gd name="connsiteX45" fmla="*/ 123421 w 380114"/>
              <a:gd name="connsiteY45" fmla="*/ 247429 h 593879"/>
              <a:gd name="connsiteX46" fmla="*/ 143594 w 380114"/>
              <a:gd name="connsiteY46" fmla="*/ 384420 h 593879"/>
              <a:gd name="connsiteX47" fmla="*/ 138753 w 380114"/>
              <a:gd name="connsiteY47" fmla="*/ 390061 h 593879"/>
              <a:gd name="connsiteX48" fmla="*/ 133104 w 380114"/>
              <a:gd name="connsiteY48" fmla="*/ 386032 h 593879"/>
              <a:gd name="connsiteX49" fmla="*/ 111317 w 380114"/>
              <a:gd name="connsiteY49" fmla="*/ 236953 h 593879"/>
              <a:gd name="connsiteX50" fmla="*/ 113738 w 380114"/>
              <a:gd name="connsiteY50" fmla="*/ 231313 h 593879"/>
              <a:gd name="connsiteX51" fmla="*/ 189654 w 380114"/>
              <a:gd name="connsiteY51" fmla="*/ 32232 h 593879"/>
              <a:gd name="connsiteX52" fmla="*/ 32281 w 380114"/>
              <a:gd name="connsiteY52" fmla="*/ 190170 h 593879"/>
              <a:gd name="connsiteX53" fmla="*/ 78282 w 380114"/>
              <a:gd name="connsiteY53" fmla="*/ 301371 h 593879"/>
              <a:gd name="connsiteX54" fmla="*/ 91195 w 380114"/>
              <a:gd name="connsiteY54" fmla="*/ 330380 h 593879"/>
              <a:gd name="connsiteX55" fmla="*/ 190461 w 380114"/>
              <a:gd name="connsiteY55" fmla="*/ 418213 h 593879"/>
              <a:gd name="connsiteX56" fmla="*/ 191268 w 380114"/>
              <a:gd name="connsiteY56" fmla="*/ 418213 h 593879"/>
              <a:gd name="connsiteX57" fmla="*/ 230006 w 380114"/>
              <a:gd name="connsiteY57" fmla="*/ 413378 h 593879"/>
              <a:gd name="connsiteX58" fmla="*/ 231620 w 380114"/>
              <a:gd name="connsiteY58" fmla="*/ 412573 h 593879"/>
              <a:gd name="connsiteX59" fmla="*/ 288919 w 380114"/>
              <a:gd name="connsiteY59" fmla="*/ 330380 h 593879"/>
              <a:gd name="connsiteX60" fmla="*/ 301832 w 380114"/>
              <a:gd name="connsiteY60" fmla="*/ 301371 h 593879"/>
              <a:gd name="connsiteX61" fmla="*/ 347833 w 380114"/>
              <a:gd name="connsiteY61" fmla="*/ 190170 h 593879"/>
              <a:gd name="connsiteX62" fmla="*/ 189654 w 380114"/>
              <a:gd name="connsiteY62" fmla="*/ 32232 h 593879"/>
              <a:gd name="connsiteX63" fmla="*/ 189654 w 380114"/>
              <a:gd name="connsiteY63" fmla="*/ 0 h 593879"/>
              <a:gd name="connsiteX64" fmla="*/ 380114 w 380114"/>
              <a:gd name="connsiteY64" fmla="*/ 190170 h 593879"/>
              <a:gd name="connsiteX65" fmla="*/ 324429 w 380114"/>
              <a:gd name="connsiteY65" fmla="*/ 324740 h 593879"/>
              <a:gd name="connsiteX66" fmla="*/ 321201 w 380114"/>
              <a:gd name="connsiteY66" fmla="*/ 331992 h 593879"/>
              <a:gd name="connsiteX67" fmla="*/ 290533 w 380114"/>
              <a:gd name="connsiteY67" fmla="*/ 412573 h 593879"/>
              <a:gd name="connsiteX68" fmla="*/ 293761 w 380114"/>
              <a:gd name="connsiteY68" fmla="*/ 418213 h 593879"/>
              <a:gd name="connsiteX69" fmla="*/ 292147 w 380114"/>
              <a:gd name="connsiteY69" fmla="*/ 449640 h 593879"/>
              <a:gd name="connsiteX70" fmla="*/ 289726 w 380114"/>
              <a:gd name="connsiteY70" fmla="*/ 480260 h 593879"/>
              <a:gd name="connsiteX71" fmla="*/ 277621 w 380114"/>
              <a:gd name="connsiteY71" fmla="*/ 522162 h 593879"/>
              <a:gd name="connsiteX72" fmla="*/ 250181 w 380114"/>
              <a:gd name="connsiteY72" fmla="*/ 535055 h 593879"/>
              <a:gd name="connsiteX73" fmla="*/ 237269 w 380114"/>
              <a:gd name="connsiteY73" fmla="*/ 576151 h 593879"/>
              <a:gd name="connsiteX74" fmla="*/ 192075 w 380114"/>
              <a:gd name="connsiteY74" fmla="*/ 593879 h 593879"/>
              <a:gd name="connsiteX75" fmla="*/ 190461 w 380114"/>
              <a:gd name="connsiteY75" fmla="*/ 593879 h 593879"/>
              <a:gd name="connsiteX76" fmla="*/ 143653 w 380114"/>
              <a:gd name="connsiteY76" fmla="*/ 575345 h 593879"/>
              <a:gd name="connsiteX77" fmla="*/ 129126 w 380114"/>
              <a:gd name="connsiteY77" fmla="*/ 535055 h 593879"/>
              <a:gd name="connsiteX78" fmla="*/ 101686 w 380114"/>
              <a:gd name="connsiteY78" fmla="*/ 522162 h 593879"/>
              <a:gd name="connsiteX79" fmla="*/ 90388 w 380114"/>
              <a:gd name="connsiteY79" fmla="*/ 481066 h 593879"/>
              <a:gd name="connsiteX80" fmla="*/ 90388 w 380114"/>
              <a:gd name="connsiteY80" fmla="*/ 480260 h 593879"/>
              <a:gd name="connsiteX81" fmla="*/ 87967 w 380114"/>
              <a:gd name="connsiteY81" fmla="*/ 449640 h 593879"/>
              <a:gd name="connsiteX82" fmla="*/ 85546 w 380114"/>
              <a:gd name="connsiteY82" fmla="*/ 418213 h 593879"/>
              <a:gd name="connsiteX83" fmla="*/ 89581 w 380114"/>
              <a:gd name="connsiteY83" fmla="*/ 411767 h 593879"/>
              <a:gd name="connsiteX84" fmla="*/ 58913 w 380114"/>
              <a:gd name="connsiteY84" fmla="*/ 331992 h 593879"/>
              <a:gd name="connsiteX85" fmla="*/ 55685 w 380114"/>
              <a:gd name="connsiteY85" fmla="*/ 324740 h 593879"/>
              <a:gd name="connsiteX86" fmla="*/ 0 w 380114"/>
              <a:gd name="connsiteY86" fmla="*/ 190170 h 593879"/>
              <a:gd name="connsiteX87" fmla="*/ 189654 w 380114"/>
              <a:gd name="connsiteY87" fmla="*/ 0 h 59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380114" h="593879">
                <a:moveTo>
                  <a:pt x="162214" y="543113"/>
                </a:moveTo>
                <a:cubicBezTo>
                  <a:pt x="163022" y="546336"/>
                  <a:pt x="164636" y="550365"/>
                  <a:pt x="167057" y="553589"/>
                </a:cubicBezTo>
                <a:cubicBezTo>
                  <a:pt x="171899" y="558424"/>
                  <a:pt x="179969" y="561647"/>
                  <a:pt x="191268" y="561647"/>
                </a:cubicBezTo>
                <a:cubicBezTo>
                  <a:pt x="200952" y="561647"/>
                  <a:pt x="209023" y="559229"/>
                  <a:pt x="213058" y="554395"/>
                </a:cubicBezTo>
                <a:cubicBezTo>
                  <a:pt x="216286" y="551171"/>
                  <a:pt x="217900" y="546336"/>
                  <a:pt x="217900" y="543113"/>
                </a:cubicBezTo>
                <a:cubicBezTo>
                  <a:pt x="213058" y="543919"/>
                  <a:pt x="207409" y="544725"/>
                  <a:pt x="200952" y="545531"/>
                </a:cubicBezTo>
                <a:cubicBezTo>
                  <a:pt x="196110" y="545531"/>
                  <a:pt x="191268" y="545531"/>
                  <a:pt x="190461" y="545531"/>
                </a:cubicBezTo>
                <a:lnTo>
                  <a:pt x="189654" y="545531"/>
                </a:lnTo>
                <a:cubicBezTo>
                  <a:pt x="188847" y="545531"/>
                  <a:pt x="184004" y="545531"/>
                  <a:pt x="178355" y="545531"/>
                </a:cubicBezTo>
                <a:cubicBezTo>
                  <a:pt x="172706" y="544725"/>
                  <a:pt x="167057" y="543919"/>
                  <a:pt x="162214" y="543113"/>
                </a:cubicBezTo>
                <a:close/>
                <a:moveTo>
                  <a:pt x="119442" y="435941"/>
                </a:moveTo>
                <a:cubicBezTo>
                  <a:pt x="121863" y="438358"/>
                  <a:pt x="123477" y="441582"/>
                  <a:pt x="123477" y="444805"/>
                </a:cubicBezTo>
                <a:cubicBezTo>
                  <a:pt x="125091" y="452863"/>
                  <a:pt x="121056" y="457698"/>
                  <a:pt x="118635" y="460921"/>
                </a:cubicBezTo>
                <a:cubicBezTo>
                  <a:pt x="117828" y="462533"/>
                  <a:pt x="117828" y="463338"/>
                  <a:pt x="118635" y="464144"/>
                </a:cubicBezTo>
                <a:cubicBezTo>
                  <a:pt x="122670" y="466562"/>
                  <a:pt x="125898" y="471397"/>
                  <a:pt x="126705" y="476231"/>
                </a:cubicBezTo>
                <a:cubicBezTo>
                  <a:pt x="128319" y="484289"/>
                  <a:pt x="123477" y="489124"/>
                  <a:pt x="121056" y="492347"/>
                </a:cubicBezTo>
                <a:cubicBezTo>
                  <a:pt x="119442" y="493959"/>
                  <a:pt x="120249" y="495571"/>
                  <a:pt x="120249" y="495571"/>
                </a:cubicBezTo>
                <a:cubicBezTo>
                  <a:pt x="120249" y="495571"/>
                  <a:pt x="144460" y="510075"/>
                  <a:pt x="180776" y="513298"/>
                </a:cubicBezTo>
                <a:cubicBezTo>
                  <a:pt x="185619" y="513298"/>
                  <a:pt x="188847" y="513298"/>
                  <a:pt x="189654" y="513298"/>
                </a:cubicBezTo>
                <a:cubicBezTo>
                  <a:pt x="191268" y="513298"/>
                  <a:pt x="194496" y="513298"/>
                  <a:pt x="198531" y="513298"/>
                </a:cubicBezTo>
                <a:cubicBezTo>
                  <a:pt x="236462" y="510075"/>
                  <a:pt x="259866" y="495571"/>
                  <a:pt x="259866" y="495571"/>
                </a:cubicBezTo>
                <a:cubicBezTo>
                  <a:pt x="259866" y="495571"/>
                  <a:pt x="259866" y="493959"/>
                  <a:pt x="259866" y="493153"/>
                </a:cubicBezTo>
                <a:cubicBezTo>
                  <a:pt x="256638" y="489124"/>
                  <a:pt x="251796" y="484289"/>
                  <a:pt x="253410" y="476231"/>
                </a:cubicBezTo>
                <a:cubicBezTo>
                  <a:pt x="254217" y="471397"/>
                  <a:pt x="257445" y="466562"/>
                  <a:pt x="261480" y="464144"/>
                </a:cubicBezTo>
                <a:lnTo>
                  <a:pt x="262287" y="463338"/>
                </a:lnTo>
                <a:cubicBezTo>
                  <a:pt x="262287" y="463338"/>
                  <a:pt x="262287" y="462533"/>
                  <a:pt x="261480" y="460921"/>
                </a:cubicBezTo>
                <a:cubicBezTo>
                  <a:pt x="259059" y="457698"/>
                  <a:pt x="255024" y="452057"/>
                  <a:pt x="255831" y="444805"/>
                </a:cubicBezTo>
                <a:cubicBezTo>
                  <a:pt x="256638" y="441582"/>
                  <a:pt x="258252" y="438358"/>
                  <a:pt x="260673" y="435941"/>
                </a:cubicBezTo>
                <a:cubicBezTo>
                  <a:pt x="257445" y="437553"/>
                  <a:pt x="253410" y="439164"/>
                  <a:pt x="248567" y="440776"/>
                </a:cubicBezTo>
                <a:cubicBezTo>
                  <a:pt x="246953" y="441582"/>
                  <a:pt x="244532" y="442387"/>
                  <a:pt x="242918" y="443193"/>
                </a:cubicBezTo>
                <a:cubicBezTo>
                  <a:pt x="239690" y="443999"/>
                  <a:pt x="236462" y="444805"/>
                  <a:pt x="233234" y="445611"/>
                </a:cubicBezTo>
                <a:cubicBezTo>
                  <a:pt x="231620" y="446417"/>
                  <a:pt x="230006" y="446417"/>
                  <a:pt x="228391" y="447222"/>
                </a:cubicBezTo>
                <a:cubicBezTo>
                  <a:pt x="217900" y="448834"/>
                  <a:pt x="206601" y="451251"/>
                  <a:pt x="193689" y="451251"/>
                </a:cubicBezTo>
                <a:lnTo>
                  <a:pt x="186426" y="451251"/>
                </a:lnTo>
                <a:cubicBezTo>
                  <a:pt x="155758" y="450446"/>
                  <a:pt x="131547" y="442387"/>
                  <a:pt x="119442" y="435941"/>
                </a:cubicBezTo>
                <a:close/>
                <a:moveTo>
                  <a:pt x="113738" y="231313"/>
                </a:moveTo>
                <a:cubicBezTo>
                  <a:pt x="115352" y="230507"/>
                  <a:pt x="117773" y="230507"/>
                  <a:pt x="119386" y="231313"/>
                </a:cubicBezTo>
                <a:cubicBezTo>
                  <a:pt x="122614" y="233730"/>
                  <a:pt x="191203" y="288527"/>
                  <a:pt x="259791" y="231313"/>
                </a:cubicBezTo>
                <a:cubicBezTo>
                  <a:pt x="261405" y="230507"/>
                  <a:pt x="264633" y="229701"/>
                  <a:pt x="266247" y="231313"/>
                </a:cubicBezTo>
                <a:cubicBezTo>
                  <a:pt x="267860" y="232118"/>
                  <a:pt x="269474" y="234536"/>
                  <a:pt x="268667" y="236953"/>
                </a:cubicBezTo>
                <a:lnTo>
                  <a:pt x="240425" y="386032"/>
                </a:lnTo>
                <a:cubicBezTo>
                  <a:pt x="240425" y="388450"/>
                  <a:pt x="238004" y="390061"/>
                  <a:pt x="235583" y="390061"/>
                </a:cubicBezTo>
                <a:cubicBezTo>
                  <a:pt x="234777" y="390061"/>
                  <a:pt x="234777" y="390061"/>
                  <a:pt x="233970" y="390061"/>
                </a:cubicBezTo>
                <a:cubicBezTo>
                  <a:pt x="231549" y="389255"/>
                  <a:pt x="229128" y="386838"/>
                  <a:pt x="229935" y="383615"/>
                </a:cubicBezTo>
                <a:lnTo>
                  <a:pt x="255757" y="248235"/>
                </a:lnTo>
                <a:cubicBezTo>
                  <a:pt x="200079" y="285303"/>
                  <a:pt x="146015" y="260323"/>
                  <a:pt x="123421" y="247429"/>
                </a:cubicBezTo>
                <a:lnTo>
                  <a:pt x="143594" y="384420"/>
                </a:lnTo>
                <a:cubicBezTo>
                  <a:pt x="144401" y="386838"/>
                  <a:pt x="141980" y="390061"/>
                  <a:pt x="138753" y="390061"/>
                </a:cubicBezTo>
                <a:cubicBezTo>
                  <a:pt x="136332" y="390867"/>
                  <a:pt x="133104" y="388450"/>
                  <a:pt x="133104" y="386032"/>
                </a:cubicBezTo>
                <a:lnTo>
                  <a:pt x="111317" y="236953"/>
                </a:lnTo>
                <a:cubicBezTo>
                  <a:pt x="110510" y="234536"/>
                  <a:pt x="112124" y="232118"/>
                  <a:pt x="113738" y="231313"/>
                </a:cubicBezTo>
                <a:close/>
                <a:moveTo>
                  <a:pt x="189654" y="32232"/>
                </a:moveTo>
                <a:cubicBezTo>
                  <a:pt x="102493" y="32232"/>
                  <a:pt x="32281" y="103143"/>
                  <a:pt x="32281" y="190170"/>
                </a:cubicBezTo>
                <a:cubicBezTo>
                  <a:pt x="32281" y="232072"/>
                  <a:pt x="48422" y="271557"/>
                  <a:pt x="78282" y="301371"/>
                </a:cubicBezTo>
                <a:cubicBezTo>
                  <a:pt x="85546" y="308624"/>
                  <a:pt x="90388" y="320711"/>
                  <a:pt x="91195" y="330380"/>
                </a:cubicBezTo>
                <a:cubicBezTo>
                  <a:pt x="92002" y="363419"/>
                  <a:pt x="106529" y="417407"/>
                  <a:pt x="190461" y="418213"/>
                </a:cubicBezTo>
                <a:lnTo>
                  <a:pt x="191268" y="418213"/>
                </a:lnTo>
                <a:cubicBezTo>
                  <a:pt x="206601" y="418213"/>
                  <a:pt x="219514" y="416602"/>
                  <a:pt x="230006" y="413378"/>
                </a:cubicBezTo>
                <a:cubicBezTo>
                  <a:pt x="230813" y="413378"/>
                  <a:pt x="230813" y="412573"/>
                  <a:pt x="231620" y="412573"/>
                </a:cubicBezTo>
                <a:cubicBezTo>
                  <a:pt x="278428" y="398068"/>
                  <a:pt x="288112" y="356972"/>
                  <a:pt x="288919" y="330380"/>
                </a:cubicBezTo>
                <a:cubicBezTo>
                  <a:pt x="289726" y="320711"/>
                  <a:pt x="294568" y="308624"/>
                  <a:pt x="301832" y="301371"/>
                </a:cubicBezTo>
                <a:cubicBezTo>
                  <a:pt x="331692" y="271557"/>
                  <a:pt x="347833" y="232072"/>
                  <a:pt x="347833" y="190170"/>
                </a:cubicBezTo>
                <a:cubicBezTo>
                  <a:pt x="347833" y="103143"/>
                  <a:pt x="276814" y="32232"/>
                  <a:pt x="189654" y="32232"/>
                </a:cubicBezTo>
                <a:close/>
                <a:moveTo>
                  <a:pt x="189654" y="0"/>
                </a:moveTo>
                <a:cubicBezTo>
                  <a:pt x="294568" y="0"/>
                  <a:pt x="380114" y="85415"/>
                  <a:pt x="380114" y="190170"/>
                </a:cubicBezTo>
                <a:cubicBezTo>
                  <a:pt x="380114" y="240936"/>
                  <a:pt x="360745" y="288479"/>
                  <a:pt x="324429" y="324740"/>
                </a:cubicBezTo>
                <a:cubicBezTo>
                  <a:pt x="322815" y="325546"/>
                  <a:pt x="321201" y="329575"/>
                  <a:pt x="321201" y="331992"/>
                </a:cubicBezTo>
                <a:cubicBezTo>
                  <a:pt x="320394" y="348108"/>
                  <a:pt x="316358" y="384369"/>
                  <a:pt x="290533" y="412573"/>
                </a:cubicBezTo>
                <a:cubicBezTo>
                  <a:pt x="292147" y="414184"/>
                  <a:pt x="292954" y="416602"/>
                  <a:pt x="293761" y="418213"/>
                </a:cubicBezTo>
                <a:cubicBezTo>
                  <a:pt x="298604" y="428689"/>
                  <a:pt x="296990" y="440776"/>
                  <a:pt x="292147" y="449640"/>
                </a:cubicBezTo>
                <a:cubicBezTo>
                  <a:pt x="296182" y="460115"/>
                  <a:pt x="294568" y="471397"/>
                  <a:pt x="289726" y="480260"/>
                </a:cubicBezTo>
                <a:cubicBezTo>
                  <a:pt x="296182" y="495571"/>
                  <a:pt x="290533" y="514104"/>
                  <a:pt x="277621" y="522162"/>
                </a:cubicBezTo>
                <a:cubicBezTo>
                  <a:pt x="276007" y="522968"/>
                  <a:pt x="266322" y="529415"/>
                  <a:pt x="250181" y="535055"/>
                </a:cubicBezTo>
                <a:cubicBezTo>
                  <a:pt x="250988" y="539084"/>
                  <a:pt x="251796" y="560035"/>
                  <a:pt x="237269" y="576151"/>
                </a:cubicBezTo>
                <a:cubicBezTo>
                  <a:pt x="226777" y="587433"/>
                  <a:pt x="211444" y="593879"/>
                  <a:pt x="192075" y="593879"/>
                </a:cubicBezTo>
                <a:cubicBezTo>
                  <a:pt x="191268" y="593879"/>
                  <a:pt x="191268" y="593879"/>
                  <a:pt x="190461" y="593879"/>
                </a:cubicBezTo>
                <a:cubicBezTo>
                  <a:pt x="170285" y="593073"/>
                  <a:pt x="154144" y="587433"/>
                  <a:pt x="143653" y="575345"/>
                </a:cubicBezTo>
                <a:cubicBezTo>
                  <a:pt x="128319" y="558424"/>
                  <a:pt x="129126" y="537473"/>
                  <a:pt x="129126" y="535055"/>
                </a:cubicBezTo>
                <a:cubicBezTo>
                  <a:pt x="112985" y="528609"/>
                  <a:pt x="102493" y="522968"/>
                  <a:pt x="101686" y="522162"/>
                </a:cubicBezTo>
                <a:cubicBezTo>
                  <a:pt x="89581" y="514104"/>
                  <a:pt x="83932" y="496376"/>
                  <a:pt x="90388" y="481066"/>
                </a:cubicBezTo>
                <a:cubicBezTo>
                  <a:pt x="90388" y="480260"/>
                  <a:pt x="90388" y="480260"/>
                  <a:pt x="90388" y="480260"/>
                </a:cubicBezTo>
                <a:cubicBezTo>
                  <a:pt x="85546" y="472202"/>
                  <a:pt x="83932" y="460115"/>
                  <a:pt x="87967" y="449640"/>
                </a:cubicBezTo>
                <a:cubicBezTo>
                  <a:pt x="82317" y="440776"/>
                  <a:pt x="81510" y="428689"/>
                  <a:pt x="85546" y="418213"/>
                </a:cubicBezTo>
                <a:cubicBezTo>
                  <a:pt x="87160" y="415796"/>
                  <a:pt x="87967" y="414184"/>
                  <a:pt x="89581" y="411767"/>
                </a:cubicBezTo>
                <a:cubicBezTo>
                  <a:pt x="63756" y="383564"/>
                  <a:pt x="59720" y="347302"/>
                  <a:pt x="58913" y="331992"/>
                </a:cubicBezTo>
                <a:cubicBezTo>
                  <a:pt x="58913" y="329575"/>
                  <a:pt x="57299" y="325546"/>
                  <a:pt x="55685" y="324740"/>
                </a:cubicBezTo>
                <a:cubicBezTo>
                  <a:pt x="19369" y="288479"/>
                  <a:pt x="0" y="240936"/>
                  <a:pt x="0" y="190170"/>
                </a:cubicBezTo>
                <a:cubicBezTo>
                  <a:pt x="0" y="85415"/>
                  <a:pt x="84739" y="0"/>
                  <a:pt x="1896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" name="big-heart_77483"/>
          <p:cNvSpPr>
            <a:spLocks noChangeAspect="1"/>
          </p:cNvSpPr>
          <p:nvPr/>
        </p:nvSpPr>
        <p:spPr bwMode="auto">
          <a:xfrm flipH="1">
            <a:off x="2141466" y="4915343"/>
            <a:ext cx="336579" cy="276822"/>
          </a:xfrm>
          <a:custGeom>
            <a:avLst/>
            <a:gdLst>
              <a:gd name="T0" fmla="*/ 317 w 317"/>
              <a:gd name="T1" fmla="*/ 107 h 261"/>
              <a:gd name="T2" fmla="*/ 159 w 317"/>
              <a:gd name="T3" fmla="*/ 0 h 261"/>
              <a:gd name="T4" fmla="*/ 0 w 317"/>
              <a:gd name="T5" fmla="*/ 107 h 261"/>
              <a:gd name="T6" fmla="*/ 159 w 317"/>
              <a:gd name="T7" fmla="*/ 214 h 261"/>
              <a:gd name="T8" fmla="*/ 211 w 317"/>
              <a:gd name="T9" fmla="*/ 208 h 261"/>
              <a:gd name="T10" fmla="*/ 287 w 317"/>
              <a:gd name="T11" fmla="*/ 261 h 261"/>
              <a:gd name="T12" fmla="*/ 241 w 317"/>
              <a:gd name="T13" fmla="*/ 199 h 261"/>
              <a:gd name="T14" fmla="*/ 317 w 317"/>
              <a:gd name="T15" fmla="*/ 107 h 261"/>
              <a:gd name="T16" fmla="*/ 237 w 317"/>
              <a:gd name="T17" fmla="*/ 190 h 261"/>
              <a:gd name="T18" fmla="*/ 197 w 317"/>
              <a:gd name="T19" fmla="*/ 202 h 261"/>
              <a:gd name="T20" fmla="*/ 159 w 317"/>
              <a:gd name="T21" fmla="*/ 205 h 261"/>
              <a:gd name="T22" fmla="*/ 14 w 317"/>
              <a:gd name="T23" fmla="*/ 107 h 261"/>
              <a:gd name="T24" fmla="*/ 159 w 317"/>
              <a:gd name="T25" fmla="*/ 9 h 261"/>
              <a:gd name="T26" fmla="*/ 304 w 317"/>
              <a:gd name="T27" fmla="*/ 107 h 261"/>
              <a:gd name="T28" fmla="*/ 237 w 317"/>
              <a:gd name="T29" fmla="*/ 19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17" h="261">
                <a:moveTo>
                  <a:pt x="317" y="107"/>
                </a:moveTo>
                <a:cubicBezTo>
                  <a:pt x="317" y="48"/>
                  <a:pt x="246" y="0"/>
                  <a:pt x="159" y="0"/>
                </a:cubicBezTo>
                <a:cubicBezTo>
                  <a:pt x="71" y="0"/>
                  <a:pt x="0" y="48"/>
                  <a:pt x="0" y="107"/>
                </a:cubicBezTo>
                <a:cubicBezTo>
                  <a:pt x="0" y="166"/>
                  <a:pt x="71" y="214"/>
                  <a:pt x="159" y="214"/>
                </a:cubicBezTo>
                <a:cubicBezTo>
                  <a:pt x="177" y="214"/>
                  <a:pt x="195" y="212"/>
                  <a:pt x="211" y="208"/>
                </a:cubicBezTo>
                <a:cubicBezTo>
                  <a:pt x="234" y="220"/>
                  <a:pt x="265" y="238"/>
                  <a:pt x="287" y="261"/>
                </a:cubicBezTo>
                <a:cubicBezTo>
                  <a:pt x="282" y="256"/>
                  <a:pt x="258" y="230"/>
                  <a:pt x="241" y="199"/>
                </a:cubicBezTo>
                <a:cubicBezTo>
                  <a:pt x="287" y="180"/>
                  <a:pt x="317" y="146"/>
                  <a:pt x="317" y="107"/>
                </a:cubicBezTo>
                <a:close/>
                <a:moveTo>
                  <a:pt x="237" y="190"/>
                </a:moveTo>
                <a:cubicBezTo>
                  <a:pt x="218" y="197"/>
                  <a:pt x="219" y="197"/>
                  <a:pt x="197" y="202"/>
                </a:cubicBezTo>
                <a:cubicBezTo>
                  <a:pt x="185" y="204"/>
                  <a:pt x="172" y="205"/>
                  <a:pt x="159" y="205"/>
                </a:cubicBezTo>
                <a:cubicBezTo>
                  <a:pt x="79" y="205"/>
                  <a:pt x="14" y="161"/>
                  <a:pt x="14" y="107"/>
                </a:cubicBezTo>
                <a:cubicBezTo>
                  <a:pt x="14" y="53"/>
                  <a:pt x="79" y="9"/>
                  <a:pt x="159" y="9"/>
                </a:cubicBezTo>
                <a:cubicBezTo>
                  <a:pt x="239" y="9"/>
                  <a:pt x="304" y="53"/>
                  <a:pt x="304" y="107"/>
                </a:cubicBezTo>
                <a:cubicBezTo>
                  <a:pt x="304" y="142"/>
                  <a:pt x="277" y="172"/>
                  <a:pt x="237" y="1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" name="big-heart_77483"/>
          <p:cNvSpPr>
            <a:spLocks noChangeAspect="1"/>
          </p:cNvSpPr>
          <p:nvPr/>
        </p:nvSpPr>
        <p:spPr bwMode="auto">
          <a:xfrm>
            <a:off x="3360667" y="4895659"/>
            <a:ext cx="336579" cy="316189"/>
          </a:xfrm>
          <a:custGeom>
            <a:avLst/>
            <a:gdLst>
              <a:gd name="T0" fmla="*/ 2278 w 2497"/>
              <a:gd name="T1" fmla="*/ 2323 h 2350"/>
              <a:gd name="T2" fmla="*/ 2111 w 2497"/>
              <a:gd name="T3" fmla="*/ 927 h 2350"/>
              <a:gd name="T4" fmla="*/ 2278 w 2497"/>
              <a:gd name="T5" fmla="*/ 26 h 2350"/>
              <a:gd name="T6" fmla="*/ 2331 w 2497"/>
              <a:gd name="T7" fmla="*/ 26 h 2350"/>
              <a:gd name="T8" fmla="*/ 2497 w 2497"/>
              <a:gd name="T9" fmla="*/ 927 h 2350"/>
              <a:gd name="T10" fmla="*/ 2331 w 2497"/>
              <a:gd name="T11" fmla="*/ 2323 h 2350"/>
              <a:gd name="T12" fmla="*/ 2304 w 2497"/>
              <a:gd name="T13" fmla="*/ 787 h 2350"/>
              <a:gd name="T14" fmla="*/ 2304 w 2497"/>
              <a:gd name="T15" fmla="*/ 1067 h 2350"/>
              <a:gd name="T16" fmla="*/ 2304 w 2497"/>
              <a:gd name="T17" fmla="*/ 787 h 2350"/>
              <a:gd name="T18" fmla="*/ 1574 w 2497"/>
              <a:gd name="T19" fmla="*/ 2323 h 2350"/>
              <a:gd name="T20" fmla="*/ 1407 w 2497"/>
              <a:gd name="T21" fmla="*/ 516 h 2350"/>
              <a:gd name="T22" fmla="*/ 1574 w 2497"/>
              <a:gd name="T23" fmla="*/ 26 h 2350"/>
              <a:gd name="T24" fmla="*/ 1627 w 2497"/>
              <a:gd name="T25" fmla="*/ 26 h 2350"/>
              <a:gd name="T26" fmla="*/ 1794 w 2497"/>
              <a:gd name="T27" fmla="*/ 516 h 2350"/>
              <a:gd name="T28" fmla="*/ 1627 w 2497"/>
              <a:gd name="T29" fmla="*/ 2323 h 2350"/>
              <a:gd name="T30" fmla="*/ 1601 w 2497"/>
              <a:gd name="T31" fmla="*/ 377 h 2350"/>
              <a:gd name="T32" fmla="*/ 1601 w 2497"/>
              <a:gd name="T33" fmla="*/ 656 h 2350"/>
              <a:gd name="T34" fmla="*/ 1601 w 2497"/>
              <a:gd name="T35" fmla="*/ 377 h 2350"/>
              <a:gd name="T36" fmla="*/ 870 w 2497"/>
              <a:gd name="T37" fmla="*/ 2323 h 2350"/>
              <a:gd name="T38" fmla="*/ 704 w 2497"/>
              <a:gd name="T39" fmla="*/ 1798 h 2350"/>
              <a:gd name="T40" fmla="*/ 870 w 2497"/>
              <a:gd name="T41" fmla="*/ 26 h 2350"/>
              <a:gd name="T42" fmla="*/ 924 w 2497"/>
              <a:gd name="T43" fmla="*/ 26 h 2350"/>
              <a:gd name="T44" fmla="*/ 1090 w 2497"/>
              <a:gd name="T45" fmla="*/ 1798 h 2350"/>
              <a:gd name="T46" fmla="*/ 924 w 2497"/>
              <a:gd name="T47" fmla="*/ 2323 h 2350"/>
              <a:gd name="T48" fmla="*/ 897 w 2497"/>
              <a:gd name="T49" fmla="*/ 1658 h 2350"/>
              <a:gd name="T50" fmla="*/ 897 w 2497"/>
              <a:gd name="T51" fmla="*/ 1938 h 2350"/>
              <a:gd name="T52" fmla="*/ 897 w 2497"/>
              <a:gd name="T53" fmla="*/ 1658 h 2350"/>
              <a:gd name="T54" fmla="*/ 166 w 2497"/>
              <a:gd name="T55" fmla="*/ 2323 h 2350"/>
              <a:gd name="T56" fmla="*/ 0 w 2497"/>
              <a:gd name="T57" fmla="*/ 1075 h 2350"/>
              <a:gd name="T58" fmla="*/ 166 w 2497"/>
              <a:gd name="T59" fmla="*/ 26 h 2350"/>
              <a:gd name="T60" fmla="*/ 220 w 2497"/>
              <a:gd name="T61" fmla="*/ 26 h 2350"/>
              <a:gd name="T62" fmla="*/ 386 w 2497"/>
              <a:gd name="T63" fmla="*/ 1075 h 2350"/>
              <a:gd name="T64" fmla="*/ 220 w 2497"/>
              <a:gd name="T65" fmla="*/ 2323 h 2350"/>
              <a:gd name="T66" fmla="*/ 193 w 2497"/>
              <a:gd name="T67" fmla="*/ 935 h 2350"/>
              <a:gd name="T68" fmla="*/ 193 w 2497"/>
              <a:gd name="T69" fmla="*/ 1215 h 2350"/>
              <a:gd name="T70" fmla="*/ 193 w 2497"/>
              <a:gd name="T71" fmla="*/ 93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97" h="2350">
                <a:moveTo>
                  <a:pt x="2304" y="2350"/>
                </a:moveTo>
                <a:cubicBezTo>
                  <a:pt x="2290" y="2350"/>
                  <a:pt x="2278" y="2338"/>
                  <a:pt x="2278" y="2323"/>
                </a:cubicBezTo>
                <a:lnTo>
                  <a:pt x="2278" y="1118"/>
                </a:lnTo>
                <a:cubicBezTo>
                  <a:pt x="2184" y="1105"/>
                  <a:pt x="2111" y="1025"/>
                  <a:pt x="2111" y="927"/>
                </a:cubicBezTo>
                <a:cubicBezTo>
                  <a:pt x="2111" y="830"/>
                  <a:pt x="2184" y="749"/>
                  <a:pt x="2278" y="736"/>
                </a:cubicBezTo>
                <a:lnTo>
                  <a:pt x="2278" y="26"/>
                </a:lnTo>
                <a:cubicBezTo>
                  <a:pt x="2278" y="12"/>
                  <a:pt x="2290" y="0"/>
                  <a:pt x="2304" y="0"/>
                </a:cubicBezTo>
                <a:cubicBezTo>
                  <a:pt x="2319" y="0"/>
                  <a:pt x="2331" y="12"/>
                  <a:pt x="2331" y="26"/>
                </a:cubicBezTo>
                <a:lnTo>
                  <a:pt x="2331" y="736"/>
                </a:lnTo>
                <a:cubicBezTo>
                  <a:pt x="2425" y="749"/>
                  <a:pt x="2497" y="830"/>
                  <a:pt x="2497" y="927"/>
                </a:cubicBezTo>
                <a:cubicBezTo>
                  <a:pt x="2497" y="1025"/>
                  <a:pt x="2425" y="1105"/>
                  <a:pt x="2331" y="1118"/>
                </a:cubicBezTo>
                <a:lnTo>
                  <a:pt x="2331" y="2323"/>
                </a:lnTo>
                <a:cubicBezTo>
                  <a:pt x="2331" y="2338"/>
                  <a:pt x="2319" y="2350"/>
                  <a:pt x="2304" y="2350"/>
                </a:cubicBezTo>
                <a:close/>
                <a:moveTo>
                  <a:pt x="2304" y="787"/>
                </a:moveTo>
                <a:cubicBezTo>
                  <a:pt x="2227" y="787"/>
                  <a:pt x="2164" y="850"/>
                  <a:pt x="2164" y="927"/>
                </a:cubicBezTo>
                <a:cubicBezTo>
                  <a:pt x="2164" y="1004"/>
                  <a:pt x="2227" y="1067"/>
                  <a:pt x="2304" y="1067"/>
                </a:cubicBezTo>
                <a:cubicBezTo>
                  <a:pt x="2381" y="1067"/>
                  <a:pt x="2444" y="1004"/>
                  <a:pt x="2444" y="927"/>
                </a:cubicBezTo>
                <a:cubicBezTo>
                  <a:pt x="2444" y="850"/>
                  <a:pt x="2381" y="787"/>
                  <a:pt x="2304" y="787"/>
                </a:cubicBezTo>
                <a:close/>
                <a:moveTo>
                  <a:pt x="1601" y="2350"/>
                </a:moveTo>
                <a:cubicBezTo>
                  <a:pt x="1586" y="2350"/>
                  <a:pt x="1574" y="2338"/>
                  <a:pt x="1574" y="2323"/>
                </a:cubicBezTo>
                <a:lnTo>
                  <a:pt x="1574" y="708"/>
                </a:lnTo>
                <a:cubicBezTo>
                  <a:pt x="1480" y="695"/>
                  <a:pt x="1407" y="614"/>
                  <a:pt x="1407" y="516"/>
                </a:cubicBezTo>
                <a:cubicBezTo>
                  <a:pt x="1407" y="419"/>
                  <a:pt x="1480" y="338"/>
                  <a:pt x="1574" y="325"/>
                </a:cubicBezTo>
                <a:lnTo>
                  <a:pt x="1574" y="26"/>
                </a:lnTo>
                <a:cubicBezTo>
                  <a:pt x="1574" y="12"/>
                  <a:pt x="1586" y="0"/>
                  <a:pt x="1601" y="0"/>
                </a:cubicBezTo>
                <a:cubicBezTo>
                  <a:pt x="1615" y="0"/>
                  <a:pt x="1627" y="12"/>
                  <a:pt x="1627" y="26"/>
                </a:cubicBezTo>
                <a:lnTo>
                  <a:pt x="1627" y="325"/>
                </a:lnTo>
                <a:cubicBezTo>
                  <a:pt x="1721" y="338"/>
                  <a:pt x="1794" y="419"/>
                  <a:pt x="1794" y="516"/>
                </a:cubicBezTo>
                <a:cubicBezTo>
                  <a:pt x="1794" y="614"/>
                  <a:pt x="1721" y="695"/>
                  <a:pt x="1627" y="708"/>
                </a:cubicBezTo>
                <a:lnTo>
                  <a:pt x="1627" y="2323"/>
                </a:lnTo>
                <a:cubicBezTo>
                  <a:pt x="1627" y="2338"/>
                  <a:pt x="1615" y="2350"/>
                  <a:pt x="1601" y="2350"/>
                </a:cubicBezTo>
                <a:close/>
                <a:moveTo>
                  <a:pt x="1601" y="377"/>
                </a:moveTo>
                <a:cubicBezTo>
                  <a:pt x="1523" y="377"/>
                  <a:pt x="1461" y="439"/>
                  <a:pt x="1461" y="516"/>
                </a:cubicBezTo>
                <a:cubicBezTo>
                  <a:pt x="1461" y="593"/>
                  <a:pt x="1523" y="656"/>
                  <a:pt x="1601" y="656"/>
                </a:cubicBezTo>
                <a:cubicBezTo>
                  <a:pt x="1678" y="656"/>
                  <a:pt x="1740" y="593"/>
                  <a:pt x="1740" y="516"/>
                </a:cubicBezTo>
                <a:cubicBezTo>
                  <a:pt x="1740" y="439"/>
                  <a:pt x="1678" y="377"/>
                  <a:pt x="1601" y="377"/>
                </a:cubicBezTo>
                <a:close/>
                <a:moveTo>
                  <a:pt x="897" y="2350"/>
                </a:moveTo>
                <a:cubicBezTo>
                  <a:pt x="882" y="2350"/>
                  <a:pt x="870" y="2338"/>
                  <a:pt x="870" y="2323"/>
                </a:cubicBezTo>
                <a:lnTo>
                  <a:pt x="870" y="1989"/>
                </a:lnTo>
                <a:cubicBezTo>
                  <a:pt x="776" y="1976"/>
                  <a:pt x="704" y="1895"/>
                  <a:pt x="704" y="1798"/>
                </a:cubicBezTo>
                <a:cubicBezTo>
                  <a:pt x="704" y="1700"/>
                  <a:pt x="776" y="1619"/>
                  <a:pt x="870" y="1606"/>
                </a:cubicBezTo>
                <a:lnTo>
                  <a:pt x="870" y="26"/>
                </a:lnTo>
                <a:cubicBezTo>
                  <a:pt x="870" y="12"/>
                  <a:pt x="882" y="0"/>
                  <a:pt x="897" y="0"/>
                </a:cubicBezTo>
                <a:cubicBezTo>
                  <a:pt x="912" y="0"/>
                  <a:pt x="924" y="12"/>
                  <a:pt x="924" y="26"/>
                </a:cubicBezTo>
                <a:lnTo>
                  <a:pt x="924" y="1606"/>
                </a:lnTo>
                <a:cubicBezTo>
                  <a:pt x="1017" y="1619"/>
                  <a:pt x="1090" y="1700"/>
                  <a:pt x="1090" y="1798"/>
                </a:cubicBezTo>
                <a:cubicBezTo>
                  <a:pt x="1090" y="1895"/>
                  <a:pt x="1017" y="1976"/>
                  <a:pt x="924" y="1989"/>
                </a:cubicBezTo>
                <a:lnTo>
                  <a:pt x="924" y="2323"/>
                </a:lnTo>
                <a:cubicBezTo>
                  <a:pt x="924" y="2338"/>
                  <a:pt x="912" y="2350"/>
                  <a:pt x="897" y="2350"/>
                </a:cubicBezTo>
                <a:close/>
                <a:moveTo>
                  <a:pt x="897" y="1658"/>
                </a:moveTo>
                <a:cubicBezTo>
                  <a:pt x="820" y="1658"/>
                  <a:pt x="757" y="1721"/>
                  <a:pt x="757" y="1798"/>
                </a:cubicBezTo>
                <a:cubicBezTo>
                  <a:pt x="757" y="1875"/>
                  <a:pt x="820" y="1938"/>
                  <a:pt x="897" y="1938"/>
                </a:cubicBezTo>
                <a:cubicBezTo>
                  <a:pt x="974" y="1938"/>
                  <a:pt x="1037" y="1875"/>
                  <a:pt x="1037" y="1798"/>
                </a:cubicBezTo>
                <a:cubicBezTo>
                  <a:pt x="1037" y="1721"/>
                  <a:pt x="974" y="1658"/>
                  <a:pt x="897" y="1658"/>
                </a:cubicBezTo>
                <a:close/>
                <a:moveTo>
                  <a:pt x="193" y="2350"/>
                </a:moveTo>
                <a:cubicBezTo>
                  <a:pt x="178" y="2350"/>
                  <a:pt x="166" y="2338"/>
                  <a:pt x="166" y="2323"/>
                </a:cubicBezTo>
                <a:lnTo>
                  <a:pt x="166" y="1266"/>
                </a:lnTo>
                <a:cubicBezTo>
                  <a:pt x="73" y="1253"/>
                  <a:pt x="0" y="1172"/>
                  <a:pt x="0" y="1075"/>
                </a:cubicBezTo>
                <a:cubicBezTo>
                  <a:pt x="0" y="977"/>
                  <a:pt x="73" y="897"/>
                  <a:pt x="166" y="884"/>
                </a:cubicBezTo>
                <a:lnTo>
                  <a:pt x="166" y="26"/>
                </a:lnTo>
                <a:cubicBezTo>
                  <a:pt x="166" y="12"/>
                  <a:pt x="178" y="0"/>
                  <a:pt x="193" y="0"/>
                </a:cubicBezTo>
                <a:cubicBezTo>
                  <a:pt x="208" y="0"/>
                  <a:pt x="220" y="12"/>
                  <a:pt x="220" y="26"/>
                </a:cubicBezTo>
                <a:lnTo>
                  <a:pt x="220" y="884"/>
                </a:lnTo>
                <a:cubicBezTo>
                  <a:pt x="314" y="897"/>
                  <a:pt x="386" y="977"/>
                  <a:pt x="386" y="1075"/>
                </a:cubicBezTo>
                <a:cubicBezTo>
                  <a:pt x="386" y="1172"/>
                  <a:pt x="314" y="1253"/>
                  <a:pt x="220" y="1266"/>
                </a:cubicBezTo>
                <a:lnTo>
                  <a:pt x="220" y="2323"/>
                </a:lnTo>
                <a:cubicBezTo>
                  <a:pt x="220" y="2338"/>
                  <a:pt x="208" y="2350"/>
                  <a:pt x="193" y="2350"/>
                </a:cubicBezTo>
                <a:close/>
                <a:moveTo>
                  <a:pt x="193" y="935"/>
                </a:moveTo>
                <a:cubicBezTo>
                  <a:pt x="116" y="935"/>
                  <a:pt x="53" y="998"/>
                  <a:pt x="53" y="1075"/>
                </a:cubicBezTo>
                <a:cubicBezTo>
                  <a:pt x="53" y="1152"/>
                  <a:pt x="116" y="1215"/>
                  <a:pt x="193" y="1215"/>
                </a:cubicBezTo>
                <a:cubicBezTo>
                  <a:pt x="270" y="1215"/>
                  <a:pt x="333" y="1152"/>
                  <a:pt x="333" y="1075"/>
                </a:cubicBezTo>
                <a:cubicBezTo>
                  <a:pt x="333" y="998"/>
                  <a:pt x="270" y="935"/>
                  <a:pt x="193" y="9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" name="big-heart_77483"/>
          <p:cNvSpPr>
            <a:spLocks noChangeAspect="1"/>
          </p:cNvSpPr>
          <p:nvPr/>
        </p:nvSpPr>
        <p:spPr bwMode="auto">
          <a:xfrm>
            <a:off x="4579868" y="4937959"/>
            <a:ext cx="336579" cy="231590"/>
          </a:xfrm>
          <a:custGeom>
            <a:avLst/>
            <a:gdLst>
              <a:gd name="T0" fmla="*/ 6771 w 6827"/>
              <a:gd name="T1" fmla="*/ 2140 h 4704"/>
              <a:gd name="T2" fmla="*/ 5664 w 6827"/>
              <a:gd name="T3" fmla="*/ 664 h 4704"/>
              <a:gd name="T4" fmla="*/ 5443 w 6827"/>
              <a:gd name="T5" fmla="*/ 554 h 4704"/>
              <a:gd name="T6" fmla="*/ 4613 w 6827"/>
              <a:gd name="T7" fmla="*/ 554 h 4704"/>
              <a:gd name="T8" fmla="*/ 4613 w 6827"/>
              <a:gd name="T9" fmla="*/ 277 h 4704"/>
              <a:gd name="T10" fmla="*/ 4336 w 6827"/>
              <a:gd name="T11" fmla="*/ 0 h 4704"/>
              <a:gd name="T12" fmla="*/ 830 w 6827"/>
              <a:gd name="T13" fmla="*/ 0 h 4704"/>
              <a:gd name="T14" fmla="*/ 554 w 6827"/>
              <a:gd name="T15" fmla="*/ 277 h 4704"/>
              <a:gd name="T16" fmla="*/ 554 w 6827"/>
              <a:gd name="T17" fmla="*/ 3505 h 4704"/>
              <a:gd name="T18" fmla="*/ 277 w 6827"/>
              <a:gd name="T19" fmla="*/ 3505 h 4704"/>
              <a:gd name="T20" fmla="*/ 0 w 6827"/>
              <a:gd name="T21" fmla="*/ 3782 h 4704"/>
              <a:gd name="T22" fmla="*/ 277 w 6827"/>
              <a:gd name="T23" fmla="*/ 4059 h 4704"/>
              <a:gd name="T24" fmla="*/ 830 w 6827"/>
              <a:gd name="T25" fmla="*/ 4059 h 4704"/>
              <a:gd name="T26" fmla="*/ 830 w 6827"/>
              <a:gd name="T27" fmla="*/ 4059 h 4704"/>
              <a:gd name="T28" fmla="*/ 831 w 6827"/>
              <a:gd name="T29" fmla="*/ 4059 h 4704"/>
              <a:gd name="T30" fmla="*/ 1519 w 6827"/>
              <a:gd name="T31" fmla="*/ 4059 h 4704"/>
              <a:gd name="T32" fmla="*/ 2399 w 6827"/>
              <a:gd name="T33" fmla="*/ 4704 h 4704"/>
              <a:gd name="T34" fmla="*/ 3279 w 6827"/>
              <a:gd name="T35" fmla="*/ 4059 h 4704"/>
              <a:gd name="T36" fmla="*/ 4102 w 6827"/>
              <a:gd name="T37" fmla="*/ 4059 h 4704"/>
              <a:gd name="T38" fmla="*/ 4982 w 6827"/>
              <a:gd name="T39" fmla="*/ 4704 h 4704"/>
              <a:gd name="T40" fmla="*/ 5862 w 6827"/>
              <a:gd name="T41" fmla="*/ 4059 h 4704"/>
              <a:gd name="T42" fmla="*/ 6550 w 6827"/>
              <a:gd name="T43" fmla="*/ 4059 h 4704"/>
              <a:gd name="T44" fmla="*/ 6827 w 6827"/>
              <a:gd name="T45" fmla="*/ 3782 h 4704"/>
              <a:gd name="T46" fmla="*/ 6827 w 6827"/>
              <a:gd name="T47" fmla="*/ 2306 h 4704"/>
              <a:gd name="T48" fmla="*/ 6771 w 6827"/>
              <a:gd name="T49" fmla="*/ 2140 h 4704"/>
              <a:gd name="T50" fmla="*/ 2399 w 6827"/>
              <a:gd name="T51" fmla="*/ 4151 h 4704"/>
              <a:gd name="T52" fmla="*/ 2030 w 6827"/>
              <a:gd name="T53" fmla="*/ 3782 h 4704"/>
              <a:gd name="T54" fmla="*/ 2399 w 6827"/>
              <a:gd name="T55" fmla="*/ 3413 h 4704"/>
              <a:gd name="T56" fmla="*/ 2768 w 6827"/>
              <a:gd name="T57" fmla="*/ 3782 h 4704"/>
              <a:gd name="T58" fmla="*/ 2399 w 6827"/>
              <a:gd name="T59" fmla="*/ 4151 h 4704"/>
              <a:gd name="T60" fmla="*/ 4059 w 6827"/>
              <a:gd name="T61" fmla="*/ 831 h 4704"/>
              <a:gd name="T62" fmla="*/ 4059 w 6827"/>
              <a:gd name="T63" fmla="*/ 3505 h 4704"/>
              <a:gd name="T64" fmla="*/ 3279 w 6827"/>
              <a:gd name="T65" fmla="*/ 3505 h 4704"/>
              <a:gd name="T66" fmla="*/ 2399 w 6827"/>
              <a:gd name="T67" fmla="*/ 2859 h 4704"/>
              <a:gd name="T68" fmla="*/ 1519 w 6827"/>
              <a:gd name="T69" fmla="*/ 3505 h 4704"/>
              <a:gd name="T70" fmla="*/ 1107 w 6827"/>
              <a:gd name="T71" fmla="*/ 3505 h 4704"/>
              <a:gd name="T72" fmla="*/ 1107 w 6827"/>
              <a:gd name="T73" fmla="*/ 554 h 4704"/>
              <a:gd name="T74" fmla="*/ 4059 w 6827"/>
              <a:gd name="T75" fmla="*/ 554 h 4704"/>
              <a:gd name="T76" fmla="*/ 4059 w 6827"/>
              <a:gd name="T77" fmla="*/ 831 h 4704"/>
              <a:gd name="T78" fmla="*/ 5351 w 6827"/>
              <a:gd name="T79" fmla="*/ 3782 h 4704"/>
              <a:gd name="T80" fmla="*/ 4982 w 6827"/>
              <a:gd name="T81" fmla="*/ 4151 h 4704"/>
              <a:gd name="T82" fmla="*/ 4613 w 6827"/>
              <a:gd name="T83" fmla="*/ 3782 h 4704"/>
              <a:gd name="T84" fmla="*/ 4982 w 6827"/>
              <a:gd name="T85" fmla="*/ 3413 h 4704"/>
              <a:gd name="T86" fmla="*/ 5351 w 6827"/>
              <a:gd name="T87" fmla="*/ 3782 h 4704"/>
              <a:gd name="T88" fmla="*/ 5351 w 6827"/>
              <a:gd name="T89" fmla="*/ 3782 h 4704"/>
              <a:gd name="T90" fmla="*/ 5351 w 6827"/>
              <a:gd name="T91" fmla="*/ 3782 h 4704"/>
              <a:gd name="T92" fmla="*/ 6273 w 6827"/>
              <a:gd name="T93" fmla="*/ 3505 h 4704"/>
              <a:gd name="T94" fmla="*/ 5862 w 6827"/>
              <a:gd name="T95" fmla="*/ 3505 h 4704"/>
              <a:gd name="T96" fmla="*/ 4982 w 6827"/>
              <a:gd name="T97" fmla="*/ 2859 h 4704"/>
              <a:gd name="T98" fmla="*/ 4613 w 6827"/>
              <a:gd name="T99" fmla="*/ 2937 h 4704"/>
              <a:gd name="T100" fmla="*/ 4613 w 6827"/>
              <a:gd name="T101" fmla="*/ 1107 h 4704"/>
              <a:gd name="T102" fmla="*/ 5305 w 6827"/>
              <a:gd name="T103" fmla="*/ 1107 h 4704"/>
              <a:gd name="T104" fmla="*/ 6273 w 6827"/>
              <a:gd name="T105" fmla="*/ 2398 h 4704"/>
              <a:gd name="T106" fmla="*/ 6273 w 6827"/>
              <a:gd name="T107" fmla="*/ 3505 h 4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827" h="4704">
                <a:moveTo>
                  <a:pt x="6771" y="2140"/>
                </a:moveTo>
                <a:lnTo>
                  <a:pt x="5664" y="664"/>
                </a:lnTo>
                <a:cubicBezTo>
                  <a:pt x="5612" y="595"/>
                  <a:pt x="5530" y="554"/>
                  <a:pt x="5443" y="554"/>
                </a:cubicBezTo>
                <a:lnTo>
                  <a:pt x="4613" y="554"/>
                </a:lnTo>
                <a:lnTo>
                  <a:pt x="4613" y="277"/>
                </a:lnTo>
                <a:cubicBezTo>
                  <a:pt x="4613" y="124"/>
                  <a:pt x="4489" y="0"/>
                  <a:pt x="4336" y="0"/>
                </a:cubicBezTo>
                <a:lnTo>
                  <a:pt x="830" y="0"/>
                </a:lnTo>
                <a:cubicBezTo>
                  <a:pt x="677" y="0"/>
                  <a:pt x="554" y="124"/>
                  <a:pt x="554" y="277"/>
                </a:cubicBezTo>
                <a:lnTo>
                  <a:pt x="554" y="3505"/>
                </a:lnTo>
                <a:lnTo>
                  <a:pt x="277" y="3505"/>
                </a:lnTo>
                <a:cubicBezTo>
                  <a:pt x="124" y="3505"/>
                  <a:pt x="0" y="3629"/>
                  <a:pt x="0" y="3782"/>
                </a:cubicBezTo>
                <a:cubicBezTo>
                  <a:pt x="0" y="3935"/>
                  <a:pt x="124" y="4059"/>
                  <a:pt x="277" y="4059"/>
                </a:cubicBezTo>
                <a:lnTo>
                  <a:pt x="830" y="4059"/>
                </a:lnTo>
                <a:cubicBezTo>
                  <a:pt x="830" y="4059"/>
                  <a:pt x="830" y="4059"/>
                  <a:pt x="830" y="4059"/>
                </a:cubicBezTo>
                <a:cubicBezTo>
                  <a:pt x="831" y="4059"/>
                  <a:pt x="831" y="4059"/>
                  <a:pt x="831" y="4059"/>
                </a:cubicBezTo>
                <a:lnTo>
                  <a:pt x="1519" y="4059"/>
                </a:lnTo>
                <a:cubicBezTo>
                  <a:pt x="1636" y="4433"/>
                  <a:pt x="1986" y="4704"/>
                  <a:pt x="2399" y="4704"/>
                </a:cubicBezTo>
                <a:cubicBezTo>
                  <a:pt x="2811" y="4704"/>
                  <a:pt x="3161" y="4433"/>
                  <a:pt x="3279" y="4059"/>
                </a:cubicBezTo>
                <a:lnTo>
                  <a:pt x="4102" y="4059"/>
                </a:lnTo>
                <a:cubicBezTo>
                  <a:pt x="4219" y="4433"/>
                  <a:pt x="4569" y="4704"/>
                  <a:pt x="4982" y="4704"/>
                </a:cubicBezTo>
                <a:cubicBezTo>
                  <a:pt x="5394" y="4704"/>
                  <a:pt x="5744" y="4433"/>
                  <a:pt x="5862" y="4059"/>
                </a:cubicBezTo>
                <a:lnTo>
                  <a:pt x="6550" y="4059"/>
                </a:lnTo>
                <a:cubicBezTo>
                  <a:pt x="6703" y="4059"/>
                  <a:pt x="6827" y="3935"/>
                  <a:pt x="6827" y="3782"/>
                </a:cubicBezTo>
                <a:lnTo>
                  <a:pt x="6827" y="2306"/>
                </a:lnTo>
                <a:cubicBezTo>
                  <a:pt x="6827" y="2246"/>
                  <a:pt x="6807" y="2188"/>
                  <a:pt x="6771" y="2140"/>
                </a:cubicBezTo>
                <a:close/>
                <a:moveTo>
                  <a:pt x="2399" y="4151"/>
                </a:moveTo>
                <a:cubicBezTo>
                  <a:pt x="2195" y="4151"/>
                  <a:pt x="2030" y="3985"/>
                  <a:pt x="2030" y="3782"/>
                </a:cubicBezTo>
                <a:cubicBezTo>
                  <a:pt x="2030" y="3578"/>
                  <a:pt x="2195" y="3413"/>
                  <a:pt x="2399" y="3413"/>
                </a:cubicBezTo>
                <a:cubicBezTo>
                  <a:pt x="2602" y="3413"/>
                  <a:pt x="2768" y="3578"/>
                  <a:pt x="2768" y="3782"/>
                </a:cubicBezTo>
                <a:cubicBezTo>
                  <a:pt x="2768" y="3985"/>
                  <a:pt x="2602" y="4151"/>
                  <a:pt x="2399" y="4151"/>
                </a:cubicBezTo>
                <a:close/>
                <a:moveTo>
                  <a:pt x="4059" y="831"/>
                </a:moveTo>
                <a:lnTo>
                  <a:pt x="4059" y="3505"/>
                </a:lnTo>
                <a:lnTo>
                  <a:pt x="3279" y="3505"/>
                </a:lnTo>
                <a:cubicBezTo>
                  <a:pt x="3161" y="3131"/>
                  <a:pt x="2811" y="2859"/>
                  <a:pt x="2399" y="2859"/>
                </a:cubicBezTo>
                <a:cubicBezTo>
                  <a:pt x="1986" y="2859"/>
                  <a:pt x="1636" y="3131"/>
                  <a:pt x="1519" y="3505"/>
                </a:cubicBezTo>
                <a:lnTo>
                  <a:pt x="1107" y="3505"/>
                </a:lnTo>
                <a:lnTo>
                  <a:pt x="1107" y="554"/>
                </a:lnTo>
                <a:lnTo>
                  <a:pt x="4059" y="554"/>
                </a:lnTo>
                <a:lnTo>
                  <a:pt x="4059" y="831"/>
                </a:lnTo>
                <a:close/>
                <a:moveTo>
                  <a:pt x="5351" y="3782"/>
                </a:moveTo>
                <a:cubicBezTo>
                  <a:pt x="5351" y="3985"/>
                  <a:pt x="5185" y="4151"/>
                  <a:pt x="4982" y="4151"/>
                </a:cubicBezTo>
                <a:cubicBezTo>
                  <a:pt x="4778" y="4151"/>
                  <a:pt x="4613" y="3985"/>
                  <a:pt x="4613" y="3782"/>
                </a:cubicBezTo>
                <a:cubicBezTo>
                  <a:pt x="4613" y="3578"/>
                  <a:pt x="4778" y="3413"/>
                  <a:pt x="4982" y="3413"/>
                </a:cubicBezTo>
                <a:cubicBezTo>
                  <a:pt x="5185" y="3413"/>
                  <a:pt x="5351" y="3578"/>
                  <a:pt x="5351" y="3782"/>
                </a:cubicBezTo>
                <a:cubicBezTo>
                  <a:pt x="5351" y="3782"/>
                  <a:pt x="5351" y="3782"/>
                  <a:pt x="5351" y="3782"/>
                </a:cubicBezTo>
                <a:cubicBezTo>
                  <a:pt x="5351" y="3782"/>
                  <a:pt x="5351" y="3782"/>
                  <a:pt x="5351" y="3782"/>
                </a:cubicBezTo>
                <a:close/>
                <a:moveTo>
                  <a:pt x="6273" y="3505"/>
                </a:moveTo>
                <a:lnTo>
                  <a:pt x="5862" y="3505"/>
                </a:lnTo>
                <a:cubicBezTo>
                  <a:pt x="5744" y="3131"/>
                  <a:pt x="5394" y="2859"/>
                  <a:pt x="4982" y="2859"/>
                </a:cubicBezTo>
                <a:cubicBezTo>
                  <a:pt x="4850" y="2859"/>
                  <a:pt x="4726" y="2887"/>
                  <a:pt x="4613" y="2937"/>
                </a:cubicBezTo>
                <a:lnTo>
                  <a:pt x="4613" y="1107"/>
                </a:lnTo>
                <a:lnTo>
                  <a:pt x="5305" y="1107"/>
                </a:lnTo>
                <a:lnTo>
                  <a:pt x="6273" y="2398"/>
                </a:lnTo>
                <a:lnTo>
                  <a:pt x="6273" y="35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" name="big-heart_77483"/>
          <p:cNvSpPr>
            <a:spLocks noChangeAspect="1"/>
          </p:cNvSpPr>
          <p:nvPr/>
        </p:nvSpPr>
        <p:spPr bwMode="auto">
          <a:xfrm>
            <a:off x="5799069" y="4949794"/>
            <a:ext cx="336579" cy="207919"/>
          </a:xfrm>
          <a:custGeom>
            <a:avLst/>
            <a:gdLst>
              <a:gd name="connsiteX0" fmla="*/ 543428 w 576238"/>
              <a:gd name="connsiteY0" fmla="*/ 274208 h 355968"/>
              <a:gd name="connsiteX1" fmla="*/ 543428 w 576238"/>
              <a:gd name="connsiteY1" fmla="*/ 338693 h 355968"/>
              <a:gd name="connsiteX2" fmla="*/ 541442 w 576238"/>
              <a:gd name="connsiteY2" fmla="*/ 343653 h 355968"/>
              <a:gd name="connsiteX3" fmla="*/ 535484 w 576238"/>
              <a:gd name="connsiteY3" fmla="*/ 345637 h 355968"/>
              <a:gd name="connsiteX4" fmla="*/ 517608 w 576238"/>
              <a:gd name="connsiteY4" fmla="*/ 354566 h 355968"/>
              <a:gd name="connsiteX5" fmla="*/ 512643 w 576238"/>
              <a:gd name="connsiteY5" fmla="*/ 355558 h 355968"/>
              <a:gd name="connsiteX6" fmla="*/ 509663 w 576238"/>
              <a:gd name="connsiteY6" fmla="*/ 350598 h 355968"/>
              <a:gd name="connsiteX7" fmla="*/ 514629 w 576238"/>
              <a:gd name="connsiteY7" fmla="*/ 277184 h 355968"/>
              <a:gd name="connsiteX8" fmla="*/ 543428 w 576238"/>
              <a:gd name="connsiteY8" fmla="*/ 274208 h 355968"/>
              <a:gd name="connsiteX9" fmla="*/ 288119 w 576238"/>
              <a:gd name="connsiteY9" fmla="*/ 251378 h 355968"/>
              <a:gd name="connsiteX10" fmla="*/ 126176 w 576238"/>
              <a:gd name="connsiteY10" fmla="*/ 274185 h 355968"/>
              <a:gd name="connsiteX11" fmla="*/ 288119 w 576238"/>
              <a:gd name="connsiteY11" fmla="*/ 296001 h 355968"/>
              <a:gd name="connsiteX12" fmla="*/ 450062 w 576238"/>
              <a:gd name="connsiteY12" fmla="*/ 274185 h 355968"/>
              <a:gd name="connsiteX13" fmla="*/ 288119 w 576238"/>
              <a:gd name="connsiteY13" fmla="*/ 251378 h 355968"/>
              <a:gd name="connsiteX14" fmla="*/ 288119 w 576238"/>
              <a:gd name="connsiteY14" fmla="*/ 126432 h 355968"/>
              <a:gd name="connsiteX15" fmla="*/ 111273 w 576238"/>
              <a:gd name="connsiteY15" fmla="*/ 178989 h 355968"/>
              <a:gd name="connsiteX16" fmla="*/ 111273 w 576238"/>
              <a:gd name="connsiteY16" fmla="*/ 190888 h 355968"/>
              <a:gd name="connsiteX17" fmla="*/ 288119 w 576238"/>
              <a:gd name="connsiteY17" fmla="*/ 144282 h 355968"/>
              <a:gd name="connsiteX18" fmla="*/ 464964 w 576238"/>
              <a:gd name="connsiteY18" fmla="*/ 190888 h 355968"/>
              <a:gd name="connsiteX19" fmla="*/ 464964 w 576238"/>
              <a:gd name="connsiteY19" fmla="*/ 178989 h 355968"/>
              <a:gd name="connsiteX20" fmla="*/ 288119 w 576238"/>
              <a:gd name="connsiteY20" fmla="*/ 126432 h 355968"/>
              <a:gd name="connsiteX21" fmla="*/ 288119 w 576238"/>
              <a:gd name="connsiteY21" fmla="*/ 0 h 355968"/>
              <a:gd name="connsiteX22" fmla="*/ 306002 w 576238"/>
              <a:gd name="connsiteY22" fmla="*/ 4462 h 355968"/>
              <a:gd name="connsiteX23" fmla="*/ 569284 w 576238"/>
              <a:gd name="connsiteY23" fmla="*/ 144282 h 355968"/>
              <a:gd name="connsiteX24" fmla="*/ 576238 w 576238"/>
              <a:gd name="connsiteY24" fmla="*/ 155190 h 355968"/>
              <a:gd name="connsiteX25" fmla="*/ 569284 w 576238"/>
              <a:gd name="connsiteY25" fmla="*/ 166098 h 355968"/>
              <a:gd name="connsiteX26" fmla="*/ 533517 w 576238"/>
              <a:gd name="connsiteY26" fmla="*/ 185930 h 355968"/>
              <a:gd name="connsiteX27" fmla="*/ 533517 w 576238"/>
              <a:gd name="connsiteY27" fmla="*/ 243445 h 355968"/>
              <a:gd name="connsiteX28" fmla="*/ 543452 w 576238"/>
              <a:gd name="connsiteY28" fmla="*/ 258319 h 355968"/>
              <a:gd name="connsiteX29" fmla="*/ 527556 w 576238"/>
              <a:gd name="connsiteY29" fmla="*/ 274185 h 355968"/>
              <a:gd name="connsiteX30" fmla="*/ 511660 w 576238"/>
              <a:gd name="connsiteY30" fmla="*/ 258319 h 355968"/>
              <a:gd name="connsiteX31" fmla="*/ 521595 w 576238"/>
              <a:gd name="connsiteY31" fmla="*/ 243445 h 355968"/>
              <a:gd name="connsiteX32" fmla="*/ 521595 w 576238"/>
              <a:gd name="connsiteY32" fmla="*/ 192872 h 355968"/>
              <a:gd name="connsiteX33" fmla="*/ 470925 w 576238"/>
              <a:gd name="connsiteY33" fmla="*/ 223612 h 355968"/>
              <a:gd name="connsiteX34" fmla="*/ 470925 w 576238"/>
              <a:gd name="connsiteY34" fmla="*/ 274185 h 355968"/>
              <a:gd name="connsiteX35" fmla="*/ 288119 w 576238"/>
              <a:gd name="connsiteY35" fmla="*/ 309884 h 355968"/>
              <a:gd name="connsiteX36" fmla="*/ 106306 w 576238"/>
              <a:gd name="connsiteY36" fmla="*/ 274185 h 355968"/>
              <a:gd name="connsiteX37" fmla="*/ 105312 w 576238"/>
              <a:gd name="connsiteY37" fmla="*/ 223612 h 355968"/>
              <a:gd name="connsiteX38" fmla="*/ 5961 w 576238"/>
              <a:gd name="connsiteY38" fmla="*/ 166098 h 355968"/>
              <a:gd name="connsiteX39" fmla="*/ 0 w 576238"/>
              <a:gd name="connsiteY39" fmla="*/ 155190 h 355968"/>
              <a:gd name="connsiteX40" fmla="*/ 6954 w 576238"/>
              <a:gd name="connsiteY40" fmla="*/ 144282 h 355968"/>
              <a:gd name="connsiteX41" fmla="*/ 270236 w 576238"/>
              <a:gd name="connsiteY41" fmla="*/ 4462 h 355968"/>
              <a:gd name="connsiteX42" fmla="*/ 288119 w 576238"/>
              <a:gd name="connsiteY42" fmla="*/ 0 h 355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76238" h="355968">
                <a:moveTo>
                  <a:pt x="543428" y="274208"/>
                </a:moveTo>
                <a:lnTo>
                  <a:pt x="543428" y="338693"/>
                </a:lnTo>
                <a:cubicBezTo>
                  <a:pt x="543428" y="340677"/>
                  <a:pt x="542435" y="341669"/>
                  <a:pt x="541442" y="343653"/>
                </a:cubicBezTo>
                <a:cubicBezTo>
                  <a:pt x="539456" y="344645"/>
                  <a:pt x="537470" y="345637"/>
                  <a:pt x="535484" y="345637"/>
                </a:cubicBezTo>
                <a:cubicBezTo>
                  <a:pt x="531511" y="345637"/>
                  <a:pt x="524560" y="347621"/>
                  <a:pt x="517608" y="354566"/>
                </a:cubicBezTo>
                <a:cubicBezTo>
                  <a:pt x="516615" y="355558"/>
                  <a:pt x="513636" y="356550"/>
                  <a:pt x="512643" y="355558"/>
                </a:cubicBezTo>
                <a:cubicBezTo>
                  <a:pt x="510656" y="354566"/>
                  <a:pt x="509663" y="352582"/>
                  <a:pt x="509663" y="350598"/>
                </a:cubicBezTo>
                <a:lnTo>
                  <a:pt x="514629" y="277184"/>
                </a:lnTo>
                <a:cubicBezTo>
                  <a:pt x="514629" y="277184"/>
                  <a:pt x="530518" y="288097"/>
                  <a:pt x="543428" y="274208"/>
                </a:cubicBezTo>
                <a:close/>
                <a:moveTo>
                  <a:pt x="288119" y="251378"/>
                </a:moveTo>
                <a:cubicBezTo>
                  <a:pt x="198703" y="251378"/>
                  <a:pt x="126176" y="261294"/>
                  <a:pt x="126176" y="274185"/>
                </a:cubicBezTo>
                <a:cubicBezTo>
                  <a:pt x="126176" y="286085"/>
                  <a:pt x="198703" y="296001"/>
                  <a:pt x="288119" y="296001"/>
                </a:cubicBezTo>
                <a:cubicBezTo>
                  <a:pt x="377535" y="296001"/>
                  <a:pt x="450062" y="286085"/>
                  <a:pt x="450062" y="274185"/>
                </a:cubicBezTo>
                <a:cubicBezTo>
                  <a:pt x="450062" y="261294"/>
                  <a:pt x="377535" y="251378"/>
                  <a:pt x="288119" y="251378"/>
                </a:cubicBezTo>
                <a:close/>
                <a:moveTo>
                  <a:pt x="288119" y="126432"/>
                </a:moveTo>
                <a:cubicBezTo>
                  <a:pt x="146046" y="126432"/>
                  <a:pt x="111273" y="178989"/>
                  <a:pt x="111273" y="178989"/>
                </a:cubicBezTo>
                <a:lnTo>
                  <a:pt x="111273" y="190888"/>
                </a:lnTo>
                <a:cubicBezTo>
                  <a:pt x="123195" y="177997"/>
                  <a:pt x="165917" y="144282"/>
                  <a:pt x="288119" y="144282"/>
                </a:cubicBezTo>
                <a:cubicBezTo>
                  <a:pt x="410321" y="144282"/>
                  <a:pt x="453042" y="177997"/>
                  <a:pt x="464964" y="190888"/>
                </a:cubicBezTo>
                <a:lnTo>
                  <a:pt x="464964" y="178989"/>
                </a:lnTo>
                <a:cubicBezTo>
                  <a:pt x="464964" y="178989"/>
                  <a:pt x="430191" y="126432"/>
                  <a:pt x="288119" y="126432"/>
                </a:cubicBezTo>
                <a:close/>
                <a:moveTo>
                  <a:pt x="288119" y="0"/>
                </a:moveTo>
                <a:cubicBezTo>
                  <a:pt x="294328" y="0"/>
                  <a:pt x="300538" y="1487"/>
                  <a:pt x="306002" y="4462"/>
                </a:cubicBezTo>
                <a:lnTo>
                  <a:pt x="569284" y="144282"/>
                </a:lnTo>
                <a:cubicBezTo>
                  <a:pt x="573258" y="146265"/>
                  <a:pt x="576238" y="150231"/>
                  <a:pt x="576238" y="155190"/>
                </a:cubicBezTo>
                <a:cubicBezTo>
                  <a:pt x="576238" y="160148"/>
                  <a:pt x="573258" y="164114"/>
                  <a:pt x="569284" y="166098"/>
                </a:cubicBezTo>
                <a:lnTo>
                  <a:pt x="533517" y="185930"/>
                </a:lnTo>
                <a:lnTo>
                  <a:pt x="533517" y="243445"/>
                </a:lnTo>
                <a:cubicBezTo>
                  <a:pt x="539478" y="245428"/>
                  <a:pt x="543452" y="251378"/>
                  <a:pt x="543452" y="258319"/>
                </a:cubicBezTo>
                <a:cubicBezTo>
                  <a:pt x="543452" y="266252"/>
                  <a:pt x="536498" y="274185"/>
                  <a:pt x="527556" y="274185"/>
                </a:cubicBezTo>
                <a:cubicBezTo>
                  <a:pt x="519608" y="274185"/>
                  <a:pt x="511660" y="266252"/>
                  <a:pt x="511660" y="258319"/>
                </a:cubicBezTo>
                <a:cubicBezTo>
                  <a:pt x="511660" y="251378"/>
                  <a:pt x="515634" y="245428"/>
                  <a:pt x="521595" y="243445"/>
                </a:cubicBezTo>
                <a:lnTo>
                  <a:pt x="521595" y="192872"/>
                </a:lnTo>
                <a:lnTo>
                  <a:pt x="470925" y="223612"/>
                </a:lnTo>
                <a:cubicBezTo>
                  <a:pt x="470925" y="223612"/>
                  <a:pt x="470925" y="272202"/>
                  <a:pt x="470925" y="274185"/>
                </a:cubicBezTo>
                <a:cubicBezTo>
                  <a:pt x="470925" y="294018"/>
                  <a:pt x="388464" y="309884"/>
                  <a:pt x="288119" y="309884"/>
                </a:cubicBezTo>
                <a:cubicBezTo>
                  <a:pt x="187774" y="309884"/>
                  <a:pt x="106306" y="294018"/>
                  <a:pt x="106306" y="274185"/>
                </a:cubicBezTo>
                <a:cubicBezTo>
                  <a:pt x="106306" y="272202"/>
                  <a:pt x="105312" y="223612"/>
                  <a:pt x="105312" y="223612"/>
                </a:cubicBezTo>
                <a:lnTo>
                  <a:pt x="5961" y="166098"/>
                </a:lnTo>
                <a:cubicBezTo>
                  <a:pt x="1987" y="164114"/>
                  <a:pt x="0" y="160148"/>
                  <a:pt x="0" y="155190"/>
                </a:cubicBezTo>
                <a:cubicBezTo>
                  <a:pt x="0" y="151223"/>
                  <a:pt x="2980" y="146265"/>
                  <a:pt x="6954" y="144282"/>
                </a:cubicBezTo>
                <a:lnTo>
                  <a:pt x="270236" y="4462"/>
                </a:lnTo>
                <a:cubicBezTo>
                  <a:pt x="275700" y="1487"/>
                  <a:pt x="281909" y="0"/>
                  <a:pt x="2881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" name="big-heart_77483"/>
          <p:cNvSpPr>
            <a:spLocks noChangeAspect="1"/>
          </p:cNvSpPr>
          <p:nvPr/>
        </p:nvSpPr>
        <p:spPr bwMode="auto">
          <a:xfrm>
            <a:off x="7018270" y="4886989"/>
            <a:ext cx="336579" cy="333530"/>
          </a:xfrm>
          <a:custGeom>
            <a:avLst/>
            <a:gdLst>
              <a:gd name="T0" fmla="*/ 6848 w 6914"/>
              <a:gd name="T1" fmla="*/ 2638 h 6861"/>
              <a:gd name="T2" fmla="*/ 6360 w 6914"/>
              <a:gd name="T3" fmla="*/ 2276 h 6861"/>
              <a:gd name="T4" fmla="*/ 4507 w 6914"/>
              <a:gd name="T5" fmla="*/ 2276 h 6861"/>
              <a:gd name="T6" fmla="*/ 3944 w 6914"/>
              <a:gd name="T7" fmla="*/ 360 h 6861"/>
              <a:gd name="T8" fmla="*/ 3459 w 6914"/>
              <a:gd name="T9" fmla="*/ 0 h 6861"/>
              <a:gd name="T10" fmla="*/ 2970 w 6914"/>
              <a:gd name="T11" fmla="*/ 357 h 6861"/>
              <a:gd name="T12" fmla="*/ 2389 w 6914"/>
              <a:gd name="T13" fmla="*/ 2276 h 6861"/>
              <a:gd name="T14" fmla="*/ 554 w 6914"/>
              <a:gd name="T15" fmla="*/ 2276 h 6861"/>
              <a:gd name="T16" fmla="*/ 65 w 6914"/>
              <a:gd name="T17" fmla="*/ 2639 h 6861"/>
              <a:gd name="T18" fmla="*/ 266 w 6914"/>
              <a:gd name="T19" fmla="*/ 3207 h 6861"/>
              <a:gd name="T20" fmla="*/ 1767 w 6914"/>
              <a:gd name="T21" fmla="*/ 4329 h 6861"/>
              <a:gd name="T22" fmla="*/ 1186 w 6914"/>
              <a:gd name="T23" fmla="*/ 6162 h 6861"/>
              <a:gd name="T24" fmla="*/ 1382 w 6914"/>
              <a:gd name="T25" fmla="*/ 6736 h 6861"/>
              <a:gd name="T26" fmla="*/ 1983 w 6914"/>
              <a:gd name="T27" fmla="*/ 6722 h 6861"/>
              <a:gd name="T28" fmla="*/ 3119 w 6914"/>
              <a:gd name="T29" fmla="*/ 5944 h 6861"/>
              <a:gd name="T30" fmla="*/ 3149 w 6914"/>
              <a:gd name="T31" fmla="*/ 5786 h 6861"/>
              <a:gd name="T32" fmla="*/ 2991 w 6914"/>
              <a:gd name="T33" fmla="*/ 5757 h 6861"/>
              <a:gd name="T34" fmla="*/ 1848 w 6914"/>
              <a:gd name="T35" fmla="*/ 6539 h 6861"/>
              <a:gd name="T36" fmla="*/ 1512 w 6914"/>
              <a:gd name="T37" fmla="*/ 6549 h 6861"/>
              <a:gd name="T38" fmla="*/ 1403 w 6914"/>
              <a:gd name="T39" fmla="*/ 6231 h 6861"/>
              <a:gd name="T40" fmla="*/ 2008 w 6914"/>
              <a:gd name="T41" fmla="*/ 4321 h 6861"/>
              <a:gd name="T42" fmla="*/ 1968 w 6914"/>
              <a:gd name="T43" fmla="*/ 4195 h 6861"/>
              <a:gd name="T44" fmla="*/ 397 w 6914"/>
              <a:gd name="T45" fmla="*/ 3021 h 6861"/>
              <a:gd name="T46" fmla="*/ 283 w 6914"/>
              <a:gd name="T47" fmla="*/ 2704 h 6861"/>
              <a:gd name="T48" fmla="*/ 554 w 6914"/>
              <a:gd name="T49" fmla="*/ 2504 h 6861"/>
              <a:gd name="T50" fmla="*/ 2473 w 6914"/>
              <a:gd name="T51" fmla="*/ 2504 h 6861"/>
              <a:gd name="T52" fmla="*/ 2582 w 6914"/>
              <a:gd name="T53" fmla="*/ 2423 h 6861"/>
              <a:gd name="T54" fmla="*/ 3187 w 6914"/>
              <a:gd name="T55" fmla="*/ 425 h 6861"/>
              <a:gd name="T56" fmla="*/ 3458 w 6914"/>
              <a:gd name="T57" fmla="*/ 228 h 6861"/>
              <a:gd name="T58" fmla="*/ 3727 w 6914"/>
              <a:gd name="T59" fmla="*/ 426 h 6861"/>
              <a:gd name="T60" fmla="*/ 4313 w 6914"/>
              <a:gd name="T61" fmla="*/ 2422 h 6861"/>
              <a:gd name="T62" fmla="*/ 4422 w 6914"/>
              <a:gd name="T63" fmla="*/ 2504 h 6861"/>
              <a:gd name="T64" fmla="*/ 6360 w 6914"/>
              <a:gd name="T65" fmla="*/ 2504 h 6861"/>
              <a:gd name="T66" fmla="*/ 6631 w 6914"/>
              <a:gd name="T67" fmla="*/ 2704 h 6861"/>
              <a:gd name="T68" fmla="*/ 6512 w 6914"/>
              <a:gd name="T69" fmla="*/ 3025 h 6861"/>
              <a:gd name="T70" fmla="*/ 4946 w 6914"/>
              <a:gd name="T71" fmla="*/ 4195 h 6861"/>
              <a:gd name="T72" fmla="*/ 4906 w 6914"/>
              <a:gd name="T73" fmla="*/ 4321 h 6861"/>
              <a:gd name="T74" fmla="*/ 5510 w 6914"/>
              <a:gd name="T75" fmla="*/ 6231 h 6861"/>
              <a:gd name="T76" fmla="*/ 5402 w 6914"/>
              <a:gd name="T77" fmla="*/ 6549 h 6861"/>
              <a:gd name="T78" fmla="*/ 5059 w 6914"/>
              <a:gd name="T79" fmla="*/ 6534 h 6861"/>
              <a:gd name="T80" fmla="*/ 3182 w 6914"/>
              <a:gd name="T81" fmla="*/ 5254 h 6861"/>
              <a:gd name="T82" fmla="*/ 3024 w 6914"/>
              <a:gd name="T83" fmla="*/ 5284 h 6861"/>
              <a:gd name="T84" fmla="*/ 3054 w 6914"/>
              <a:gd name="T85" fmla="*/ 5442 h 6861"/>
              <a:gd name="T86" fmla="*/ 4925 w 6914"/>
              <a:gd name="T87" fmla="*/ 6717 h 6861"/>
              <a:gd name="T88" fmla="*/ 5241 w 6914"/>
              <a:gd name="T89" fmla="*/ 6827 h 6861"/>
              <a:gd name="T90" fmla="*/ 5531 w 6914"/>
              <a:gd name="T91" fmla="*/ 6736 h 6861"/>
              <a:gd name="T92" fmla="*/ 5727 w 6914"/>
              <a:gd name="T93" fmla="*/ 6162 h 6861"/>
              <a:gd name="T94" fmla="*/ 5147 w 6914"/>
              <a:gd name="T95" fmla="*/ 4329 h 6861"/>
              <a:gd name="T96" fmla="*/ 6643 w 6914"/>
              <a:gd name="T97" fmla="*/ 3211 h 6861"/>
              <a:gd name="T98" fmla="*/ 6848 w 6914"/>
              <a:gd name="T99" fmla="*/ 2638 h 6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914" h="6861">
                <a:moveTo>
                  <a:pt x="6848" y="2638"/>
                </a:moveTo>
                <a:cubicBezTo>
                  <a:pt x="6783" y="2422"/>
                  <a:pt x="6586" y="2276"/>
                  <a:pt x="6360" y="2276"/>
                </a:cubicBezTo>
                <a:lnTo>
                  <a:pt x="4507" y="2276"/>
                </a:lnTo>
                <a:lnTo>
                  <a:pt x="3944" y="360"/>
                </a:lnTo>
                <a:cubicBezTo>
                  <a:pt x="3878" y="146"/>
                  <a:pt x="3683" y="1"/>
                  <a:pt x="3459" y="0"/>
                </a:cubicBezTo>
                <a:cubicBezTo>
                  <a:pt x="3234" y="0"/>
                  <a:pt x="3038" y="143"/>
                  <a:pt x="2970" y="357"/>
                </a:cubicBezTo>
                <a:lnTo>
                  <a:pt x="2389" y="2276"/>
                </a:lnTo>
                <a:lnTo>
                  <a:pt x="554" y="2276"/>
                </a:lnTo>
                <a:cubicBezTo>
                  <a:pt x="327" y="2276"/>
                  <a:pt x="131" y="2422"/>
                  <a:pt x="65" y="2639"/>
                </a:cubicBezTo>
                <a:cubicBezTo>
                  <a:pt x="0" y="2855"/>
                  <a:pt x="82" y="3085"/>
                  <a:pt x="266" y="3207"/>
                </a:cubicBezTo>
                <a:lnTo>
                  <a:pt x="1767" y="4329"/>
                </a:lnTo>
                <a:lnTo>
                  <a:pt x="1186" y="6162"/>
                </a:lnTo>
                <a:cubicBezTo>
                  <a:pt x="1118" y="6377"/>
                  <a:pt x="1196" y="6608"/>
                  <a:pt x="1382" y="6736"/>
                </a:cubicBezTo>
                <a:cubicBezTo>
                  <a:pt x="1562" y="6861"/>
                  <a:pt x="1823" y="6849"/>
                  <a:pt x="1983" y="6722"/>
                </a:cubicBezTo>
                <a:lnTo>
                  <a:pt x="3119" y="5944"/>
                </a:lnTo>
                <a:cubicBezTo>
                  <a:pt x="3171" y="5909"/>
                  <a:pt x="3184" y="5838"/>
                  <a:pt x="3149" y="5786"/>
                </a:cubicBezTo>
                <a:cubicBezTo>
                  <a:pt x="3113" y="5735"/>
                  <a:pt x="3043" y="5721"/>
                  <a:pt x="2991" y="5757"/>
                </a:cubicBezTo>
                <a:lnTo>
                  <a:pt x="1848" y="6539"/>
                </a:lnTo>
                <a:cubicBezTo>
                  <a:pt x="1753" y="6614"/>
                  <a:pt x="1611" y="6618"/>
                  <a:pt x="1512" y="6549"/>
                </a:cubicBezTo>
                <a:cubicBezTo>
                  <a:pt x="1409" y="6478"/>
                  <a:pt x="1365" y="6350"/>
                  <a:pt x="1403" y="6231"/>
                </a:cubicBezTo>
                <a:lnTo>
                  <a:pt x="2008" y="4321"/>
                </a:lnTo>
                <a:cubicBezTo>
                  <a:pt x="2023" y="4275"/>
                  <a:pt x="2006" y="4224"/>
                  <a:pt x="1968" y="4195"/>
                </a:cubicBezTo>
                <a:lnTo>
                  <a:pt x="397" y="3021"/>
                </a:lnTo>
                <a:cubicBezTo>
                  <a:pt x="293" y="2952"/>
                  <a:pt x="247" y="2825"/>
                  <a:pt x="283" y="2704"/>
                </a:cubicBezTo>
                <a:cubicBezTo>
                  <a:pt x="319" y="2584"/>
                  <a:pt x="428" y="2504"/>
                  <a:pt x="554" y="2504"/>
                </a:cubicBezTo>
                <a:lnTo>
                  <a:pt x="2473" y="2504"/>
                </a:lnTo>
                <a:cubicBezTo>
                  <a:pt x="2523" y="2504"/>
                  <a:pt x="2567" y="2471"/>
                  <a:pt x="2582" y="2423"/>
                </a:cubicBezTo>
                <a:lnTo>
                  <a:pt x="3187" y="425"/>
                </a:lnTo>
                <a:cubicBezTo>
                  <a:pt x="3225" y="307"/>
                  <a:pt x="3334" y="228"/>
                  <a:pt x="3458" y="228"/>
                </a:cubicBezTo>
                <a:cubicBezTo>
                  <a:pt x="3582" y="229"/>
                  <a:pt x="3690" y="309"/>
                  <a:pt x="3727" y="426"/>
                </a:cubicBezTo>
                <a:lnTo>
                  <a:pt x="4313" y="2422"/>
                </a:lnTo>
                <a:cubicBezTo>
                  <a:pt x="4327" y="2470"/>
                  <a:pt x="4372" y="2504"/>
                  <a:pt x="4422" y="2504"/>
                </a:cubicBezTo>
                <a:lnTo>
                  <a:pt x="6360" y="2504"/>
                </a:lnTo>
                <a:cubicBezTo>
                  <a:pt x="6485" y="2504"/>
                  <a:pt x="6594" y="2584"/>
                  <a:pt x="6631" y="2704"/>
                </a:cubicBezTo>
                <a:cubicBezTo>
                  <a:pt x="6667" y="2825"/>
                  <a:pt x="6621" y="2952"/>
                  <a:pt x="6512" y="3025"/>
                </a:cubicBezTo>
                <a:lnTo>
                  <a:pt x="4946" y="4195"/>
                </a:lnTo>
                <a:cubicBezTo>
                  <a:pt x="4907" y="4224"/>
                  <a:pt x="4891" y="4275"/>
                  <a:pt x="4906" y="4321"/>
                </a:cubicBezTo>
                <a:lnTo>
                  <a:pt x="5510" y="6231"/>
                </a:lnTo>
                <a:cubicBezTo>
                  <a:pt x="5549" y="6350"/>
                  <a:pt x="5505" y="6478"/>
                  <a:pt x="5402" y="6549"/>
                </a:cubicBezTo>
                <a:cubicBezTo>
                  <a:pt x="5303" y="6618"/>
                  <a:pt x="5167" y="6618"/>
                  <a:pt x="5059" y="6534"/>
                </a:cubicBezTo>
                <a:lnTo>
                  <a:pt x="3182" y="5254"/>
                </a:lnTo>
                <a:cubicBezTo>
                  <a:pt x="3130" y="5219"/>
                  <a:pt x="3059" y="5232"/>
                  <a:pt x="3024" y="5284"/>
                </a:cubicBezTo>
                <a:cubicBezTo>
                  <a:pt x="2988" y="5336"/>
                  <a:pt x="3002" y="5407"/>
                  <a:pt x="3054" y="5442"/>
                </a:cubicBezTo>
                <a:lnTo>
                  <a:pt x="4925" y="6717"/>
                </a:lnTo>
                <a:cubicBezTo>
                  <a:pt x="5014" y="6788"/>
                  <a:pt x="5127" y="6827"/>
                  <a:pt x="5241" y="6827"/>
                </a:cubicBezTo>
                <a:cubicBezTo>
                  <a:pt x="5345" y="6827"/>
                  <a:pt x="5446" y="6796"/>
                  <a:pt x="5531" y="6736"/>
                </a:cubicBezTo>
                <a:cubicBezTo>
                  <a:pt x="5717" y="6608"/>
                  <a:pt x="5796" y="6377"/>
                  <a:pt x="5727" y="6162"/>
                </a:cubicBezTo>
                <a:lnTo>
                  <a:pt x="5147" y="4329"/>
                </a:lnTo>
                <a:lnTo>
                  <a:pt x="6643" y="3211"/>
                </a:lnTo>
                <a:cubicBezTo>
                  <a:pt x="6831" y="3085"/>
                  <a:pt x="6914" y="2855"/>
                  <a:pt x="6848" y="26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" name="big-heart_77483"/>
          <p:cNvSpPr>
            <a:spLocks noChangeAspect="1"/>
          </p:cNvSpPr>
          <p:nvPr/>
        </p:nvSpPr>
        <p:spPr bwMode="auto">
          <a:xfrm>
            <a:off x="8237471" y="4924544"/>
            <a:ext cx="336579" cy="258419"/>
          </a:xfrm>
          <a:custGeom>
            <a:avLst/>
            <a:gdLst>
              <a:gd name="connsiteX0" fmla="*/ 300635 w 608300"/>
              <a:gd name="connsiteY0" fmla="*/ 262614 h 467042"/>
              <a:gd name="connsiteX1" fmla="*/ 297858 w 608300"/>
              <a:gd name="connsiteY1" fmla="*/ 266202 h 467042"/>
              <a:gd name="connsiteX2" fmla="*/ 303248 w 608300"/>
              <a:gd name="connsiteY2" fmla="*/ 281205 h 467042"/>
              <a:gd name="connsiteX3" fmla="*/ 307821 w 608300"/>
              <a:gd name="connsiteY3" fmla="*/ 283162 h 467042"/>
              <a:gd name="connsiteX4" fmla="*/ 310598 w 608300"/>
              <a:gd name="connsiteY4" fmla="*/ 280716 h 467042"/>
              <a:gd name="connsiteX5" fmla="*/ 310925 w 608300"/>
              <a:gd name="connsiteY5" fmla="*/ 270116 h 467042"/>
              <a:gd name="connsiteX6" fmla="*/ 304718 w 608300"/>
              <a:gd name="connsiteY6" fmla="*/ 263429 h 467042"/>
              <a:gd name="connsiteX7" fmla="*/ 300635 w 608300"/>
              <a:gd name="connsiteY7" fmla="*/ 262614 h 467042"/>
              <a:gd name="connsiteX8" fmla="*/ 273686 w 608300"/>
              <a:gd name="connsiteY8" fmla="*/ 228040 h 467042"/>
              <a:gd name="connsiteX9" fmla="*/ 270746 w 608300"/>
              <a:gd name="connsiteY9" fmla="*/ 231628 h 467042"/>
              <a:gd name="connsiteX10" fmla="*/ 270910 w 608300"/>
              <a:gd name="connsiteY10" fmla="*/ 239456 h 467042"/>
              <a:gd name="connsiteX11" fmla="*/ 277279 w 608300"/>
              <a:gd name="connsiteY11" fmla="*/ 245979 h 467042"/>
              <a:gd name="connsiteX12" fmla="*/ 280873 w 608300"/>
              <a:gd name="connsiteY12" fmla="*/ 246632 h 467042"/>
              <a:gd name="connsiteX13" fmla="*/ 283159 w 608300"/>
              <a:gd name="connsiteY13" fmla="*/ 242718 h 467042"/>
              <a:gd name="connsiteX14" fmla="*/ 278749 w 608300"/>
              <a:gd name="connsiteY14" fmla="*/ 229997 h 467042"/>
              <a:gd name="connsiteX15" fmla="*/ 273686 w 608300"/>
              <a:gd name="connsiteY15" fmla="*/ 228040 h 467042"/>
              <a:gd name="connsiteX16" fmla="*/ 272870 w 608300"/>
              <a:gd name="connsiteY16" fmla="*/ 204393 h 467042"/>
              <a:gd name="connsiteX17" fmla="*/ 276953 w 608300"/>
              <a:gd name="connsiteY17" fmla="*/ 207329 h 467042"/>
              <a:gd name="connsiteX18" fmla="*/ 277116 w 608300"/>
              <a:gd name="connsiteY18" fmla="*/ 207492 h 467042"/>
              <a:gd name="connsiteX19" fmla="*/ 282506 w 608300"/>
              <a:gd name="connsiteY19" fmla="*/ 210428 h 467042"/>
              <a:gd name="connsiteX20" fmla="*/ 294919 w 608300"/>
              <a:gd name="connsiteY20" fmla="*/ 210754 h 467042"/>
              <a:gd name="connsiteX21" fmla="*/ 310598 w 608300"/>
              <a:gd name="connsiteY21" fmla="*/ 223637 h 467042"/>
              <a:gd name="connsiteX22" fmla="*/ 308475 w 608300"/>
              <a:gd name="connsiteY22" fmla="*/ 228693 h 467042"/>
              <a:gd name="connsiteX23" fmla="*/ 300798 w 608300"/>
              <a:gd name="connsiteY23" fmla="*/ 231465 h 467042"/>
              <a:gd name="connsiteX24" fmla="*/ 295082 w 608300"/>
              <a:gd name="connsiteY24" fmla="*/ 229182 h 467042"/>
              <a:gd name="connsiteX25" fmla="*/ 292469 w 608300"/>
              <a:gd name="connsiteY25" fmla="*/ 225757 h 467042"/>
              <a:gd name="connsiteX26" fmla="*/ 287079 w 608300"/>
              <a:gd name="connsiteY26" fmla="*/ 223474 h 467042"/>
              <a:gd name="connsiteX27" fmla="*/ 284302 w 608300"/>
              <a:gd name="connsiteY27" fmla="*/ 227877 h 467042"/>
              <a:gd name="connsiteX28" fmla="*/ 289529 w 608300"/>
              <a:gd name="connsiteY28" fmla="*/ 242392 h 467042"/>
              <a:gd name="connsiteX29" fmla="*/ 294919 w 608300"/>
              <a:gd name="connsiteY29" fmla="*/ 246306 h 467042"/>
              <a:gd name="connsiteX30" fmla="*/ 312394 w 608300"/>
              <a:gd name="connsiteY30" fmla="*/ 248099 h 467042"/>
              <a:gd name="connsiteX31" fmla="*/ 326440 w 608300"/>
              <a:gd name="connsiteY31" fmla="*/ 262614 h 467042"/>
              <a:gd name="connsiteX32" fmla="*/ 323174 w 608300"/>
              <a:gd name="connsiteY32" fmla="*/ 287728 h 467042"/>
              <a:gd name="connsiteX33" fmla="*/ 312884 w 608300"/>
              <a:gd name="connsiteY33" fmla="*/ 296372 h 467042"/>
              <a:gd name="connsiteX34" fmla="*/ 310598 w 608300"/>
              <a:gd name="connsiteY34" fmla="*/ 301916 h 467042"/>
              <a:gd name="connsiteX35" fmla="*/ 312068 w 608300"/>
              <a:gd name="connsiteY35" fmla="*/ 305994 h 467042"/>
              <a:gd name="connsiteX36" fmla="*/ 310598 w 608300"/>
              <a:gd name="connsiteY36" fmla="*/ 310886 h 467042"/>
              <a:gd name="connsiteX37" fmla="*/ 306351 w 608300"/>
              <a:gd name="connsiteY37" fmla="*/ 307951 h 467042"/>
              <a:gd name="connsiteX38" fmla="*/ 305045 w 608300"/>
              <a:gd name="connsiteY38" fmla="*/ 304200 h 467042"/>
              <a:gd name="connsiteX39" fmla="*/ 299655 w 608300"/>
              <a:gd name="connsiteY39" fmla="*/ 301101 h 467042"/>
              <a:gd name="connsiteX40" fmla="*/ 284629 w 608300"/>
              <a:gd name="connsiteY40" fmla="*/ 301264 h 467042"/>
              <a:gd name="connsiteX41" fmla="*/ 268297 w 608300"/>
              <a:gd name="connsiteY41" fmla="*/ 285771 h 467042"/>
              <a:gd name="connsiteX42" fmla="*/ 270583 w 608300"/>
              <a:gd name="connsiteY42" fmla="*/ 280553 h 467042"/>
              <a:gd name="connsiteX43" fmla="*/ 278749 w 608300"/>
              <a:gd name="connsiteY43" fmla="*/ 277780 h 467042"/>
              <a:gd name="connsiteX44" fmla="*/ 284466 w 608300"/>
              <a:gd name="connsiteY44" fmla="*/ 279900 h 467042"/>
              <a:gd name="connsiteX45" fmla="*/ 288386 w 608300"/>
              <a:gd name="connsiteY45" fmla="*/ 285445 h 467042"/>
              <a:gd name="connsiteX46" fmla="*/ 294919 w 608300"/>
              <a:gd name="connsiteY46" fmla="*/ 287565 h 467042"/>
              <a:gd name="connsiteX47" fmla="*/ 297695 w 608300"/>
              <a:gd name="connsiteY47" fmla="*/ 283488 h 467042"/>
              <a:gd name="connsiteX48" fmla="*/ 291652 w 608300"/>
              <a:gd name="connsiteY48" fmla="*/ 266202 h 467042"/>
              <a:gd name="connsiteX49" fmla="*/ 287569 w 608300"/>
              <a:gd name="connsiteY49" fmla="*/ 262451 h 467042"/>
              <a:gd name="connsiteX50" fmla="*/ 284956 w 608300"/>
              <a:gd name="connsiteY50" fmla="*/ 262614 h 467042"/>
              <a:gd name="connsiteX51" fmla="*/ 266010 w 608300"/>
              <a:gd name="connsiteY51" fmla="*/ 259189 h 467042"/>
              <a:gd name="connsiteX52" fmla="*/ 256374 w 608300"/>
              <a:gd name="connsiteY52" fmla="*/ 246632 h 467042"/>
              <a:gd name="connsiteX53" fmla="*/ 254741 w 608300"/>
              <a:gd name="connsiteY53" fmla="*/ 236194 h 467042"/>
              <a:gd name="connsiteX54" fmla="*/ 257027 w 608300"/>
              <a:gd name="connsiteY54" fmla="*/ 226736 h 467042"/>
              <a:gd name="connsiteX55" fmla="*/ 264213 w 608300"/>
              <a:gd name="connsiteY55" fmla="*/ 217766 h 467042"/>
              <a:gd name="connsiteX56" fmla="*/ 268950 w 608300"/>
              <a:gd name="connsiteY56" fmla="*/ 214994 h 467042"/>
              <a:gd name="connsiteX57" fmla="*/ 271400 w 608300"/>
              <a:gd name="connsiteY57" fmla="*/ 209286 h 467042"/>
              <a:gd name="connsiteX58" fmla="*/ 272870 w 608300"/>
              <a:gd name="connsiteY58" fmla="*/ 204393 h 467042"/>
              <a:gd name="connsiteX59" fmla="*/ 292330 w 608300"/>
              <a:gd name="connsiteY59" fmla="*/ 194276 h 467042"/>
              <a:gd name="connsiteX60" fmla="*/ 271094 w 608300"/>
              <a:gd name="connsiteY60" fmla="*/ 198028 h 467042"/>
              <a:gd name="connsiteX61" fmla="*/ 232378 w 608300"/>
              <a:gd name="connsiteY61" fmla="*/ 279105 h 467042"/>
              <a:gd name="connsiteX62" fmla="*/ 292330 w 608300"/>
              <a:gd name="connsiteY62" fmla="*/ 321356 h 467042"/>
              <a:gd name="connsiteX63" fmla="*/ 313730 w 608300"/>
              <a:gd name="connsiteY63" fmla="*/ 317767 h 467042"/>
              <a:gd name="connsiteX64" fmla="*/ 349832 w 608300"/>
              <a:gd name="connsiteY64" fmla="*/ 285140 h 467042"/>
              <a:gd name="connsiteX65" fmla="*/ 352283 w 608300"/>
              <a:gd name="connsiteY65" fmla="*/ 236527 h 467042"/>
              <a:gd name="connsiteX66" fmla="*/ 292330 w 608300"/>
              <a:gd name="connsiteY66" fmla="*/ 194276 h 467042"/>
              <a:gd name="connsiteX67" fmla="*/ 292330 w 608300"/>
              <a:gd name="connsiteY67" fmla="*/ 163117 h 467042"/>
              <a:gd name="connsiteX68" fmla="*/ 381851 w 608300"/>
              <a:gd name="connsiteY68" fmla="*/ 226250 h 467042"/>
              <a:gd name="connsiteX69" fmla="*/ 378093 w 608300"/>
              <a:gd name="connsiteY69" fmla="*/ 298517 h 467042"/>
              <a:gd name="connsiteX70" fmla="*/ 324022 w 608300"/>
              <a:gd name="connsiteY70" fmla="*/ 347131 h 467042"/>
              <a:gd name="connsiteX71" fmla="*/ 292330 w 608300"/>
              <a:gd name="connsiteY71" fmla="*/ 352514 h 467042"/>
              <a:gd name="connsiteX72" fmla="*/ 202974 w 608300"/>
              <a:gd name="connsiteY72" fmla="*/ 289545 h 467042"/>
              <a:gd name="connsiteX73" fmla="*/ 260802 w 608300"/>
              <a:gd name="connsiteY73" fmla="*/ 168501 h 467042"/>
              <a:gd name="connsiteX74" fmla="*/ 292330 w 608300"/>
              <a:gd name="connsiteY74" fmla="*/ 163117 h 467042"/>
              <a:gd name="connsiteX75" fmla="*/ 482003 w 608300"/>
              <a:gd name="connsiteY75" fmla="*/ 84130 h 467042"/>
              <a:gd name="connsiteX76" fmla="*/ 35649 w 608300"/>
              <a:gd name="connsiteY76" fmla="*/ 242222 h 467042"/>
              <a:gd name="connsiteX77" fmla="*/ 102798 w 608300"/>
              <a:gd name="connsiteY77" fmla="*/ 431476 h 467042"/>
              <a:gd name="connsiteX78" fmla="*/ 549152 w 608300"/>
              <a:gd name="connsiteY78" fmla="*/ 273547 h 467042"/>
              <a:gd name="connsiteX79" fmla="*/ 486251 w 608300"/>
              <a:gd name="connsiteY79" fmla="*/ 49542 h 467042"/>
              <a:gd name="connsiteX80" fmla="*/ 498177 w 608300"/>
              <a:gd name="connsiteY80" fmla="*/ 50195 h 467042"/>
              <a:gd name="connsiteX81" fmla="*/ 506183 w 608300"/>
              <a:gd name="connsiteY81" fmla="*/ 59005 h 467042"/>
              <a:gd name="connsiteX82" fmla="*/ 583788 w 608300"/>
              <a:gd name="connsiteY82" fmla="*/ 277789 h 467042"/>
              <a:gd name="connsiteX83" fmla="*/ 574312 w 608300"/>
              <a:gd name="connsiteY83" fmla="*/ 297693 h 467042"/>
              <a:gd name="connsiteX84" fmla="*/ 98550 w 608300"/>
              <a:gd name="connsiteY84" fmla="*/ 466063 h 467042"/>
              <a:gd name="connsiteX85" fmla="*/ 93322 w 608300"/>
              <a:gd name="connsiteY85" fmla="*/ 467042 h 467042"/>
              <a:gd name="connsiteX86" fmla="*/ 86624 w 608300"/>
              <a:gd name="connsiteY86" fmla="*/ 465574 h 467042"/>
              <a:gd name="connsiteX87" fmla="*/ 78618 w 608300"/>
              <a:gd name="connsiteY87" fmla="*/ 456601 h 467042"/>
              <a:gd name="connsiteX88" fmla="*/ 849 w 608300"/>
              <a:gd name="connsiteY88" fmla="*/ 237817 h 467042"/>
              <a:gd name="connsiteX89" fmla="*/ 10489 w 608300"/>
              <a:gd name="connsiteY89" fmla="*/ 217913 h 467042"/>
              <a:gd name="connsiteX90" fmla="*/ 509924 w 608300"/>
              <a:gd name="connsiteY90" fmla="*/ 931 h 467042"/>
              <a:gd name="connsiteX91" fmla="*/ 529854 w 608300"/>
              <a:gd name="connsiteY91" fmla="*/ 10394 h 467042"/>
              <a:gd name="connsiteX92" fmla="*/ 607450 w 608300"/>
              <a:gd name="connsiteY92" fmla="*/ 229191 h 467042"/>
              <a:gd name="connsiteX93" fmla="*/ 597975 w 608300"/>
              <a:gd name="connsiteY93" fmla="*/ 249096 h 467042"/>
              <a:gd name="connsiteX94" fmla="*/ 592748 w 608300"/>
              <a:gd name="connsiteY94" fmla="*/ 249912 h 467042"/>
              <a:gd name="connsiteX95" fmla="*/ 578045 w 608300"/>
              <a:gd name="connsiteY95" fmla="*/ 239633 h 467042"/>
              <a:gd name="connsiteX96" fmla="*/ 505513 w 608300"/>
              <a:gd name="connsiteY96" fmla="*/ 35520 h 467042"/>
              <a:gd name="connsiteX97" fmla="*/ 44511 w 608300"/>
              <a:gd name="connsiteY97" fmla="*/ 198843 h 467042"/>
              <a:gd name="connsiteX98" fmla="*/ 39284 w 608300"/>
              <a:gd name="connsiteY98" fmla="*/ 199659 h 467042"/>
              <a:gd name="connsiteX99" fmla="*/ 24581 w 608300"/>
              <a:gd name="connsiteY99" fmla="*/ 189217 h 467042"/>
              <a:gd name="connsiteX100" fmla="*/ 34056 w 608300"/>
              <a:gd name="connsiteY100" fmla="*/ 169312 h 46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608300" h="467042">
                <a:moveTo>
                  <a:pt x="300635" y="262614"/>
                </a:moveTo>
                <a:cubicBezTo>
                  <a:pt x="298348" y="262288"/>
                  <a:pt x="297205" y="264081"/>
                  <a:pt x="297858" y="266202"/>
                </a:cubicBezTo>
                <a:lnTo>
                  <a:pt x="303248" y="281205"/>
                </a:lnTo>
                <a:cubicBezTo>
                  <a:pt x="304065" y="283325"/>
                  <a:pt x="306188" y="284467"/>
                  <a:pt x="307821" y="283162"/>
                </a:cubicBezTo>
                <a:cubicBezTo>
                  <a:pt x="309128" y="282347"/>
                  <a:pt x="309945" y="281531"/>
                  <a:pt x="310598" y="280716"/>
                </a:cubicBezTo>
                <a:cubicBezTo>
                  <a:pt x="312394" y="278107"/>
                  <a:pt x="312394" y="274519"/>
                  <a:pt x="310925" y="270116"/>
                </a:cubicBezTo>
                <a:cubicBezTo>
                  <a:pt x="309618" y="266691"/>
                  <a:pt x="307658" y="264571"/>
                  <a:pt x="304718" y="263429"/>
                </a:cubicBezTo>
                <a:cubicBezTo>
                  <a:pt x="303575" y="262940"/>
                  <a:pt x="302268" y="262777"/>
                  <a:pt x="300635" y="262614"/>
                </a:cubicBezTo>
                <a:close/>
                <a:moveTo>
                  <a:pt x="273686" y="228040"/>
                </a:moveTo>
                <a:cubicBezTo>
                  <a:pt x="272380" y="229019"/>
                  <a:pt x="271400" y="230160"/>
                  <a:pt x="270746" y="231628"/>
                </a:cubicBezTo>
                <a:cubicBezTo>
                  <a:pt x="269767" y="233911"/>
                  <a:pt x="269767" y="236521"/>
                  <a:pt x="270910" y="239456"/>
                </a:cubicBezTo>
                <a:cubicBezTo>
                  <a:pt x="272053" y="242718"/>
                  <a:pt x="274176" y="245001"/>
                  <a:pt x="277279" y="245979"/>
                </a:cubicBezTo>
                <a:cubicBezTo>
                  <a:pt x="278259" y="246306"/>
                  <a:pt x="279403" y="246469"/>
                  <a:pt x="280873" y="246632"/>
                </a:cubicBezTo>
                <a:cubicBezTo>
                  <a:pt x="282996" y="246795"/>
                  <a:pt x="283976" y="244838"/>
                  <a:pt x="283159" y="242718"/>
                </a:cubicBezTo>
                <a:lnTo>
                  <a:pt x="278749" y="229997"/>
                </a:lnTo>
                <a:cubicBezTo>
                  <a:pt x="277933" y="227877"/>
                  <a:pt x="275483" y="226736"/>
                  <a:pt x="273686" y="228040"/>
                </a:cubicBezTo>
                <a:close/>
                <a:moveTo>
                  <a:pt x="272870" y="204393"/>
                </a:moveTo>
                <a:cubicBezTo>
                  <a:pt x="274340" y="203904"/>
                  <a:pt x="276300" y="205209"/>
                  <a:pt x="276953" y="207329"/>
                </a:cubicBezTo>
                <a:lnTo>
                  <a:pt x="277116" y="207492"/>
                </a:lnTo>
                <a:cubicBezTo>
                  <a:pt x="277769" y="209612"/>
                  <a:pt x="280219" y="210754"/>
                  <a:pt x="282506" y="210428"/>
                </a:cubicBezTo>
                <a:cubicBezTo>
                  <a:pt x="287242" y="209612"/>
                  <a:pt x="291325" y="209612"/>
                  <a:pt x="294919" y="210754"/>
                </a:cubicBezTo>
                <a:cubicBezTo>
                  <a:pt x="301778" y="212221"/>
                  <a:pt x="307005" y="216625"/>
                  <a:pt x="310598" y="223637"/>
                </a:cubicBezTo>
                <a:cubicBezTo>
                  <a:pt x="311741" y="225594"/>
                  <a:pt x="310598" y="227877"/>
                  <a:pt x="308475" y="228693"/>
                </a:cubicBezTo>
                <a:lnTo>
                  <a:pt x="300798" y="231465"/>
                </a:lnTo>
                <a:cubicBezTo>
                  <a:pt x="298675" y="232117"/>
                  <a:pt x="296225" y="231139"/>
                  <a:pt x="295082" y="229182"/>
                </a:cubicBezTo>
                <a:cubicBezTo>
                  <a:pt x="294265" y="227714"/>
                  <a:pt x="293285" y="226573"/>
                  <a:pt x="292469" y="225757"/>
                </a:cubicBezTo>
                <a:cubicBezTo>
                  <a:pt x="290999" y="224453"/>
                  <a:pt x="289202" y="223637"/>
                  <a:pt x="287079" y="223474"/>
                </a:cubicBezTo>
                <a:cubicBezTo>
                  <a:pt x="284792" y="223474"/>
                  <a:pt x="283649" y="225757"/>
                  <a:pt x="284302" y="227877"/>
                </a:cubicBezTo>
                <a:lnTo>
                  <a:pt x="289529" y="242392"/>
                </a:lnTo>
                <a:cubicBezTo>
                  <a:pt x="290182" y="244512"/>
                  <a:pt x="292632" y="246306"/>
                  <a:pt x="294919" y="246306"/>
                </a:cubicBezTo>
                <a:cubicBezTo>
                  <a:pt x="303085" y="246306"/>
                  <a:pt x="308965" y="246958"/>
                  <a:pt x="312394" y="248099"/>
                </a:cubicBezTo>
                <a:cubicBezTo>
                  <a:pt x="319091" y="250383"/>
                  <a:pt x="323827" y="255275"/>
                  <a:pt x="326440" y="262614"/>
                </a:cubicBezTo>
                <a:cubicBezTo>
                  <a:pt x="329870" y="272399"/>
                  <a:pt x="328890" y="280879"/>
                  <a:pt x="323174" y="287728"/>
                </a:cubicBezTo>
                <a:cubicBezTo>
                  <a:pt x="320561" y="291153"/>
                  <a:pt x="317131" y="293925"/>
                  <a:pt x="312884" y="296372"/>
                </a:cubicBezTo>
                <a:cubicBezTo>
                  <a:pt x="310925" y="297350"/>
                  <a:pt x="309945" y="299796"/>
                  <a:pt x="310598" y="301916"/>
                </a:cubicBezTo>
                <a:lnTo>
                  <a:pt x="312068" y="305994"/>
                </a:lnTo>
                <a:cubicBezTo>
                  <a:pt x="312884" y="308114"/>
                  <a:pt x="312231" y="310234"/>
                  <a:pt x="310598" y="310886"/>
                </a:cubicBezTo>
                <a:cubicBezTo>
                  <a:pt x="308965" y="311375"/>
                  <a:pt x="307168" y="310071"/>
                  <a:pt x="306351" y="307951"/>
                </a:cubicBezTo>
                <a:lnTo>
                  <a:pt x="305045" y="304200"/>
                </a:lnTo>
                <a:cubicBezTo>
                  <a:pt x="304228" y="301916"/>
                  <a:pt x="301778" y="300612"/>
                  <a:pt x="299655" y="301101"/>
                </a:cubicBezTo>
                <a:cubicBezTo>
                  <a:pt x="293449" y="302243"/>
                  <a:pt x="288549" y="302243"/>
                  <a:pt x="284629" y="301264"/>
                </a:cubicBezTo>
                <a:cubicBezTo>
                  <a:pt x="277443" y="299470"/>
                  <a:pt x="272053" y="294252"/>
                  <a:pt x="268297" y="285771"/>
                </a:cubicBezTo>
                <a:cubicBezTo>
                  <a:pt x="267317" y="283651"/>
                  <a:pt x="268460" y="281368"/>
                  <a:pt x="270583" y="280553"/>
                </a:cubicBezTo>
                <a:lnTo>
                  <a:pt x="278749" y="277780"/>
                </a:lnTo>
                <a:cubicBezTo>
                  <a:pt x="280873" y="276965"/>
                  <a:pt x="283323" y="277943"/>
                  <a:pt x="284466" y="279900"/>
                </a:cubicBezTo>
                <a:cubicBezTo>
                  <a:pt x="285936" y="282673"/>
                  <a:pt x="287242" y="284467"/>
                  <a:pt x="288386" y="285445"/>
                </a:cubicBezTo>
                <a:cubicBezTo>
                  <a:pt x="290019" y="286750"/>
                  <a:pt x="292142" y="287565"/>
                  <a:pt x="294919" y="287565"/>
                </a:cubicBezTo>
                <a:cubicBezTo>
                  <a:pt x="297205" y="287728"/>
                  <a:pt x="298512" y="285608"/>
                  <a:pt x="297695" y="283488"/>
                </a:cubicBezTo>
                <a:lnTo>
                  <a:pt x="291652" y="266202"/>
                </a:lnTo>
                <a:cubicBezTo>
                  <a:pt x="290835" y="264081"/>
                  <a:pt x="289039" y="262451"/>
                  <a:pt x="287569" y="262451"/>
                </a:cubicBezTo>
                <a:lnTo>
                  <a:pt x="284956" y="262614"/>
                </a:lnTo>
                <a:cubicBezTo>
                  <a:pt x="276790" y="263103"/>
                  <a:pt x="270420" y="261961"/>
                  <a:pt x="266010" y="259189"/>
                </a:cubicBezTo>
                <a:cubicBezTo>
                  <a:pt x="261600" y="256254"/>
                  <a:pt x="258334" y="252177"/>
                  <a:pt x="256374" y="246632"/>
                </a:cubicBezTo>
                <a:cubicBezTo>
                  <a:pt x="255231" y="243044"/>
                  <a:pt x="254577" y="239619"/>
                  <a:pt x="254741" y="236194"/>
                </a:cubicBezTo>
                <a:cubicBezTo>
                  <a:pt x="254904" y="232770"/>
                  <a:pt x="255557" y="229671"/>
                  <a:pt x="257027" y="226736"/>
                </a:cubicBezTo>
                <a:cubicBezTo>
                  <a:pt x="258824" y="223148"/>
                  <a:pt x="261110" y="220049"/>
                  <a:pt x="264213" y="217766"/>
                </a:cubicBezTo>
                <a:cubicBezTo>
                  <a:pt x="265357" y="216951"/>
                  <a:pt x="266990" y="215972"/>
                  <a:pt x="268950" y="214994"/>
                </a:cubicBezTo>
                <a:cubicBezTo>
                  <a:pt x="271073" y="213852"/>
                  <a:pt x="272053" y="211406"/>
                  <a:pt x="271400" y="209286"/>
                </a:cubicBezTo>
                <a:cubicBezTo>
                  <a:pt x="270583" y="207166"/>
                  <a:pt x="271236" y="205046"/>
                  <a:pt x="272870" y="204393"/>
                </a:cubicBezTo>
                <a:close/>
                <a:moveTo>
                  <a:pt x="292330" y="194276"/>
                </a:moveTo>
                <a:cubicBezTo>
                  <a:pt x="285143" y="194276"/>
                  <a:pt x="278118" y="195581"/>
                  <a:pt x="271094" y="198028"/>
                </a:cubicBezTo>
                <a:cubicBezTo>
                  <a:pt x="238096" y="209610"/>
                  <a:pt x="220780" y="245989"/>
                  <a:pt x="232378" y="279105"/>
                </a:cubicBezTo>
                <a:cubicBezTo>
                  <a:pt x="241363" y="304390"/>
                  <a:pt x="265540" y="321356"/>
                  <a:pt x="292330" y="321356"/>
                </a:cubicBezTo>
                <a:cubicBezTo>
                  <a:pt x="299682" y="321356"/>
                  <a:pt x="306706" y="320214"/>
                  <a:pt x="313730" y="317767"/>
                </a:cubicBezTo>
                <a:cubicBezTo>
                  <a:pt x="329739" y="312057"/>
                  <a:pt x="342481" y="300475"/>
                  <a:pt x="349832" y="285140"/>
                </a:cubicBezTo>
                <a:cubicBezTo>
                  <a:pt x="357184" y="269806"/>
                  <a:pt x="358000" y="252677"/>
                  <a:pt x="352283" y="236527"/>
                </a:cubicBezTo>
                <a:cubicBezTo>
                  <a:pt x="343298" y="211241"/>
                  <a:pt x="319284" y="194276"/>
                  <a:pt x="292330" y="194276"/>
                </a:cubicBezTo>
                <a:close/>
                <a:moveTo>
                  <a:pt x="292330" y="163117"/>
                </a:moveTo>
                <a:cubicBezTo>
                  <a:pt x="332516" y="163117"/>
                  <a:pt x="368455" y="188403"/>
                  <a:pt x="381851" y="226250"/>
                </a:cubicBezTo>
                <a:cubicBezTo>
                  <a:pt x="390345" y="250067"/>
                  <a:pt x="388875" y="275679"/>
                  <a:pt x="378093" y="298517"/>
                </a:cubicBezTo>
                <a:cubicBezTo>
                  <a:pt x="367148" y="321356"/>
                  <a:pt x="348036" y="338648"/>
                  <a:pt x="324022" y="347131"/>
                </a:cubicBezTo>
                <a:cubicBezTo>
                  <a:pt x="313894" y="350720"/>
                  <a:pt x="303112" y="352514"/>
                  <a:pt x="292330" y="352514"/>
                </a:cubicBezTo>
                <a:cubicBezTo>
                  <a:pt x="252308" y="352514"/>
                  <a:pt x="216369" y="327229"/>
                  <a:pt x="202974" y="289545"/>
                </a:cubicBezTo>
                <a:cubicBezTo>
                  <a:pt x="185494" y="240279"/>
                  <a:pt x="211468" y="185956"/>
                  <a:pt x="260802" y="168501"/>
                </a:cubicBezTo>
                <a:cubicBezTo>
                  <a:pt x="270931" y="164912"/>
                  <a:pt x="281549" y="163117"/>
                  <a:pt x="292330" y="163117"/>
                </a:cubicBezTo>
                <a:close/>
                <a:moveTo>
                  <a:pt x="482003" y="84130"/>
                </a:moveTo>
                <a:lnTo>
                  <a:pt x="35649" y="242222"/>
                </a:lnTo>
                <a:lnTo>
                  <a:pt x="102798" y="431476"/>
                </a:lnTo>
                <a:lnTo>
                  <a:pt x="549152" y="273547"/>
                </a:lnTo>
                <a:close/>
                <a:moveTo>
                  <a:pt x="486251" y="49542"/>
                </a:moveTo>
                <a:cubicBezTo>
                  <a:pt x="490172" y="48237"/>
                  <a:pt x="494420" y="48400"/>
                  <a:pt x="498177" y="50195"/>
                </a:cubicBezTo>
                <a:cubicBezTo>
                  <a:pt x="501935" y="51989"/>
                  <a:pt x="504876" y="55089"/>
                  <a:pt x="506183" y="59005"/>
                </a:cubicBezTo>
                <a:lnTo>
                  <a:pt x="583788" y="277789"/>
                </a:lnTo>
                <a:cubicBezTo>
                  <a:pt x="586729" y="285946"/>
                  <a:pt x="582481" y="294756"/>
                  <a:pt x="574312" y="297693"/>
                </a:cubicBezTo>
                <a:lnTo>
                  <a:pt x="98550" y="466063"/>
                </a:lnTo>
                <a:cubicBezTo>
                  <a:pt x="96753" y="466716"/>
                  <a:pt x="95119" y="467042"/>
                  <a:pt x="93322" y="467042"/>
                </a:cubicBezTo>
                <a:cubicBezTo>
                  <a:pt x="91035" y="467042"/>
                  <a:pt x="88747" y="466553"/>
                  <a:pt x="86624" y="465574"/>
                </a:cubicBezTo>
                <a:cubicBezTo>
                  <a:pt x="82866" y="463779"/>
                  <a:pt x="79925" y="460516"/>
                  <a:pt x="78618" y="456601"/>
                </a:cubicBezTo>
                <a:lnTo>
                  <a:pt x="849" y="237817"/>
                </a:lnTo>
                <a:cubicBezTo>
                  <a:pt x="-1928" y="229823"/>
                  <a:pt x="2320" y="220850"/>
                  <a:pt x="10489" y="217913"/>
                </a:cubicBezTo>
                <a:close/>
                <a:moveTo>
                  <a:pt x="509924" y="931"/>
                </a:moveTo>
                <a:cubicBezTo>
                  <a:pt x="517929" y="-2006"/>
                  <a:pt x="526914" y="2236"/>
                  <a:pt x="529854" y="10394"/>
                </a:cubicBezTo>
                <a:lnTo>
                  <a:pt x="607450" y="229191"/>
                </a:lnTo>
                <a:cubicBezTo>
                  <a:pt x="610227" y="237186"/>
                  <a:pt x="605980" y="246160"/>
                  <a:pt x="597975" y="249096"/>
                </a:cubicBezTo>
                <a:cubicBezTo>
                  <a:pt x="596178" y="249749"/>
                  <a:pt x="594381" y="249912"/>
                  <a:pt x="592748" y="249912"/>
                </a:cubicBezTo>
                <a:cubicBezTo>
                  <a:pt x="586213" y="249912"/>
                  <a:pt x="580332" y="245996"/>
                  <a:pt x="578045" y="239633"/>
                </a:cubicBezTo>
                <a:lnTo>
                  <a:pt x="505513" y="35520"/>
                </a:lnTo>
                <a:lnTo>
                  <a:pt x="44511" y="198843"/>
                </a:lnTo>
                <a:cubicBezTo>
                  <a:pt x="42714" y="199333"/>
                  <a:pt x="41081" y="199659"/>
                  <a:pt x="39284" y="199659"/>
                </a:cubicBezTo>
                <a:cubicBezTo>
                  <a:pt x="32913" y="199659"/>
                  <a:pt x="26868" y="195743"/>
                  <a:pt x="24581" y="189217"/>
                </a:cubicBezTo>
                <a:cubicBezTo>
                  <a:pt x="21641" y="181222"/>
                  <a:pt x="25888" y="172248"/>
                  <a:pt x="34056" y="169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9" name="big-heart_77483"/>
          <p:cNvSpPr>
            <a:spLocks noChangeAspect="1"/>
          </p:cNvSpPr>
          <p:nvPr/>
        </p:nvSpPr>
        <p:spPr bwMode="auto">
          <a:xfrm>
            <a:off x="9456672" y="4885719"/>
            <a:ext cx="336579" cy="336070"/>
          </a:xfrm>
          <a:custGeom>
            <a:avLst/>
            <a:gdLst>
              <a:gd name="connsiteX0" fmla="*/ 309263 w 606439"/>
              <a:gd name="connsiteY0" fmla="*/ 306068 h 605522"/>
              <a:gd name="connsiteX1" fmla="*/ 293894 w 606439"/>
              <a:gd name="connsiteY1" fmla="*/ 322586 h 605522"/>
              <a:gd name="connsiteX2" fmla="*/ 310436 w 606439"/>
              <a:gd name="connsiteY2" fmla="*/ 337933 h 605522"/>
              <a:gd name="connsiteX3" fmla="*/ 325805 w 606439"/>
              <a:gd name="connsiteY3" fmla="*/ 321415 h 605522"/>
              <a:gd name="connsiteX4" fmla="*/ 309263 w 606439"/>
              <a:gd name="connsiteY4" fmla="*/ 306068 h 605522"/>
              <a:gd name="connsiteX5" fmla="*/ 40594 w 606439"/>
              <a:gd name="connsiteY5" fmla="*/ 245205 h 605522"/>
              <a:gd name="connsiteX6" fmla="*/ 52669 w 606439"/>
              <a:gd name="connsiteY6" fmla="*/ 247005 h 605522"/>
              <a:gd name="connsiteX7" fmla="*/ 59935 w 606439"/>
              <a:gd name="connsiteY7" fmla="*/ 256605 h 605522"/>
              <a:gd name="connsiteX8" fmla="*/ 60069 w 606439"/>
              <a:gd name="connsiteY8" fmla="*/ 256782 h 605522"/>
              <a:gd name="connsiteX9" fmla="*/ 58353 w 606439"/>
              <a:gd name="connsiteY9" fmla="*/ 268980 h 605522"/>
              <a:gd name="connsiteX10" fmla="*/ 48456 w 606439"/>
              <a:gd name="connsiteY10" fmla="*/ 276344 h 605522"/>
              <a:gd name="connsiteX11" fmla="*/ 38313 w 606439"/>
              <a:gd name="connsiteY11" fmla="*/ 274843 h 605522"/>
              <a:gd name="connsiteX12" fmla="*/ 36297 w 606439"/>
              <a:gd name="connsiteY12" fmla="*/ 274544 h 605522"/>
              <a:gd name="connsiteX13" fmla="*/ 28979 w 606439"/>
              <a:gd name="connsiteY13" fmla="*/ 264748 h 605522"/>
              <a:gd name="connsiteX14" fmla="*/ 30692 w 606439"/>
              <a:gd name="connsiteY14" fmla="*/ 252608 h 605522"/>
              <a:gd name="connsiteX15" fmla="*/ 40594 w 606439"/>
              <a:gd name="connsiteY15" fmla="*/ 245185 h 605522"/>
              <a:gd name="connsiteX16" fmla="*/ 30695 w 606439"/>
              <a:gd name="connsiteY16" fmla="*/ 252594 h 605522"/>
              <a:gd name="connsiteX17" fmla="*/ 30692 w 606439"/>
              <a:gd name="connsiteY17" fmla="*/ 252608 h 605522"/>
              <a:gd name="connsiteX18" fmla="*/ 30691 w 606439"/>
              <a:gd name="connsiteY18" fmla="*/ 252610 h 605522"/>
              <a:gd name="connsiteX19" fmla="*/ 28974 w 606439"/>
              <a:gd name="connsiteY19" fmla="*/ 264755 h 605522"/>
              <a:gd name="connsiteX20" fmla="*/ 36296 w 606439"/>
              <a:gd name="connsiteY20" fmla="*/ 274544 h 605522"/>
              <a:gd name="connsiteX21" fmla="*/ 38313 w 606439"/>
              <a:gd name="connsiteY21" fmla="*/ 274843 h 605522"/>
              <a:gd name="connsiteX22" fmla="*/ 48454 w 606439"/>
              <a:gd name="connsiteY22" fmla="*/ 276345 h 605522"/>
              <a:gd name="connsiteX23" fmla="*/ 48456 w 606439"/>
              <a:gd name="connsiteY23" fmla="*/ 276344 h 605522"/>
              <a:gd name="connsiteX24" fmla="*/ 48459 w 606439"/>
              <a:gd name="connsiteY24" fmla="*/ 276344 h 605522"/>
              <a:gd name="connsiteX25" fmla="*/ 60079 w 606439"/>
              <a:gd name="connsiteY25" fmla="*/ 256795 h 605522"/>
              <a:gd name="connsiteX26" fmla="*/ 59935 w 606439"/>
              <a:gd name="connsiteY26" fmla="*/ 256605 h 605522"/>
              <a:gd name="connsiteX27" fmla="*/ 52663 w 606439"/>
              <a:gd name="connsiteY27" fmla="*/ 246986 h 605522"/>
              <a:gd name="connsiteX28" fmla="*/ 40594 w 606439"/>
              <a:gd name="connsiteY28" fmla="*/ 245185 h 605522"/>
              <a:gd name="connsiteX29" fmla="*/ 435733 w 606439"/>
              <a:gd name="connsiteY29" fmla="*/ 181800 h 605522"/>
              <a:gd name="connsiteX30" fmla="*/ 446058 w 606439"/>
              <a:gd name="connsiteY30" fmla="*/ 186106 h 605522"/>
              <a:gd name="connsiteX31" fmla="*/ 446058 w 606439"/>
              <a:gd name="connsiteY31" fmla="*/ 206607 h 605522"/>
              <a:gd name="connsiteX32" fmla="*/ 340705 w 606439"/>
              <a:gd name="connsiteY32" fmla="*/ 346251 h 605522"/>
              <a:gd name="connsiteX33" fmla="*/ 340470 w 606439"/>
              <a:gd name="connsiteY33" fmla="*/ 346016 h 605522"/>
              <a:gd name="connsiteX34" fmla="*/ 335895 w 606439"/>
              <a:gd name="connsiteY34" fmla="*/ 351640 h 605522"/>
              <a:gd name="connsiteX35" fmla="*/ 280285 w 606439"/>
              <a:gd name="connsiteY35" fmla="*/ 351640 h 605522"/>
              <a:gd name="connsiteX36" fmla="*/ 269492 w 606439"/>
              <a:gd name="connsiteY36" fmla="*/ 316846 h 605522"/>
              <a:gd name="connsiteX37" fmla="*/ 208251 w 606439"/>
              <a:gd name="connsiteY37" fmla="*/ 241401 h 605522"/>
              <a:gd name="connsiteX38" fmla="*/ 207665 w 606439"/>
              <a:gd name="connsiteY38" fmla="*/ 226874 h 605522"/>
              <a:gd name="connsiteX39" fmla="*/ 222212 w 606439"/>
              <a:gd name="connsiteY39" fmla="*/ 226405 h 605522"/>
              <a:gd name="connsiteX40" fmla="*/ 299878 w 606439"/>
              <a:gd name="connsiteY40" fmla="*/ 280529 h 605522"/>
              <a:gd name="connsiteX41" fmla="*/ 425409 w 606439"/>
              <a:gd name="connsiteY41" fmla="*/ 186106 h 605522"/>
              <a:gd name="connsiteX42" fmla="*/ 435733 w 606439"/>
              <a:gd name="connsiteY42" fmla="*/ 181800 h 605522"/>
              <a:gd name="connsiteX43" fmla="*/ 303278 w 606439"/>
              <a:gd name="connsiteY43" fmla="*/ 74972 h 605522"/>
              <a:gd name="connsiteX44" fmla="*/ 78841 w 606439"/>
              <a:gd name="connsiteY44" fmla="*/ 299071 h 605522"/>
              <a:gd name="connsiteX45" fmla="*/ 303278 w 606439"/>
              <a:gd name="connsiteY45" fmla="*/ 523169 h 605522"/>
              <a:gd name="connsiteX46" fmla="*/ 527598 w 606439"/>
              <a:gd name="connsiteY46" fmla="*/ 299071 h 605522"/>
              <a:gd name="connsiteX47" fmla="*/ 303278 w 606439"/>
              <a:gd name="connsiteY47" fmla="*/ 74972 h 605522"/>
              <a:gd name="connsiteX48" fmla="*/ 303278 w 606439"/>
              <a:gd name="connsiteY48" fmla="*/ 0 h 605522"/>
              <a:gd name="connsiteX49" fmla="*/ 496977 w 606439"/>
              <a:gd name="connsiteY49" fmla="*/ 70052 h 605522"/>
              <a:gd name="connsiteX50" fmla="*/ 510235 w 606439"/>
              <a:gd name="connsiteY50" fmla="*/ 56815 h 605522"/>
              <a:gd name="connsiteX51" fmla="*/ 505190 w 606439"/>
              <a:gd name="connsiteY51" fmla="*/ 51778 h 605522"/>
              <a:gd name="connsiteX52" fmla="*/ 505190 w 606439"/>
              <a:gd name="connsiteY52" fmla="*/ 36432 h 605522"/>
              <a:gd name="connsiteX53" fmla="*/ 524431 w 606439"/>
              <a:gd name="connsiteY53" fmla="*/ 17220 h 605522"/>
              <a:gd name="connsiteX54" fmla="*/ 539917 w 606439"/>
              <a:gd name="connsiteY54" fmla="*/ 17220 h 605522"/>
              <a:gd name="connsiteX55" fmla="*/ 585673 w 606439"/>
              <a:gd name="connsiteY55" fmla="*/ 63024 h 605522"/>
              <a:gd name="connsiteX56" fmla="*/ 585908 w 606439"/>
              <a:gd name="connsiteY56" fmla="*/ 63141 h 605522"/>
              <a:gd name="connsiteX57" fmla="*/ 585908 w 606439"/>
              <a:gd name="connsiteY57" fmla="*/ 78487 h 605522"/>
              <a:gd name="connsiteX58" fmla="*/ 566549 w 606439"/>
              <a:gd name="connsiteY58" fmla="*/ 97699 h 605522"/>
              <a:gd name="connsiteX59" fmla="*/ 551180 w 606439"/>
              <a:gd name="connsiteY59" fmla="*/ 97699 h 605522"/>
              <a:gd name="connsiteX60" fmla="*/ 546135 w 606439"/>
              <a:gd name="connsiteY60" fmla="*/ 92661 h 605522"/>
              <a:gd name="connsiteX61" fmla="*/ 533113 w 606439"/>
              <a:gd name="connsiteY61" fmla="*/ 105664 h 605522"/>
              <a:gd name="connsiteX62" fmla="*/ 606439 w 606439"/>
              <a:gd name="connsiteY62" fmla="*/ 302703 h 605522"/>
              <a:gd name="connsiteX63" fmla="*/ 303278 w 606439"/>
              <a:gd name="connsiteY63" fmla="*/ 605522 h 605522"/>
              <a:gd name="connsiteX64" fmla="*/ 0 w 606439"/>
              <a:gd name="connsiteY64" fmla="*/ 302703 h 605522"/>
              <a:gd name="connsiteX65" fmla="*/ 73326 w 606439"/>
              <a:gd name="connsiteY65" fmla="*/ 105664 h 605522"/>
              <a:gd name="connsiteX66" fmla="*/ 60304 w 606439"/>
              <a:gd name="connsiteY66" fmla="*/ 92544 h 605522"/>
              <a:gd name="connsiteX67" fmla="*/ 55259 w 606439"/>
              <a:gd name="connsiteY67" fmla="*/ 97699 h 605522"/>
              <a:gd name="connsiteX68" fmla="*/ 39890 w 606439"/>
              <a:gd name="connsiteY68" fmla="*/ 97699 h 605522"/>
              <a:gd name="connsiteX69" fmla="*/ 20649 w 606439"/>
              <a:gd name="connsiteY69" fmla="*/ 78487 h 605522"/>
              <a:gd name="connsiteX70" fmla="*/ 20649 w 606439"/>
              <a:gd name="connsiteY70" fmla="*/ 63141 h 605522"/>
              <a:gd name="connsiteX71" fmla="*/ 20766 w 606439"/>
              <a:gd name="connsiteY71" fmla="*/ 63024 h 605522"/>
              <a:gd name="connsiteX72" fmla="*/ 66522 w 606439"/>
              <a:gd name="connsiteY72" fmla="*/ 17220 h 605522"/>
              <a:gd name="connsiteX73" fmla="*/ 81891 w 606439"/>
              <a:gd name="connsiteY73" fmla="*/ 17220 h 605522"/>
              <a:gd name="connsiteX74" fmla="*/ 101249 w 606439"/>
              <a:gd name="connsiteY74" fmla="*/ 36432 h 605522"/>
              <a:gd name="connsiteX75" fmla="*/ 101249 w 606439"/>
              <a:gd name="connsiteY75" fmla="*/ 51778 h 605522"/>
              <a:gd name="connsiteX76" fmla="*/ 96204 w 606439"/>
              <a:gd name="connsiteY76" fmla="*/ 56815 h 605522"/>
              <a:gd name="connsiteX77" fmla="*/ 109462 w 606439"/>
              <a:gd name="connsiteY77" fmla="*/ 69935 h 605522"/>
              <a:gd name="connsiteX78" fmla="*/ 303278 w 606439"/>
              <a:gd name="connsiteY78" fmla="*/ 0 h 60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06439" h="605522">
                <a:moveTo>
                  <a:pt x="309263" y="306068"/>
                </a:moveTo>
                <a:cubicBezTo>
                  <a:pt x="300464" y="306302"/>
                  <a:pt x="293542" y="313683"/>
                  <a:pt x="293894" y="322586"/>
                </a:cubicBezTo>
                <a:cubicBezTo>
                  <a:pt x="294246" y="331373"/>
                  <a:pt x="301637" y="338284"/>
                  <a:pt x="310436" y="337933"/>
                </a:cubicBezTo>
                <a:cubicBezTo>
                  <a:pt x="319235" y="337582"/>
                  <a:pt x="326157" y="330201"/>
                  <a:pt x="325805" y="321415"/>
                </a:cubicBezTo>
                <a:cubicBezTo>
                  <a:pt x="325571" y="312628"/>
                  <a:pt x="318062" y="305717"/>
                  <a:pt x="309263" y="306068"/>
                </a:cubicBezTo>
                <a:close/>
                <a:moveTo>
                  <a:pt x="40594" y="245205"/>
                </a:moveTo>
                <a:cubicBezTo>
                  <a:pt x="44820" y="244152"/>
                  <a:pt x="49133" y="244913"/>
                  <a:pt x="52669" y="247005"/>
                </a:cubicBezTo>
                <a:lnTo>
                  <a:pt x="59935" y="256605"/>
                </a:lnTo>
                <a:lnTo>
                  <a:pt x="60069" y="256782"/>
                </a:lnTo>
                <a:cubicBezTo>
                  <a:pt x="61184" y="261116"/>
                  <a:pt x="60450" y="265451"/>
                  <a:pt x="58353" y="268980"/>
                </a:cubicBezTo>
                <a:lnTo>
                  <a:pt x="48456" y="276344"/>
                </a:lnTo>
                <a:lnTo>
                  <a:pt x="38313" y="274843"/>
                </a:lnTo>
                <a:lnTo>
                  <a:pt x="36297" y="274544"/>
                </a:lnTo>
                <a:cubicBezTo>
                  <a:pt x="32762" y="272450"/>
                  <a:pt x="30035" y="269024"/>
                  <a:pt x="28979" y="264748"/>
                </a:cubicBezTo>
                <a:lnTo>
                  <a:pt x="30692" y="252608"/>
                </a:lnTo>
                <a:close/>
                <a:moveTo>
                  <a:pt x="40594" y="245185"/>
                </a:moveTo>
                <a:cubicBezTo>
                  <a:pt x="36253" y="246298"/>
                  <a:pt x="32792" y="249050"/>
                  <a:pt x="30695" y="252594"/>
                </a:cubicBezTo>
                <a:lnTo>
                  <a:pt x="30692" y="252608"/>
                </a:lnTo>
                <a:lnTo>
                  <a:pt x="30691" y="252610"/>
                </a:lnTo>
                <a:cubicBezTo>
                  <a:pt x="28593" y="256151"/>
                  <a:pt x="27859" y="260482"/>
                  <a:pt x="28974" y="264755"/>
                </a:cubicBezTo>
                <a:cubicBezTo>
                  <a:pt x="30031" y="269028"/>
                  <a:pt x="32760" y="272452"/>
                  <a:pt x="36296" y="274544"/>
                </a:cubicBezTo>
                <a:lnTo>
                  <a:pt x="38313" y="274843"/>
                </a:lnTo>
                <a:lnTo>
                  <a:pt x="48454" y="276345"/>
                </a:lnTo>
                <a:lnTo>
                  <a:pt x="48456" y="276344"/>
                </a:lnTo>
                <a:lnTo>
                  <a:pt x="48459" y="276344"/>
                </a:lnTo>
                <a:cubicBezTo>
                  <a:pt x="57144" y="274120"/>
                  <a:pt x="62309" y="265457"/>
                  <a:pt x="60079" y="256795"/>
                </a:cubicBezTo>
                <a:lnTo>
                  <a:pt x="59935" y="256605"/>
                </a:lnTo>
                <a:lnTo>
                  <a:pt x="52663" y="246986"/>
                </a:lnTo>
                <a:cubicBezTo>
                  <a:pt x="49129" y="244892"/>
                  <a:pt x="44818" y="244130"/>
                  <a:pt x="40594" y="245185"/>
                </a:cubicBezTo>
                <a:close/>
                <a:moveTo>
                  <a:pt x="435733" y="181800"/>
                </a:moveTo>
                <a:cubicBezTo>
                  <a:pt x="439458" y="181800"/>
                  <a:pt x="443184" y="183236"/>
                  <a:pt x="446058" y="186106"/>
                </a:cubicBezTo>
                <a:cubicBezTo>
                  <a:pt x="451689" y="191729"/>
                  <a:pt x="451689" y="200984"/>
                  <a:pt x="446058" y="206607"/>
                </a:cubicBezTo>
                <a:lnTo>
                  <a:pt x="340705" y="346251"/>
                </a:lnTo>
                <a:lnTo>
                  <a:pt x="340470" y="346016"/>
                </a:lnTo>
                <a:cubicBezTo>
                  <a:pt x="339180" y="348008"/>
                  <a:pt x="337654" y="349882"/>
                  <a:pt x="335895" y="351640"/>
                </a:cubicBezTo>
                <a:cubicBezTo>
                  <a:pt x="320643" y="366869"/>
                  <a:pt x="295654" y="366869"/>
                  <a:pt x="280285" y="351640"/>
                </a:cubicBezTo>
                <a:cubicBezTo>
                  <a:pt x="270900" y="342150"/>
                  <a:pt x="267263" y="329030"/>
                  <a:pt x="269492" y="316846"/>
                </a:cubicBezTo>
                <a:lnTo>
                  <a:pt x="208251" y="241401"/>
                </a:lnTo>
                <a:cubicBezTo>
                  <a:pt x="204028" y="237535"/>
                  <a:pt x="203793" y="231092"/>
                  <a:pt x="207665" y="226874"/>
                </a:cubicBezTo>
                <a:cubicBezTo>
                  <a:pt x="211536" y="222657"/>
                  <a:pt x="218106" y="222422"/>
                  <a:pt x="222212" y="226405"/>
                </a:cubicBezTo>
                <a:lnTo>
                  <a:pt x="299878" y="280529"/>
                </a:lnTo>
                <a:lnTo>
                  <a:pt x="425409" y="186106"/>
                </a:lnTo>
                <a:cubicBezTo>
                  <a:pt x="428284" y="183236"/>
                  <a:pt x="432008" y="181800"/>
                  <a:pt x="435733" y="181800"/>
                </a:cubicBezTo>
                <a:close/>
                <a:moveTo>
                  <a:pt x="303278" y="74972"/>
                </a:moveTo>
                <a:cubicBezTo>
                  <a:pt x="179268" y="74972"/>
                  <a:pt x="78841" y="175366"/>
                  <a:pt x="78841" y="299071"/>
                </a:cubicBezTo>
                <a:cubicBezTo>
                  <a:pt x="78841" y="422893"/>
                  <a:pt x="179268" y="523169"/>
                  <a:pt x="303278" y="523169"/>
                </a:cubicBezTo>
                <a:cubicBezTo>
                  <a:pt x="427171" y="523169"/>
                  <a:pt x="527598" y="422893"/>
                  <a:pt x="527598" y="299071"/>
                </a:cubicBezTo>
                <a:cubicBezTo>
                  <a:pt x="527598" y="175366"/>
                  <a:pt x="427171" y="74972"/>
                  <a:pt x="303278" y="74972"/>
                </a:cubicBezTo>
                <a:close/>
                <a:moveTo>
                  <a:pt x="303278" y="0"/>
                </a:moveTo>
                <a:cubicBezTo>
                  <a:pt x="376957" y="0"/>
                  <a:pt x="444417" y="26357"/>
                  <a:pt x="496977" y="70052"/>
                </a:cubicBezTo>
                <a:lnTo>
                  <a:pt x="510235" y="56815"/>
                </a:lnTo>
                <a:lnTo>
                  <a:pt x="505190" y="51778"/>
                </a:lnTo>
                <a:cubicBezTo>
                  <a:pt x="500966" y="47561"/>
                  <a:pt x="500966" y="40649"/>
                  <a:pt x="505190" y="36432"/>
                </a:cubicBezTo>
                <a:lnTo>
                  <a:pt x="524431" y="17220"/>
                </a:lnTo>
                <a:cubicBezTo>
                  <a:pt x="528772" y="13003"/>
                  <a:pt x="535694" y="13003"/>
                  <a:pt x="539917" y="17220"/>
                </a:cubicBezTo>
                <a:lnTo>
                  <a:pt x="585673" y="63024"/>
                </a:lnTo>
                <a:lnTo>
                  <a:pt x="585908" y="63141"/>
                </a:lnTo>
                <a:cubicBezTo>
                  <a:pt x="590131" y="67358"/>
                  <a:pt x="590131" y="74270"/>
                  <a:pt x="585908" y="78487"/>
                </a:cubicBezTo>
                <a:lnTo>
                  <a:pt x="566549" y="97699"/>
                </a:lnTo>
                <a:cubicBezTo>
                  <a:pt x="562326" y="101916"/>
                  <a:pt x="555404" y="101916"/>
                  <a:pt x="551180" y="97699"/>
                </a:cubicBezTo>
                <a:lnTo>
                  <a:pt x="546135" y="92661"/>
                </a:lnTo>
                <a:lnTo>
                  <a:pt x="533113" y="105664"/>
                </a:lnTo>
                <a:cubicBezTo>
                  <a:pt x="578751" y="158614"/>
                  <a:pt x="606439" y="227378"/>
                  <a:pt x="606439" y="302703"/>
                </a:cubicBezTo>
                <a:cubicBezTo>
                  <a:pt x="606439" y="469986"/>
                  <a:pt x="470697" y="605522"/>
                  <a:pt x="303278" y="605522"/>
                </a:cubicBezTo>
                <a:cubicBezTo>
                  <a:pt x="135742" y="605522"/>
                  <a:pt x="0" y="469986"/>
                  <a:pt x="0" y="302703"/>
                </a:cubicBezTo>
                <a:cubicBezTo>
                  <a:pt x="0" y="227378"/>
                  <a:pt x="27688" y="158614"/>
                  <a:pt x="73326" y="105664"/>
                </a:cubicBezTo>
                <a:lnTo>
                  <a:pt x="60304" y="92544"/>
                </a:lnTo>
                <a:lnTo>
                  <a:pt x="55259" y="97699"/>
                </a:lnTo>
                <a:cubicBezTo>
                  <a:pt x="51035" y="101916"/>
                  <a:pt x="44113" y="101916"/>
                  <a:pt x="39890" y="97699"/>
                </a:cubicBezTo>
                <a:lnTo>
                  <a:pt x="20649" y="78487"/>
                </a:lnTo>
                <a:cubicBezTo>
                  <a:pt x="16308" y="74270"/>
                  <a:pt x="16308" y="67358"/>
                  <a:pt x="20649" y="63141"/>
                </a:cubicBezTo>
                <a:lnTo>
                  <a:pt x="20766" y="63024"/>
                </a:lnTo>
                <a:lnTo>
                  <a:pt x="66522" y="17220"/>
                </a:lnTo>
                <a:cubicBezTo>
                  <a:pt x="70863" y="13003"/>
                  <a:pt x="77667" y="13003"/>
                  <a:pt x="81891" y="17220"/>
                </a:cubicBezTo>
                <a:lnTo>
                  <a:pt x="101249" y="36432"/>
                </a:lnTo>
                <a:cubicBezTo>
                  <a:pt x="105355" y="40649"/>
                  <a:pt x="105355" y="47561"/>
                  <a:pt x="101249" y="51778"/>
                </a:cubicBezTo>
                <a:lnTo>
                  <a:pt x="96204" y="56815"/>
                </a:lnTo>
                <a:lnTo>
                  <a:pt x="109462" y="69935"/>
                </a:lnTo>
                <a:cubicBezTo>
                  <a:pt x="162022" y="26357"/>
                  <a:pt x="229482" y="0"/>
                  <a:pt x="3032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0" name="big-heart_77483"/>
          <p:cNvSpPr>
            <a:spLocks noChangeAspect="1"/>
          </p:cNvSpPr>
          <p:nvPr/>
        </p:nvSpPr>
        <p:spPr bwMode="auto">
          <a:xfrm>
            <a:off x="10675873" y="4885718"/>
            <a:ext cx="336579" cy="336072"/>
          </a:xfrm>
          <a:custGeom>
            <a:avLst/>
            <a:gdLst>
              <a:gd name="connsiteX0" fmla="*/ 497258 w 607634"/>
              <a:gd name="connsiteY0" fmla="*/ 328620 h 606719"/>
              <a:gd name="connsiteX1" fmla="*/ 544969 w 607634"/>
              <a:gd name="connsiteY1" fmla="*/ 350839 h 606719"/>
              <a:gd name="connsiteX2" fmla="*/ 543545 w 607634"/>
              <a:gd name="connsiteY2" fmla="*/ 393856 h 606719"/>
              <a:gd name="connsiteX3" fmla="*/ 541230 w 607634"/>
              <a:gd name="connsiteY3" fmla="*/ 396167 h 606719"/>
              <a:gd name="connsiteX4" fmla="*/ 540607 w 607634"/>
              <a:gd name="connsiteY4" fmla="*/ 409588 h 606719"/>
              <a:gd name="connsiteX5" fmla="*/ 545236 w 607634"/>
              <a:gd name="connsiteY5" fmla="*/ 413676 h 606719"/>
              <a:gd name="connsiteX6" fmla="*/ 550933 w 607634"/>
              <a:gd name="connsiteY6" fmla="*/ 432074 h 606719"/>
              <a:gd name="connsiteX7" fmla="*/ 548173 w 607634"/>
              <a:gd name="connsiteY7" fmla="*/ 454116 h 606719"/>
              <a:gd name="connsiteX8" fmla="*/ 535534 w 607634"/>
              <a:gd name="connsiteY8" fmla="*/ 472158 h 606719"/>
              <a:gd name="connsiteX9" fmla="*/ 515684 w 607634"/>
              <a:gd name="connsiteY9" fmla="*/ 511353 h 606719"/>
              <a:gd name="connsiteX10" fmla="*/ 517286 w 607634"/>
              <a:gd name="connsiteY10" fmla="*/ 517663 h 606719"/>
              <a:gd name="connsiteX11" fmla="*/ 555295 w 607634"/>
              <a:gd name="connsiteY11" fmla="*/ 527173 h 606719"/>
              <a:gd name="connsiteX12" fmla="*/ 607634 w 607634"/>
              <a:gd name="connsiteY12" fmla="*/ 594009 h 606719"/>
              <a:gd name="connsiteX13" fmla="*/ 594905 w 607634"/>
              <a:gd name="connsiteY13" fmla="*/ 606719 h 606719"/>
              <a:gd name="connsiteX14" fmla="*/ 341752 w 607634"/>
              <a:gd name="connsiteY14" fmla="*/ 606719 h 606719"/>
              <a:gd name="connsiteX15" fmla="*/ 329112 w 607634"/>
              <a:gd name="connsiteY15" fmla="*/ 594098 h 606719"/>
              <a:gd name="connsiteX16" fmla="*/ 381363 w 607634"/>
              <a:gd name="connsiteY16" fmla="*/ 527173 h 606719"/>
              <a:gd name="connsiteX17" fmla="*/ 419372 w 607634"/>
              <a:gd name="connsiteY17" fmla="*/ 517663 h 606719"/>
              <a:gd name="connsiteX18" fmla="*/ 421241 w 607634"/>
              <a:gd name="connsiteY18" fmla="*/ 510286 h 606719"/>
              <a:gd name="connsiteX19" fmla="*/ 402459 w 607634"/>
              <a:gd name="connsiteY19" fmla="*/ 472513 h 606719"/>
              <a:gd name="connsiteX20" fmla="*/ 388484 w 607634"/>
              <a:gd name="connsiteY20" fmla="*/ 454116 h 606719"/>
              <a:gd name="connsiteX21" fmla="*/ 385725 w 607634"/>
              <a:gd name="connsiteY21" fmla="*/ 432074 h 606719"/>
              <a:gd name="connsiteX22" fmla="*/ 391510 w 607634"/>
              <a:gd name="connsiteY22" fmla="*/ 413587 h 606719"/>
              <a:gd name="connsiteX23" fmla="*/ 396584 w 607634"/>
              <a:gd name="connsiteY23" fmla="*/ 409232 h 606719"/>
              <a:gd name="connsiteX24" fmla="*/ 395071 w 607634"/>
              <a:gd name="connsiteY24" fmla="*/ 390746 h 606719"/>
              <a:gd name="connsiteX25" fmla="*/ 453375 w 607634"/>
              <a:gd name="connsiteY25" fmla="*/ 339641 h 606719"/>
              <a:gd name="connsiteX26" fmla="*/ 497258 w 607634"/>
              <a:gd name="connsiteY26" fmla="*/ 328620 h 606719"/>
              <a:gd name="connsiteX27" fmla="*/ 316494 w 607634"/>
              <a:gd name="connsiteY27" fmla="*/ 278076 h 606719"/>
              <a:gd name="connsiteX28" fmla="*/ 300206 w 607634"/>
              <a:gd name="connsiteY28" fmla="*/ 281898 h 606719"/>
              <a:gd name="connsiteX29" fmla="*/ 325395 w 607634"/>
              <a:gd name="connsiteY29" fmla="*/ 307050 h 606719"/>
              <a:gd name="connsiteX30" fmla="*/ 325395 w 607634"/>
              <a:gd name="connsiteY30" fmla="*/ 324913 h 606719"/>
              <a:gd name="connsiteX31" fmla="*/ 316494 w 607634"/>
              <a:gd name="connsiteY31" fmla="*/ 328646 h 606719"/>
              <a:gd name="connsiteX32" fmla="*/ 307505 w 607634"/>
              <a:gd name="connsiteY32" fmla="*/ 324913 h 606719"/>
              <a:gd name="connsiteX33" fmla="*/ 282316 w 607634"/>
              <a:gd name="connsiteY33" fmla="*/ 299762 h 606719"/>
              <a:gd name="connsiteX34" fmla="*/ 278489 w 607634"/>
              <a:gd name="connsiteY34" fmla="*/ 316026 h 606719"/>
              <a:gd name="connsiteX35" fmla="*/ 316494 w 607634"/>
              <a:gd name="connsiteY35" fmla="*/ 353887 h 606719"/>
              <a:gd name="connsiteX36" fmla="*/ 354411 w 607634"/>
              <a:gd name="connsiteY36" fmla="*/ 316026 h 606719"/>
              <a:gd name="connsiteX37" fmla="*/ 316494 w 607634"/>
              <a:gd name="connsiteY37" fmla="*/ 278076 h 606719"/>
              <a:gd name="connsiteX38" fmla="*/ 175289 w 607634"/>
              <a:gd name="connsiteY38" fmla="*/ 238820 h 606719"/>
              <a:gd name="connsiteX39" fmla="*/ 184947 w 607634"/>
              <a:gd name="connsiteY39" fmla="*/ 239342 h 606719"/>
              <a:gd name="connsiteX40" fmla="*/ 190911 w 607634"/>
              <a:gd name="connsiteY40" fmla="*/ 256137 h 606719"/>
              <a:gd name="connsiteX41" fmla="*/ 177202 w 607634"/>
              <a:gd name="connsiteY41" fmla="*/ 315941 h 606719"/>
              <a:gd name="connsiteX42" fmla="*/ 348911 w 607634"/>
              <a:gd name="connsiteY42" fmla="*/ 451012 h 606719"/>
              <a:gd name="connsiteX43" fmla="*/ 364133 w 607634"/>
              <a:gd name="connsiteY43" fmla="*/ 460431 h 606719"/>
              <a:gd name="connsiteX44" fmla="*/ 354786 w 607634"/>
              <a:gd name="connsiteY44" fmla="*/ 475626 h 606719"/>
              <a:gd name="connsiteX45" fmla="*/ 316510 w 607634"/>
              <a:gd name="connsiteY45" fmla="*/ 480336 h 606719"/>
              <a:gd name="connsiteX46" fmla="*/ 151922 w 607634"/>
              <a:gd name="connsiteY46" fmla="*/ 316030 h 606719"/>
              <a:gd name="connsiteX47" fmla="*/ 168034 w 607634"/>
              <a:gd name="connsiteY47" fmla="*/ 245296 h 606719"/>
              <a:gd name="connsiteX48" fmla="*/ 175289 w 607634"/>
              <a:gd name="connsiteY48" fmla="*/ 238820 h 606719"/>
              <a:gd name="connsiteX49" fmla="*/ 102834 w 607634"/>
              <a:gd name="connsiteY49" fmla="*/ 164298 h 606719"/>
              <a:gd name="connsiteX50" fmla="*/ 112334 w 607634"/>
              <a:gd name="connsiteY50" fmla="*/ 166119 h 606719"/>
              <a:gd name="connsiteX51" fmla="*/ 115894 w 607634"/>
              <a:gd name="connsiteY51" fmla="*/ 183626 h 606719"/>
              <a:gd name="connsiteX52" fmla="*/ 75936 w 607634"/>
              <a:gd name="connsiteY52" fmla="*/ 316038 h 606719"/>
              <a:gd name="connsiteX53" fmla="*/ 295840 w 607634"/>
              <a:gd name="connsiteY53" fmla="*/ 555090 h 606719"/>
              <a:gd name="connsiteX54" fmla="*/ 307409 w 607634"/>
              <a:gd name="connsiteY54" fmla="*/ 568775 h 606719"/>
              <a:gd name="connsiteX55" fmla="*/ 294772 w 607634"/>
              <a:gd name="connsiteY55" fmla="*/ 580328 h 606719"/>
              <a:gd name="connsiteX56" fmla="*/ 293704 w 607634"/>
              <a:gd name="connsiteY56" fmla="*/ 580328 h 606719"/>
              <a:gd name="connsiteX57" fmla="*/ 50661 w 607634"/>
              <a:gd name="connsiteY57" fmla="*/ 316038 h 606719"/>
              <a:gd name="connsiteX58" fmla="*/ 94802 w 607634"/>
              <a:gd name="connsiteY58" fmla="*/ 169674 h 606719"/>
              <a:gd name="connsiteX59" fmla="*/ 102834 w 607634"/>
              <a:gd name="connsiteY59" fmla="*/ 164298 h 606719"/>
              <a:gd name="connsiteX60" fmla="*/ 316510 w 607634"/>
              <a:gd name="connsiteY60" fmla="*/ 151713 h 606719"/>
              <a:gd name="connsiteX61" fmla="*/ 479124 w 607634"/>
              <a:gd name="connsiteY61" fmla="*/ 292417 h 606719"/>
              <a:gd name="connsiteX62" fmla="*/ 468443 w 607634"/>
              <a:gd name="connsiteY62" fmla="*/ 306727 h 606719"/>
              <a:gd name="connsiteX63" fmla="*/ 466574 w 607634"/>
              <a:gd name="connsiteY63" fmla="*/ 306816 h 606719"/>
              <a:gd name="connsiteX64" fmla="*/ 454113 w 607634"/>
              <a:gd name="connsiteY64" fmla="*/ 295972 h 606719"/>
              <a:gd name="connsiteX65" fmla="*/ 316510 w 607634"/>
              <a:gd name="connsiteY65" fmla="*/ 176956 h 606719"/>
              <a:gd name="connsiteX66" fmla="*/ 256609 w 607634"/>
              <a:gd name="connsiteY66" fmla="*/ 190644 h 606719"/>
              <a:gd name="connsiteX67" fmla="*/ 239697 w 607634"/>
              <a:gd name="connsiteY67" fmla="*/ 184689 h 606719"/>
              <a:gd name="connsiteX68" fmla="*/ 245661 w 607634"/>
              <a:gd name="connsiteY68" fmla="*/ 167890 h 606719"/>
              <a:gd name="connsiteX69" fmla="*/ 316510 w 607634"/>
              <a:gd name="connsiteY69" fmla="*/ 151713 h 606719"/>
              <a:gd name="connsiteX70" fmla="*/ 316477 w 607634"/>
              <a:gd name="connsiteY70" fmla="*/ 50592 h 606719"/>
              <a:gd name="connsiteX71" fmla="*/ 582230 w 607634"/>
              <a:gd name="connsiteY71" fmla="*/ 316062 h 606719"/>
              <a:gd name="connsiteX72" fmla="*/ 582141 w 607634"/>
              <a:gd name="connsiteY72" fmla="*/ 319350 h 606719"/>
              <a:gd name="connsiteX73" fmla="*/ 569325 w 607634"/>
              <a:gd name="connsiteY73" fmla="*/ 332148 h 606719"/>
              <a:gd name="connsiteX74" fmla="*/ 568880 w 607634"/>
              <a:gd name="connsiteY74" fmla="*/ 332148 h 606719"/>
              <a:gd name="connsiteX75" fmla="*/ 556687 w 607634"/>
              <a:gd name="connsiteY75" fmla="*/ 320416 h 606719"/>
              <a:gd name="connsiteX76" fmla="*/ 556865 w 607634"/>
              <a:gd name="connsiteY76" fmla="*/ 317661 h 606719"/>
              <a:gd name="connsiteX77" fmla="*/ 316477 w 607634"/>
              <a:gd name="connsiteY77" fmla="*/ 75832 h 606719"/>
              <a:gd name="connsiteX78" fmla="*/ 183956 w 607634"/>
              <a:gd name="connsiteY78" fmla="*/ 115737 h 606719"/>
              <a:gd name="connsiteX79" fmla="*/ 166334 w 607634"/>
              <a:gd name="connsiteY79" fmla="*/ 112182 h 606719"/>
              <a:gd name="connsiteX80" fmla="*/ 169894 w 607634"/>
              <a:gd name="connsiteY80" fmla="*/ 94674 h 606719"/>
              <a:gd name="connsiteX81" fmla="*/ 316477 w 607634"/>
              <a:gd name="connsiteY81" fmla="*/ 50592 h 606719"/>
              <a:gd name="connsiteX82" fmla="*/ 58464 w 607634"/>
              <a:gd name="connsiteY82" fmla="*/ 964 h 606719"/>
              <a:gd name="connsiteX83" fmla="*/ 72260 w 607634"/>
              <a:gd name="connsiteY83" fmla="*/ 3719 h 606719"/>
              <a:gd name="connsiteX84" fmla="*/ 122905 w 607634"/>
              <a:gd name="connsiteY84" fmla="*/ 54289 h 606719"/>
              <a:gd name="connsiteX85" fmla="*/ 126554 w 607634"/>
              <a:gd name="connsiteY85" fmla="*/ 63177 h 606719"/>
              <a:gd name="connsiteX86" fmla="*/ 126554 w 607634"/>
              <a:gd name="connsiteY86" fmla="*/ 108503 h 606719"/>
              <a:gd name="connsiteX87" fmla="*/ 281604 w 607634"/>
              <a:gd name="connsiteY87" fmla="*/ 263323 h 606719"/>
              <a:gd name="connsiteX88" fmla="*/ 316494 w 607634"/>
              <a:gd name="connsiteY88" fmla="*/ 252836 h 606719"/>
              <a:gd name="connsiteX89" fmla="*/ 379778 w 607634"/>
              <a:gd name="connsiteY89" fmla="*/ 316026 h 606719"/>
              <a:gd name="connsiteX90" fmla="*/ 316494 w 607634"/>
              <a:gd name="connsiteY90" fmla="*/ 379216 h 606719"/>
              <a:gd name="connsiteX91" fmla="*/ 253122 w 607634"/>
              <a:gd name="connsiteY91" fmla="*/ 316026 h 606719"/>
              <a:gd name="connsiteX92" fmla="*/ 263713 w 607634"/>
              <a:gd name="connsiteY92" fmla="*/ 281187 h 606719"/>
              <a:gd name="connsiteX93" fmla="*/ 108664 w 607634"/>
              <a:gd name="connsiteY93" fmla="*/ 126367 h 606719"/>
              <a:gd name="connsiteX94" fmla="*/ 63270 w 607634"/>
              <a:gd name="connsiteY94" fmla="*/ 126367 h 606719"/>
              <a:gd name="connsiteX95" fmla="*/ 54280 w 607634"/>
              <a:gd name="connsiteY95" fmla="*/ 122723 h 606719"/>
              <a:gd name="connsiteX96" fmla="*/ 3724 w 607634"/>
              <a:gd name="connsiteY96" fmla="*/ 72153 h 606719"/>
              <a:gd name="connsiteX97" fmla="*/ 965 w 607634"/>
              <a:gd name="connsiteY97" fmla="*/ 58377 h 606719"/>
              <a:gd name="connsiteX98" fmla="*/ 12625 w 607634"/>
              <a:gd name="connsiteY98" fmla="*/ 50556 h 606719"/>
              <a:gd name="connsiteX99" fmla="*/ 50631 w 607634"/>
              <a:gd name="connsiteY99" fmla="*/ 50556 h 606719"/>
              <a:gd name="connsiteX100" fmla="*/ 50631 w 607634"/>
              <a:gd name="connsiteY100" fmla="*/ 12607 h 606719"/>
              <a:gd name="connsiteX101" fmla="*/ 58464 w 607634"/>
              <a:gd name="connsiteY101" fmla="*/ 964 h 606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07634" h="606719">
                <a:moveTo>
                  <a:pt x="497258" y="328620"/>
                </a:moveTo>
                <a:cubicBezTo>
                  <a:pt x="524674" y="328620"/>
                  <a:pt x="538293" y="340707"/>
                  <a:pt x="544969" y="350839"/>
                </a:cubicBezTo>
                <a:cubicBezTo>
                  <a:pt x="558944" y="372170"/>
                  <a:pt x="550132" y="386924"/>
                  <a:pt x="543545" y="393856"/>
                </a:cubicBezTo>
                <a:lnTo>
                  <a:pt x="541230" y="396167"/>
                </a:lnTo>
                <a:lnTo>
                  <a:pt x="540607" y="409588"/>
                </a:lnTo>
                <a:cubicBezTo>
                  <a:pt x="542299" y="410743"/>
                  <a:pt x="543901" y="412076"/>
                  <a:pt x="545236" y="413676"/>
                </a:cubicBezTo>
                <a:cubicBezTo>
                  <a:pt x="549687" y="418742"/>
                  <a:pt x="551734" y="425408"/>
                  <a:pt x="550933" y="432074"/>
                </a:cubicBezTo>
                <a:lnTo>
                  <a:pt x="548173" y="454116"/>
                </a:lnTo>
                <a:cubicBezTo>
                  <a:pt x="547105" y="462026"/>
                  <a:pt x="542299" y="468692"/>
                  <a:pt x="535534" y="472158"/>
                </a:cubicBezTo>
                <a:cubicBezTo>
                  <a:pt x="532596" y="486556"/>
                  <a:pt x="525564" y="500510"/>
                  <a:pt x="515684" y="511353"/>
                </a:cubicBezTo>
                <a:lnTo>
                  <a:pt x="517286" y="517663"/>
                </a:lnTo>
                <a:lnTo>
                  <a:pt x="555295" y="527173"/>
                </a:lnTo>
                <a:cubicBezTo>
                  <a:pt x="586093" y="534817"/>
                  <a:pt x="607634" y="562369"/>
                  <a:pt x="607634" y="594009"/>
                </a:cubicBezTo>
                <a:cubicBezTo>
                  <a:pt x="607634" y="601031"/>
                  <a:pt x="601937" y="606719"/>
                  <a:pt x="594905" y="606719"/>
                </a:cubicBezTo>
                <a:lnTo>
                  <a:pt x="341752" y="606719"/>
                </a:lnTo>
                <a:cubicBezTo>
                  <a:pt x="334809" y="606719"/>
                  <a:pt x="329112" y="601031"/>
                  <a:pt x="329112" y="594098"/>
                </a:cubicBezTo>
                <a:cubicBezTo>
                  <a:pt x="329112" y="562369"/>
                  <a:pt x="350653" y="534817"/>
                  <a:pt x="381363" y="527173"/>
                </a:cubicBezTo>
                <a:lnTo>
                  <a:pt x="419372" y="517663"/>
                </a:lnTo>
                <a:lnTo>
                  <a:pt x="421241" y="510286"/>
                </a:lnTo>
                <a:cubicBezTo>
                  <a:pt x="411983" y="499621"/>
                  <a:pt x="405307" y="486289"/>
                  <a:pt x="402459" y="472513"/>
                </a:cubicBezTo>
                <a:cubicBezTo>
                  <a:pt x="394804" y="469136"/>
                  <a:pt x="389552" y="462381"/>
                  <a:pt x="388484" y="454116"/>
                </a:cubicBezTo>
                <a:lnTo>
                  <a:pt x="385725" y="432074"/>
                </a:lnTo>
                <a:cubicBezTo>
                  <a:pt x="384923" y="425408"/>
                  <a:pt x="386971" y="418653"/>
                  <a:pt x="391510" y="413587"/>
                </a:cubicBezTo>
                <a:cubicBezTo>
                  <a:pt x="392935" y="411899"/>
                  <a:pt x="394715" y="410388"/>
                  <a:pt x="396584" y="409232"/>
                </a:cubicBezTo>
                <a:cubicBezTo>
                  <a:pt x="395872" y="402655"/>
                  <a:pt x="395071" y="394834"/>
                  <a:pt x="395071" y="390746"/>
                </a:cubicBezTo>
                <a:cubicBezTo>
                  <a:pt x="395071" y="369504"/>
                  <a:pt x="401213" y="341507"/>
                  <a:pt x="453375" y="339641"/>
                </a:cubicBezTo>
                <a:cubicBezTo>
                  <a:pt x="470999" y="328620"/>
                  <a:pt x="489247" y="328620"/>
                  <a:pt x="497258" y="328620"/>
                </a:cubicBezTo>
                <a:close/>
                <a:moveTo>
                  <a:pt x="316494" y="278076"/>
                </a:moveTo>
                <a:cubicBezTo>
                  <a:pt x="310620" y="278076"/>
                  <a:pt x="305102" y="279498"/>
                  <a:pt x="300206" y="281898"/>
                </a:cubicBezTo>
                <a:lnTo>
                  <a:pt x="325395" y="307050"/>
                </a:lnTo>
                <a:cubicBezTo>
                  <a:pt x="330379" y="312027"/>
                  <a:pt x="330379" y="320025"/>
                  <a:pt x="325395" y="324913"/>
                </a:cubicBezTo>
                <a:cubicBezTo>
                  <a:pt x="322903" y="327402"/>
                  <a:pt x="319699" y="328646"/>
                  <a:pt x="316494" y="328646"/>
                </a:cubicBezTo>
                <a:cubicBezTo>
                  <a:pt x="313201" y="328646"/>
                  <a:pt x="309997" y="327402"/>
                  <a:pt x="307505" y="324913"/>
                </a:cubicBezTo>
                <a:lnTo>
                  <a:pt x="282316" y="299762"/>
                </a:lnTo>
                <a:cubicBezTo>
                  <a:pt x="279913" y="304739"/>
                  <a:pt x="278489" y="310160"/>
                  <a:pt x="278489" y="316026"/>
                </a:cubicBezTo>
                <a:cubicBezTo>
                  <a:pt x="278489" y="336912"/>
                  <a:pt x="295489" y="353887"/>
                  <a:pt x="316494" y="353887"/>
                </a:cubicBezTo>
                <a:cubicBezTo>
                  <a:pt x="337411" y="353887"/>
                  <a:pt x="354411" y="336912"/>
                  <a:pt x="354411" y="316026"/>
                </a:cubicBezTo>
                <a:cubicBezTo>
                  <a:pt x="354411" y="295051"/>
                  <a:pt x="337411" y="278076"/>
                  <a:pt x="316494" y="278076"/>
                </a:cubicBezTo>
                <a:close/>
                <a:moveTo>
                  <a:pt x="175289" y="238820"/>
                </a:moveTo>
                <a:cubicBezTo>
                  <a:pt x="178360" y="237743"/>
                  <a:pt x="181831" y="237832"/>
                  <a:pt x="184947" y="239342"/>
                </a:cubicBezTo>
                <a:cubicBezTo>
                  <a:pt x="191267" y="242364"/>
                  <a:pt x="193937" y="249828"/>
                  <a:pt x="190911" y="256137"/>
                </a:cubicBezTo>
                <a:cubicBezTo>
                  <a:pt x="181831" y="275154"/>
                  <a:pt x="177202" y="295236"/>
                  <a:pt x="177202" y="315941"/>
                </a:cubicBezTo>
                <a:cubicBezTo>
                  <a:pt x="177202" y="403115"/>
                  <a:pt x="257048" y="472783"/>
                  <a:pt x="348911" y="451012"/>
                </a:cubicBezTo>
                <a:cubicBezTo>
                  <a:pt x="355766" y="449412"/>
                  <a:pt x="362531" y="453589"/>
                  <a:pt x="364133" y="460431"/>
                </a:cubicBezTo>
                <a:cubicBezTo>
                  <a:pt x="365735" y="467273"/>
                  <a:pt x="361552" y="474027"/>
                  <a:pt x="354786" y="475626"/>
                </a:cubicBezTo>
                <a:cubicBezTo>
                  <a:pt x="341790" y="478736"/>
                  <a:pt x="328972" y="480336"/>
                  <a:pt x="316510" y="480336"/>
                </a:cubicBezTo>
                <a:cubicBezTo>
                  <a:pt x="225715" y="480336"/>
                  <a:pt x="151922" y="406581"/>
                  <a:pt x="151922" y="316030"/>
                </a:cubicBezTo>
                <a:cubicBezTo>
                  <a:pt x="151922" y="291504"/>
                  <a:pt x="157352" y="267689"/>
                  <a:pt x="168034" y="245296"/>
                </a:cubicBezTo>
                <a:cubicBezTo>
                  <a:pt x="169547" y="242142"/>
                  <a:pt x="172218" y="239898"/>
                  <a:pt x="175289" y="238820"/>
                </a:cubicBezTo>
                <a:close/>
                <a:moveTo>
                  <a:pt x="102834" y="164298"/>
                </a:moveTo>
                <a:cubicBezTo>
                  <a:pt x="106016" y="163653"/>
                  <a:pt x="109442" y="164209"/>
                  <a:pt x="112334" y="166119"/>
                </a:cubicBezTo>
                <a:cubicBezTo>
                  <a:pt x="118119" y="169941"/>
                  <a:pt x="119721" y="177850"/>
                  <a:pt x="115894" y="183626"/>
                </a:cubicBezTo>
                <a:cubicBezTo>
                  <a:pt x="89730" y="222994"/>
                  <a:pt x="75936" y="268849"/>
                  <a:pt x="75936" y="316038"/>
                </a:cubicBezTo>
                <a:cubicBezTo>
                  <a:pt x="75936" y="439652"/>
                  <a:pt x="172583" y="544604"/>
                  <a:pt x="295840" y="555090"/>
                </a:cubicBezTo>
                <a:cubicBezTo>
                  <a:pt x="302782" y="555712"/>
                  <a:pt x="307943" y="561844"/>
                  <a:pt x="307409" y="568775"/>
                </a:cubicBezTo>
                <a:cubicBezTo>
                  <a:pt x="306875" y="575351"/>
                  <a:pt x="301358" y="580328"/>
                  <a:pt x="294772" y="580328"/>
                </a:cubicBezTo>
                <a:cubicBezTo>
                  <a:pt x="294416" y="580328"/>
                  <a:pt x="294060" y="580328"/>
                  <a:pt x="293704" y="580328"/>
                </a:cubicBezTo>
                <a:cubicBezTo>
                  <a:pt x="157454" y="568775"/>
                  <a:pt x="50661" y="452626"/>
                  <a:pt x="50661" y="316038"/>
                </a:cubicBezTo>
                <a:cubicBezTo>
                  <a:pt x="50661" y="263873"/>
                  <a:pt x="65879" y="213219"/>
                  <a:pt x="94802" y="169674"/>
                </a:cubicBezTo>
                <a:cubicBezTo>
                  <a:pt x="96716" y="166786"/>
                  <a:pt x="99653" y="164942"/>
                  <a:pt x="102834" y="164298"/>
                </a:cubicBezTo>
                <a:close/>
                <a:moveTo>
                  <a:pt x="316510" y="151713"/>
                </a:moveTo>
                <a:cubicBezTo>
                  <a:pt x="397594" y="151713"/>
                  <a:pt x="467553" y="212154"/>
                  <a:pt x="479124" y="292417"/>
                </a:cubicBezTo>
                <a:cubicBezTo>
                  <a:pt x="480192" y="299350"/>
                  <a:pt x="475297" y="305749"/>
                  <a:pt x="468443" y="306727"/>
                </a:cubicBezTo>
                <a:cubicBezTo>
                  <a:pt x="467820" y="306816"/>
                  <a:pt x="467197" y="306816"/>
                  <a:pt x="466574" y="306816"/>
                </a:cubicBezTo>
                <a:cubicBezTo>
                  <a:pt x="460433" y="306816"/>
                  <a:pt x="455003" y="302283"/>
                  <a:pt x="454113" y="295972"/>
                </a:cubicBezTo>
                <a:cubicBezTo>
                  <a:pt x="444323" y="228153"/>
                  <a:pt x="385134" y="176956"/>
                  <a:pt x="316510" y="176956"/>
                </a:cubicBezTo>
                <a:cubicBezTo>
                  <a:pt x="295771" y="176956"/>
                  <a:pt x="275567" y="181578"/>
                  <a:pt x="256609" y="190644"/>
                </a:cubicBezTo>
                <a:cubicBezTo>
                  <a:pt x="250200" y="193666"/>
                  <a:pt x="242724" y="191000"/>
                  <a:pt x="239697" y="184689"/>
                </a:cubicBezTo>
                <a:cubicBezTo>
                  <a:pt x="236671" y="178378"/>
                  <a:pt x="239341" y="170823"/>
                  <a:pt x="245661" y="167890"/>
                </a:cubicBezTo>
                <a:cubicBezTo>
                  <a:pt x="268090" y="157135"/>
                  <a:pt x="291944" y="151713"/>
                  <a:pt x="316510" y="151713"/>
                </a:cubicBezTo>
                <a:close/>
                <a:moveTo>
                  <a:pt x="316477" y="50592"/>
                </a:moveTo>
                <a:cubicBezTo>
                  <a:pt x="463060" y="50592"/>
                  <a:pt x="582230" y="169684"/>
                  <a:pt x="582230" y="316062"/>
                </a:cubicBezTo>
                <a:cubicBezTo>
                  <a:pt x="582230" y="316328"/>
                  <a:pt x="582141" y="319083"/>
                  <a:pt x="582141" y="319350"/>
                </a:cubicBezTo>
                <a:cubicBezTo>
                  <a:pt x="581607" y="326016"/>
                  <a:pt x="576000" y="332148"/>
                  <a:pt x="569325" y="332148"/>
                </a:cubicBezTo>
                <a:lnTo>
                  <a:pt x="568880" y="332148"/>
                </a:lnTo>
                <a:cubicBezTo>
                  <a:pt x="562027" y="331881"/>
                  <a:pt x="556598" y="327349"/>
                  <a:pt x="556687" y="320416"/>
                </a:cubicBezTo>
                <a:cubicBezTo>
                  <a:pt x="556687" y="320239"/>
                  <a:pt x="556865" y="317839"/>
                  <a:pt x="556865" y="317661"/>
                </a:cubicBezTo>
                <a:cubicBezTo>
                  <a:pt x="556954" y="183638"/>
                  <a:pt x="449087" y="75832"/>
                  <a:pt x="316477" y="75832"/>
                </a:cubicBezTo>
                <a:cubicBezTo>
                  <a:pt x="269129" y="75832"/>
                  <a:pt x="223294" y="89608"/>
                  <a:pt x="183956" y="115737"/>
                </a:cubicBezTo>
                <a:cubicBezTo>
                  <a:pt x="178082" y="119559"/>
                  <a:pt x="170250" y="118048"/>
                  <a:pt x="166334" y="112182"/>
                </a:cubicBezTo>
                <a:cubicBezTo>
                  <a:pt x="162507" y="106317"/>
                  <a:pt x="164109" y="98496"/>
                  <a:pt x="169894" y="94674"/>
                </a:cubicBezTo>
                <a:cubicBezTo>
                  <a:pt x="213504" y="65878"/>
                  <a:pt x="264145" y="50592"/>
                  <a:pt x="316477" y="50592"/>
                </a:cubicBezTo>
                <a:close/>
                <a:moveTo>
                  <a:pt x="58464" y="964"/>
                </a:moveTo>
                <a:cubicBezTo>
                  <a:pt x="63181" y="-991"/>
                  <a:pt x="68611" y="75"/>
                  <a:pt x="72260" y="3719"/>
                </a:cubicBezTo>
                <a:lnTo>
                  <a:pt x="122905" y="54289"/>
                </a:lnTo>
                <a:cubicBezTo>
                  <a:pt x="125219" y="56600"/>
                  <a:pt x="126554" y="59799"/>
                  <a:pt x="126554" y="63177"/>
                </a:cubicBezTo>
                <a:lnTo>
                  <a:pt x="126554" y="108503"/>
                </a:lnTo>
                <a:lnTo>
                  <a:pt x="281604" y="263323"/>
                </a:lnTo>
                <a:cubicBezTo>
                  <a:pt x="291662" y="256657"/>
                  <a:pt x="303588" y="252836"/>
                  <a:pt x="316494" y="252836"/>
                </a:cubicBezTo>
                <a:cubicBezTo>
                  <a:pt x="351385" y="252836"/>
                  <a:pt x="379778" y="281187"/>
                  <a:pt x="379778" y="316026"/>
                </a:cubicBezTo>
                <a:cubicBezTo>
                  <a:pt x="379778" y="350865"/>
                  <a:pt x="351385" y="379216"/>
                  <a:pt x="316494" y="379216"/>
                </a:cubicBezTo>
                <a:cubicBezTo>
                  <a:pt x="281515" y="379216"/>
                  <a:pt x="253122" y="350865"/>
                  <a:pt x="253122" y="316026"/>
                </a:cubicBezTo>
                <a:cubicBezTo>
                  <a:pt x="253122" y="303139"/>
                  <a:pt x="257038" y="291230"/>
                  <a:pt x="263713" y="281187"/>
                </a:cubicBezTo>
                <a:lnTo>
                  <a:pt x="108664" y="126367"/>
                </a:lnTo>
                <a:lnTo>
                  <a:pt x="63270" y="126367"/>
                </a:lnTo>
                <a:cubicBezTo>
                  <a:pt x="59888" y="126367"/>
                  <a:pt x="56684" y="125034"/>
                  <a:pt x="54280" y="122723"/>
                </a:cubicBezTo>
                <a:lnTo>
                  <a:pt x="3724" y="72153"/>
                </a:lnTo>
                <a:cubicBezTo>
                  <a:pt x="75" y="68509"/>
                  <a:pt x="-993" y="63088"/>
                  <a:pt x="965" y="58377"/>
                </a:cubicBezTo>
                <a:cubicBezTo>
                  <a:pt x="2923" y="53667"/>
                  <a:pt x="7551" y="50556"/>
                  <a:pt x="12625" y="50556"/>
                </a:cubicBezTo>
                <a:lnTo>
                  <a:pt x="50631" y="50556"/>
                </a:lnTo>
                <a:lnTo>
                  <a:pt x="50631" y="12607"/>
                </a:lnTo>
                <a:cubicBezTo>
                  <a:pt x="50631" y="7541"/>
                  <a:pt x="53746" y="2919"/>
                  <a:pt x="58464" y="9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379720" y="1017270"/>
            <a:ext cx="15011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  <a:endParaRPr lang="zh-CN" altLang="en-US" sz="1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20540" y="2303145"/>
            <a:ext cx="3531870" cy="468630"/>
          </a:xfrm>
          <a:prstGeom prst="rect">
            <a:avLst/>
          </a:prstGeom>
          <a:solidFill>
            <a:srgbClr val="6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657042" y="2280285"/>
            <a:ext cx="347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汉仪大宋简" panose="02010609000101010101" pitchFamily="49" charset="-122"/>
              </a:rPr>
              <a:t>2018</a:t>
            </a:r>
            <a:r>
              <a:rPr lang="zh-CN" altLang="en-US" sz="24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全年工作概述</a:t>
            </a:r>
            <a:endParaRPr lang="zh-CN" altLang="en-US" sz="2400" dirty="0">
              <a:solidFill>
                <a:schemeClr val="bg1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120610" y="4745532"/>
            <a:ext cx="1860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年度工作概述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320292" y="4757756"/>
            <a:ext cx="178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团队成员介绍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938896" y="4787581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重点项目概述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358656" y="4757756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团队建设情况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781478" y="3514072"/>
            <a:ext cx="8219771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kumimoji="1"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 flipH="1">
            <a:off x="6063615" y="5645965"/>
            <a:ext cx="45719" cy="389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checklist-square-interface-symbol-of-rounded-corners_39862"/>
          <p:cNvSpPr>
            <a:spLocks noChangeAspect="1"/>
          </p:cNvSpPr>
          <p:nvPr/>
        </p:nvSpPr>
        <p:spPr bwMode="auto">
          <a:xfrm>
            <a:off x="1781478" y="4714687"/>
            <a:ext cx="339132" cy="338622"/>
          </a:xfrm>
          <a:custGeom>
            <a:avLst/>
            <a:gdLst>
              <a:gd name="connsiteX0" fmla="*/ 256687 w 590743"/>
              <a:gd name="connsiteY0" fmla="*/ 368770 h 589855"/>
              <a:gd name="connsiteX1" fmla="*/ 457838 w 590743"/>
              <a:gd name="connsiteY1" fmla="*/ 368770 h 589855"/>
              <a:gd name="connsiteX2" fmla="*/ 481828 w 590743"/>
              <a:gd name="connsiteY2" fmla="*/ 392710 h 589855"/>
              <a:gd name="connsiteX3" fmla="*/ 457838 w 590743"/>
              <a:gd name="connsiteY3" fmla="*/ 418492 h 589855"/>
              <a:gd name="connsiteX4" fmla="*/ 256687 w 590743"/>
              <a:gd name="connsiteY4" fmla="*/ 418492 h 589855"/>
              <a:gd name="connsiteX5" fmla="*/ 230851 w 590743"/>
              <a:gd name="connsiteY5" fmla="*/ 392710 h 589855"/>
              <a:gd name="connsiteX6" fmla="*/ 256687 w 590743"/>
              <a:gd name="connsiteY6" fmla="*/ 368770 h 589855"/>
              <a:gd name="connsiteX7" fmla="*/ 145796 w 590743"/>
              <a:gd name="connsiteY7" fmla="*/ 363040 h 589855"/>
              <a:gd name="connsiteX8" fmla="*/ 114430 w 590743"/>
              <a:gd name="connsiteY8" fmla="*/ 392561 h 589855"/>
              <a:gd name="connsiteX9" fmla="*/ 145796 w 590743"/>
              <a:gd name="connsiteY9" fmla="*/ 423927 h 589855"/>
              <a:gd name="connsiteX10" fmla="*/ 175316 w 590743"/>
              <a:gd name="connsiteY10" fmla="*/ 392561 h 589855"/>
              <a:gd name="connsiteX11" fmla="*/ 145796 w 590743"/>
              <a:gd name="connsiteY11" fmla="*/ 363040 h 589855"/>
              <a:gd name="connsiteX12" fmla="*/ 145796 w 590743"/>
              <a:gd name="connsiteY12" fmla="*/ 350125 h 589855"/>
              <a:gd name="connsiteX13" fmla="*/ 188232 w 590743"/>
              <a:gd name="connsiteY13" fmla="*/ 392561 h 589855"/>
              <a:gd name="connsiteX14" fmla="*/ 145796 w 590743"/>
              <a:gd name="connsiteY14" fmla="*/ 436842 h 589855"/>
              <a:gd name="connsiteX15" fmla="*/ 101515 w 590743"/>
              <a:gd name="connsiteY15" fmla="*/ 392561 h 589855"/>
              <a:gd name="connsiteX16" fmla="*/ 145796 w 590743"/>
              <a:gd name="connsiteY16" fmla="*/ 350125 h 589855"/>
              <a:gd name="connsiteX17" fmla="*/ 256687 w 590743"/>
              <a:gd name="connsiteY17" fmla="*/ 271102 h 589855"/>
              <a:gd name="connsiteX18" fmla="*/ 457838 w 590743"/>
              <a:gd name="connsiteY18" fmla="*/ 271102 h 589855"/>
              <a:gd name="connsiteX19" fmla="*/ 481828 w 590743"/>
              <a:gd name="connsiteY19" fmla="*/ 295075 h 589855"/>
              <a:gd name="connsiteX20" fmla="*/ 457838 w 590743"/>
              <a:gd name="connsiteY20" fmla="*/ 319048 h 589855"/>
              <a:gd name="connsiteX21" fmla="*/ 256687 w 590743"/>
              <a:gd name="connsiteY21" fmla="*/ 319048 h 589855"/>
              <a:gd name="connsiteX22" fmla="*/ 230851 w 590743"/>
              <a:gd name="connsiteY22" fmla="*/ 295075 h 589855"/>
              <a:gd name="connsiteX23" fmla="*/ 256687 w 590743"/>
              <a:gd name="connsiteY23" fmla="*/ 271102 h 589855"/>
              <a:gd name="connsiteX24" fmla="*/ 145796 w 590743"/>
              <a:gd name="connsiteY24" fmla="*/ 263536 h 589855"/>
              <a:gd name="connsiteX25" fmla="*/ 114430 w 590743"/>
              <a:gd name="connsiteY25" fmla="*/ 294927 h 589855"/>
              <a:gd name="connsiteX26" fmla="*/ 145796 w 590743"/>
              <a:gd name="connsiteY26" fmla="*/ 326318 h 589855"/>
              <a:gd name="connsiteX27" fmla="*/ 175316 w 590743"/>
              <a:gd name="connsiteY27" fmla="*/ 294927 h 589855"/>
              <a:gd name="connsiteX28" fmla="*/ 145796 w 590743"/>
              <a:gd name="connsiteY28" fmla="*/ 263536 h 589855"/>
              <a:gd name="connsiteX29" fmla="*/ 145796 w 590743"/>
              <a:gd name="connsiteY29" fmla="*/ 252457 h 589855"/>
              <a:gd name="connsiteX30" fmla="*/ 188232 w 590743"/>
              <a:gd name="connsiteY30" fmla="*/ 294927 h 589855"/>
              <a:gd name="connsiteX31" fmla="*/ 145796 w 590743"/>
              <a:gd name="connsiteY31" fmla="*/ 337398 h 589855"/>
              <a:gd name="connsiteX32" fmla="*/ 101515 w 590743"/>
              <a:gd name="connsiteY32" fmla="*/ 294927 h 589855"/>
              <a:gd name="connsiteX33" fmla="*/ 145796 w 590743"/>
              <a:gd name="connsiteY33" fmla="*/ 252457 h 589855"/>
              <a:gd name="connsiteX34" fmla="*/ 173565 w 590743"/>
              <a:gd name="connsiteY34" fmla="*/ 188086 h 589855"/>
              <a:gd name="connsiteX35" fmla="*/ 155088 w 590743"/>
              <a:gd name="connsiteY35" fmla="*/ 210219 h 589855"/>
              <a:gd name="connsiteX36" fmla="*/ 145850 w 590743"/>
              <a:gd name="connsiteY36" fmla="*/ 215752 h 589855"/>
              <a:gd name="connsiteX37" fmla="*/ 136612 w 590743"/>
              <a:gd name="connsiteY37" fmla="*/ 212064 h 589855"/>
              <a:gd name="connsiteX38" fmla="*/ 116288 w 590743"/>
              <a:gd name="connsiteY38" fmla="*/ 191775 h 589855"/>
              <a:gd name="connsiteX39" fmla="*/ 114440 w 590743"/>
              <a:gd name="connsiteY39" fmla="*/ 197308 h 589855"/>
              <a:gd name="connsiteX40" fmla="*/ 145850 w 590743"/>
              <a:gd name="connsiteY40" fmla="*/ 226819 h 589855"/>
              <a:gd name="connsiteX41" fmla="*/ 175413 w 590743"/>
              <a:gd name="connsiteY41" fmla="*/ 197308 h 589855"/>
              <a:gd name="connsiteX42" fmla="*/ 173565 w 590743"/>
              <a:gd name="connsiteY42" fmla="*/ 188086 h 589855"/>
              <a:gd name="connsiteX43" fmla="*/ 256687 w 590743"/>
              <a:gd name="connsiteY43" fmla="*/ 171363 h 589855"/>
              <a:gd name="connsiteX44" fmla="*/ 457838 w 590743"/>
              <a:gd name="connsiteY44" fmla="*/ 171363 h 589855"/>
              <a:gd name="connsiteX45" fmla="*/ 481828 w 590743"/>
              <a:gd name="connsiteY45" fmla="*/ 197145 h 589855"/>
              <a:gd name="connsiteX46" fmla="*/ 457838 w 590743"/>
              <a:gd name="connsiteY46" fmla="*/ 221085 h 589855"/>
              <a:gd name="connsiteX47" fmla="*/ 256687 w 590743"/>
              <a:gd name="connsiteY47" fmla="*/ 221085 h 589855"/>
              <a:gd name="connsiteX48" fmla="*/ 230851 w 590743"/>
              <a:gd name="connsiteY48" fmla="*/ 197145 h 589855"/>
              <a:gd name="connsiteX49" fmla="*/ 256687 w 590743"/>
              <a:gd name="connsiteY49" fmla="*/ 171363 h 589855"/>
              <a:gd name="connsiteX50" fmla="*/ 145850 w 590743"/>
              <a:gd name="connsiteY50" fmla="*/ 165954 h 589855"/>
              <a:gd name="connsiteX51" fmla="*/ 129221 w 590743"/>
              <a:gd name="connsiteY51" fmla="*/ 171487 h 589855"/>
              <a:gd name="connsiteX52" fmla="*/ 144002 w 590743"/>
              <a:gd name="connsiteY52" fmla="*/ 184398 h 589855"/>
              <a:gd name="connsiteX53" fmla="*/ 156936 w 590743"/>
              <a:gd name="connsiteY53" fmla="*/ 169642 h 589855"/>
              <a:gd name="connsiteX54" fmla="*/ 145850 w 590743"/>
              <a:gd name="connsiteY54" fmla="*/ 165954 h 589855"/>
              <a:gd name="connsiteX55" fmla="*/ 207978 w 590743"/>
              <a:gd name="connsiteY55" fmla="*/ 113619 h 589855"/>
              <a:gd name="connsiteX56" fmla="*/ 217909 w 590743"/>
              <a:gd name="connsiteY56" fmla="*/ 116155 h 589855"/>
              <a:gd name="connsiteX57" fmla="*/ 217909 w 590743"/>
              <a:gd name="connsiteY57" fmla="*/ 134599 h 589855"/>
              <a:gd name="connsiteX58" fmla="*/ 182803 w 590743"/>
              <a:gd name="connsiteY58" fmla="*/ 177020 h 589855"/>
              <a:gd name="connsiteX59" fmla="*/ 188346 w 590743"/>
              <a:gd name="connsiteY59" fmla="*/ 197308 h 589855"/>
              <a:gd name="connsiteX60" fmla="*/ 145850 w 590743"/>
              <a:gd name="connsiteY60" fmla="*/ 239730 h 589855"/>
              <a:gd name="connsiteX61" fmla="*/ 101506 w 590743"/>
              <a:gd name="connsiteY61" fmla="*/ 197308 h 589855"/>
              <a:gd name="connsiteX62" fmla="*/ 105202 w 590743"/>
              <a:gd name="connsiteY62" fmla="*/ 180709 h 589855"/>
              <a:gd name="connsiteX63" fmla="*/ 99659 w 590743"/>
              <a:gd name="connsiteY63" fmla="*/ 177020 h 589855"/>
              <a:gd name="connsiteX64" fmla="*/ 99659 w 590743"/>
              <a:gd name="connsiteY64" fmla="*/ 158576 h 589855"/>
              <a:gd name="connsiteX65" fmla="*/ 116288 w 590743"/>
              <a:gd name="connsiteY65" fmla="*/ 158576 h 589855"/>
              <a:gd name="connsiteX66" fmla="*/ 119983 w 590743"/>
              <a:gd name="connsiteY66" fmla="*/ 162265 h 589855"/>
              <a:gd name="connsiteX67" fmla="*/ 145850 w 590743"/>
              <a:gd name="connsiteY67" fmla="*/ 153043 h 589855"/>
              <a:gd name="connsiteX68" fmla="*/ 166174 w 590743"/>
              <a:gd name="connsiteY68" fmla="*/ 158576 h 589855"/>
              <a:gd name="connsiteX69" fmla="*/ 199432 w 590743"/>
              <a:gd name="connsiteY69" fmla="*/ 117999 h 589855"/>
              <a:gd name="connsiteX70" fmla="*/ 207978 w 590743"/>
              <a:gd name="connsiteY70" fmla="*/ 113619 h 589855"/>
              <a:gd name="connsiteX71" fmla="*/ 97842 w 590743"/>
              <a:gd name="connsiteY71" fmla="*/ 49769 h 589855"/>
              <a:gd name="connsiteX72" fmla="*/ 49844 w 590743"/>
              <a:gd name="connsiteY72" fmla="*/ 97694 h 589855"/>
              <a:gd name="connsiteX73" fmla="*/ 49844 w 590743"/>
              <a:gd name="connsiteY73" fmla="*/ 492160 h 589855"/>
              <a:gd name="connsiteX74" fmla="*/ 97842 w 590743"/>
              <a:gd name="connsiteY74" fmla="*/ 540086 h 589855"/>
              <a:gd name="connsiteX75" fmla="*/ 492901 w 590743"/>
              <a:gd name="connsiteY75" fmla="*/ 540086 h 589855"/>
              <a:gd name="connsiteX76" fmla="*/ 540899 w 590743"/>
              <a:gd name="connsiteY76" fmla="*/ 492160 h 589855"/>
              <a:gd name="connsiteX77" fmla="*/ 540899 w 590743"/>
              <a:gd name="connsiteY77" fmla="*/ 97694 h 589855"/>
              <a:gd name="connsiteX78" fmla="*/ 492901 w 590743"/>
              <a:gd name="connsiteY78" fmla="*/ 49769 h 589855"/>
              <a:gd name="connsiteX79" fmla="*/ 97842 w 590743"/>
              <a:gd name="connsiteY79" fmla="*/ 0 h 589855"/>
              <a:gd name="connsiteX80" fmla="*/ 492901 w 590743"/>
              <a:gd name="connsiteY80" fmla="*/ 0 h 589855"/>
              <a:gd name="connsiteX81" fmla="*/ 590743 w 590743"/>
              <a:gd name="connsiteY81" fmla="*/ 97694 h 589855"/>
              <a:gd name="connsiteX82" fmla="*/ 590743 w 590743"/>
              <a:gd name="connsiteY82" fmla="*/ 492160 h 589855"/>
              <a:gd name="connsiteX83" fmla="*/ 492901 w 590743"/>
              <a:gd name="connsiteY83" fmla="*/ 589855 h 589855"/>
              <a:gd name="connsiteX84" fmla="*/ 97842 w 590743"/>
              <a:gd name="connsiteY84" fmla="*/ 589855 h 589855"/>
              <a:gd name="connsiteX85" fmla="*/ 0 w 590743"/>
              <a:gd name="connsiteY85" fmla="*/ 492160 h 589855"/>
              <a:gd name="connsiteX86" fmla="*/ 0 w 590743"/>
              <a:gd name="connsiteY86" fmla="*/ 97694 h 589855"/>
              <a:gd name="connsiteX87" fmla="*/ 97842 w 590743"/>
              <a:gd name="connsiteY87" fmla="*/ 0 h 58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90743" h="589855">
                <a:moveTo>
                  <a:pt x="256687" y="368770"/>
                </a:moveTo>
                <a:lnTo>
                  <a:pt x="457838" y="368770"/>
                </a:lnTo>
                <a:cubicBezTo>
                  <a:pt x="470756" y="368770"/>
                  <a:pt x="481828" y="379820"/>
                  <a:pt x="481828" y="392710"/>
                </a:cubicBezTo>
                <a:cubicBezTo>
                  <a:pt x="481828" y="407443"/>
                  <a:pt x="470756" y="418492"/>
                  <a:pt x="457838" y="418492"/>
                </a:cubicBezTo>
                <a:lnTo>
                  <a:pt x="256687" y="418492"/>
                </a:lnTo>
                <a:cubicBezTo>
                  <a:pt x="241924" y="418492"/>
                  <a:pt x="230851" y="407443"/>
                  <a:pt x="230851" y="392710"/>
                </a:cubicBezTo>
                <a:cubicBezTo>
                  <a:pt x="230851" y="379820"/>
                  <a:pt x="241924" y="368770"/>
                  <a:pt x="256687" y="368770"/>
                </a:cubicBezTo>
                <a:close/>
                <a:moveTo>
                  <a:pt x="145796" y="363040"/>
                </a:moveTo>
                <a:cubicBezTo>
                  <a:pt x="127345" y="363040"/>
                  <a:pt x="114430" y="375956"/>
                  <a:pt x="114430" y="392561"/>
                </a:cubicBezTo>
                <a:cubicBezTo>
                  <a:pt x="114430" y="411012"/>
                  <a:pt x="127345" y="423927"/>
                  <a:pt x="145796" y="423927"/>
                </a:cubicBezTo>
                <a:cubicBezTo>
                  <a:pt x="162401" y="423927"/>
                  <a:pt x="175316" y="411012"/>
                  <a:pt x="175316" y="392561"/>
                </a:cubicBezTo>
                <a:cubicBezTo>
                  <a:pt x="175316" y="375956"/>
                  <a:pt x="162401" y="363040"/>
                  <a:pt x="145796" y="363040"/>
                </a:cubicBezTo>
                <a:close/>
                <a:moveTo>
                  <a:pt x="145796" y="350125"/>
                </a:moveTo>
                <a:cubicBezTo>
                  <a:pt x="167936" y="350125"/>
                  <a:pt x="188232" y="368575"/>
                  <a:pt x="188232" y="392561"/>
                </a:cubicBezTo>
                <a:cubicBezTo>
                  <a:pt x="188232" y="416547"/>
                  <a:pt x="167936" y="436842"/>
                  <a:pt x="145796" y="436842"/>
                </a:cubicBezTo>
                <a:cubicBezTo>
                  <a:pt x="121810" y="436842"/>
                  <a:pt x="101515" y="416547"/>
                  <a:pt x="101515" y="392561"/>
                </a:cubicBezTo>
                <a:cubicBezTo>
                  <a:pt x="101515" y="368575"/>
                  <a:pt x="121810" y="350125"/>
                  <a:pt x="145796" y="350125"/>
                </a:cubicBezTo>
                <a:close/>
                <a:moveTo>
                  <a:pt x="256687" y="271102"/>
                </a:moveTo>
                <a:lnTo>
                  <a:pt x="457838" y="271102"/>
                </a:lnTo>
                <a:cubicBezTo>
                  <a:pt x="470756" y="271102"/>
                  <a:pt x="481828" y="282166"/>
                  <a:pt x="481828" y="295075"/>
                </a:cubicBezTo>
                <a:cubicBezTo>
                  <a:pt x="481828" y="307983"/>
                  <a:pt x="470756" y="319048"/>
                  <a:pt x="457838" y="319048"/>
                </a:cubicBezTo>
                <a:lnTo>
                  <a:pt x="256687" y="319048"/>
                </a:lnTo>
                <a:cubicBezTo>
                  <a:pt x="241924" y="319048"/>
                  <a:pt x="230851" y="307983"/>
                  <a:pt x="230851" y="295075"/>
                </a:cubicBezTo>
                <a:cubicBezTo>
                  <a:pt x="230851" y="282166"/>
                  <a:pt x="241924" y="271102"/>
                  <a:pt x="256687" y="271102"/>
                </a:cubicBezTo>
                <a:close/>
                <a:moveTo>
                  <a:pt x="145796" y="263536"/>
                </a:moveTo>
                <a:cubicBezTo>
                  <a:pt x="127345" y="263536"/>
                  <a:pt x="114430" y="278308"/>
                  <a:pt x="114430" y="294927"/>
                </a:cubicBezTo>
                <a:cubicBezTo>
                  <a:pt x="114430" y="311546"/>
                  <a:pt x="127345" y="326318"/>
                  <a:pt x="145796" y="326318"/>
                </a:cubicBezTo>
                <a:cubicBezTo>
                  <a:pt x="162401" y="326318"/>
                  <a:pt x="175316" y="311546"/>
                  <a:pt x="175316" y="294927"/>
                </a:cubicBezTo>
                <a:cubicBezTo>
                  <a:pt x="175316" y="278308"/>
                  <a:pt x="162401" y="263536"/>
                  <a:pt x="145796" y="263536"/>
                </a:cubicBezTo>
                <a:close/>
                <a:moveTo>
                  <a:pt x="145796" y="252457"/>
                </a:moveTo>
                <a:cubicBezTo>
                  <a:pt x="167936" y="252457"/>
                  <a:pt x="188232" y="270922"/>
                  <a:pt x="188232" y="294927"/>
                </a:cubicBezTo>
                <a:cubicBezTo>
                  <a:pt x="188232" y="318932"/>
                  <a:pt x="167936" y="337398"/>
                  <a:pt x="145796" y="337398"/>
                </a:cubicBezTo>
                <a:cubicBezTo>
                  <a:pt x="121810" y="337398"/>
                  <a:pt x="101515" y="318932"/>
                  <a:pt x="101515" y="294927"/>
                </a:cubicBezTo>
                <a:cubicBezTo>
                  <a:pt x="101515" y="270922"/>
                  <a:pt x="121810" y="252457"/>
                  <a:pt x="145796" y="252457"/>
                </a:cubicBezTo>
                <a:close/>
                <a:moveTo>
                  <a:pt x="173565" y="188086"/>
                </a:moveTo>
                <a:lnTo>
                  <a:pt x="155088" y="210219"/>
                </a:lnTo>
                <a:cubicBezTo>
                  <a:pt x="153241" y="213908"/>
                  <a:pt x="149545" y="215752"/>
                  <a:pt x="145850" y="215752"/>
                </a:cubicBezTo>
                <a:cubicBezTo>
                  <a:pt x="142155" y="215752"/>
                  <a:pt x="138460" y="213908"/>
                  <a:pt x="136612" y="212064"/>
                </a:cubicBezTo>
                <a:lnTo>
                  <a:pt x="116288" y="191775"/>
                </a:lnTo>
                <a:cubicBezTo>
                  <a:pt x="114440" y="193620"/>
                  <a:pt x="114440" y="195464"/>
                  <a:pt x="114440" y="197308"/>
                </a:cubicBezTo>
                <a:cubicBezTo>
                  <a:pt x="114440" y="213908"/>
                  <a:pt x="127374" y="226819"/>
                  <a:pt x="145850" y="226819"/>
                </a:cubicBezTo>
                <a:cubicBezTo>
                  <a:pt x="162479" y="226819"/>
                  <a:pt x="175413" y="213908"/>
                  <a:pt x="175413" y="197308"/>
                </a:cubicBezTo>
                <a:cubicBezTo>
                  <a:pt x="175413" y="193620"/>
                  <a:pt x="175413" y="189931"/>
                  <a:pt x="173565" y="188086"/>
                </a:cubicBezTo>
                <a:close/>
                <a:moveTo>
                  <a:pt x="256687" y="171363"/>
                </a:moveTo>
                <a:lnTo>
                  <a:pt x="457838" y="171363"/>
                </a:lnTo>
                <a:cubicBezTo>
                  <a:pt x="470756" y="171363"/>
                  <a:pt x="481828" y="182412"/>
                  <a:pt x="481828" y="197145"/>
                </a:cubicBezTo>
                <a:cubicBezTo>
                  <a:pt x="481828" y="210035"/>
                  <a:pt x="470756" y="221085"/>
                  <a:pt x="457838" y="221085"/>
                </a:cubicBezTo>
                <a:lnTo>
                  <a:pt x="256687" y="221085"/>
                </a:lnTo>
                <a:cubicBezTo>
                  <a:pt x="241924" y="221085"/>
                  <a:pt x="230851" y="210035"/>
                  <a:pt x="230851" y="197145"/>
                </a:cubicBezTo>
                <a:cubicBezTo>
                  <a:pt x="230851" y="182412"/>
                  <a:pt x="241924" y="171363"/>
                  <a:pt x="256687" y="171363"/>
                </a:cubicBezTo>
                <a:close/>
                <a:moveTo>
                  <a:pt x="145850" y="165954"/>
                </a:moveTo>
                <a:cubicBezTo>
                  <a:pt x="138460" y="165954"/>
                  <a:pt x="134764" y="167798"/>
                  <a:pt x="129221" y="171487"/>
                </a:cubicBezTo>
                <a:lnTo>
                  <a:pt x="144002" y="184398"/>
                </a:lnTo>
                <a:lnTo>
                  <a:pt x="156936" y="169642"/>
                </a:lnTo>
                <a:cubicBezTo>
                  <a:pt x="153241" y="167798"/>
                  <a:pt x="149545" y="165954"/>
                  <a:pt x="145850" y="165954"/>
                </a:cubicBezTo>
                <a:close/>
                <a:moveTo>
                  <a:pt x="207978" y="113619"/>
                </a:moveTo>
                <a:cubicBezTo>
                  <a:pt x="211442" y="113388"/>
                  <a:pt x="215137" y="114310"/>
                  <a:pt x="217909" y="116155"/>
                </a:cubicBezTo>
                <a:cubicBezTo>
                  <a:pt x="221604" y="121688"/>
                  <a:pt x="223452" y="129065"/>
                  <a:pt x="217909" y="134599"/>
                </a:cubicBezTo>
                <a:lnTo>
                  <a:pt x="182803" y="177020"/>
                </a:lnTo>
                <a:cubicBezTo>
                  <a:pt x="186499" y="182553"/>
                  <a:pt x="188346" y="189931"/>
                  <a:pt x="188346" y="197308"/>
                </a:cubicBezTo>
                <a:cubicBezTo>
                  <a:pt x="188346" y="221286"/>
                  <a:pt x="168022" y="239730"/>
                  <a:pt x="145850" y="239730"/>
                </a:cubicBezTo>
                <a:cubicBezTo>
                  <a:pt x="121831" y="239730"/>
                  <a:pt x="101506" y="221286"/>
                  <a:pt x="101506" y="197308"/>
                </a:cubicBezTo>
                <a:cubicBezTo>
                  <a:pt x="101506" y="191775"/>
                  <a:pt x="103354" y="186242"/>
                  <a:pt x="105202" y="180709"/>
                </a:cubicBezTo>
                <a:lnTo>
                  <a:pt x="99659" y="177020"/>
                </a:lnTo>
                <a:cubicBezTo>
                  <a:pt x="94116" y="171487"/>
                  <a:pt x="94116" y="164109"/>
                  <a:pt x="99659" y="158576"/>
                </a:cubicBezTo>
                <a:cubicBezTo>
                  <a:pt x="103354" y="153043"/>
                  <a:pt x="112592" y="153043"/>
                  <a:pt x="116288" y="158576"/>
                </a:cubicBezTo>
                <a:lnTo>
                  <a:pt x="119983" y="162265"/>
                </a:lnTo>
                <a:cubicBezTo>
                  <a:pt x="127374" y="156731"/>
                  <a:pt x="136612" y="153043"/>
                  <a:pt x="145850" y="153043"/>
                </a:cubicBezTo>
                <a:cubicBezTo>
                  <a:pt x="153241" y="153043"/>
                  <a:pt x="158784" y="154887"/>
                  <a:pt x="166174" y="158576"/>
                </a:cubicBezTo>
                <a:lnTo>
                  <a:pt x="199432" y="117999"/>
                </a:lnTo>
                <a:cubicBezTo>
                  <a:pt x="201280" y="115232"/>
                  <a:pt x="204513" y="113849"/>
                  <a:pt x="207978" y="113619"/>
                </a:cubicBezTo>
                <a:close/>
                <a:moveTo>
                  <a:pt x="97842" y="49769"/>
                </a:moveTo>
                <a:cubicBezTo>
                  <a:pt x="71997" y="49769"/>
                  <a:pt x="49844" y="71888"/>
                  <a:pt x="49844" y="97694"/>
                </a:cubicBezTo>
                <a:lnTo>
                  <a:pt x="49844" y="492160"/>
                </a:lnTo>
                <a:cubicBezTo>
                  <a:pt x="49844" y="517967"/>
                  <a:pt x="71997" y="540086"/>
                  <a:pt x="97842" y="540086"/>
                </a:cubicBezTo>
                <a:lnTo>
                  <a:pt x="492901" y="540086"/>
                </a:lnTo>
                <a:cubicBezTo>
                  <a:pt x="518746" y="540086"/>
                  <a:pt x="540899" y="517967"/>
                  <a:pt x="540899" y="492160"/>
                </a:cubicBezTo>
                <a:lnTo>
                  <a:pt x="540899" y="97694"/>
                </a:lnTo>
                <a:cubicBezTo>
                  <a:pt x="540899" y="71888"/>
                  <a:pt x="518746" y="49769"/>
                  <a:pt x="492901" y="49769"/>
                </a:cubicBezTo>
                <a:close/>
                <a:moveTo>
                  <a:pt x="97842" y="0"/>
                </a:moveTo>
                <a:lnTo>
                  <a:pt x="492901" y="0"/>
                </a:lnTo>
                <a:cubicBezTo>
                  <a:pt x="546437" y="0"/>
                  <a:pt x="590743" y="44239"/>
                  <a:pt x="590743" y="97694"/>
                </a:cubicBezTo>
                <a:lnTo>
                  <a:pt x="590743" y="492160"/>
                </a:lnTo>
                <a:cubicBezTo>
                  <a:pt x="590743" y="545616"/>
                  <a:pt x="546437" y="589855"/>
                  <a:pt x="492901" y="589855"/>
                </a:cubicBezTo>
                <a:lnTo>
                  <a:pt x="97842" y="589855"/>
                </a:lnTo>
                <a:cubicBezTo>
                  <a:pt x="44305" y="589855"/>
                  <a:pt x="0" y="545616"/>
                  <a:pt x="0" y="492160"/>
                </a:cubicBezTo>
                <a:lnTo>
                  <a:pt x="0" y="97694"/>
                </a:lnTo>
                <a:cubicBezTo>
                  <a:pt x="0" y="44239"/>
                  <a:pt x="44305" y="0"/>
                  <a:pt x="978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7" name="checklist-square-interface-symbol-of-rounded-corners_39862"/>
          <p:cNvSpPr>
            <a:spLocks noChangeAspect="1"/>
          </p:cNvSpPr>
          <p:nvPr/>
        </p:nvSpPr>
        <p:spPr bwMode="auto">
          <a:xfrm>
            <a:off x="3969512" y="4726656"/>
            <a:ext cx="286532" cy="339132"/>
          </a:xfrm>
          <a:custGeom>
            <a:avLst/>
            <a:gdLst>
              <a:gd name="connsiteX0" fmla="*/ 165008 w 511795"/>
              <a:gd name="connsiteY0" fmla="*/ 344302 h 605747"/>
              <a:gd name="connsiteX1" fmla="*/ 205798 w 511795"/>
              <a:gd name="connsiteY1" fmla="*/ 472767 h 605747"/>
              <a:gd name="connsiteX2" fmla="*/ 213429 w 511795"/>
              <a:gd name="connsiteY2" fmla="*/ 497031 h 605747"/>
              <a:gd name="connsiteX3" fmla="*/ 213617 w 511795"/>
              <a:gd name="connsiteY3" fmla="*/ 496655 h 605747"/>
              <a:gd name="connsiteX4" fmla="*/ 220212 w 511795"/>
              <a:gd name="connsiteY4" fmla="*/ 517157 h 605747"/>
              <a:gd name="connsiteX5" fmla="*/ 241690 w 511795"/>
              <a:gd name="connsiteY5" fmla="*/ 456404 h 605747"/>
              <a:gd name="connsiteX6" fmla="*/ 255915 w 511795"/>
              <a:gd name="connsiteY6" fmla="*/ 383801 h 605747"/>
              <a:gd name="connsiteX7" fmla="*/ 270139 w 511795"/>
              <a:gd name="connsiteY7" fmla="*/ 456404 h 605747"/>
              <a:gd name="connsiteX8" fmla="*/ 291618 w 511795"/>
              <a:gd name="connsiteY8" fmla="*/ 517157 h 605747"/>
              <a:gd name="connsiteX9" fmla="*/ 298212 w 511795"/>
              <a:gd name="connsiteY9" fmla="*/ 496655 h 605747"/>
              <a:gd name="connsiteX10" fmla="*/ 298400 w 511795"/>
              <a:gd name="connsiteY10" fmla="*/ 497031 h 605747"/>
              <a:gd name="connsiteX11" fmla="*/ 306031 w 511795"/>
              <a:gd name="connsiteY11" fmla="*/ 472767 h 605747"/>
              <a:gd name="connsiteX12" fmla="*/ 346727 w 511795"/>
              <a:gd name="connsiteY12" fmla="*/ 344302 h 605747"/>
              <a:gd name="connsiteX13" fmla="*/ 463068 w 511795"/>
              <a:gd name="connsiteY13" fmla="*/ 397155 h 605747"/>
              <a:gd name="connsiteX14" fmla="*/ 511394 w 511795"/>
              <a:gd name="connsiteY14" fmla="*/ 491765 h 605747"/>
              <a:gd name="connsiteX15" fmla="*/ 505836 w 511795"/>
              <a:gd name="connsiteY15" fmla="*/ 544994 h 605747"/>
              <a:gd name="connsiteX16" fmla="*/ 255915 w 511795"/>
              <a:gd name="connsiteY16" fmla="*/ 605747 h 605747"/>
              <a:gd name="connsiteX17" fmla="*/ 5993 w 511795"/>
              <a:gd name="connsiteY17" fmla="*/ 544994 h 605747"/>
              <a:gd name="connsiteX18" fmla="*/ 435 w 511795"/>
              <a:gd name="connsiteY18" fmla="*/ 491765 h 605747"/>
              <a:gd name="connsiteX19" fmla="*/ 48667 w 511795"/>
              <a:gd name="connsiteY19" fmla="*/ 397155 h 605747"/>
              <a:gd name="connsiteX20" fmla="*/ 165008 w 511795"/>
              <a:gd name="connsiteY20" fmla="*/ 344302 h 605747"/>
              <a:gd name="connsiteX21" fmla="*/ 247647 w 511795"/>
              <a:gd name="connsiteY21" fmla="*/ 460 h 605747"/>
              <a:gd name="connsiteX22" fmla="*/ 312846 w 511795"/>
              <a:gd name="connsiteY22" fmla="*/ 14288 h 605747"/>
              <a:gd name="connsiteX23" fmla="*/ 344598 w 511795"/>
              <a:gd name="connsiteY23" fmla="*/ 43731 h 605747"/>
              <a:gd name="connsiteX24" fmla="*/ 379554 w 511795"/>
              <a:gd name="connsiteY24" fmla="*/ 154356 h 605747"/>
              <a:gd name="connsiteX25" fmla="*/ 375031 w 511795"/>
              <a:gd name="connsiteY25" fmla="*/ 171289 h 605747"/>
              <a:gd name="connsiteX26" fmla="*/ 386338 w 511795"/>
              <a:gd name="connsiteY26" fmla="*/ 217665 h 605747"/>
              <a:gd name="connsiteX27" fmla="*/ 363819 w 511795"/>
              <a:gd name="connsiteY27" fmla="*/ 256798 h 605747"/>
              <a:gd name="connsiteX28" fmla="*/ 284675 w 511795"/>
              <a:gd name="connsiteY28" fmla="*/ 354253 h 605747"/>
              <a:gd name="connsiteX29" fmla="*/ 226824 w 511795"/>
              <a:gd name="connsiteY29" fmla="*/ 354441 h 605747"/>
              <a:gd name="connsiteX30" fmla="*/ 147868 w 511795"/>
              <a:gd name="connsiteY30" fmla="*/ 256798 h 605747"/>
              <a:gd name="connsiteX31" fmla="*/ 125255 w 511795"/>
              <a:gd name="connsiteY31" fmla="*/ 217853 h 605747"/>
              <a:gd name="connsiteX32" fmla="*/ 136562 w 511795"/>
              <a:gd name="connsiteY32" fmla="*/ 171383 h 605747"/>
              <a:gd name="connsiteX33" fmla="*/ 132039 w 511795"/>
              <a:gd name="connsiteY33" fmla="*/ 154451 h 605747"/>
              <a:gd name="connsiteX34" fmla="*/ 131851 w 511795"/>
              <a:gd name="connsiteY34" fmla="*/ 100079 h 605747"/>
              <a:gd name="connsiteX35" fmla="*/ 163603 w 511795"/>
              <a:gd name="connsiteY35" fmla="*/ 44390 h 605747"/>
              <a:gd name="connsiteX36" fmla="*/ 192999 w 511795"/>
              <a:gd name="connsiteY36" fmla="*/ 20026 h 605747"/>
              <a:gd name="connsiteX37" fmla="*/ 221642 w 511795"/>
              <a:gd name="connsiteY37" fmla="*/ 5351 h 605747"/>
              <a:gd name="connsiteX38" fmla="*/ 247647 w 511795"/>
              <a:gd name="connsiteY38" fmla="*/ 460 h 60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11795" h="605747">
                <a:moveTo>
                  <a:pt x="165008" y="344302"/>
                </a:moveTo>
                <a:lnTo>
                  <a:pt x="205798" y="472767"/>
                </a:lnTo>
                <a:lnTo>
                  <a:pt x="213429" y="497031"/>
                </a:lnTo>
                <a:lnTo>
                  <a:pt x="213617" y="496655"/>
                </a:lnTo>
                <a:lnTo>
                  <a:pt x="220212" y="517157"/>
                </a:lnTo>
                <a:lnTo>
                  <a:pt x="241690" y="456404"/>
                </a:lnTo>
                <a:cubicBezTo>
                  <a:pt x="188936" y="382860"/>
                  <a:pt x="252429" y="383613"/>
                  <a:pt x="255915" y="383801"/>
                </a:cubicBezTo>
                <a:cubicBezTo>
                  <a:pt x="259400" y="383613"/>
                  <a:pt x="322893" y="382860"/>
                  <a:pt x="270139" y="456404"/>
                </a:cubicBezTo>
                <a:lnTo>
                  <a:pt x="291618" y="517157"/>
                </a:lnTo>
                <a:lnTo>
                  <a:pt x="298212" y="496655"/>
                </a:lnTo>
                <a:lnTo>
                  <a:pt x="298400" y="497031"/>
                </a:lnTo>
                <a:lnTo>
                  <a:pt x="306031" y="472767"/>
                </a:lnTo>
                <a:lnTo>
                  <a:pt x="346727" y="344302"/>
                </a:lnTo>
                <a:cubicBezTo>
                  <a:pt x="346727" y="344302"/>
                  <a:pt x="398821" y="380886"/>
                  <a:pt x="463068" y="397155"/>
                </a:cubicBezTo>
                <a:cubicBezTo>
                  <a:pt x="510923" y="409381"/>
                  <a:pt x="513184" y="464492"/>
                  <a:pt x="511394" y="491765"/>
                </a:cubicBezTo>
                <a:cubicBezTo>
                  <a:pt x="511394" y="491765"/>
                  <a:pt x="508662" y="528724"/>
                  <a:pt x="505836" y="544994"/>
                </a:cubicBezTo>
                <a:cubicBezTo>
                  <a:pt x="505836" y="544994"/>
                  <a:pt x="412386" y="605747"/>
                  <a:pt x="255915" y="605747"/>
                </a:cubicBezTo>
                <a:cubicBezTo>
                  <a:pt x="99443" y="605559"/>
                  <a:pt x="5993" y="544994"/>
                  <a:pt x="5993" y="544994"/>
                </a:cubicBezTo>
                <a:cubicBezTo>
                  <a:pt x="3167" y="528724"/>
                  <a:pt x="435" y="491765"/>
                  <a:pt x="435" y="491765"/>
                </a:cubicBezTo>
                <a:cubicBezTo>
                  <a:pt x="-1449" y="464492"/>
                  <a:pt x="812" y="409381"/>
                  <a:pt x="48667" y="397155"/>
                </a:cubicBezTo>
                <a:cubicBezTo>
                  <a:pt x="112820" y="380886"/>
                  <a:pt x="165008" y="344302"/>
                  <a:pt x="165008" y="344302"/>
                </a:cubicBezTo>
                <a:close/>
                <a:moveTo>
                  <a:pt x="247647" y="460"/>
                </a:moveTo>
                <a:cubicBezTo>
                  <a:pt x="275912" y="-1892"/>
                  <a:pt x="297394" y="5069"/>
                  <a:pt x="312846" y="14288"/>
                </a:cubicBezTo>
                <a:cubicBezTo>
                  <a:pt x="335836" y="26893"/>
                  <a:pt x="344598" y="43731"/>
                  <a:pt x="344598" y="43731"/>
                </a:cubicBezTo>
                <a:cubicBezTo>
                  <a:pt x="344598" y="43731"/>
                  <a:pt x="397361" y="47400"/>
                  <a:pt x="379554" y="154356"/>
                </a:cubicBezTo>
                <a:cubicBezTo>
                  <a:pt x="378518" y="159907"/>
                  <a:pt x="377010" y="165645"/>
                  <a:pt x="375031" y="171289"/>
                </a:cubicBezTo>
                <a:cubicBezTo>
                  <a:pt x="385584" y="170254"/>
                  <a:pt x="398021" y="176463"/>
                  <a:pt x="386338" y="217665"/>
                </a:cubicBezTo>
                <a:cubicBezTo>
                  <a:pt x="377764" y="247955"/>
                  <a:pt x="369849" y="256327"/>
                  <a:pt x="363819" y="256798"/>
                </a:cubicBezTo>
                <a:cubicBezTo>
                  <a:pt x="358166" y="292544"/>
                  <a:pt x="329523" y="338073"/>
                  <a:pt x="284675" y="354253"/>
                </a:cubicBezTo>
                <a:cubicBezTo>
                  <a:pt x="266019" y="361026"/>
                  <a:pt x="245479" y="360932"/>
                  <a:pt x="226824" y="354441"/>
                </a:cubicBezTo>
                <a:cubicBezTo>
                  <a:pt x="181222" y="338355"/>
                  <a:pt x="153427" y="292732"/>
                  <a:pt x="147868" y="256798"/>
                </a:cubicBezTo>
                <a:cubicBezTo>
                  <a:pt x="141838" y="256327"/>
                  <a:pt x="133923" y="247955"/>
                  <a:pt x="125255" y="217853"/>
                </a:cubicBezTo>
                <a:cubicBezTo>
                  <a:pt x="113572" y="176557"/>
                  <a:pt x="126009" y="170442"/>
                  <a:pt x="136562" y="171383"/>
                </a:cubicBezTo>
                <a:cubicBezTo>
                  <a:pt x="134583" y="165739"/>
                  <a:pt x="133075" y="160095"/>
                  <a:pt x="132039" y="154451"/>
                </a:cubicBezTo>
                <a:cubicBezTo>
                  <a:pt x="128270" y="135166"/>
                  <a:pt x="127328" y="117199"/>
                  <a:pt x="131851" y="100079"/>
                </a:cubicBezTo>
                <a:cubicBezTo>
                  <a:pt x="137221" y="77126"/>
                  <a:pt x="149658" y="58688"/>
                  <a:pt x="163603" y="44390"/>
                </a:cubicBezTo>
                <a:cubicBezTo>
                  <a:pt x="172365" y="34983"/>
                  <a:pt x="182447" y="26705"/>
                  <a:pt x="192999" y="20026"/>
                </a:cubicBezTo>
                <a:cubicBezTo>
                  <a:pt x="201667" y="14006"/>
                  <a:pt x="211184" y="8832"/>
                  <a:pt x="221642" y="5351"/>
                </a:cubicBezTo>
                <a:cubicBezTo>
                  <a:pt x="229839" y="2717"/>
                  <a:pt x="238507" y="836"/>
                  <a:pt x="247647" y="4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checklist-square-interface-symbol-of-rounded-corners_39862"/>
          <p:cNvSpPr>
            <a:spLocks noChangeAspect="1"/>
          </p:cNvSpPr>
          <p:nvPr/>
        </p:nvSpPr>
        <p:spPr bwMode="auto">
          <a:xfrm>
            <a:off x="6570169" y="4744257"/>
            <a:ext cx="338072" cy="339132"/>
          </a:xfrm>
          <a:custGeom>
            <a:avLst/>
            <a:gdLst>
              <a:gd name="connsiteX0" fmla="*/ 274005 w 606795"/>
              <a:gd name="connsiteY0" fmla="*/ 200265 h 608697"/>
              <a:gd name="connsiteX1" fmla="*/ 331102 w 606795"/>
              <a:gd name="connsiteY1" fmla="*/ 212914 h 608697"/>
              <a:gd name="connsiteX2" fmla="*/ 329998 w 606795"/>
              <a:gd name="connsiteY2" fmla="*/ 214016 h 608697"/>
              <a:gd name="connsiteX3" fmla="*/ 279379 w 606795"/>
              <a:gd name="connsiteY3" fmla="*/ 264565 h 608697"/>
              <a:gd name="connsiteX4" fmla="*/ 274005 w 606795"/>
              <a:gd name="connsiteY4" fmla="*/ 264373 h 608697"/>
              <a:gd name="connsiteX5" fmla="*/ 203186 w 606795"/>
              <a:gd name="connsiteY5" fmla="*/ 335093 h 608697"/>
              <a:gd name="connsiteX6" fmla="*/ 273957 w 606795"/>
              <a:gd name="connsiteY6" fmla="*/ 405813 h 608697"/>
              <a:gd name="connsiteX7" fmla="*/ 344776 w 606795"/>
              <a:gd name="connsiteY7" fmla="*/ 335093 h 608697"/>
              <a:gd name="connsiteX8" fmla="*/ 344584 w 606795"/>
              <a:gd name="connsiteY8" fmla="*/ 329727 h 608697"/>
              <a:gd name="connsiteX9" fmla="*/ 395204 w 606795"/>
              <a:gd name="connsiteY9" fmla="*/ 279178 h 608697"/>
              <a:gd name="connsiteX10" fmla="*/ 396259 w 606795"/>
              <a:gd name="connsiteY10" fmla="*/ 278076 h 608697"/>
              <a:gd name="connsiteX11" fmla="*/ 408926 w 606795"/>
              <a:gd name="connsiteY11" fmla="*/ 335093 h 608697"/>
              <a:gd name="connsiteX12" fmla="*/ 274005 w 606795"/>
              <a:gd name="connsiteY12" fmla="*/ 469825 h 608697"/>
              <a:gd name="connsiteX13" fmla="*/ 139084 w 606795"/>
              <a:gd name="connsiteY13" fmla="*/ 334997 h 608697"/>
              <a:gd name="connsiteX14" fmla="*/ 274005 w 606795"/>
              <a:gd name="connsiteY14" fmla="*/ 200265 h 608697"/>
              <a:gd name="connsiteX15" fmla="*/ 273958 w 606795"/>
              <a:gd name="connsiteY15" fmla="*/ 61462 h 608697"/>
              <a:gd name="connsiteX16" fmla="*/ 399831 w 606795"/>
              <a:gd name="connsiteY16" fmla="*/ 91976 h 608697"/>
              <a:gd name="connsiteX17" fmla="*/ 399687 w 606795"/>
              <a:gd name="connsiteY17" fmla="*/ 101508 h 608697"/>
              <a:gd name="connsiteX18" fmla="*/ 402757 w 606795"/>
              <a:gd name="connsiteY18" fmla="*/ 141411 h 608697"/>
              <a:gd name="connsiteX19" fmla="*/ 380068 w 606795"/>
              <a:gd name="connsiteY19" fmla="*/ 164069 h 608697"/>
              <a:gd name="connsiteX20" fmla="*/ 274006 w 606795"/>
              <a:gd name="connsiteY20" fmla="*/ 133938 h 608697"/>
              <a:gd name="connsiteX21" fmla="*/ 72627 w 606795"/>
              <a:gd name="connsiteY21" fmla="*/ 335079 h 608697"/>
              <a:gd name="connsiteX22" fmla="*/ 274101 w 606795"/>
              <a:gd name="connsiteY22" fmla="*/ 536173 h 608697"/>
              <a:gd name="connsiteX23" fmla="*/ 475480 w 606795"/>
              <a:gd name="connsiteY23" fmla="*/ 335079 h 608697"/>
              <a:gd name="connsiteX24" fmla="*/ 445307 w 606795"/>
              <a:gd name="connsiteY24" fmla="*/ 229168 h 608697"/>
              <a:gd name="connsiteX25" fmla="*/ 470395 w 606795"/>
              <a:gd name="connsiteY25" fmla="*/ 204115 h 608697"/>
              <a:gd name="connsiteX26" fmla="*/ 505222 w 606795"/>
              <a:gd name="connsiteY26" fmla="*/ 206797 h 608697"/>
              <a:gd name="connsiteX27" fmla="*/ 509203 w 606795"/>
              <a:gd name="connsiteY27" fmla="*/ 206941 h 608697"/>
              <a:gd name="connsiteX28" fmla="*/ 515967 w 606795"/>
              <a:gd name="connsiteY28" fmla="*/ 206510 h 608697"/>
              <a:gd name="connsiteX29" fmla="*/ 548011 w 606795"/>
              <a:gd name="connsiteY29" fmla="*/ 335079 h 608697"/>
              <a:gd name="connsiteX30" fmla="*/ 274006 w 606795"/>
              <a:gd name="connsiteY30" fmla="*/ 608697 h 608697"/>
              <a:gd name="connsiteX31" fmla="*/ 0 w 606795"/>
              <a:gd name="connsiteY31" fmla="*/ 335079 h 608697"/>
              <a:gd name="connsiteX32" fmla="*/ 273958 w 606795"/>
              <a:gd name="connsiteY32" fmla="*/ 61462 h 608697"/>
              <a:gd name="connsiteX33" fmla="*/ 505808 w 606795"/>
              <a:gd name="connsiteY33" fmla="*/ 0 h 608697"/>
              <a:gd name="connsiteX34" fmla="*/ 512237 w 606795"/>
              <a:gd name="connsiteY34" fmla="*/ 5893 h 608697"/>
              <a:gd name="connsiteX35" fmla="*/ 516075 w 606795"/>
              <a:gd name="connsiteY35" fmla="*/ 55382 h 608697"/>
              <a:gd name="connsiteX36" fmla="*/ 534691 w 606795"/>
              <a:gd name="connsiteY36" fmla="*/ 36794 h 608697"/>
              <a:gd name="connsiteX37" fmla="*/ 548028 w 606795"/>
              <a:gd name="connsiteY37" fmla="*/ 31236 h 608697"/>
              <a:gd name="connsiteX38" fmla="*/ 561414 w 606795"/>
              <a:gd name="connsiteY38" fmla="*/ 36794 h 608697"/>
              <a:gd name="connsiteX39" fmla="*/ 572689 w 606795"/>
              <a:gd name="connsiteY39" fmla="*/ 48100 h 608697"/>
              <a:gd name="connsiteX40" fmla="*/ 572689 w 606795"/>
              <a:gd name="connsiteY40" fmla="*/ 74881 h 608697"/>
              <a:gd name="connsiteX41" fmla="*/ 556424 w 606795"/>
              <a:gd name="connsiteY41" fmla="*/ 91074 h 608697"/>
              <a:gd name="connsiteX42" fmla="*/ 600900 w 606795"/>
              <a:gd name="connsiteY42" fmla="*/ 94523 h 608697"/>
              <a:gd name="connsiteX43" fmla="*/ 604930 w 606795"/>
              <a:gd name="connsiteY43" fmla="*/ 105398 h 608697"/>
              <a:gd name="connsiteX44" fmla="*/ 531716 w 606795"/>
              <a:gd name="connsiteY44" fmla="*/ 178458 h 608697"/>
              <a:gd name="connsiteX45" fmla="*/ 509070 w 606795"/>
              <a:gd name="connsiteY45" fmla="*/ 187800 h 608697"/>
              <a:gd name="connsiteX46" fmla="*/ 506672 w 606795"/>
              <a:gd name="connsiteY46" fmla="*/ 187752 h 608697"/>
              <a:gd name="connsiteX47" fmla="*/ 504800 w 606795"/>
              <a:gd name="connsiteY47" fmla="*/ 187609 h 608697"/>
              <a:gd name="connsiteX48" fmla="*/ 462964 w 606795"/>
              <a:gd name="connsiteY48" fmla="*/ 184399 h 608697"/>
              <a:gd name="connsiteX49" fmla="*/ 434177 w 606795"/>
              <a:gd name="connsiteY49" fmla="*/ 213144 h 608697"/>
              <a:gd name="connsiteX50" fmla="*/ 386536 w 606795"/>
              <a:gd name="connsiteY50" fmla="*/ 260765 h 608697"/>
              <a:gd name="connsiteX51" fmla="*/ 385432 w 606795"/>
              <a:gd name="connsiteY51" fmla="*/ 261819 h 608697"/>
              <a:gd name="connsiteX52" fmla="*/ 339326 w 606795"/>
              <a:gd name="connsiteY52" fmla="*/ 307906 h 608697"/>
              <a:gd name="connsiteX53" fmla="*/ 319031 w 606795"/>
              <a:gd name="connsiteY53" fmla="*/ 328124 h 608697"/>
              <a:gd name="connsiteX54" fmla="*/ 308524 w 606795"/>
              <a:gd name="connsiteY54" fmla="*/ 332819 h 608697"/>
              <a:gd name="connsiteX55" fmla="*/ 291588 w 606795"/>
              <a:gd name="connsiteY55" fmla="*/ 333633 h 608697"/>
              <a:gd name="connsiteX56" fmla="*/ 290772 w 606795"/>
              <a:gd name="connsiteY56" fmla="*/ 333633 h 608697"/>
              <a:gd name="connsiteX57" fmla="*/ 274844 w 606795"/>
              <a:gd name="connsiteY57" fmla="*/ 316386 h 608697"/>
              <a:gd name="connsiteX58" fmla="*/ 276091 w 606795"/>
              <a:gd name="connsiteY58" fmla="*/ 300337 h 608697"/>
              <a:gd name="connsiteX59" fmla="*/ 280697 w 606795"/>
              <a:gd name="connsiteY59" fmla="*/ 290324 h 608697"/>
              <a:gd name="connsiteX60" fmla="*/ 301183 w 606795"/>
              <a:gd name="connsiteY60" fmla="*/ 269867 h 608697"/>
              <a:gd name="connsiteX61" fmla="*/ 347290 w 606795"/>
              <a:gd name="connsiteY61" fmla="*/ 223827 h 608697"/>
              <a:gd name="connsiteX62" fmla="*/ 348393 w 606795"/>
              <a:gd name="connsiteY62" fmla="*/ 222725 h 608697"/>
              <a:gd name="connsiteX63" fmla="*/ 396035 w 606795"/>
              <a:gd name="connsiteY63" fmla="*/ 175153 h 608697"/>
              <a:gd name="connsiteX64" fmla="*/ 422519 w 606795"/>
              <a:gd name="connsiteY64" fmla="*/ 148707 h 608697"/>
              <a:gd name="connsiteX65" fmla="*/ 419016 w 606795"/>
              <a:gd name="connsiteY65" fmla="*/ 102907 h 608697"/>
              <a:gd name="connsiteX66" fmla="*/ 418825 w 606795"/>
              <a:gd name="connsiteY66" fmla="*/ 100032 h 608697"/>
              <a:gd name="connsiteX67" fmla="*/ 428084 w 606795"/>
              <a:gd name="connsiteY67" fmla="*/ 74976 h 608697"/>
              <a:gd name="connsiteX68" fmla="*/ 501346 w 606795"/>
              <a:gd name="connsiteY68" fmla="*/ 1868 h 608697"/>
              <a:gd name="connsiteX69" fmla="*/ 505808 w 606795"/>
              <a:gd name="connsiteY69" fmla="*/ 0 h 60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06795" h="608697">
                <a:moveTo>
                  <a:pt x="274005" y="200265"/>
                </a:moveTo>
                <a:cubicBezTo>
                  <a:pt x="294445" y="200265"/>
                  <a:pt x="313733" y="204817"/>
                  <a:pt x="331102" y="212914"/>
                </a:cubicBezTo>
                <a:lnTo>
                  <a:pt x="329998" y="214016"/>
                </a:lnTo>
                <a:lnTo>
                  <a:pt x="279379" y="264565"/>
                </a:lnTo>
                <a:cubicBezTo>
                  <a:pt x="277604" y="264421"/>
                  <a:pt x="275828" y="264373"/>
                  <a:pt x="274005" y="264373"/>
                </a:cubicBezTo>
                <a:cubicBezTo>
                  <a:pt x="234949" y="264373"/>
                  <a:pt x="203186" y="296044"/>
                  <a:pt x="203186" y="335093"/>
                </a:cubicBezTo>
                <a:cubicBezTo>
                  <a:pt x="203186" y="374094"/>
                  <a:pt x="234805" y="405813"/>
                  <a:pt x="273957" y="405813"/>
                </a:cubicBezTo>
                <a:cubicBezTo>
                  <a:pt x="313109" y="405813"/>
                  <a:pt x="344776" y="374094"/>
                  <a:pt x="344776" y="335093"/>
                </a:cubicBezTo>
                <a:cubicBezTo>
                  <a:pt x="344776" y="333272"/>
                  <a:pt x="344728" y="331499"/>
                  <a:pt x="344584" y="329727"/>
                </a:cubicBezTo>
                <a:lnTo>
                  <a:pt x="395204" y="279178"/>
                </a:lnTo>
                <a:lnTo>
                  <a:pt x="396259" y="278076"/>
                </a:lnTo>
                <a:cubicBezTo>
                  <a:pt x="404368" y="295421"/>
                  <a:pt x="408926" y="314682"/>
                  <a:pt x="408926" y="335093"/>
                </a:cubicBezTo>
                <a:cubicBezTo>
                  <a:pt x="408926" y="409502"/>
                  <a:pt x="348567" y="469825"/>
                  <a:pt x="274005" y="469825"/>
                </a:cubicBezTo>
                <a:cubicBezTo>
                  <a:pt x="199491" y="469825"/>
                  <a:pt x="139084" y="409454"/>
                  <a:pt x="139084" y="334997"/>
                </a:cubicBezTo>
                <a:cubicBezTo>
                  <a:pt x="139084" y="260588"/>
                  <a:pt x="199491" y="200265"/>
                  <a:pt x="274005" y="200265"/>
                </a:cubicBezTo>
                <a:close/>
                <a:moveTo>
                  <a:pt x="273958" y="61462"/>
                </a:moveTo>
                <a:cubicBezTo>
                  <a:pt x="319385" y="61462"/>
                  <a:pt x="362127" y="72480"/>
                  <a:pt x="399831" y="91976"/>
                </a:cubicBezTo>
                <a:cubicBezTo>
                  <a:pt x="399495" y="95089"/>
                  <a:pt x="399447" y="98299"/>
                  <a:pt x="399687" y="101508"/>
                </a:cubicBezTo>
                <a:lnTo>
                  <a:pt x="402757" y="141411"/>
                </a:lnTo>
                <a:lnTo>
                  <a:pt x="380068" y="164069"/>
                </a:lnTo>
                <a:cubicBezTo>
                  <a:pt x="349319" y="145003"/>
                  <a:pt x="312957" y="133938"/>
                  <a:pt x="274006" y="133938"/>
                </a:cubicBezTo>
                <a:cubicBezTo>
                  <a:pt x="162811" y="133938"/>
                  <a:pt x="72627" y="223994"/>
                  <a:pt x="72627" y="335079"/>
                </a:cubicBezTo>
                <a:cubicBezTo>
                  <a:pt x="72627" y="446117"/>
                  <a:pt x="162859" y="536173"/>
                  <a:pt x="274101" y="536173"/>
                </a:cubicBezTo>
                <a:cubicBezTo>
                  <a:pt x="385296" y="536173"/>
                  <a:pt x="475480" y="446117"/>
                  <a:pt x="475480" y="335079"/>
                </a:cubicBezTo>
                <a:cubicBezTo>
                  <a:pt x="475480" y="296231"/>
                  <a:pt x="464447" y="259969"/>
                  <a:pt x="445307" y="229168"/>
                </a:cubicBezTo>
                <a:lnTo>
                  <a:pt x="470395" y="204115"/>
                </a:lnTo>
                <a:lnTo>
                  <a:pt x="505222" y="206797"/>
                </a:lnTo>
                <a:cubicBezTo>
                  <a:pt x="506565" y="206893"/>
                  <a:pt x="507908" y="206941"/>
                  <a:pt x="509203" y="206941"/>
                </a:cubicBezTo>
                <a:cubicBezTo>
                  <a:pt x="511458" y="206941"/>
                  <a:pt x="513760" y="206797"/>
                  <a:pt x="515967" y="206510"/>
                </a:cubicBezTo>
                <a:cubicBezTo>
                  <a:pt x="536450" y="244832"/>
                  <a:pt x="548011" y="288566"/>
                  <a:pt x="548011" y="335079"/>
                </a:cubicBezTo>
                <a:cubicBezTo>
                  <a:pt x="548011" y="486163"/>
                  <a:pt x="425351" y="608697"/>
                  <a:pt x="274006" y="608697"/>
                </a:cubicBezTo>
                <a:cubicBezTo>
                  <a:pt x="122708" y="608697"/>
                  <a:pt x="0" y="486163"/>
                  <a:pt x="0" y="335079"/>
                </a:cubicBezTo>
                <a:cubicBezTo>
                  <a:pt x="0" y="183948"/>
                  <a:pt x="122708" y="61462"/>
                  <a:pt x="273958" y="61462"/>
                </a:cubicBezTo>
                <a:close/>
                <a:moveTo>
                  <a:pt x="505808" y="0"/>
                </a:moveTo>
                <a:cubicBezTo>
                  <a:pt x="508927" y="0"/>
                  <a:pt x="511949" y="2252"/>
                  <a:pt x="512237" y="5893"/>
                </a:cubicBezTo>
                <a:lnTo>
                  <a:pt x="516075" y="55382"/>
                </a:lnTo>
                <a:lnTo>
                  <a:pt x="534691" y="36794"/>
                </a:lnTo>
                <a:cubicBezTo>
                  <a:pt x="538337" y="33105"/>
                  <a:pt x="543231" y="31236"/>
                  <a:pt x="548028" y="31236"/>
                </a:cubicBezTo>
                <a:cubicBezTo>
                  <a:pt x="552826" y="31236"/>
                  <a:pt x="557720" y="33105"/>
                  <a:pt x="561414" y="36794"/>
                </a:cubicBezTo>
                <a:lnTo>
                  <a:pt x="572689" y="48100"/>
                </a:lnTo>
                <a:cubicBezTo>
                  <a:pt x="580077" y="55526"/>
                  <a:pt x="580077" y="67455"/>
                  <a:pt x="572689" y="74881"/>
                </a:cubicBezTo>
                <a:lnTo>
                  <a:pt x="556424" y="91074"/>
                </a:lnTo>
                <a:lnTo>
                  <a:pt x="600900" y="94523"/>
                </a:lnTo>
                <a:cubicBezTo>
                  <a:pt x="606321" y="94906"/>
                  <a:pt x="608768" y="101565"/>
                  <a:pt x="604930" y="105398"/>
                </a:cubicBezTo>
                <a:lnTo>
                  <a:pt x="531716" y="178458"/>
                </a:lnTo>
                <a:cubicBezTo>
                  <a:pt x="525671" y="184495"/>
                  <a:pt x="517515" y="187800"/>
                  <a:pt x="509070" y="187800"/>
                </a:cubicBezTo>
                <a:cubicBezTo>
                  <a:pt x="508303" y="187800"/>
                  <a:pt x="507487" y="187800"/>
                  <a:pt x="506672" y="187752"/>
                </a:cubicBezTo>
                <a:lnTo>
                  <a:pt x="504800" y="187609"/>
                </a:lnTo>
                <a:lnTo>
                  <a:pt x="462964" y="184399"/>
                </a:lnTo>
                <a:lnTo>
                  <a:pt x="434177" y="213144"/>
                </a:lnTo>
                <a:lnTo>
                  <a:pt x="386536" y="260765"/>
                </a:lnTo>
                <a:lnTo>
                  <a:pt x="385432" y="261819"/>
                </a:lnTo>
                <a:lnTo>
                  <a:pt x="339326" y="307906"/>
                </a:lnTo>
                <a:lnTo>
                  <a:pt x="319031" y="328124"/>
                </a:lnTo>
                <a:cubicBezTo>
                  <a:pt x="316296" y="330950"/>
                  <a:pt x="312506" y="332627"/>
                  <a:pt x="308524" y="332819"/>
                </a:cubicBezTo>
                <a:lnTo>
                  <a:pt x="291588" y="333633"/>
                </a:lnTo>
                <a:lnTo>
                  <a:pt x="290772" y="333633"/>
                </a:lnTo>
                <a:cubicBezTo>
                  <a:pt x="281465" y="333633"/>
                  <a:pt x="274076" y="325728"/>
                  <a:pt x="274844" y="316386"/>
                </a:cubicBezTo>
                <a:lnTo>
                  <a:pt x="276091" y="300337"/>
                </a:lnTo>
                <a:cubicBezTo>
                  <a:pt x="276379" y="296600"/>
                  <a:pt x="278010" y="293007"/>
                  <a:pt x="280697" y="290324"/>
                </a:cubicBezTo>
                <a:lnTo>
                  <a:pt x="301183" y="269867"/>
                </a:lnTo>
                <a:lnTo>
                  <a:pt x="347290" y="223827"/>
                </a:lnTo>
                <a:lnTo>
                  <a:pt x="348393" y="222725"/>
                </a:lnTo>
                <a:lnTo>
                  <a:pt x="396035" y="175153"/>
                </a:lnTo>
                <a:lnTo>
                  <a:pt x="422519" y="148707"/>
                </a:lnTo>
                <a:lnTo>
                  <a:pt x="419016" y="102907"/>
                </a:lnTo>
                <a:lnTo>
                  <a:pt x="418825" y="100032"/>
                </a:lnTo>
                <a:cubicBezTo>
                  <a:pt x="418105" y="90690"/>
                  <a:pt x="421511" y="81588"/>
                  <a:pt x="428084" y="74976"/>
                </a:cubicBezTo>
                <a:lnTo>
                  <a:pt x="501346" y="1868"/>
                </a:lnTo>
                <a:cubicBezTo>
                  <a:pt x="502641" y="575"/>
                  <a:pt x="504225" y="0"/>
                  <a:pt x="5058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checklist-square-interface-symbol-of-rounded-corners_39862"/>
          <p:cNvSpPr>
            <a:spLocks noChangeAspect="1"/>
          </p:cNvSpPr>
          <p:nvPr/>
        </p:nvSpPr>
        <p:spPr bwMode="auto">
          <a:xfrm>
            <a:off x="8966664" y="4726576"/>
            <a:ext cx="339132" cy="314847"/>
          </a:xfrm>
          <a:custGeom>
            <a:avLst/>
            <a:gdLst>
              <a:gd name="connsiteX0" fmla="*/ 252689 w 607875"/>
              <a:gd name="connsiteY0" fmla="*/ 396825 h 564347"/>
              <a:gd name="connsiteX1" fmla="*/ 280371 w 607875"/>
              <a:gd name="connsiteY1" fmla="*/ 484228 h 564347"/>
              <a:gd name="connsiteX2" fmla="*/ 296643 w 607875"/>
              <a:gd name="connsiteY2" fmla="*/ 438472 h 564347"/>
              <a:gd name="connsiteX3" fmla="*/ 303937 w 607875"/>
              <a:gd name="connsiteY3" fmla="*/ 396825 h 564347"/>
              <a:gd name="connsiteX4" fmla="*/ 304124 w 607875"/>
              <a:gd name="connsiteY4" fmla="*/ 396825 h 564347"/>
              <a:gd name="connsiteX5" fmla="*/ 304218 w 607875"/>
              <a:gd name="connsiteY5" fmla="*/ 396825 h 564347"/>
              <a:gd name="connsiteX6" fmla="*/ 311606 w 607875"/>
              <a:gd name="connsiteY6" fmla="*/ 438472 h 564347"/>
              <a:gd name="connsiteX7" fmla="*/ 327785 w 607875"/>
              <a:gd name="connsiteY7" fmla="*/ 484228 h 564347"/>
              <a:gd name="connsiteX8" fmla="*/ 355467 w 607875"/>
              <a:gd name="connsiteY8" fmla="*/ 396825 h 564347"/>
              <a:gd name="connsiteX9" fmla="*/ 421304 w 607875"/>
              <a:gd name="connsiteY9" fmla="*/ 433243 h 564347"/>
              <a:gd name="connsiteX10" fmla="*/ 430002 w 607875"/>
              <a:gd name="connsiteY10" fmla="*/ 439406 h 564347"/>
              <a:gd name="connsiteX11" fmla="*/ 449266 w 607875"/>
              <a:gd name="connsiteY11" fmla="*/ 429601 h 564347"/>
              <a:gd name="connsiteX12" fmla="*/ 471431 w 607875"/>
              <a:gd name="connsiteY12" fmla="*/ 499822 h 564347"/>
              <a:gd name="connsiteX13" fmla="*/ 484430 w 607875"/>
              <a:gd name="connsiteY13" fmla="*/ 462937 h 564347"/>
              <a:gd name="connsiteX14" fmla="*/ 490415 w 607875"/>
              <a:gd name="connsiteY14" fmla="*/ 429601 h 564347"/>
              <a:gd name="connsiteX15" fmla="*/ 490508 w 607875"/>
              <a:gd name="connsiteY15" fmla="*/ 429601 h 564347"/>
              <a:gd name="connsiteX16" fmla="*/ 490602 w 607875"/>
              <a:gd name="connsiteY16" fmla="*/ 429601 h 564347"/>
              <a:gd name="connsiteX17" fmla="*/ 496587 w 607875"/>
              <a:gd name="connsiteY17" fmla="*/ 462937 h 564347"/>
              <a:gd name="connsiteX18" fmla="*/ 509586 w 607875"/>
              <a:gd name="connsiteY18" fmla="*/ 499822 h 564347"/>
              <a:gd name="connsiteX19" fmla="*/ 531937 w 607875"/>
              <a:gd name="connsiteY19" fmla="*/ 429321 h 564347"/>
              <a:gd name="connsiteX20" fmla="*/ 584869 w 607875"/>
              <a:gd name="connsiteY20" fmla="*/ 458642 h 564347"/>
              <a:gd name="connsiteX21" fmla="*/ 607875 w 607875"/>
              <a:gd name="connsiteY21" fmla="*/ 501690 h 564347"/>
              <a:gd name="connsiteX22" fmla="*/ 607875 w 607875"/>
              <a:gd name="connsiteY22" fmla="*/ 501970 h 564347"/>
              <a:gd name="connsiteX23" fmla="*/ 607875 w 607875"/>
              <a:gd name="connsiteY23" fmla="*/ 503277 h 564347"/>
              <a:gd name="connsiteX24" fmla="*/ 607688 w 607875"/>
              <a:gd name="connsiteY24" fmla="*/ 514856 h 564347"/>
              <a:gd name="connsiteX25" fmla="*/ 607688 w 607875"/>
              <a:gd name="connsiteY25" fmla="*/ 564347 h 564347"/>
              <a:gd name="connsiteX26" fmla="*/ 490415 w 607875"/>
              <a:gd name="connsiteY26" fmla="*/ 564347 h 564347"/>
              <a:gd name="connsiteX27" fmla="*/ 449828 w 607875"/>
              <a:gd name="connsiteY27" fmla="*/ 564347 h 564347"/>
              <a:gd name="connsiteX28" fmla="*/ 373329 w 607875"/>
              <a:gd name="connsiteY28" fmla="*/ 564347 h 564347"/>
              <a:gd name="connsiteX29" fmla="*/ 303844 w 607875"/>
              <a:gd name="connsiteY29" fmla="*/ 564347 h 564347"/>
              <a:gd name="connsiteX30" fmla="*/ 234359 w 607875"/>
              <a:gd name="connsiteY30" fmla="*/ 564347 h 564347"/>
              <a:gd name="connsiteX31" fmla="*/ 158234 w 607875"/>
              <a:gd name="connsiteY31" fmla="*/ 564347 h 564347"/>
              <a:gd name="connsiteX32" fmla="*/ 117273 w 607875"/>
              <a:gd name="connsiteY32" fmla="*/ 564347 h 564347"/>
              <a:gd name="connsiteX33" fmla="*/ 0 w 607875"/>
              <a:gd name="connsiteY33" fmla="*/ 564347 h 564347"/>
              <a:gd name="connsiteX34" fmla="*/ 0 w 607875"/>
              <a:gd name="connsiteY34" fmla="*/ 514856 h 564347"/>
              <a:gd name="connsiteX35" fmla="*/ 0 w 607875"/>
              <a:gd name="connsiteY35" fmla="*/ 513549 h 564347"/>
              <a:gd name="connsiteX36" fmla="*/ 0 w 607875"/>
              <a:gd name="connsiteY36" fmla="*/ 503557 h 564347"/>
              <a:gd name="connsiteX37" fmla="*/ 0 w 607875"/>
              <a:gd name="connsiteY37" fmla="*/ 502157 h 564347"/>
              <a:gd name="connsiteX38" fmla="*/ 0 w 607875"/>
              <a:gd name="connsiteY38" fmla="*/ 501970 h 564347"/>
              <a:gd name="connsiteX39" fmla="*/ 22912 w 607875"/>
              <a:gd name="connsiteY39" fmla="*/ 458829 h 564347"/>
              <a:gd name="connsiteX40" fmla="*/ 75938 w 607875"/>
              <a:gd name="connsiteY40" fmla="*/ 429601 h 564347"/>
              <a:gd name="connsiteX41" fmla="*/ 98102 w 607875"/>
              <a:gd name="connsiteY41" fmla="*/ 499822 h 564347"/>
              <a:gd name="connsiteX42" fmla="*/ 111194 w 607875"/>
              <a:gd name="connsiteY42" fmla="*/ 462937 h 564347"/>
              <a:gd name="connsiteX43" fmla="*/ 117180 w 607875"/>
              <a:gd name="connsiteY43" fmla="*/ 429601 h 564347"/>
              <a:gd name="connsiteX44" fmla="*/ 117273 w 607875"/>
              <a:gd name="connsiteY44" fmla="*/ 429601 h 564347"/>
              <a:gd name="connsiteX45" fmla="*/ 117460 w 607875"/>
              <a:gd name="connsiteY45" fmla="*/ 429601 h 564347"/>
              <a:gd name="connsiteX46" fmla="*/ 123445 w 607875"/>
              <a:gd name="connsiteY46" fmla="*/ 462937 h 564347"/>
              <a:gd name="connsiteX47" fmla="*/ 136351 w 607875"/>
              <a:gd name="connsiteY47" fmla="*/ 499822 h 564347"/>
              <a:gd name="connsiteX48" fmla="*/ 158609 w 607875"/>
              <a:gd name="connsiteY48" fmla="*/ 429601 h 564347"/>
              <a:gd name="connsiteX49" fmla="*/ 178061 w 607875"/>
              <a:gd name="connsiteY49" fmla="*/ 439593 h 564347"/>
              <a:gd name="connsiteX50" fmla="*/ 186851 w 607875"/>
              <a:gd name="connsiteY50" fmla="*/ 433243 h 564347"/>
              <a:gd name="connsiteX51" fmla="*/ 252689 w 607875"/>
              <a:gd name="connsiteY51" fmla="*/ 396825 h 564347"/>
              <a:gd name="connsiteX52" fmla="*/ 490513 w 607875"/>
              <a:gd name="connsiteY52" fmla="*/ 272600 h 564347"/>
              <a:gd name="connsiteX53" fmla="*/ 545786 w 607875"/>
              <a:gd name="connsiteY53" fmla="*/ 329003 h 564347"/>
              <a:gd name="connsiteX54" fmla="*/ 490887 w 607875"/>
              <a:gd name="connsiteY54" fmla="*/ 415101 h 564347"/>
              <a:gd name="connsiteX55" fmla="*/ 490513 w 607875"/>
              <a:gd name="connsiteY55" fmla="*/ 415101 h 564347"/>
              <a:gd name="connsiteX56" fmla="*/ 490138 w 607875"/>
              <a:gd name="connsiteY56" fmla="*/ 415101 h 564347"/>
              <a:gd name="connsiteX57" fmla="*/ 435240 w 607875"/>
              <a:gd name="connsiteY57" fmla="*/ 329003 h 564347"/>
              <a:gd name="connsiteX58" fmla="*/ 490513 w 607875"/>
              <a:gd name="connsiteY58" fmla="*/ 272600 h 564347"/>
              <a:gd name="connsiteX59" fmla="*/ 117163 w 607875"/>
              <a:gd name="connsiteY59" fmla="*/ 272600 h 564347"/>
              <a:gd name="connsiteX60" fmla="*/ 172425 w 607875"/>
              <a:gd name="connsiteY60" fmla="*/ 329003 h 564347"/>
              <a:gd name="connsiteX61" fmla="*/ 117537 w 607875"/>
              <a:gd name="connsiteY61" fmla="*/ 415101 h 564347"/>
              <a:gd name="connsiteX62" fmla="*/ 117163 w 607875"/>
              <a:gd name="connsiteY62" fmla="*/ 415101 h 564347"/>
              <a:gd name="connsiteX63" fmla="*/ 116789 w 607875"/>
              <a:gd name="connsiteY63" fmla="*/ 415101 h 564347"/>
              <a:gd name="connsiteX64" fmla="*/ 61901 w 607875"/>
              <a:gd name="connsiteY64" fmla="*/ 329003 h 564347"/>
              <a:gd name="connsiteX65" fmla="*/ 117163 w 607875"/>
              <a:gd name="connsiteY65" fmla="*/ 272600 h 564347"/>
              <a:gd name="connsiteX66" fmla="*/ 304208 w 607875"/>
              <a:gd name="connsiteY66" fmla="*/ 201351 h 564347"/>
              <a:gd name="connsiteX67" fmla="*/ 372752 w 607875"/>
              <a:gd name="connsiteY67" fmla="*/ 271567 h 564347"/>
              <a:gd name="connsiteX68" fmla="*/ 304582 w 607875"/>
              <a:gd name="connsiteY68" fmla="*/ 378759 h 564347"/>
              <a:gd name="connsiteX69" fmla="*/ 304114 w 607875"/>
              <a:gd name="connsiteY69" fmla="*/ 378759 h 564347"/>
              <a:gd name="connsiteX70" fmla="*/ 303553 w 607875"/>
              <a:gd name="connsiteY70" fmla="*/ 378759 h 564347"/>
              <a:gd name="connsiteX71" fmla="*/ 235664 w 607875"/>
              <a:gd name="connsiteY71" fmla="*/ 271567 h 564347"/>
              <a:gd name="connsiteX72" fmla="*/ 304208 w 607875"/>
              <a:gd name="connsiteY72" fmla="*/ 201351 h 564347"/>
              <a:gd name="connsiteX73" fmla="*/ 494205 w 607875"/>
              <a:gd name="connsiteY73" fmla="*/ 39916 h 564347"/>
              <a:gd name="connsiteX74" fmla="*/ 489342 w 607875"/>
              <a:gd name="connsiteY74" fmla="*/ 44865 h 564347"/>
              <a:gd name="connsiteX75" fmla="*/ 489342 w 607875"/>
              <a:gd name="connsiteY75" fmla="*/ 50374 h 564347"/>
              <a:gd name="connsiteX76" fmla="*/ 484104 w 607875"/>
              <a:gd name="connsiteY76" fmla="*/ 57563 h 564347"/>
              <a:gd name="connsiteX77" fmla="*/ 462779 w 607875"/>
              <a:gd name="connsiteY77" fmla="*/ 84548 h 564347"/>
              <a:gd name="connsiteX78" fmla="*/ 478492 w 607875"/>
              <a:gd name="connsiteY78" fmla="*/ 111065 h 564347"/>
              <a:gd name="connsiteX79" fmla="*/ 498040 w 607875"/>
              <a:gd name="connsiteY79" fmla="*/ 119935 h 564347"/>
              <a:gd name="connsiteX80" fmla="*/ 505148 w 607875"/>
              <a:gd name="connsiteY80" fmla="*/ 124137 h 564347"/>
              <a:gd name="connsiteX81" fmla="*/ 502810 w 607875"/>
              <a:gd name="connsiteY81" fmla="*/ 141224 h 564347"/>
              <a:gd name="connsiteX82" fmla="*/ 490184 w 607875"/>
              <a:gd name="connsiteY82" fmla="*/ 142811 h 564347"/>
              <a:gd name="connsiteX83" fmla="*/ 471010 w 607875"/>
              <a:gd name="connsiteY83" fmla="*/ 137116 h 564347"/>
              <a:gd name="connsiteX84" fmla="*/ 465305 w 607875"/>
              <a:gd name="connsiteY84" fmla="*/ 139637 h 564347"/>
              <a:gd name="connsiteX85" fmla="*/ 462405 w 607875"/>
              <a:gd name="connsiteY85" fmla="*/ 149534 h 564347"/>
              <a:gd name="connsiteX86" fmla="*/ 466146 w 607875"/>
              <a:gd name="connsiteY86" fmla="*/ 157004 h 564347"/>
              <a:gd name="connsiteX87" fmla="*/ 483356 w 607875"/>
              <a:gd name="connsiteY87" fmla="*/ 162046 h 564347"/>
              <a:gd name="connsiteX88" fmla="*/ 488219 w 607875"/>
              <a:gd name="connsiteY88" fmla="*/ 167741 h 564347"/>
              <a:gd name="connsiteX89" fmla="*/ 488219 w 607875"/>
              <a:gd name="connsiteY89" fmla="*/ 174371 h 564347"/>
              <a:gd name="connsiteX90" fmla="*/ 492428 w 607875"/>
              <a:gd name="connsiteY90" fmla="*/ 178666 h 564347"/>
              <a:gd name="connsiteX91" fmla="*/ 502155 w 607875"/>
              <a:gd name="connsiteY91" fmla="*/ 178666 h 564347"/>
              <a:gd name="connsiteX92" fmla="*/ 506177 w 607875"/>
              <a:gd name="connsiteY92" fmla="*/ 174464 h 564347"/>
              <a:gd name="connsiteX93" fmla="*/ 506177 w 607875"/>
              <a:gd name="connsiteY93" fmla="*/ 165501 h 564347"/>
              <a:gd name="connsiteX94" fmla="*/ 510292 w 607875"/>
              <a:gd name="connsiteY94" fmla="*/ 160178 h 564347"/>
              <a:gd name="connsiteX95" fmla="*/ 527221 w 607875"/>
              <a:gd name="connsiteY95" fmla="*/ 149347 h 564347"/>
              <a:gd name="connsiteX96" fmla="*/ 517401 w 607875"/>
              <a:gd name="connsiteY96" fmla="*/ 102848 h 564347"/>
              <a:gd name="connsiteX97" fmla="*/ 500285 w 607875"/>
              <a:gd name="connsiteY97" fmla="*/ 95192 h 564347"/>
              <a:gd name="connsiteX98" fmla="*/ 490932 w 607875"/>
              <a:gd name="connsiteY98" fmla="*/ 89963 h 564347"/>
              <a:gd name="connsiteX99" fmla="*/ 492989 w 607875"/>
              <a:gd name="connsiteY99" fmla="*/ 75491 h 564347"/>
              <a:gd name="connsiteX100" fmla="*/ 498695 w 607875"/>
              <a:gd name="connsiteY100" fmla="*/ 74370 h 564347"/>
              <a:gd name="connsiteX101" fmla="*/ 520300 w 607875"/>
              <a:gd name="connsiteY101" fmla="*/ 78572 h 564347"/>
              <a:gd name="connsiteX102" fmla="*/ 525912 w 607875"/>
              <a:gd name="connsiteY102" fmla="*/ 76238 h 564347"/>
              <a:gd name="connsiteX103" fmla="*/ 529279 w 607875"/>
              <a:gd name="connsiteY103" fmla="*/ 64940 h 564347"/>
              <a:gd name="connsiteX104" fmla="*/ 526660 w 607875"/>
              <a:gd name="connsiteY104" fmla="*/ 59711 h 564347"/>
              <a:gd name="connsiteX105" fmla="*/ 513005 w 607875"/>
              <a:gd name="connsiteY105" fmla="*/ 55696 h 564347"/>
              <a:gd name="connsiteX106" fmla="*/ 506832 w 607875"/>
              <a:gd name="connsiteY106" fmla="*/ 48600 h 564347"/>
              <a:gd name="connsiteX107" fmla="*/ 498040 w 607875"/>
              <a:gd name="connsiteY107" fmla="*/ 39916 h 564347"/>
              <a:gd name="connsiteX108" fmla="*/ 497993 w 607875"/>
              <a:gd name="connsiteY108" fmla="*/ 0 h 564347"/>
              <a:gd name="connsiteX109" fmla="*/ 575483 w 607875"/>
              <a:gd name="connsiteY109" fmla="*/ 32073 h 564347"/>
              <a:gd name="connsiteX110" fmla="*/ 575483 w 607875"/>
              <a:gd name="connsiteY110" fmla="*/ 186789 h 564347"/>
              <a:gd name="connsiteX111" fmla="*/ 442577 w 607875"/>
              <a:gd name="connsiteY111" fmla="*/ 203876 h 564347"/>
              <a:gd name="connsiteX112" fmla="*/ 442296 w 607875"/>
              <a:gd name="connsiteY112" fmla="*/ 203596 h 564347"/>
              <a:gd name="connsiteX113" fmla="*/ 395719 w 607875"/>
              <a:gd name="connsiteY113" fmla="*/ 216294 h 564347"/>
              <a:gd name="connsiteX114" fmla="*/ 394409 w 607875"/>
              <a:gd name="connsiteY114" fmla="*/ 208358 h 564347"/>
              <a:gd name="connsiteX115" fmla="*/ 417043 w 607875"/>
              <a:gd name="connsiteY115" fmla="*/ 182774 h 564347"/>
              <a:gd name="connsiteX116" fmla="*/ 415921 w 607875"/>
              <a:gd name="connsiteY116" fmla="*/ 181840 h 564347"/>
              <a:gd name="connsiteX117" fmla="*/ 420504 w 607875"/>
              <a:gd name="connsiteY117" fmla="*/ 32073 h 564347"/>
              <a:gd name="connsiteX118" fmla="*/ 497993 w 607875"/>
              <a:gd name="connsiteY118" fmla="*/ 0 h 56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607875" h="564347">
                <a:moveTo>
                  <a:pt x="252689" y="396825"/>
                </a:moveTo>
                <a:lnTo>
                  <a:pt x="280371" y="484228"/>
                </a:lnTo>
                <a:lnTo>
                  <a:pt x="296643" y="438472"/>
                </a:lnTo>
                <a:cubicBezTo>
                  <a:pt x="268213" y="398879"/>
                  <a:pt x="298607" y="396825"/>
                  <a:pt x="303937" y="396825"/>
                </a:cubicBezTo>
                <a:lnTo>
                  <a:pt x="304124" y="396825"/>
                </a:lnTo>
                <a:lnTo>
                  <a:pt x="304218" y="396825"/>
                </a:lnTo>
                <a:cubicBezTo>
                  <a:pt x="309549" y="397012"/>
                  <a:pt x="340036" y="398879"/>
                  <a:pt x="311606" y="438472"/>
                </a:cubicBezTo>
                <a:lnTo>
                  <a:pt x="327785" y="484228"/>
                </a:lnTo>
                <a:lnTo>
                  <a:pt x="355467" y="396825"/>
                </a:lnTo>
                <a:cubicBezTo>
                  <a:pt x="355467" y="396825"/>
                  <a:pt x="390256" y="413633"/>
                  <a:pt x="421304" y="433243"/>
                </a:cubicBezTo>
                <a:cubicBezTo>
                  <a:pt x="424577" y="435204"/>
                  <a:pt x="427383" y="437352"/>
                  <a:pt x="430002" y="439406"/>
                </a:cubicBezTo>
                <a:cubicBezTo>
                  <a:pt x="441224" y="433430"/>
                  <a:pt x="449266" y="429601"/>
                  <a:pt x="449266" y="429601"/>
                </a:cubicBezTo>
                <a:lnTo>
                  <a:pt x="471431" y="499822"/>
                </a:lnTo>
                <a:lnTo>
                  <a:pt x="484430" y="462937"/>
                </a:lnTo>
                <a:cubicBezTo>
                  <a:pt x="461611" y="431189"/>
                  <a:pt x="486020" y="429601"/>
                  <a:pt x="490415" y="429601"/>
                </a:cubicBezTo>
                <a:lnTo>
                  <a:pt x="490508" y="429601"/>
                </a:lnTo>
                <a:lnTo>
                  <a:pt x="490602" y="429601"/>
                </a:lnTo>
                <a:cubicBezTo>
                  <a:pt x="494997" y="429601"/>
                  <a:pt x="519406" y="431189"/>
                  <a:pt x="496587" y="462937"/>
                </a:cubicBezTo>
                <a:lnTo>
                  <a:pt x="509586" y="499822"/>
                </a:lnTo>
                <a:lnTo>
                  <a:pt x="531937" y="429321"/>
                </a:lnTo>
                <a:cubicBezTo>
                  <a:pt x="531937" y="429321"/>
                  <a:pt x="559806" y="442954"/>
                  <a:pt x="584869" y="458642"/>
                </a:cubicBezTo>
                <a:cubicBezTo>
                  <a:pt x="603854" y="470408"/>
                  <a:pt x="607314" y="483294"/>
                  <a:pt x="607875" y="501690"/>
                </a:cubicBezTo>
                <a:lnTo>
                  <a:pt x="607875" y="501970"/>
                </a:lnTo>
                <a:lnTo>
                  <a:pt x="607875" y="503277"/>
                </a:lnTo>
                <a:cubicBezTo>
                  <a:pt x="607875" y="506919"/>
                  <a:pt x="607875" y="510654"/>
                  <a:pt x="607688" y="514856"/>
                </a:cubicBezTo>
                <a:lnTo>
                  <a:pt x="607688" y="564347"/>
                </a:lnTo>
                <a:lnTo>
                  <a:pt x="490415" y="564347"/>
                </a:lnTo>
                <a:lnTo>
                  <a:pt x="449828" y="564347"/>
                </a:lnTo>
                <a:lnTo>
                  <a:pt x="373329" y="564347"/>
                </a:lnTo>
                <a:lnTo>
                  <a:pt x="303844" y="564347"/>
                </a:lnTo>
                <a:lnTo>
                  <a:pt x="234359" y="564347"/>
                </a:lnTo>
                <a:lnTo>
                  <a:pt x="158234" y="564347"/>
                </a:lnTo>
                <a:lnTo>
                  <a:pt x="117273" y="564347"/>
                </a:lnTo>
                <a:lnTo>
                  <a:pt x="0" y="564347"/>
                </a:lnTo>
                <a:lnTo>
                  <a:pt x="0" y="514856"/>
                </a:lnTo>
                <a:lnTo>
                  <a:pt x="0" y="513549"/>
                </a:lnTo>
                <a:lnTo>
                  <a:pt x="0" y="503557"/>
                </a:lnTo>
                <a:lnTo>
                  <a:pt x="0" y="502157"/>
                </a:lnTo>
                <a:lnTo>
                  <a:pt x="0" y="501970"/>
                </a:lnTo>
                <a:cubicBezTo>
                  <a:pt x="561" y="483387"/>
                  <a:pt x="4115" y="470688"/>
                  <a:pt x="22912" y="458829"/>
                </a:cubicBezTo>
                <a:cubicBezTo>
                  <a:pt x="47975" y="443141"/>
                  <a:pt x="75938" y="429601"/>
                  <a:pt x="75938" y="429601"/>
                </a:cubicBezTo>
                <a:lnTo>
                  <a:pt x="98102" y="499822"/>
                </a:lnTo>
                <a:lnTo>
                  <a:pt x="111194" y="462937"/>
                </a:lnTo>
                <a:cubicBezTo>
                  <a:pt x="88376" y="431189"/>
                  <a:pt x="112784" y="429601"/>
                  <a:pt x="117180" y="429601"/>
                </a:cubicBezTo>
                <a:lnTo>
                  <a:pt x="117273" y="429601"/>
                </a:lnTo>
                <a:lnTo>
                  <a:pt x="117460" y="429601"/>
                </a:lnTo>
                <a:cubicBezTo>
                  <a:pt x="121762" y="429601"/>
                  <a:pt x="146264" y="431189"/>
                  <a:pt x="123445" y="462937"/>
                </a:cubicBezTo>
                <a:lnTo>
                  <a:pt x="136351" y="499822"/>
                </a:lnTo>
                <a:lnTo>
                  <a:pt x="158609" y="429601"/>
                </a:lnTo>
                <a:cubicBezTo>
                  <a:pt x="158609" y="429601"/>
                  <a:pt x="166651" y="433430"/>
                  <a:pt x="178061" y="439593"/>
                </a:cubicBezTo>
                <a:cubicBezTo>
                  <a:pt x="180679" y="437445"/>
                  <a:pt x="183485" y="435297"/>
                  <a:pt x="186851" y="433243"/>
                </a:cubicBezTo>
                <a:cubicBezTo>
                  <a:pt x="217900" y="413633"/>
                  <a:pt x="252689" y="396825"/>
                  <a:pt x="252689" y="396825"/>
                </a:cubicBezTo>
                <a:close/>
                <a:moveTo>
                  <a:pt x="490513" y="272600"/>
                </a:moveTo>
                <a:cubicBezTo>
                  <a:pt x="495282" y="272320"/>
                  <a:pt x="543167" y="271853"/>
                  <a:pt x="545786" y="329003"/>
                </a:cubicBezTo>
                <a:cubicBezTo>
                  <a:pt x="545786" y="329003"/>
                  <a:pt x="554951" y="414541"/>
                  <a:pt x="490887" y="415101"/>
                </a:cubicBezTo>
                <a:lnTo>
                  <a:pt x="490513" y="415101"/>
                </a:lnTo>
                <a:lnTo>
                  <a:pt x="490138" y="415101"/>
                </a:lnTo>
                <a:cubicBezTo>
                  <a:pt x="425887" y="414541"/>
                  <a:pt x="435240" y="329003"/>
                  <a:pt x="435240" y="329003"/>
                </a:cubicBezTo>
                <a:cubicBezTo>
                  <a:pt x="437858" y="271946"/>
                  <a:pt x="485743" y="272320"/>
                  <a:pt x="490513" y="272600"/>
                </a:cubicBezTo>
                <a:close/>
                <a:moveTo>
                  <a:pt x="117163" y="272600"/>
                </a:moveTo>
                <a:cubicBezTo>
                  <a:pt x="121932" y="272320"/>
                  <a:pt x="169807" y="271853"/>
                  <a:pt x="172425" y="329003"/>
                </a:cubicBezTo>
                <a:cubicBezTo>
                  <a:pt x="172425" y="329003"/>
                  <a:pt x="181589" y="414541"/>
                  <a:pt x="117537" y="415101"/>
                </a:cubicBezTo>
                <a:lnTo>
                  <a:pt x="117163" y="415101"/>
                </a:lnTo>
                <a:lnTo>
                  <a:pt x="116789" y="415101"/>
                </a:lnTo>
                <a:cubicBezTo>
                  <a:pt x="52737" y="414354"/>
                  <a:pt x="61901" y="329003"/>
                  <a:pt x="61901" y="329003"/>
                </a:cubicBezTo>
                <a:cubicBezTo>
                  <a:pt x="64519" y="271946"/>
                  <a:pt x="112394" y="272320"/>
                  <a:pt x="117163" y="272600"/>
                </a:cubicBezTo>
                <a:close/>
                <a:moveTo>
                  <a:pt x="304208" y="201351"/>
                </a:moveTo>
                <a:cubicBezTo>
                  <a:pt x="310099" y="201071"/>
                  <a:pt x="369573" y="200604"/>
                  <a:pt x="372752" y="271567"/>
                </a:cubicBezTo>
                <a:cubicBezTo>
                  <a:pt x="372752" y="271567"/>
                  <a:pt x="384254" y="377919"/>
                  <a:pt x="304582" y="378759"/>
                </a:cubicBezTo>
                <a:lnTo>
                  <a:pt x="304114" y="378759"/>
                </a:lnTo>
                <a:lnTo>
                  <a:pt x="303553" y="378759"/>
                </a:lnTo>
                <a:cubicBezTo>
                  <a:pt x="223788" y="378012"/>
                  <a:pt x="235383" y="271661"/>
                  <a:pt x="235664" y="271567"/>
                </a:cubicBezTo>
                <a:cubicBezTo>
                  <a:pt x="238843" y="200511"/>
                  <a:pt x="298317" y="201071"/>
                  <a:pt x="304208" y="201351"/>
                </a:cubicBezTo>
                <a:close/>
                <a:moveTo>
                  <a:pt x="494205" y="39916"/>
                </a:moveTo>
                <a:cubicBezTo>
                  <a:pt x="490090" y="40010"/>
                  <a:pt x="489435" y="40757"/>
                  <a:pt x="489342" y="44865"/>
                </a:cubicBezTo>
                <a:lnTo>
                  <a:pt x="489342" y="50374"/>
                </a:lnTo>
                <a:cubicBezTo>
                  <a:pt x="489342" y="55696"/>
                  <a:pt x="489342" y="55696"/>
                  <a:pt x="484104" y="57563"/>
                </a:cubicBezTo>
                <a:cubicBezTo>
                  <a:pt x="471384" y="62139"/>
                  <a:pt x="463621" y="70729"/>
                  <a:pt x="462779" y="84548"/>
                </a:cubicBezTo>
                <a:cubicBezTo>
                  <a:pt x="462031" y="96873"/>
                  <a:pt x="468391" y="105089"/>
                  <a:pt x="478492" y="111065"/>
                </a:cubicBezTo>
                <a:cubicBezTo>
                  <a:pt x="484759" y="114800"/>
                  <a:pt x="491493" y="117041"/>
                  <a:pt x="498040" y="119935"/>
                </a:cubicBezTo>
                <a:cubicBezTo>
                  <a:pt x="500565" y="121056"/>
                  <a:pt x="503091" y="122456"/>
                  <a:pt x="505148" y="124137"/>
                </a:cubicBezTo>
                <a:cubicBezTo>
                  <a:pt x="511415" y="129272"/>
                  <a:pt x="510292" y="137956"/>
                  <a:pt x="502810" y="141224"/>
                </a:cubicBezTo>
                <a:cubicBezTo>
                  <a:pt x="498788" y="142998"/>
                  <a:pt x="494579" y="143372"/>
                  <a:pt x="490184" y="142811"/>
                </a:cubicBezTo>
                <a:cubicBezTo>
                  <a:pt x="483449" y="141971"/>
                  <a:pt x="476996" y="140197"/>
                  <a:pt x="471010" y="137116"/>
                </a:cubicBezTo>
                <a:cubicBezTo>
                  <a:pt x="467549" y="135248"/>
                  <a:pt x="466521" y="135715"/>
                  <a:pt x="465305" y="139637"/>
                </a:cubicBezTo>
                <a:cubicBezTo>
                  <a:pt x="464276" y="142811"/>
                  <a:pt x="463247" y="146173"/>
                  <a:pt x="462405" y="149534"/>
                </a:cubicBezTo>
                <a:cubicBezTo>
                  <a:pt x="461283" y="154203"/>
                  <a:pt x="461657" y="155136"/>
                  <a:pt x="466146" y="157004"/>
                </a:cubicBezTo>
                <a:cubicBezTo>
                  <a:pt x="471478" y="159805"/>
                  <a:pt x="477370" y="161019"/>
                  <a:pt x="483356" y="162046"/>
                </a:cubicBezTo>
                <a:cubicBezTo>
                  <a:pt x="487939" y="162793"/>
                  <a:pt x="488219" y="162886"/>
                  <a:pt x="488219" y="167741"/>
                </a:cubicBezTo>
                <a:lnTo>
                  <a:pt x="488219" y="174371"/>
                </a:lnTo>
                <a:cubicBezTo>
                  <a:pt x="488313" y="177079"/>
                  <a:pt x="489622" y="178666"/>
                  <a:pt x="492428" y="178666"/>
                </a:cubicBezTo>
                <a:cubicBezTo>
                  <a:pt x="495702" y="178853"/>
                  <a:pt x="498975" y="178853"/>
                  <a:pt x="502155" y="178666"/>
                </a:cubicBezTo>
                <a:cubicBezTo>
                  <a:pt x="504774" y="178572"/>
                  <a:pt x="506177" y="177172"/>
                  <a:pt x="506177" y="174464"/>
                </a:cubicBezTo>
                <a:cubicBezTo>
                  <a:pt x="506177" y="171476"/>
                  <a:pt x="506271" y="168488"/>
                  <a:pt x="506177" y="165501"/>
                </a:cubicBezTo>
                <a:cubicBezTo>
                  <a:pt x="506084" y="162513"/>
                  <a:pt x="507299" y="160925"/>
                  <a:pt x="510292" y="160178"/>
                </a:cubicBezTo>
                <a:cubicBezTo>
                  <a:pt x="517027" y="158311"/>
                  <a:pt x="522732" y="154669"/>
                  <a:pt x="527221" y="149347"/>
                </a:cubicBezTo>
                <a:cubicBezTo>
                  <a:pt x="539567" y="134408"/>
                  <a:pt x="534891" y="112466"/>
                  <a:pt x="517401" y="102848"/>
                </a:cubicBezTo>
                <a:cubicBezTo>
                  <a:pt x="511882" y="99861"/>
                  <a:pt x="506084" y="97526"/>
                  <a:pt x="500285" y="95192"/>
                </a:cubicBezTo>
                <a:cubicBezTo>
                  <a:pt x="496918" y="93791"/>
                  <a:pt x="493738" y="92204"/>
                  <a:pt x="490932" y="89963"/>
                </a:cubicBezTo>
                <a:cubicBezTo>
                  <a:pt x="485320" y="85481"/>
                  <a:pt x="486442" y="78385"/>
                  <a:pt x="492989" y="75491"/>
                </a:cubicBezTo>
                <a:cubicBezTo>
                  <a:pt x="494860" y="74744"/>
                  <a:pt x="496731" y="74464"/>
                  <a:pt x="498695" y="74370"/>
                </a:cubicBezTo>
                <a:cubicBezTo>
                  <a:pt x="506271" y="73997"/>
                  <a:pt x="513379" y="75397"/>
                  <a:pt x="520300" y="78572"/>
                </a:cubicBezTo>
                <a:cubicBezTo>
                  <a:pt x="523667" y="80253"/>
                  <a:pt x="524790" y="79692"/>
                  <a:pt x="525912" y="76238"/>
                </a:cubicBezTo>
                <a:cubicBezTo>
                  <a:pt x="527128" y="72503"/>
                  <a:pt x="528157" y="68675"/>
                  <a:pt x="529279" y="64940"/>
                </a:cubicBezTo>
                <a:cubicBezTo>
                  <a:pt x="530027" y="62419"/>
                  <a:pt x="528998" y="60831"/>
                  <a:pt x="526660" y="59711"/>
                </a:cubicBezTo>
                <a:cubicBezTo>
                  <a:pt x="522264" y="57844"/>
                  <a:pt x="517775" y="56443"/>
                  <a:pt x="513005" y="55696"/>
                </a:cubicBezTo>
                <a:cubicBezTo>
                  <a:pt x="506832" y="54856"/>
                  <a:pt x="506832" y="54856"/>
                  <a:pt x="506832" y="48600"/>
                </a:cubicBezTo>
                <a:cubicBezTo>
                  <a:pt x="506832" y="39916"/>
                  <a:pt x="506832" y="39916"/>
                  <a:pt x="498040" y="39916"/>
                </a:cubicBezTo>
                <a:close/>
                <a:moveTo>
                  <a:pt x="497993" y="0"/>
                </a:moveTo>
                <a:cubicBezTo>
                  <a:pt x="526052" y="0"/>
                  <a:pt x="554111" y="10691"/>
                  <a:pt x="575483" y="32073"/>
                </a:cubicBezTo>
                <a:cubicBezTo>
                  <a:pt x="618319" y="74744"/>
                  <a:pt x="618319" y="144119"/>
                  <a:pt x="575483" y="186789"/>
                </a:cubicBezTo>
                <a:cubicBezTo>
                  <a:pt x="539474" y="222924"/>
                  <a:pt x="484572" y="228526"/>
                  <a:pt x="442577" y="203876"/>
                </a:cubicBezTo>
                <a:lnTo>
                  <a:pt x="442296" y="203596"/>
                </a:lnTo>
                <a:cubicBezTo>
                  <a:pt x="425742" y="216014"/>
                  <a:pt x="408065" y="218162"/>
                  <a:pt x="395719" y="216294"/>
                </a:cubicBezTo>
                <a:cubicBezTo>
                  <a:pt x="391603" y="215641"/>
                  <a:pt x="390668" y="210225"/>
                  <a:pt x="394409" y="208358"/>
                </a:cubicBezTo>
                <a:cubicBezTo>
                  <a:pt x="405820" y="202756"/>
                  <a:pt x="412928" y="191738"/>
                  <a:pt x="417043" y="182774"/>
                </a:cubicBezTo>
                <a:lnTo>
                  <a:pt x="415921" y="181840"/>
                </a:lnTo>
                <a:cubicBezTo>
                  <a:pt x="377761" y="138890"/>
                  <a:pt x="379351" y="73156"/>
                  <a:pt x="420504" y="32073"/>
                </a:cubicBezTo>
                <a:cubicBezTo>
                  <a:pt x="441876" y="10691"/>
                  <a:pt x="469934" y="0"/>
                  <a:pt x="4979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1083" y="1174300"/>
            <a:ext cx="203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651919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年度工作概述</a:t>
            </a:r>
            <a:endParaRPr lang="zh-CN" altLang="en-US" sz="2400" dirty="0">
              <a:solidFill>
                <a:srgbClr val="651919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1083" y="1589293"/>
            <a:ext cx="21868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SUMMARY OF ANNUAL WORK</a:t>
            </a: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1083" y="2032277"/>
            <a:ext cx="4770059" cy="1746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kumimoji="1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 flipH="1">
            <a:off x="6063614" y="5668825"/>
            <a:ext cx="45719" cy="389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flipH="1">
            <a:off x="594366" y="3997966"/>
            <a:ext cx="68574" cy="389529"/>
          </a:xfrm>
          <a:prstGeom prst="rect">
            <a:avLst/>
          </a:prstGeom>
          <a:solidFill>
            <a:srgbClr val="6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 descr="http://img.hb.aicdn.com/e83bf42ac9509177c7699db2e12597af0b86be222759a-mYUHNP"/>
          <p:cNvPicPr>
            <a:picLocks noChangeAspect="1" noChangeArrowheads="1"/>
          </p:cNvPicPr>
          <p:nvPr/>
        </p:nvPicPr>
        <p:blipFill>
          <a:blip r:embed="rId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860" y="1174300"/>
            <a:ext cx="4920559" cy="36904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5579749" y="3040290"/>
            <a:ext cx="3792850" cy="3383370"/>
          </a:xfrm>
          <a:prstGeom prst="rect">
            <a:avLst/>
          </a:prstGeom>
          <a:solidFill>
            <a:srgbClr val="651919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271843" y="4108241"/>
            <a:ext cx="2680342" cy="1270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倍字间距。点击此处添加文本信息</a:t>
            </a:r>
            <a:endParaRPr kumimoji="1" lang="zh-CN" altLang="en-US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20860" y="3451860"/>
            <a:ext cx="203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添加文本信息</a:t>
            </a:r>
            <a:endParaRPr lang="zh-CN" altLang="en-US" sz="2400" dirty="0">
              <a:solidFill>
                <a:schemeClr val="bg1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8715379" y="5543142"/>
            <a:ext cx="45720" cy="389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731520"/>
          </a:xfrm>
          <a:prstGeom prst="rect">
            <a:avLst/>
          </a:prstGeom>
          <a:solidFill>
            <a:srgbClr val="6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10"/>
          <p:cNvSpPr/>
          <p:nvPr/>
        </p:nvSpPr>
        <p:spPr>
          <a:xfrm>
            <a:off x="1933928" y="1945052"/>
            <a:ext cx="2020851" cy="2348883"/>
          </a:xfrm>
          <a:custGeom>
            <a:avLst/>
            <a:gdLst>
              <a:gd name="connsiteX0" fmla="*/ 0 w 5026137"/>
              <a:gd name="connsiteY0" fmla="*/ 0 h 3361504"/>
              <a:gd name="connsiteX1" fmla="*/ 5026137 w 5026137"/>
              <a:gd name="connsiteY1" fmla="*/ 0 h 3361504"/>
              <a:gd name="connsiteX2" fmla="*/ 5026137 w 5026137"/>
              <a:gd name="connsiteY2" fmla="*/ 3361504 h 3361504"/>
              <a:gd name="connsiteX3" fmla="*/ 0 w 5026137"/>
              <a:gd name="connsiteY3" fmla="*/ 3361504 h 3361504"/>
              <a:gd name="connsiteX4" fmla="*/ 0 w 5026137"/>
              <a:gd name="connsiteY4" fmla="*/ 0 h 3361504"/>
              <a:gd name="connsiteX0-1" fmla="*/ 0 w 5026137"/>
              <a:gd name="connsiteY0-2" fmla="*/ 12700 h 3374204"/>
              <a:gd name="connsiteX1-3" fmla="*/ 2536936 w 5026137"/>
              <a:gd name="connsiteY1-4" fmla="*/ 0 h 3374204"/>
              <a:gd name="connsiteX2-5" fmla="*/ 5026137 w 5026137"/>
              <a:gd name="connsiteY2-6" fmla="*/ 12700 h 3374204"/>
              <a:gd name="connsiteX3-7" fmla="*/ 5026137 w 5026137"/>
              <a:gd name="connsiteY3-8" fmla="*/ 3374204 h 3374204"/>
              <a:gd name="connsiteX4-9" fmla="*/ 0 w 5026137"/>
              <a:gd name="connsiteY4-10" fmla="*/ 3374204 h 3374204"/>
              <a:gd name="connsiteX5" fmla="*/ 0 w 5026137"/>
              <a:gd name="connsiteY5" fmla="*/ 12700 h 3374204"/>
              <a:gd name="connsiteX0-11" fmla="*/ 0 w 5026137"/>
              <a:gd name="connsiteY0-12" fmla="*/ 1270000 h 4631504"/>
              <a:gd name="connsiteX1-13" fmla="*/ 2524236 w 5026137"/>
              <a:gd name="connsiteY1-14" fmla="*/ 0 h 4631504"/>
              <a:gd name="connsiteX2-15" fmla="*/ 5026137 w 5026137"/>
              <a:gd name="connsiteY2-16" fmla="*/ 1270000 h 4631504"/>
              <a:gd name="connsiteX3-17" fmla="*/ 5026137 w 5026137"/>
              <a:gd name="connsiteY3-18" fmla="*/ 4631504 h 4631504"/>
              <a:gd name="connsiteX4-19" fmla="*/ 0 w 5026137"/>
              <a:gd name="connsiteY4-20" fmla="*/ 4631504 h 4631504"/>
              <a:gd name="connsiteX5-21" fmla="*/ 0 w 5026137"/>
              <a:gd name="connsiteY5-22" fmla="*/ 1270000 h 4631504"/>
              <a:gd name="connsiteX0-23" fmla="*/ 0 w 5026137"/>
              <a:gd name="connsiteY0-24" fmla="*/ 1270000 h 4635500"/>
              <a:gd name="connsiteX1-25" fmla="*/ 2524236 w 5026137"/>
              <a:gd name="connsiteY1-26" fmla="*/ 0 h 4635500"/>
              <a:gd name="connsiteX2-27" fmla="*/ 5026137 w 5026137"/>
              <a:gd name="connsiteY2-28" fmla="*/ 1270000 h 4635500"/>
              <a:gd name="connsiteX3-29" fmla="*/ 5026137 w 5026137"/>
              <a:gd name="connsiteY3-30" fmla="*/ 4631504 h 4635500"/>
              <a:gd name="connsiteX4-31" fmla="*/ 2575036 w 5026137"/>
              <a:gd name="connsiteY4-32" fmla="*/ 4635500 h 4635500"/>
              <a:gd name="connsiteX5-33" fmla="*/ 0 w 5026137"/>
              <a:gd name="connsiteY5-34" fmla="*/ 4631504 h 4635500"/>
              <a:gd name="connsiteX6" fmla="*/ 0 w 5026137"/>
              <a:gd name="connsiteY6" fmla="*/ 1270000 h 4635500"/>
              <a:gd name="connsiteX0-35" fmla="*/ 0 w 5026137"/>
              <a:gd name="connsiteY0-36" fmla="*/ 1270000 h 5842000"/>
              <a:gd name="connsiteX1-37" fmla="*/ 2524236 w 5026137"/>
              <a:gd name="connsiteY1-38" fmla="*/ 0 h 5842000"/>
              <a:gd name="connsiteX2-39" fmla="*/ 5026137 w 5026137"/>
              <a:gd name="connsiteY2-40" fmla="*/ 1270000 h 5842000"/>
              <a:gd name="connsiteX3-41" fmla="*/ 5026137 w 5026137"/>
              <a:gd name="connsiteY3-42" fmla="*/ 4631504 h 5842000"/>
              <a:gd name="connsiteX4-43" fmla="*/ 2511536 w 5026137"/>
              <a:gd name="connsiteY4-44" fmla="*/ 5842000 h 5842000"/>
              <a:gd name="connsiteX5-45" fmla="*/ 0 w 5026137"/>
              <a:gd name="connsiteY5-46" fmla="*/ 4631504 h 5842000"/>
              <a:gd name="connsiteX6-47" fmla="*/ 0 w 5026137"/>
              <a:gd name="connsiteY6-48" fmla="*/ 1270000 h 5842000"/>
              <a:gd name="connsiteX0-49" fmla="*/ 0 w 5026137"/>
              <a:gd name="connsiteY0-50" fmla="*/ 1270000 h 5842000"/>
              <a:gd name="connsiteX1-51" fmla="*/ 2524236 w 5026137"/>
              <a:gd name="connsiteY1-52" fmla="*/ 0 h 5842000"/>
              <a:gd name="connsiteX2-53" fmla="*/ 5026137 w 5026137"/>
              <a:gd name="connsiteY2-54" fmla="*/ 1270000 h 5842000"/>
              <a:gd name="connsiteX3-55" fmla="*/ 5026137 w 5026137"/>
              <a:gd name="connsiteY3-56" fmla="*/ 4631504 h 5842000"/>
              <a:gd name="connsiteX4-57" fmla="*/ 2511536 w 5026137"/>
              <a:gd name="connsiteY4-58" fmla="*/ 5842000 h 5842000"/>
              <a:gd name="connsiteX5-59" fmla="*/ 0 w 5026137"/>
              <a:gd name="connsiteY5-60" fmla="*/ 4555304 h 5842000"/>
              <a:gd name="connsiteX6-61" fmla="*/ 0 w 5026137"/>
              <a:gd name="connsiteY6-62" fmla="*/ 1270000 h 5842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47" y="connsiteY6-48"/>
              </a:cxn>
            </a:cxnLst>
            <a:rect l="l" t="t" r="r" b="b"/>
            <a:pathLst>
              <a:path w="5026137" h="5842000">
                <a:moveTo>
                  <a:pt x="0" y="1270000"/>
                </a:moveTo>
                <a:lnTo>
                  <a:pt x="2524236" y="0"/>
                </a:lnTo>
                <a:lnTo>
                  <a:pt x="5026137" y="1270000"/>
                </a:lnTo>
                <a:lnTo>
                  <a:pt x="5026137" y="4631504"/>
                </a:lnTo>
                <a:lnTo>
                  <a:pt x="2511536" y="5842000"/>
                </a:lnTo>
                <a:lnTo>
                  <a:pt x="0" y="4555304"/>
                </a:lnTo>
                <a:lnTo>
                  <a:pt x="0" y="127000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10"/>
          <p:cNvSpPr/>
          <p:nvPr/>
        </p:nvSpPr>
        <p:spPr>
          <a:xfrm>
            <a:off x="4802860" y="1537549"/>
            <a:ext cx="2591648" cy="3012333"/>
          </a:xfrm>
          <a:custGeom>
            <a:avLst/>
            <a:gdLst>
              <a:gd name="connsiteX0" fmla="*/ 0 w 5026137"/>
              <a:gd name="connsiteY0" fmla="*/ 0 h 3361504"/>
              <a:gd name="connsiteX1" fmla="*/ 5026137 w 5026137"/>
              <a:gd name="connsiteY1" fmla="*/ 0 h 3361504"/>
              <a:gd name="connsiteX2" fmla="*/ 5026137 w 5026137"/>
              <a:gd name="connsiteY2" fmla="*/ 3361504 h 3361504"/>
              <a:gd name="connsiteX3" fmla="*/ 0 w 5026137"/>
              <a:gd name="connsiteY3" fmla="*/ 3361504 h 3361504"/>
              <a:gd name="connsiteX4" fmla="*/ 0 w 5026137"/>
              <a:gd name="connsiteY4" fmla="*/ 0 h 3361504"/>
              <a:gd name="connsiteX0-1" fmla="*/ 0 w 5026137"/>
              <a:gd name="connsiteY0-2" fmla="*/ 12700 h 3374204"/>
              <a:gd name="connsiteX1-3" fmla="*/ 2536936 w 5026137"/>
              <a:gd name="connsiteY1-4" fmla="*/ 0 h 3374204"/>
              <a:gd name="connsiteX2-5" fmla="*/ 5026137 w 5026137"/>
              <a:gd name="connsiteY2-6" fmla="*/ 12700 h 3374204"/>
              <a:gd name="connsiteX3-7" fmla="*/ 5026137 w 5026137"/>
              <a:gd name="connsiteY3-8" fmla="*/ 3374204 h 3374204"/>
              <a:gd name="connsiteX4-9" fmla="*/ 0 w 5026137"/>
              <a:gd name="connsiteY4-10" fmla="*/ 3374204 h 3374204"/>
              <a:gd name="connsiteX5" fmla="*/ 0 w 5026137"/>
              <a:gd name="connsiteY5" fmla="*/ 12700 h 3374204"/>
              <a:gd name="connsiteX0-11" fmla="*/ 0 w 5026137"/>
              <a:gd name="connsiteY0-12" fmla="*/ 1270000 h 4631504"/>
              <a:gd name="connsiteX1-13" fmla="*/ 2524236 w 5026137"/>
              <a:gd name="connsiteY1-14" fmla="*/ 0 h 4631504"/>
              <a:gd name="connsiteX2-15" fmla="*/ 5026137 w 5026137"/>
              <a:gd name="connsiteY2-16" fmla="*/ 1270000 h 4631504"/>
              <a:gd name="connsiteX3-17" fmla="*/ 5026137 w 5026137"/>
              <a:gd name="connsiteY3-18" fmla="*/ 4631504 h 4631504"/>
              <a:gd name="connsiteX4-19" fmla="*/ 0 w 5026137"/>
              <a:gd name="connsiteY4-20" fmla="*/ 4631504 h 4631504"/>
              <a:gd name="connsiteX5-21" fmla="*/ 0 w 5026137"/>
              <a:gd name="connsiteY5-22" fmla="*/ 1270000 h 4631504"/>
              <a:gd name="connsiteX0-23" fmla="*/ 0 w 5026137"/>
              <a:gd name="connsiteY0-24" fmla="*/ 1270000 h 4635500"/>
              <a:gd name="connsiteX1-25" fmla="*/ 2524236 w 5026137"/>
              <a:gd name="connsiteY1-26" fmla="*/ 0 h 4635500"/>
              <a:gd name="connsiteX2-27" fmla="*/ 5026137 w 5026137"/>
              <a:gd name="connsiteY2-28" fmla="*/ 1270000 h 4635500"/>
              <a:gd name="connsiteX3-29" fmla="*/ 5026137 w 5026137"/>
              <a:gd name="connsiteY3-30" fmla="*/ 4631504 h 4635500"/>
              <a:gd name="connsiteX4-31" fmla="*/ 2575036 w 5026137"/>
              <a:gd name="connsiteY4-32" fmla="*/ 4635500 h 4635500"/>
              <a:gd name="connsiteX5-33" fmla="*/ 0 w 5026137"/>
              <a:gd name="connsiteY5-34" fmla="*/ 4631504 h 4635500"/>
              <a:gd name="connsiteX6" fmla="*/ 0 w 5026137"/>
              <a:gd name="connsiteY6" fmla="*/ 1270000 h 4635500"/>
              <a:gd name="connsiteX0-35" fmla="*/ 0 w 5026137"/>
              <a:gd name="connsiteY0-36" fmla="*/ 1270000 h 5842000"/>
              <a:gd name="connsiteX1-37" fmla="*/ 2524236 w 5026137"/>
              <a:gd name="connsiteY1-38" fmla="*/ 0 h 5842000"/>
              <a:gd name="connsiteX2-39" fmla="*/ 5026137 w 5026137"/>
              <a:gd name="connsiteY2-40" fmla="*/ 1270000 h 5842000"/>
              <a:gd name="connsiteX3-41" fmla="*/ 5026137 w 5026137"/>
              <a:gd name="connsiteY3-42" fmla="*/ 4631504 h 5842000"/>
              <a:gd name="connsiteX4-43" fmla="*/ 2511536 w 5026137"/>
              <a:gd name="connsiteY4-44" fmla="*/ 5842000 h 5842000"/>
              <a:gd name="connsiteX5-45" fmla="*/ 0 w 5026137"/>
              <a:gd name="connsiteY5-46" fmla="*/ 4631504 h 5842000"/>
              <a:gd name="connsiteX6-47" fmla="*/ 0 w 5026137"/>
              <a:gd name="connsiteY6-48" fmla="*/ 1270000 h 5842000"/>
              <a:gd name="connsiteX0-49" fmla="*/ 0 w 5026137"/>
              <a:gd name="connsiteY0-50" fmla="*/ 1270000 h 5842000"/>
              <a:gd name="connsiteX1-51" fmla="*/ 2524236 w 5026137"/>
              <a:gd name="connsiteY1-52" fmla="*/ 0 h 5842000"/>
              <a:gd name="connsiteX2-53" fmla="*/ 5026137 w 5026137"/>
              <a:gd name="connsiteY2-54" fmla="*/ 1270000 h 5842000"/>
              <a:gd name="connsiteX3-55" fmla="*/ 5026137 w 5026137"/>
              <a:gd name="connsiteY3-56" fmla="*/ 4631504 h 5842000"/>
              <a:gd name="connsiteX4-57" fmla="*/ 2511536 w 5026137"/>
              <a:gd name="connsiteY4-58" fmla="*/ 5842000 h 5842000"/>
              <a:gd name="connsiteX5-59" fmla="*/ 0 w 5026137"/>
              <a:gd name="connsiteY5-60" fmla="*/ 4555304 h 5842000"/>
              <a:gd name="connsiteX6-61" fmla="*/ 0 w 5026137"/>
              <a:gd name="connsiteY6-62" fmla="*/ 1270000 h 5842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47" y="connsiteY6-48"/>
              </a:cxn>
            </a:cxnLst>
            <a:rect l="l" t="t" r="r" b="b"/>
            <a:pathLst>
              <a:path w="5026137" h="5842000">
                <a:moveTo>
                  <a:pt x="0" y="1270000"/>
                </a:moveTo>
                <a:lnTo>
                  <a:pt x="2524236" y="0"/>
                </a:lnTo>
                <a:lnTo>
                  <a:pt x="5026137" y="1270000"/>
                </a:lnTo>
                <a:lnTo>
                  <a:pt x="5026137" y="4631504"/>
                </a:lnTo>
                <a:lnTo>
                  <a:pt x="2511536" y="5842000"/>
                </a:lnTo>
                <a:lnTo>
                  <a:pt x="0" y="4555304"/>
                </a:lnTo>
                <a:lnTo>
                  <a:pt x="0" y="1270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10"/>
          <p:cNvSpPr/>
          <p:nvPr/>
        </p:nvSpPr>
        <p:spPr>
          <a:xfrm>
            <a:off x="8323299" y="1945052"/>
            <a:ext cx="2020851" cy="2348883"/>
          </a:xfrm>
          <a:custGeom>
            <a:avLst/>
            <a:gdLst>
              <a:gd name="connsiteX0" fmla="*/ 0 w 5026137"/>
              <a:gd name="connsiteY0" fmla="*/ 0 h 3361504"/>
              <a:gd name="connsiteX1" fmla="*/ 5026137 w 5026137"/>
              <a:gd name="connsiteY1" fmla="*/ 0 h 3361504"/>
              <a:gd name="connsiteX2" fmla="*/ 5026137 w 5026137"/>
              <a:gd name="connsiteY2" fmla="*/ 3361504 h 3361504"/>
              <a:gd name="connsiteX3" fmla="*/ 0 w 5026137"/>
              <a:gd name="connsiteY3" fmla="*/ 3361504 h 3361504"/>
              <a:gd name="connsiteX4" fmla="*/ 0 w 5026137"/>
              <a:gd name="connsiteY4" fmla="*/ 0 h 3361504"/>
              <a:gd name="connsiteX0-1" fmla="*/ 0 w 5026137"/>
              <a:gd name="connsiteY0-2" fmla="*/ 12700 h 3374204"/>
              <a:gd name="connsiteX1-3" fmla="*/ 2536936 w 5026137"/>
              <a:gd name="connsiteY1-4" fmla="*/ 0 h 3374204"/>
              <a:gd name="connsiteX2-5" fmla="*/ 5026137 w 5026137"/>
              <a:gd name="connsiteY2-6" fmla="*/ 12700 h 3374204"/>
              <a:gd name="connsiteX3-7" fmla="*/ 5026137 w 5026137"/>
              <a:gd name="connsiteY3-8" fmla="*/ 3374204 h 3374204"/>
              <a:gd name="connsiteX4-9" fmla="*/ 0 w 5026137"/>
              <a:gd name="connsiteY4-10" fmla="*/ 3374204 h 3374204"/>
              <a:gd name="connsiteX5" fmla="*/ 0 w 5026137"/>
              <a:gd name="connsiteY5" fmla="*/ 12700 h 3374204"/>
              <a:gd name="connsiteX0-11" fmla="*/ 0 w 5026137"/>
              <a:gd name="connsiteY0-12" fmla="*/ 1270000 h 4631504"/>
              <a:gd name="connsiteX1-13" fmla="*/ 2524236 w 5026137"/>
              <a:gd name="connsiteY1-14" fmla="*/ 0 h 4631504"/>
              <a:gd name="connsiteX2-15" fmla="*/ 5026137 w 5026137"/>
              <a:gd name="connsiteY2-16" fmla="*/ 1270000 h 4631504"/>
              <a:gd name="connsiteX3-17" fmla="*/ 5026137 w 5026137"/>
              <a:gd name="connsiteY3-18" fmla="*/ 4631504 h 4631504"/>
              <a:gd name="connsiteX4-19" fmla="*/ 0 w 5026137"/>
              <a:gd name="connsiteY4-20" fmla="*/ 4631504 h 4631504"/>
              <a:gd name="connsiteX5-21" fmla="*/ 0 w 5026137"/>
              <a:gd name="connsiteY5-22" fmla="*/ 1270000 h 4631504"/>
              <a:gd name="connsiteX0-23" fmla="*/ 0 w 5026137"/>
              <a:gd name="connsiteY0-24" fmla="*/ 1270000 h 4635500"/>
              <a:gd name="connsiteX1-25" fmla="*/ 2524236 w 5026137"/>
              <a:gd name="connsiteY1-26" fmla="*/ 0 h 4635500"/>
              <a:gd name="connsiteX2-27" fmla="*/ 5026137 w 5026137"/>
              <a:gd name="connsiteY2-28" fmla="*/ 1270000 h 4635500"/>
              <a:gd name="connsiteX3-29" fmla="*/ 5026137 w 5026137"/>
              <a:gd name="connsiteY3-30" fmla="*/ 4631504 h 4635500"/>
              <a:gd name="connsiteX4-31" fmla="*/ 2575036 w 5026137"/>
              <a:gd name="connsiteY4-32" fmla="*/ 4635500 h 4635500"/>
              <a:gd name="connsiteX5-33" fmla="*/ 0 w 5026137"/>
              <a:gd name="connsiteY5-34" fmla="*/ 4631504 h 4635500"/>
              <a:gd name="connsiteX6" fmla="*/ 0 w 5026137"/>
              <a:gd name="connsiteY6" fmla="*/ 1270000 h 4635500"/>
              <a:gd name="connsiteX0-35" fmla="*/ 0 w 5026137"/>
              <a:gd name="connsiteY0-36" fmla="*/ 1270000 h 5842000"/>
              <a:gd name="connsiteX1-37" fmla="*/ 2524236 w 5026137"/>
              <a:gd name="connsiteY1-38" fmla="*/ 0 h 5842000"/>
              <a:gd name="connsiteX2-39" fmla="*/ 5026137 w 5026137"/>
              <a:gd name="connsiteY2-40" fmla="*/ 1270000 h 5842000"/>
              <a:gd name="connsiteX3-41" fmla="*/ 5026137 w 5026137"/>
              <a:gd name="connsiteY3-42" fmla="*/ 4631504 h 5842000"/>
              <a:gd name="connsiteX4-43" fmla="*/ 2511536 w 5026137"/>
              <a:gd name="connsiteY4-44" fmla="*/ 5842000 h 5842000"/>
              <a:gd name="connsiteX5-45" fmla="*/ 0 w 5026137"/>
              <a:gd name="connsiteY5-46" fmla="*/ 4631504 h 5842000"/>
              <a:gd name="connsiteX6-47" fmla="*/ 0 w 5026137"/>
              <a:gd name="connsiteY6-48" fmla="*/ 1270000 h 5842000"/>
              <a:gd name="connsiteX0-49" fmla="*/ 0 w 5026137"/>
              <a:gd name="connsiteY0-50" fmla="*/ 1270000 h 5842000"/>
              <a:gd name="connsiteX1-51" fmla="*/ 2524236 w 5026137"/>
              <a:gd name="connsiteY1-52" fmla="*/ 0 h 5842000"/>
              <a:gd name="connsiteX2-53" fmla="*/ 5026137 w 5026137"/>
              <a:gd name="connsiteY2-54" fmla="*/ 1270000 h 5842000"/>
              <a:gd name="connsiteX3-55" fmla="*/ 5026137 w 5026137"/>
              <a:gd name="connsiteY3-56" fmla="*/ 4631504 h 5842000"/>
              <a:gd name="connsiteX4-57" fmla="*/ 2511536 w 5026137"/>
              <a:gd name="connsiteY4-58" fmla="*/ 5842000 h 5842000"/>
              <a:gd name="connsiteX5-59" fmla="*/ 0 w 5026137"/>
              <a:gd name="connsiteY5-60" fmla="*/ 4555304 h 5842000"/>
              <a:gd name="connsiteX6-61" fmla="*/ 0 w 5026137"/>
              <a:gd name="connsiteY6-62" fmla="*/ 1270000 h 5842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47" y="connsiteY6-48"/>
              </a:cxn>
            </a:cxnLst>
            <a:rect l="l" t="t" r="r" b="b"/>
            <a:pathLst>
              <a:path w="5026137" h="5842000">
                <a:moveTo>
                  <a:pt x="0" y="1270000"/>
                </a:moveTo>
                <a:lnTo>
                  <a:pt x="2524236" y="0"/>
                </a:lnTo>
                <a:lnTo>
                  <a:pt x="5026137" y="1270000"/>
                </a:lnTo>
                <a:lnTo>
                  <a:pt x="5026137" y="4631504"/>
                </a:lnTo>
                <a:lnTo>
                  <a:pt x="2511536" y="5842000"/>
                </a:lnTo>
                <a:lnTo>
                  <a:pt x="0" y="4555304"/>
                </a:lnTo>
                <a:lnTo>
                  <a:pt x="0" y="1270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flipH="1">
            <a:off x="6061713" y="6021076"/>
            <a:ext cx="68574" cy="389529"/>
          </a:xfrm>
          <a:prstGeom prst="rect">
            <a:avLst/>
          </a:prstGeom>
          <a:solidFill>
            <a:srgbClr val="6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877557" y="149259"/>
            <a:ext cx="203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团队成员介绍</a:t>
            </a:r>
            <a:endParaRPr lang="zh-CN" altLang="en-US" dirty="0">
              <a:solidFill>
                <a:schemeClr val="bg1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877557" y="421078"/>
            <a:ext cx="243688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INTRODUCTION OF TEAM MEMBERS</a:t>
            </a:r>
            <a:endParaRPr lang="zh-CN" altLang="en-US" sz="10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761120" y="4717121"/>
            <a:ext cx="2193659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150491" y="4717121"/>
            <a:ext cx="2193659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</a:t>
            </a:r>
            <a:endParaRPr kumimoji="1"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374462" y="4717121"/>
            <a:ext cx="3191495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标题数字等都可以通过点击和重新输入进行更改。建议正文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倍字间距。点击此处添加文本信息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989070" y="497607"/>
            <a:ext cx="4101565" cy="623248"/>
            <a:chOff x="3989070" y="497607"/>
            <a:chExt cx="4101565" cy="623248"/>
          </a:xfrm>
        </p:grpSpPr>
        <p:sp>
          <p:nvSpPr>
            <p:cNvPr id="2" name="矩形 1"/>
            <p:cNvSpPr/>
            <p:nvPr/>
          </p:nvSpPr>
          <p:spPr>
            <a:xfrm>
              <a:off x="5293995" y="497607"/>
              <a:ext cx="2031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651919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重点项目概述</a:t>
              </a:r>
              <a:endParaRPr lang="zh-CN" altLang="en-US" dirty="0">
                <a:solidFill>
                  <a:srgbClr val="651919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5084344" y="866939"/>
              <a:ext cx="2023311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SUMMARY OF KEY PROJECTS</a:t>
              </a:r>
              <a:endPara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 flipH="1">
              <a:off x="3989070" y="993897"/>
              <a:ext cx="960120" cy="0"/>
            </a:xfrm>
            <a:prstGeom prst="line">
              <a:avLst/>
            </a:prstGeom>
            <a:ln>
              <a:solidFill>
                <a:srgbClr val="6519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>
              <a:off x="7130515" y="971037"/>
              <a:ext cx="960120" cy="0"/>
            </a:xfrm>
            <a:prstGeom prst="line">
              <a:avLst/>
            </a:prstGeom>
            <a:ln>
              <a:solidFill>
                <a:srgbClr val="6519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矩形 6"/>
          <p:cNvSpPr/>
          <p:nvPr/>
        </p:nvSpPr>
        <p:spPr>
          <a:xfrm>
            <a:off x="0" y="4069080"/>
            <a:ext cx="12192000" cy="2788920"/>
          </a:xfrm>
          <a:prstGeom prst="rect">
            <a:avLst/>
          </a:prstGeom>
          <a:solidFill>
            <a:srgbClr val="6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25780" y="1931357"/>
            <a:ext cx="3314700" cy="427544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25780" y="1931356"/>
            <a:ext cx="3314700" cy="674685"/>
          </a:xfrm>
          <a:prstGeom prst="rect">
            <a:avLst/>
          </a:prstGeom>
          <a:solidFill>
            <a:srgbClr val="651919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添加文本信息</a:t>
            </a:r>
            <a:endParaRPr lang="zh-CN" altLang="en-US" sz="2000" dirty="0">
              <a:solidFill>
                <a:schemeClr val="bg1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240530" y="1611516"/>
            <a:ext cx="3794760" cy="489465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240530" y="1611515"/>
            <a:ext cx="3794760" cy="772398"/>
          </a:xfrm>
          <a:prstGeom prst="rect">
            <a:avLst/>
          </a:prstGeom>
          <a:solidFill>
            <a:srgbClr val="651919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添加文本信息</a:t>
            </a:r>
            <a:endParaRPr lang="zh-CN" altLang="en-US" sz="2400" dirty="0">
              <a:solidFill>
                <a:schemeClr val="bg1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435340" y="1997715"/>
            <a:ext cx="3314700" cy="427544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435340" y="1997714"/>
            <a:ext cx="3314700" cy="674685"/>
          </a:xfrm>
          <a:prstGeom prst="rect">
            <a:avLst/>
          </a:prstGeom>
          <a:solidFill>
            <a:srgbClr val="651919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添加文本信息</a:t>
            </a:r>
            <a:endParaRPr lang="zh-CN" altLang="en-US" sz="2000" dirty="0">
              <a:solidFill>
                <a:schemeClr val="bg1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80094" y="3383280"/>
            <a:ext cx="2680342" cy="1746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倍字间距。点击此处添加文本信息</a:t>
            </a:r>
            <a:endParaRPr kumimoji="1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594860" y="3383280"/>
            <a:ext cx="3086100" cy="1466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倍字间距。点击此处添加文本信息</a:t>
            </a:r>
            <a:endParaRPr kumimoji="1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773474" y="3383280"/>
            <a:ext cx="2680342" cy="1746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倍字间距。点击此处添加文本信息</a:t>
            </a:r>
            <a:endParaRPr kumimoji="1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target_126420"/>
          <p:cNvSpPr>
            <a:spLocks noChangeAspect="1"/>
          </p:cNvSpPr>
          <p:nvPr/>
        </p:nvSpPr>
        <p:spPr bwMode="auto">
          <a:xfrm>
            <a:off x="5833067" y="5547386"/>
            <a:ext cx="609685" cy="608543"/>
          </a:xfrm>
          <a:custGeom>
            <a:avLst/>
            <a:gdLst>
              <a:gd name="connsiteX0" fmla="*/ 290910 w 605702"/>
              <a:gd name="connsiteY0" fmla="*/ 156336 h 604568"/>
              <a:gd name="connsiteX1" fmla="*/ 335849 w 605702"/>
              <a:gd name="connsiteY1" fmla="*/ 164992 h 604568"/>
              <a:gd name="connsiteX2" fmla="*/ 288310 w 605702"/>
              <a:gd name="connsiteY2" fmla="*/ 212456 h 604568"/>
              <a:gd name="connsiteX3" fmla="*/ 203632 w 605702"/>
              <a:gd name="connsiteY3" fmla="*/ 244717 h 604568"/>
              <a:gd name="connsiteX4" fmla="*/ 203632 w 605702"/>
              <a:gd name="connsiteY4" fmla="*/ 401388 h 604568"/>
              <a:gd name="connsiteX5" fmla="*/ 360547 w 605702"/>
              <a:gd name="connsiteY5" fmla="*/ 401388 h 604568"/>
              <a:gd name="connsiteX6" fmla="*/ 392859 w 605702"/>
              <a:gd name="connsiteY6" fmla="*/ 316749 h 604568"/>
              <a:gd name="connsiteX7" fmla="*/ 440397 w 605702"/>
              <a:gd name="connsiteY7" fmla="*/ 269284 h 604568"/>
              <a:gd name="connsiteX8" fmla="*/ 400287 w 605702"/>
              <a:gd name="connsiteY8" fmla="*/ 441065 h 604568"/>
              <a:gd name="connsiteX9" fmla="*/ 163892 w 605702"/>
              <a:gd name="connsiteY9" fmla="*/ 441065 h 604568"/>
              <a:gd name="connsiteX10" fmla="*/ 163892 w 605702"/>
              <a:gd name="connsiteY10" fmla="*/ 205040 h 604568"/>
              <a:gd name="connsiteX11" fmla="*/ 290910 w 605702"/>
              <a:gd name="connsiteY11" fmla="*/ 156336 h 604568"/>
              <a:gd name="connsiteX12" fmla="*/ 246542 w 605702"/>
              <a:gd name="connsiteY12" fmla="*/ 43775 h 604568"/>
              <a:gd name="connsiteX13" fmla="*/ 422196 w 605702"/>
              <a:gd name="connsiteY13" fmla="*/ 78723 h 604568"/>
              <a:gd name="connsiteX14" fmla="*/ 376794 w 605702"/>
              <a:gd name="connsiteY14" fmla="*/ 124054 h 604568"/>
              <a:gd name="connsiteX15" fmla="*/ 126109 w 605702"/>
              <a:gd name="connsiteY15" fmla="*/ 167345 h 604568"/>
              <a:gd name="connsiteX16" fmla="*/ 126109 w 605702"/>
              <a:gd name="connsiteY16" fmla="*/ 478820 h 604568"/>
              <a:gd name="connsiteX17" fmla="*/ 438073 w 605702"/>
              <a:gd name="connsiteY17" fmla="*/ 478820 h 604568"/>
              <a:gd name="connsiteX18" fmla="*/ 481432 w 605702"/>
              <a:gd name="connsiteY18" fmla="*/ 228527 h 604568"/>
              <a:gd name="connsiteX19" fmla="*/ 526741 w 605702"/>
              <a:gd name="connsiteY19" fmla="*/ 183011 h 604568"/>
              <a:gd name="connsiteX20" fmla="*/ 481432 w 605702"/>
              <a:gd name="connsiteY20" fmla="*/ 522111 h 604568"/>
              <a:gd name="connsiteX21" fmla="*/ 82657 w 605702"/>
              <a:gd name="connsiteY21" fmla="*/ 522111 h 604568"/>
              <a:gd name="connsiteX22" fmla="*/ 82657 w 605702"/>
              <a:gd name="connsiteY22" fmla="*/ 123961 h 604568"/>
              <a:gd name="connsiteX23" fmla="*/ 246542 w 605702"/>
              <a:gd name="connsiteY23" fmla="*/ 43775 h 604568"/>
              <a:gd name="connsiteX24" fmla="*/ 536061 w 605702"/>
              <a:gd name="connsiteY24" fmla="*/ 0 h 604568"/>
              <a:gd name="connsiteX25" fmla="*/ 544232 w 605702"/>
              <a:gd name="connsiteY25" fmla="*/ 61368 h 604568"/>
              <a:gd name="connsiteX26" fmla="*/ 605702 w 605702"/>
              <a:gd name="connsiteY26" fmla="*/ 69526 h 604568"/>
              <a:gd name="connsiteX27" fmla="*/ 524361 w 605702"/>
              <a:gd name="connsiteY27" fmla="*/ 150732 h 604568"/>
              <a:gd name="connsiteX28" fmla="*/ 498361 w 605702"/>
              <a:gd name="connsiteY28" fmla="*/ 147302 h 604568"/>
              <a:gd name="connsiteX29" fmla="*/ 337721 w 605702"/>
              <a:gd name="connsiteY29" fmla="*/ 307767 h 604568"/>
              <a:gd name="connsiteX30" fmla="*/ 339764 w 605702"/>
              <a:gd name="connsiteY30" fmla="*/ 323063 h 604568"/>
              <a:gd name="connsiteX31" fmla="*/ 282101 w 605702"/>
              <a:gd name="connsiteY31" fmla="*/ 380630 h 604568"/>
              <a:gd name="connsiteX32" fmla="*/ 224437 w 605702"/>
              <a:gd name="connsiteY32" fmla="*/ 323063 h 604568"/>
              <a:gd name="connsiteX33" fmla="*/ 282101 w 605702"/>
              <a:gd name="connsiteY33" fmla="*/ 265495 h 604568"/>
              <a:gd name="connsiteX34" fmla="*/ 297422 w 605702"/>
              <a:gd name="connsiteY34" fmla="*/ 267535 h 604568"/>
              <a:gd name="connsiteX35" fmla="*/ 458155 w 605702"/>
              <a:gd name="connsiteY35" fmla="*/ 107162 h 604568"/>
              <a:gd name="connsiteX36" fmla="*/ 454719 w 605702"/>
              <a:gd name="connsiteY36" fmla="*/ 81206 h 60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5702" h="604568">
                <a:moveTo>
                  <a:pt x="290910" y="156336"/>
                </a:moveTo>
                <a:cubicBezTo>
                  <a:pt x="306137" y="157147"/>
                  <a:pt x="321272" y="160032"/>
                  <a:pt x="335849" y="164992"/>
                </a:cubicBezTo>
                <a:lnTo>
                  <a:pt x="288310" y="212456"/>
                </a:lnTo>
                <a:cubicBezTo>
                  <a:pt x="257856" y="210695"/>
                  <a:pt x="226844" y="221449"/>
                  <a:pt x="203632" y="244717"/>
                </a:cubicBezTo>
                <a:cubicBezTo>
                  <a:pt x="160271" y="287918"/>
                  <a:pt x="160271" y="358187"/>
                  <a:pt x="203632" y="401388"/>
                </a:cubicBezTo>
                <a:cubicBezTo>
                  <a:pt x="246900" y="444680"/>
                  <a:pt x="317279" y="444680"/>
                  <a:pt x="360547" y="401388"/>
                </a:cubicBezTo>
                <a:cubicBezTo>
                  <a:pt x="383852" y="378211"/>
                  <a:pt x="394623" y="347156"/>
                  <a:pt x="392859" y="316749"/>
                </a:cubicBezTo>
                <a:lnTo>
                  <a:pt x="440397" y="269284"/>
                </a:lnTo>
                <a:cubicBezTo>
                  <a:pt x="460267" y="327595"/>
                  <a:pt x="446897" y="394620"/>
                  <a:pt x="400287" y="441065"/>
                </a:cubicBezTo>
                <a:cubicBezTo>
                  <a:pt x="335106" y="506236"/>
                  <a:pt x="229073" y="506236"/>
                  <a:pt x="163892" y="441065"/>
                </a:cubicBezTo>
                <a:cubicBezTo>
                  <a:pt x="98619" y="375987"/>
                  <a:pt x="98619" y="270118"/>
                  <a:pt x="163892" y="205040"/>
                </a:cubicBezTo>
                <a:cubicBezTo>
                  <a:pt x="198711" y="170137"/>
                  <a:pt x="245228" y="153902"/>
                  <a:pt x="290910" y="156336"/>
                </a:cubicBezTo>
                <a:close/>
                <a:moveTo>
                  <a:pt x="246542" y="43775"/>
                </a:moveTo>
                <a:cubicBezTo>
                  <a:pt x="306463" y="36243"/>
                  <a:pt x="368345" y="47900"/>
                  <a:pt x="422196" y="78723"/>
                </a:cubicBezTo>
                <a:lnTo>
                  <a:pt x="376794" y="124054"/>
                </a:lnTo>
                <a:cubicBezTo>
                  <a:pt x="294811" y="85305"/>
                  <a:pt x="193980" y="99581"/>
                  <a:pt x="126109" y="167345"/>
                </a:cubicBezTo>
                <a:cubicBezTo>
                  <a:pt x="39948" y="253371"/>
                  <a:pt x="39948" y="392793"/>
                  <a:pt x="126109" y="478820"/>
                </a:cubicBezTo>
                <a:cubicBezTo>
                  <a:pt x="212271" y="564846"/>
                  <a:pt x="351912" y="564846"/>
                  <a:pt x="438073" y="478820"/>
                </a:cubicBezTo>
                <a:cubicBezTo>
                  <a:pt x="505944" y="411055"/>
                  <a:pt x="520428" y="310382"/>
                  <a:pt x="481432" y="228527"/>
                </a:cubicBezTo>
                <a:lnTo>
                  <a:pt x="526741" y="183011"/>
                </a:lnTo>
                <a:cubicBezTo>
                  <a:pt x="588484" y="290544"/>
                  <a:pt x="573350" y="430244"/>
                  <a:pt x="481432" y="522111"/>
                </a:cubicBezTo>
                <a:cubicBezTo>
                  <a:pt x="371316" y="632054"/>
                  <a:pt x="192866" y="632054"/>
                  <a:pt x="82657" y="522111"/>
                </a:cubicBezTo>
                <a:cubicBezTo>
                  <a:pt x="-27552" y="412168"/>
                  <a:pt x="-27552" y="233997"/>
                  <a:pt x="82657" y="123961"/>
                </a:cubicBezTo>
                <a:cubicBezTo>
                  <a:pt x="128662" y="78028"/>
                  <a:pt x="186622" y="51307"/>
                  <a:pt x="246542" y="43775"/>
                </a:cubicBezTo>
                <a:close/>
                <a:moveTo>
                  <a:pt x="536061" y="0"/>
                </a:moveTo>
                <a:lnTo>
                  <a:pt x="544232" y="61368"/>
                </a:lnTo>
                <a:lnTo>
                  <a:pt x="605702" y="69526"/>
                </a:lnTo>
                <a:lnTo>
                  <a:pt x="524361" y="150732"/>
                </a:lnTo>
                <a:lnTo>
                  <a:pt x="498361" y="147302"/>
                </a:lnTo>
                <a:lnTo>
                  <a:pt x="337721" y="307767"/>
                </a:lnTo>
                <a:cubicBezTo>
                  <a:pt x="339021" y="312588"/>
                  <a:pt x="339764" y="317779"/>
                  <a:pt x="339764" y="323063"/>
                </a:cubicBezTo>
                <a:cubicBezTo>
                  <a:pt x="339764" y="354859"/>
                  <a:pt x="313950" y="380630"/>
                  <a:pt x="282101" y="380630"/>
                </a:cubicBezTo>
                <a:cubicBezTo>
                  <a:pt x="250251" y="380630"/>
                  <a:pt x="224437" y="354859"/>
                  <a:pt x="224437" y="323063"/>
                </a:cubicBezTo>
                <a:cubicBezTo>
                  <a:pt x="224437" y="291266"/>
                  <a:pt x="250251" y="265495"/>
                  <a:pt x="282101" y="265495"/>
                </a:cubicBezTo>
                <a:cubicBezTo>
                  <a:pt x="287393" y="265495"/>
                  <a:pt x="292500" y="266237"/>
                  <a:pt x="297422" y="267535"/>
                </a:cubicBezTo>
                <a:lnTo>
                  <a:pt x="458155" y="107162"/>
                </a:lnTo>
                <a:lnTo>
                  <a:pt x="454719" y="81206"/>
                </a:lnTo>
                <a:close/>
              </a:path>
            </a:pathLst>
          </a:custGeom>
          <a:solidFill>
            <a:srgbClr val="651919"/>
          </a:solidFill>
          <a:ln>
            <a:noFill/>
          </a:ln>
        </p:spPr>
      </p:sp>
      <p:sp>
        <p:nvSpPr>
          <p:cNvPr id="29" name="target_126420"/>
          <p:cNvSpPr>
            <a:spLocks noChangeAspect="1"/>
          </p:cNvSpPr>
          <p:nvPr/>
        </p:nvSpPr>
        <p:spPr bwMode="auto">
          <a:xfrm>
            <a:off x="9937624" y="5426350"/>
            <a:ext cx="321520" cy="442003"/>
          </a:xfrm>
          <a:custGeom>
            <a:avLst/>
            <a:gdLst>
              <a:gd name="connsiteX0" fmla="*/ 325000 h 606722"/>
              <a:gd name="connsiteY0" fmla="*/ 325000 h 606722"/>
              <a:gd name="connsiteX1" fmla="*/ 325000 h 606722"/>
              <a:gd name="connsiteY1" fmla="*/ 325000 h 606722"/>
              <a:gd name="connsiteX2" fmla="*/ 325000 h 606722"/>
              <a:gd name="connsiteY2" fmla="*/ 325000 h 606722"/>
              <a:gd name="connsiteX3" fmla="*/ 325000 h 606722"/>
              <a:gd name="connsiteY3" fmla="*/ 325000 h 606722"/>
              <a:gd name="connsiteX4" fmla="*/ 325000 h 606722"/>
              <a:gd name="connsiteY4" fmla="*/ 325000 h 606722"/>
              <a:gd name="connsiteX5" fmla="*/ 325000 h 606722"/>
              <a:gd name="connsiteY5" fmla="*/ 325000 h 606722"/>
              <a:gd name="connsiteX6" fmla="*/ 325000 h 606722"/>
              <a:gd name="connsiteY6" fmla="*/ 325000 h 606722"/>
              <a:gd name="connsiteX7" fmla="*/ 325000 h 606722"/>
              <a:gd name="connsiteY7" fmla="*/ 325000 h 606722"/>
              <a:gd name="connsiteX8" fmla="*/ 325000 h 606722"/>
              <a:gd name="connsiteY8" fmla="*/ 325000 h 606722"/>
              <a:gd name="connsiteX9" fmla="*/ 325000 h 606722"/>
              <a:gd name="connsiteY9" fmla="*/ 325000 h 606722"/>
              <a:gd name="connsiteX10" fmla="*/ 325000 h 606722"/>
              <a:gd name="connsiteY10" fmla="*/ 325000 h 606722"/>
              <a:gd name="connsiteX11" fmla="*/ 325000 h 606722"/>
              <a:gd name="connsiteY11" fmla="*/ 325000 h 606722"/>
              <a:gd name="connsiteX12" fmla="*/ 325000 h 606722"/>
              <a:gd name="connsiteY12" fmla="*/ 325000 h 606722"/>
              <a:gd name="connsiteX13" fmla="*/ 325000 h 606722"/>
              <a:gd name="connsiteY13" fmla="*/ 325000 h 606722"/>
              <a:gd name="connsiteX14" fmla="*/ 325000 h 606722"/>
              <a:gd name="connsiteY14" fmla="*/ 325000 h 606722"/>
              <a:gd name="connsiteX15" fmla="*/ 325000 h 606722"/>
              <a:gd name="connsiteY15" fmla="*/ 325000 h 606722"/>
              <a:gd name="connsiteX16" fmla="*/ 325000 h 606722"/>
              <a:gd name="connsiteY16" fmla="*/ 325000 h 606722"/>
              <a:gd name="connsiteX17" fmla="*/ 325000 h 606722"/>
              <a:gd name="connsiteY17" fmla="*/ 325000 h 606722"/>
              <a:gd name="connsiteX18" fmla="*/ 325000 h 606722"/>
              <a:gd name="connsiteY18" fmla="*/ 325000 h 606722"/>
              <a:gd name="connsiteX19" fmla="*/ 325000 h 606722"/>
              <a:gd name="connsiteY19" fmla="*/ 325000 h 606722"/>
              <a:gd name="connsiteX20" fmla="*/ 325000 h 606722"/>
              <a:gd name="connsiteY20" fmla="*/ 325000 h 606722"/>
              <a:gd name="connsiteX21" fmla="*/ 325000 h 606722"/>
              <a:gd name="connsiteY21" fmla="*/ 325000 h 606722"/>
              <a:gd name="connsiteX22" fmla="*/ 325000 h 606722"/>
              <a:gd name="connsiteY22" fmla="*/ 325000 h 606722"/>
              <a:gd name="connsiteX23" fmla="*/ 325000 h 606722"/>
              <a:gd name="connsiteY23" fmla="*/ 325000 h 606722"/>
              <a:gd name="connsiteX24" fmla="*/ 325000 h 606722"/>
              <a:gd name="connsiteY24" fmla="*/ 325000 h 606722"/>
              <a:gd name="connsiteX25" fmla="*/ 325000 h 606722"/>
              <a:gd name="connsiteY25" fmla="*/ 325000 h 606722"/>
              <a:gd name="connsiteX26" fmla="*/ 325000 h 606722"/>
              <a:gd name="connsiteY26" fmla="*/ 325000 h 606722"/>
              <a:gd name="connsiteX27" fmla="*/ 325000 h 606722"/>
              <a:gd name="connsiteY27" fmla="*/ 325000 h 606722"/>
              <a:gd name="connsiteX28" fmla="*/ 325000 h 606722"/>
              <a:gd name="connsiteY28" fmla="*/ 325000 h 606722"/>
              <a:gd name="connsiteX29" fmla="*/ 325000 h 606722"/>
              <a:gd name="connsiteY29" fmla="*/ 325000 h 606722"/>
              <a:gd name="connsiteX30" fmla="*/ 325000 h 606722"/>
              <a:gd name="connsiteY30" fmla="*/ 32500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42828" h="608768">
                <a:moveTo>
                  <a:pt x="26237" y="155244"/>
                </a:moveTo>
                <a:lnTo>
                  <a:pt x="64831" y="155244"/>
                </a:lnTo>
                <a:lnTo>
                  <a:pt x="64831" y="309528"/>
                </a:lnTo>
                <a:cubicBezTo>
                  <a:pt x="64831" y="395814"/>
                  <a:pt x="135135" y="466021"/>
                  <a:pt x="221541" y="466021"/>
                </a:cubicBezTo>
                <a:cubicBezTo>
                  <a:pt x="308070" y="466021"/>
                  <a:pt x="378375" y="395814"/>
                  <a:pt x="378375" y="309528"/>
                </a:cubicBezTo>
                <a:lnTo>
                  <a:pt x="378375" y="155244"/>
                </a:lnTo>
                <a:lnTo>
                  <a:pt x="416846" y="155244"/>
                </a:lnTo>
                <a:cubicBezTo>
                  <a:pt x="416846" y="155244"/>
                  <a:pt x="444132" y="171446"/>
                  <a:pt x="442780" y="188261"/>
                </a:cubicBezTo>
                <a:cubicBezTo>
                  <a:pt x="442043" y="198939"/>
                  <a:pt x="428031" y="210968"/>
                  <a:pt x="416846" y="218946"/>
                </a:cubicBezTo>
                <a:lnTo>
                  <a:pt x="416846" y="309528"/>
                </a:lnTo>
                <a:cubicBezTo>
                  <a:pt x="416846" y="401215"/>
                  <a:pt x="353055" y="478295"/>
                  <a:pt x="267510" y="499039"/>
                </a:cubicBezTo>
                <a:lnTo>
                  <a:pt x="267510" y="567527"/>
                </a:lnTo>
                <a:lnTo>
                  <a:pt x="303277" y="567527"/>
                </a:lnTo>
                <a:lnTo>
                  <a:pt x="303277" y="608768"/>
                </a:lnTo>
                <a:lnTo>
                  <a:pt x="267510" y="608768"/>
                </a:lnTo>
                <a:lnTo>
                  <a:pt x="175327" y="608768"/>
                </a:lnTo>
                <a:lnTo>
                  <a:pt x="139560" y="608768"/>
                </a:lnTo>
                <a:lnTo>
                  <a:pt x="139560" y="567527"/>
                </a:lnTo>
                <a:lnTo>
                  <a:pt x="175327" y="567527"/>
                </a:lnTo>
                <a:lnTo>
                  <a:pt x="175327" y="498916"/>
                </a:lnTo>
                <a:cubicBezTo>
                  <a:pt x="89904" y="478173"/>
                  <a:pt x="26237" y="401092"/>
                  <a:pt x="26237" y="309528"/>
                </a:cubicBezTo>
                <a:lnTo>
                  <a:pt x="26237" y="219191"/>
                </a:lnTo>
                <a:cubicBezTo>
                  <a:pt x="15052" y="211091"/>
                  <a:pt x="794" y="198939"/>
                  <a:pt x="57" y="188261"/>
                </a:cubicBezTo>
                <a:cubicBezTo>
                  <a:pt x="-1418" y="170341"/>
                  <a:pt x="26237" y="155244"/>
                  <a:pt x="26237" y="155244"/>
                </a:cubicBezTo>
                <a:close/>
                <a:moveTo>
                  <a:pt x="221393" y="0"/>
                </a:moveTo>
                <a:cubicBezTo>
                  <a:pt x="282227" y="0"/>
                  <a:pt x="331510" y="49215"/>
                  <a:pt x="331510" y="109967"/>
                </a:cubicBezTo>
                <a:lnTo>
                  <a:pt x="331510" y="298236"/>
                </a:lnTo>
                <a:cubicBezTo>
                  <a:pt x="331510" y="358865"/>
                  <a:pt x="282227" y="408080"/>
                  <a:pt x="221393" y="408080"/>
                </a:cubicBezTo>
                <a:cubicBezTo>
                  <a:pt x="160557" y="408080"/>
                  <a:pt x="111275" y="358865"/>
                  <a:pt x="111275" y="298236"/>
                </a:cubicBezTo>
                <a:lnTo>
                  <a:pt x="111275" y="109967"/>
                </a:lnTo>
                <a:cubicBezTo>
                  <a:pt x="111275" y="49215"/>
                  <a:pt x="160557" y="0"/>
                  <a:pt x="221393" y="0"/>
                </a:cubicBezTo>
                <a:close/>
              </a:path>
            </a:pathLst>
          </a:custGeom>
          <a:solidFill>
            <a:srgbClr val="651919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0" name="target_126420"/>
          <p:cNvSpPr>
            <a:spLocks noChangeAspect="1"/>
          </p:cNvSpPr>
          <p:nvPr/>
        </p:nvSpPr>
        <p:spPr bwMode="auto">
          <a:xfrm>
            <a:off x="1946867" y="5453899"/>
            <a:ext cx="442002" cy="386905"/>
          </a:xfrm>
          <a:custGeom>
            <a:avLst/>
            <a:gdLst>
              <a:gd name="T0" fmla="*/ 215 w 406"/>
              <a:gd name="T1" fmla="*/ 162 h 356"/>
              <a:gd name="T2" fmla="*/ 157 w 406"/>
              <a:gd name="T3" fmla="*/ 102 h 356"/>
              <a:gd name="T4" fmla="*/ 19 w 406"/>
              <a:gd name="T5" fmla="*/ 242 h 356"/>
              <a:gd name="T6" fmla="*/ 0 w 406"/>
              <a:gd name="T7" fmla="*/ 224 h 356"/>
              <a:gd name="T8" fmla="*/ 157 w 406"/>
              <a:gd name="T9" fmla="*/ 64 h 356"/>
              <a:gd name="T10" fmla="*/ 216 w 406"/>
              <a:gd name="T11" fmla="*/ 124 h 356"/>
              <a:gd name="T12" fmla="*/ 315 w 406"/>
              <a:gd name="T13" fmla="*/ 28 h 356"/>
              <a:gd name="T14" fmla="*/ 287 w 406"/>
              <a:gd name="T15" fmla="*/ 0 h 356"/>
              <a:gd name="T16" fmla="*/ 362 w 406"/>
              <a:gd name="T17" fmla="*/ 0 h 356"/>
              <a:gd name="T18" fmla="*/ 362 w 406"/>
              <a:gd name="T19" fmla="*/ 74 h 356"/>
              <a:gd name="T20" fmla="*/ 334 w 406"/>
              <a:gd name="T21" fmla="*/ 47 h 356"/>
              <a:gd name="T22" fmla="*/ 215 w 406"/>
              <a:gd name="T23" fmla="*/ 162 h 356"/>
              <a:gd name="T24" fmla="*/ 66 w 406"/>
              <a:gd name="T25" fmla="*/ 356 h 356"/>
              <a:gd name="T26" fmla="*/ 156 w 406"/>
              <a:gd name="T27" fmla="*/ 356 h 356"/>
              <a:gd name="T28" fmla="*/ 156 w 406"/>
              <a:gd name="T29" fmla="*/ 230 h 356"/>
              <a:gd name="T30" fmla="*/ 66 w 406"/>
              <a:gd name="T31" fmla="*/ 230 h 356"/>
              <a:gd name="T32" fmla="*/ 66 w 406"/>
              <a:gd name="T33" fmla="*/ 356 h 356"/>
              <a:gd name="T34" fmla="*/ 191 w 406"/>
              <a:gd name="T35" fmla="*/ 356 h 356"/>
              <a:gd name="T36" fmla="*/ 281 w 406"/>
              <a:gd name="T37" fmla="*/ 356 h 356"/>
              <a:gd name="T38" fmla="*/ 281 w 406"/>
              <a:gd name="T39" fmla="*/ 190 h 356"/>
              <a:gd name="T40" fmla="*/ 191 w 406"/>
              <a:gd name="T41" fmla="*/ 190 h 356"/>
              <a:gd name="T42" fmla="*/ 191 w 406"/>
              <a:gd name="T43" fmla="*/ 356 h 356"/>
              <a:gd name="T44" fmla="*/ 316 w 406"/>
              <a:gd name="T45" fmla="*/ 106 h 356"/>
              <a:gd name="T46" fmla="*/ 316 w 406"/>
              <a:gd name="T47" fmla="*/ 356 h 356"/>
              <a:gd name="T48" fmla="*/ 406 w 406"/>
              <a:gd name="T49" fmla="*/ 356 h 356"/>
              <a:gd name="T50" fmla="*/ 406 w 406"/>
              <a:gd name="T51" fmla="*/ 106 h 356"/>
              <a:gd name="T52" fmla="*/ 316 w 406"/>
              <a:gd name="T53" fmla="*/ 10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06" h="356">
                <a:moveTo>
                  <a:pt x="215" y="162"/>
                </a:moveTo>
                <a:lnTo>
                  <a:pt x="157" y="102"/>
                </a:lnTo>
                <a:lnTo>
                  <a:pt x="19" y="242"/>
                </a:lnTo>
                <a:lnTo>
                  <a:pt x="0" y="224"/>
                </a:lnTo>
                <a:lnTo>
                  <a:pt x="157" y="64"/>
                </a:lnTo>
                <a:lnTo>
                  <a:pt x="216" y="124"/>
                </a:lnTo>
                <a:lnTo>
                  <a:pt x="315" y="28"/>
                </a:lnTo>
                <a:lnTo>
                  <a:pt x="287" y="0"/>
                </a:lnTo>
                <a:lnTo>
                  <a:pt x="362" y="0"/>
                </a:lnTo>
                <a:lnTo>
                  <a:pt x="362" y="74"/>
                </a:lnTo>
                <a:lnTo>
                  <a:pt x="334" y="47"/>
                </a:lnTo>
                <a:lnTo>
                  <a:pt x="215" y="162"/>
                </a:lnTo>
                <a:close/>
                <a:moveTo>
                  <a:pt x="66" y="356"/>
                </a:moveTo>
                <a:lnTo>
                  <a:pt x="156" y="356"/>
                </a:lnTo>
                <a:lnTo>
                  <a:pt x="156" y="230"/>
                </a:lnTo>
                <a:lnTo>
                  <a:pt x="66" y="230"/>
                </a:lnTo>
                <a:lnTo>
                  <a:pt x="66" y="356"/>
                </a:lnTo>
                <a:close/>
                <a:moveTo>
                  <a:pt x="191" y="356"/>
                </a:moveTo>
                <a:lnTo>
                  <a:pt x="281" y="356"/>
                </a:lnTo>
                <a:lnTo>
                  <a:pt x="281" y="190"/>
                </a:lnTo>
                <a:lnTo>
                  <a:pt x="191" y="190"/>
                </a:lnTo>
                <a:lnTo>
                  <a:pt x="191" y="356"/>
                </a:lnTo>
                <a:close/>
                <a:moveTo>
                  <a:pt x="316" y="106"/>
                </a:moveTo>
                <a:lnTo>
                  <a:pt x="316" y="356"/>
                </a:lnTo>
                <a:lnTo>
                  <a:pt x="406" y="356"/>
                </a:lnTo>
                <a:lnTo>
                  <a:pt x="406" y="106"/>
                </a:lnTo>
                <a:lnTo>
                  <a:pt x="316" y="106"/>
                </a:lnTo>
                <a:close/>
              </a:path>
            </a:pathLst>
          </a:custGeom>
          <a:solidFill>
            <a:srgbClr val="651919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7"/>
          <p:cNvSpPr/>
          <p:nvPr/>
        </p:nvSpPr>
        <p:spPr>
          <a:xfrm rot="17932496">
            <a:off x="4370864" y="2356034"/>
            <a:ext cx="1207557" cy="1171679"/>
          </a:xfrm>
          <a:custGeom>
            <a:avLst/>
            <a:gdLst>
              <a:gd name="connsiteX0" fmla="*/ 0 w 1341134"/>
              <a:gd name="connsiteY0" fmla="*/ 1156150 h 1156150"/>
              <a:gd name="connsiteX1" fmla="*/ 670567 w 1341134"/>
              <a:gd name="connsiteY1" fmla="*/ 0 h 1156150"/>
              <a:gd name="connsiteX2" fmla="*/ 1341134 w 1341134"/>
              <a:gd name="connsiteY2" fmla="*/ 1156150 h 1156150"/>
              <a:gd name="connsiteX3" fmla="*/ 0 w 1341134"/>
              <a:gd name="connsiteY3" fmla="*/ 1156150 h 1156150"/>
              <a:gd name="connsiteX0-1" fmla="*/ 0 w 1179960"/>
              <a:gd name="connsiteY0-2" fmla="*/ 1093375 h 1156150"/>
              <a:gd name="connsiteX1-3" fmla="*/ 509393 w 1179960"/>
              <a:gd name="connsiteY1-4" fmla="*/ 0 h 1156150"/>
              <a:gd name="connsiteX2-5" fmla="*/ 1179960 w 1179960"/>
              <a:gd name="connsiteY2-6" fmla="*/ 1156150 h 1156150"/>
              <a:gd name="connsiteX3-7" fmla="*/ 0 w 1179960"/>
              <a:gd name="connsiteY3-8" fmla="*/ 1093375 h 1156150"/>
              <a:gd name="connsiteX0-9" fmla="*/ 0 w 1207557"/>
              <a:gd name="connsiteY0-10" fmla="*/ 1043330 h 1156150"/>
              <a:gd name="connsiteX1-11" fmla="*/ 536990 w 1207557"/>
              <a:gd name="connsiteY1-12" fmla="*/ 0 h 1156150"/>
              <a:gd name="connsiteX2-13" fmla="*/ 1207557 w 1207557"/>
              <a:gd name="connsiteY2-14" fmla="*/ 1156150 h 1156150"/>
              <a:gd name="connsiteX3-15" fmla="*/ 0 w 1207557"/>
              <a:gd name="connsiteY3-16" fmla="*/ 1043330 h 1156150"/>
              <a:gd name="connsiteX0-17" fmla="*/ 0 w 1207557"/>
              <a:gd name="connsiteY0-18" fmla="*/ 1058859 h 1171679"/>
              <a:gd name="connsiteX1-19" fmla="*/ 541479 w 1207557"/>
              <a:gd name="connsiteY1-20" fmla="*/ 0 h 1171679"/>
              <a:gd name="connsiteX2-21" fmla="*/ 1207557 w 1207557"/>
              <a:gd name="connsiteY2-22" fmla="*/ 1171679 h 1171679"/>
              <a:gd name="connsiteX3-23" fmla="*/ 0 w 1207557"/>
              <a:gd name="connsiteY3-24" fmla="*/ 1058859 h 11716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07557" h="1171679">
                <a:moveTo>
                  <a:pt x="0" y="1058859"/>
                </a:moveTo>
                <a:lnTo>
                  <a:pt x="541479" y="0"/>
                </a:lnTo>
                <a:lnTo>
                  <a:pt x="1207557" y="1171679"/>
                </a:lnTo>
                <a:lnTo>
                  <a:pt x="0" y="1058859"/>
                </a:lnTo>
                <a:close/>
              </a:path>
            </a:pathLst>
          </a:custGeom>
          <a:solidFill>
            <a:srgbClr val="751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7"/>
          <p:cNvSpPr/>
          <p:nvPr/>
        </p:nvSpPr>
        <p:spPr>
          <a:xfrm rot="3667504" flipH="1">
            <a:off x="6670855" y="2361192"/>
            <a:ext cx="1207557" cy="1171679"/>
          </a:xfrm>
          <a:custGeom>
            <a:avLst/>
            <a:gdLst>
              <a:gd name="connsiteX0" fmla="*/ 0 w 1341134"/>
              <a:gd name="connsiteY0" fmla="*/ 1156150 h 1156150"/>
              <a:gd name="connsiteX1" fmla="*/ 670567 w 1341134"/>
              <a:gd name="connsiteY1" fmla="*/ 0 h 1156150"/>
              <a:gd name="connsiteX2" fmla="*/ 1341134 w 1341134"/>
              <a:gd name="connsiteY2" fmla="*/ 1156150 h 1156150"/>
              <a:gd name="connsiteX3" fmla="*/ 0 w 1341134"/>
              <a:gd name="connsiteY3" fmla="*/ 1156150 h 1156150"/>
              <a:gd name="connsiteX0-1" fmla="*/ 0 w 1179960"/>
              <a:gd name="connsiteY0-2" fmla="*/ 1093375 h 1156150"/>
              <a:gd name="connsiteX1-3" fmla="*/ 509393 w 1179960"/>
              <a:gd name="connsiteY1-4" fmla="*/ 0 h 1156150"/>
              <a:gd name="connsiteX2-5" fmla="*/ 1179960 w 1179960"/>
              <a:gd name="connsiteY2-6" fmla="*/ 1156150 h 1156150"/>
              <a:gd name="connsiteX3-7" fmla="*/ 0 w 1179960"/>
              <a:gd name="connsiteY3-8" fmla="*/ 1093375 h 1156150"/>
              <a:gd name="connsiteX0-9" fmla="*/ 0 w 1207557"/>
              <a:gd name="connsiteY0-10" fmla="*/ 1043330 h 1156150"/>
              <a:gd name="connsiteX1-11" fmla="*/ 536990 w 1207557"/>
              <a:gd name="connsiteY1-12" fmla="*/ 0 h 1156150"/>
              <a:gd name="connsiteX2-13" fmla="*/ 1207557 w 1207557"/>
              <a:gd name="connsiteY2-14" fmla="*/ 1156150 h 1156150"/>
              <a:gd name="connsiteX3-15" fmla="*/ 0 w 1207557"/>
              <a:gd name="connsiteY3-16" fmla="*/ 1043330 h 1156150"/>
              <a:gd name="connsiteX0-17" fmla="*/ 0 w 1207557"/>
              <a:gd name="connsiteY0-18" fmla="*/ 1058859 h 1171679"/>
              <a:gd name="connsiteX1-19" fmla="*/ 541479 w 1207557"/>
              <a:gd name="connsiteY1-20" fmla="*/ 0 h 1171679"/>
              <a:gd name="connsiteX2-21" fmla="*/ 1207557 w 1207557"/>
              <a:gd name="connsiteY2-22" fmla="*/ 1171679 h 1171679"/>
              <a:gd name="connsiteX3-23" fmla="*/ 0 w 1207557"/>
              <a:gd name="connsiteY3-24" fmla="*/ 1058859 h 11716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07557" h="1171679">
                <a:moveTo>
                  <a:pt x="0" y="1058859"/>
                </a:moveTo>
                <a:lnTo>
                  <a:pt x="541479" y="0"/>
                </a:lnTo>
                <a:lnTo>
                  <a:pt x="1207557" y="1171679"/>
                </a:lnTo>
                <a:lnTo>
                  <a:pt x="0" y="1058859"/>
                </a:lnTo>
                <a:close/>
              </a:path>
            </a:pathLst>
          </a:custGeom>
          <a:solidFill>
            <a:srgbClr val="AD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7"/>
          <p:cNvSpPr/>
          <p:nvPr/>
        </p:nvSpPr>
        <p:spPr>
          <a:xfrm rot="3666941" flipH="1">
            <a:off x="5615254" y="3799813"/>
            <a:ext cx="1207557" cy="1171679"/>
          </a:xfrm>
          <a:custGeom>
            <a:avLst/>
            <a:gdLst>
              <a:gd name="connsiteX0" fmla="*/ 0 w 1341134"/>
              <a:gd name="connsiteY0" fmla="*/ 1156150 h 1156150"/>
              <a:gd name="connsiteX1" fmla="*/ 670567 w 1341134"/>
              <a:gd name="connsiteY1" fmla="*/ 0 h 1156150"/>
              <a:gd name="connsiteX2" fmla="*/ 1341134 w 1341134"/>
              <a:gd name="connsiteY2" fmla="*/ 1156150 h 1156150"/>
              <a:gd name="connsiteX3" fmla="*/ 0 w 1341134"/>
              <a:gd name="connsiteY3" fmla="*/ 1156150 h 1156150"/>
              <a:gd name="connsiteX0-1" fmla="*/ 0 w 1179960"/>
              <a:gd name="connsiteY0-2" fmla="*/ 1093375 h 1156150"/>
              <a:gd name="connsiteX1-3" fmla="*/ 509393 w 1179960"/>
              <a:gd name="connsiteY1-4" fmla="*/ 0 h 1156150"/>
              <a:gd name="connsiteX2-5" fmla="*/ 1179960 w 1179960"/>
              <a:gd name="connsiteY2-6" fmla="*/ 1156150 h 1156150"/>
              <a:gd name="connsiteX3-7" fmla="*/ 0 w 1179960"/>
              <a:gd name="connsiteY3-8" fmla="*/ 1093375 h 1156150"/>
              <a:gd name="connsiteX0-9" fmla="*/ 0 w 1207557"/>
              <a:gd name="connsiteY0-10" fmla="*/ 1043330 h 1156150"/>
              <a:gd name="connsiteX1-11" fmla="*/ 536990 w 1207557"/>
              <a:gd name="connsiteY1-12" fmla="*/ 0 h 1156150"/>
              <a:gd name="connsiteX2-13" fmla="*/ 1207557 w 1207557"/>
              <a:gd name="connsiteY2-14" fmla="*/ 1156150 h 1156150"/>
              <a:gd name="connsiteX3-15" fmla="*/ 0 w 1207557"/>
              <a:gd name="connsiteY3-16" fmla="*/ 1043330 h 1156150"/>
              <a:gd name="connsiteX0-17" fmla="*/ 0 w 1207557"/>
              <a:gd name="connsiteY0-18" fmla="*/ 1058859 h 1171679"/>
              <a:gd name="connsiteX1-19" fmla="*/ 541479 w 1207557"/>
              <a:gd name="connsiteY1-20" fmla="*/ 0 h 1171679"/>
              <a:gd name="connsiteX2-21" fmla="*/ 1207557 w 1207557"/>
              <a:gd name="connsiteY2-22" fmla="*/ 1171679 h 1171679"/>
              <a:gd name="connsiteX3-23" fmla="*/ 0 w 1207557"/>
              <a:gd name="connsiteY3-24" fmla="*/ 1058859 h 11716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07557" h="1171679">
                <a:moveTo>
                  <a:pt x="0" y="1058859"/>
                </a:moveTo>
                <a:lnTo>
                  <a:pt x="541479" y="0"/>
                </a:lnTo>
                <a:lnTo>
                  <a:pt x="1207557" y="1171679"/>
                </a:lnTo>
                <a:lnTo>
                  <a:pt x="0" y="1058859"/>
                </a:lnTo>
                <a:close/>
              </a:path>
            </a:pathLst>
          </a:custGeom>
          <a:solidFill>
            <a:srgbClr val="91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293995" y="497607"/>
            <a:ext cx="203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651919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团队建设情况</a:t>
            </a:r>
            <a:endParaRPr lang="zh-CN" altLang="en-US" dirty="0">
              <a:solidFill>
                <a:srgbClr val="651919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20665" y="866939"/>
            <a:ext cx="118013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TEAM BUILDING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3989070" y="993897"/>
            <a:ext cx="960120" cy="0"/>
          </a:xfrm>
          <a:prstGeom prst="line">
            <a:avLst/>
          </a:prstGeom>
          <a:ln>
            <a:solidFill>
              <a:srgbClr val="65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7130515" y="971037"/>
            <a:ext cx="960120" cy="0"/>
          </a:xfrm>
          <a:prstGeom prst="line">
            <a:avLst/>
          </a:prstGeom>
          <a:ln>
            <a:solidFill>
              <a:srgbClr val="65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等腰三角形 5"/>
          <p:cNvSpPr/>
          <p:nvPr/>
        </p:nvSpPr>
        <p:spPr>
          <a:xfrm>
            <a:off x="4363748" y="1950958"/>
            <a:ext cx="3464504" cy="2499587"/>
          </a:xfrm>
          <a:prstGeom prst="triangle">
            <a:avLst/>
          </a:prstGeom>
          <a:solidFill>
            <a:srgbClr val="65191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businessman_126282"/>
          <p:cNvSpPr>
            <a:spLocks noChangeAspect="1"/>
          </p:cNvSpPr>
          <p:nvPr/>
        </p:nvSpPr>
        <p:spPr bwMode="auto">
          <a:xfrm>
            <a:off x="5609979" y="2968439"/>
            <a:ext cx="1038729" cy="964350"/>
          </a:xfrm>
          <a:custGeom>
            <a:avLst/>
            <a:gdLst>
              <a:gd name="connsiteX0" fmla="*/ 252689 w 607875"/>
              <a:gd name="connsiteY0" fmla="*/ 396825 h 564347"/>
              <a:gd name="connsiteX1" fmla="*/ 280371 w 607875"/>
              <a:gd name="connsiteY1" fmla="*/ 484228 h 564347"/>
              <a:gd name="connsiteX2" fmla="*/ 296643 w 607875"/>
              <a:gd name="connsiteY2" fmla="*/ 438472 h 564347"/>
              <a:gd name="connsiteX3" fmla="*/ 303937 w 607875"/>
              <a:gd name="connsiteY3" fmla="*/ 396825 h 564347"/>
              <a:gd name="connsiteX4" fmla="*/ 304124 w 607875"/>
              <a:gd name="connsiteY4" fmla="*/ 396825 h 564347"/>
              <a:gd name="connsiteX5" fmla="*/ 304218 w 607875"/>
              <a:gd name="connsiteY5" fmla="*/ 396825 h 564347"/>
              <a:gd name="connsiteX6" fmla="*/ 311606 w 607875"/>
              <a:gd name="connsiteY6" fmla="*/ 438472 h 564347"/>
              <a:gd name="connsiteX7" fmla="*/ 327785 w 607875"/>
              <a:gd name="connsiteY7" fmla="*/ 484228 h 564347"/>
              <a:gd name="connsiteX8" fmla="*/ 355467 w 607875"/>
              <a:gd name="connsiteY8" fmla="*/ 396825 h 564347"/>
              <a:gd name="connsiteX9" fmla="*/ 421304 w 607875"/>
              <a:gd name="connsiteY9" fmla="*/ 433243 h 564347"/>
              <a:gd name="connsiteX10" fmla="*/ 430002 w 607875"/>
              <a:gd name="connsiteY10" fmla="*/ 439406 h 564347"/>
              <a:gd name="connsiteX11" fmla="*/ 449266 w 607875"/>
              <a:gd name="connsiteY11" fmla="*/ 429601 h 564347"/>
              <a:gd name="connsiteX12" fmla="*/ 471431 w 607875"/>
              <a:gd name="connsiteY12" fmla="*/ 499822 h 564347"/>
              <a:gd name="connsiteX13" fmla="*/ 484430 w 607875"/>
              <a:gd name="connsiteY13" fmla="*/ 462937 h 564347"/>
              <a:gd name="connsiteX14" fmla="*/ 490415 w 607875"/>
              <a:gd name="connsiteY14" fmla="*/ 429601 h 564347"/>
              <a:gd name="connsiteX15" fmla="*/ 490508 w 607875"/>
              <a:gd name="connsiteY15" fmla="*/ 429601 h 564347"/>
              <a:gd name="connsiteX16" fmla="*/ 490602 w 607875"/>
              <a:gd name="connsiteY16" fmla="*/ 429601 h 564347"/>
              <a:gd name="connsiteX17" fmla="*/ 496587 w 607875"/>
              <a:gd name="connsiteY17" fmla="*/ 462937 h 564347"/>
              <a:gd name="connsiteX18" fmla="*/ 509586 w 607875"/>
              <a:gd name="connsiteY18" fmla="*/ 499822 h 564347"/>
              <a:gd name="connsiteX19" fmla="*/ 531937 w 607875"/>
              <a:gd name="connsiteY19" fmla="*/ 429321 h 564347"/>
              <a:gd name="connsiteX20" fmla="*/ 584869 w 607875"/>
              <a:gd name="connsiteY20" fmla="*/ 458642 h 564347"/>
              <a:gd name="connsiteX21" fmla="*/ 607875 w 607875"/>
              <a:gd name="connsiteY21" fmla="*/ 501690 h 564347"/>
              <a:gd name="connsiteX22" fmla="*/ 607875 w 607875"/>
              <a:gd name="connsiteY22" fmla="*/ 501970 h 564347"/>
              <a:gd name="connsiteX23" fmla="*/ 607875 w 607875"/>
              <a:gd name="connsiteY23" fmla="*/ 503277 h 564347"/>
              <a:gd name="connsiteX24" fmla="*/ 607688 w 607875"/>
              <a:gd name="connsiteY24" fmla="*/ 514856 h 564347"/>
              <a:gd name="connsiteX25" fmla="*/ 607688 w 607875"/>
              <a:gd name="connsiteY25" fmla="*/ 564347 h 564347"/>
              <a:gd name="connsiteX26" fmla="*/ 490415 w 607875"/>
              <a:gd name="connsiteY26" fmla="*/ 564347 h 564347"/>
              <a:gd name="connsiteX27" fmla="*/ 449828 w 607875"/>
              <a:gd name="connsiteY27" fmla="*/ 564347 h 564347"/>
              <a:gd name="connsiteX28" fmla="*/ 373329 w 607875"/>
              <a:gd name="connsiteY28" fmla="*/ 564347 h 564347"/>
              <a:gd name="connsiteX29" fmla="*/ 303844 w 607875"/>
              <a:gd name="connsiteY29" fmla="*/ 564347 h 564347"/>
              <a:gd name="connsiteX30" fmla="*/ 234359 w 607875"/>
              <a:gd name="connsiteY30" fmla="*/ 564347 h 564347"/>
              <a:gd name="connsiteX31" fmla="*/ 158234 w 607875"/>
              <a:gd name="connsiteY31" fmla="*/ 564347 h 564347"/>
              <a:gd name="connsiteX32" fmla="*/ 117273 w 607875"/>
              <a:gd name="connsiteY32" fmla="*/ 564347 h 564347"/>
              <a:gd name="connsiteX33" fmla="*/ 0 w 607875"/>
              <a:gd name="connsiteY33" fmla="*/ 564347 h 564347"/>
              <a:gd name="connsiteX34" fmla="*/ 0 w 607875"/>
              <a:gd name="connsiteY34" fmla="*/ 514856 h 564347"/>
              <a:gd name="connsiteX35" fmla="*/ 0 w 607875"/>
              <a:gd name="connsiteY35" fmla="*/ 513549 h 564347"/>
              <a:gd name="connsiteX36" fmla="*/ 0 w 607875"/>
              <a:gd name="connsiteY36" fmla="*/ 503557 h 564347"/>
              <a:gd name="connsiteX37" fmla="*/ 0 w 607875"/>
              <a:gd name="connsiteY37" fmla="*/ 502157 h 564347"/>
              <a:gd name="connsiteX38" fmla="*/ 0 w 607875"/>
              <a:gd name="connsiteY38" fmla="*/ 501970 h 564347"/>
              <a:gd name="connsiteX39" fmla="*/ 22912 w 607875"/>
              <a:gd name="connsiteY39" fmla="*/ 458829 h 564347"/>
              <a:gd name="connsiteX40" fmla="*/ 75938 w 607875"/>
              <a:gd name="connsiteY40" fmla="*/ 429601 h 564347"/>
              <a:gd name="connsiteX41" fmla="*/ 98102 w 607875"/>
              <a:gd name="connsiteY41" fmla="*/ 499822 h 564347"/>
              <a:gd name="connsiteX42" fmla="*/ 111194 w 607875"/>
              <a:gd name="connsiteY42" fmla="*/ 462937 h 564347"/>
              <a:gd name="connsiteX43" fmla="*/ 117180 w 607875"/>
              <a:gd name="connsiteY43" fmla="*/ 429601 h 564347"/>
              <a:gd name="connsiteX44" fmla="*/ 117273 w 607875"/>
              <a:gd name="connsiteY44" fmla="*/ 429601 h 564347"/>
              <a:gd name="connsiteX45" fmla="*/ 117460 w 607875"/>
              <a:gd name="connsiteY45" fmla="*/ 429601 h 564347"/>
              <a:gd name="connsiteX46" fmla="*/ 123445 w 607875"/>
              <a:gd name="connsiteY46" fmla="*/ 462937 h 564347"/>
              <a:gd name="connsiteX47" fmla="*/ 136351 w 607875"/>
              <a:gd name="connsiteY47" fmla="*/ 499822 h 564347"/>
              <a:gd name="connsiteX48" fmla="*/ 158609 w 607875"/>
              <a:gd name="connsiteY48" fmla="*/ 429601 h 564347"/>
              <a:gd name="connsiteX49" fmla="*/ 178061 w 607875"/>
              <a:gd name="connsiteY49" fmla="*/ 439593 h 564347"/>
              <a:gd name="connsiteX50" fmla="*/ 186851 w 607875"/>
              <a:gd name="connsiteY50" fmla="*/ 433243 h 564347"/>
              <a:gd name="connsiteX51" fmla="*/ 252689 w 607875"/>
              <a:gd name="connsiteY51" fmla="*/ 396825 h 564347"/>
              <a:gd name="connsiteX52" fmla="*/ 490513 w 607875"/>
              <a:gd name="connsiteY52" fmla="*/ 272600 h 564347"/>
              <a:gd name="connsiteX53" fmla="*/ 545786 w 607875"/>
              <a:gd name="connsiteY53" fmla="*/ 329003 h 564347"/>
              <a:gd name="connsiteX54" fmla="*/ 490887 w 607875"/>
              <a:gd name="connsiteY54" fmla="*/ 415101 h 564347"/>
              <a:gd name="connsiteX55" fmla="*/ 490513 w 607875"/>
              <a:gd name="connsiteY55" fmla="*/ 415101 h 564347"/>
              <a:gd name="connsiteX56" fmla="*/ 490138 w 607875"/>
              <a:gd name="connsiteY56" fmla="*/ 415101 h 564347"/>
              <a:gd name="connsiteX57" fmla="*/ 435240 w 607875"/>
              <a:gd name="connsiteY57" fmla="*/ 329003 h 564347"/>
              <a:gd name="connsiteX58" fmla="*/ 490513 w 607875"/>
              <a:gd name="connsiteY58" fmla="*/ 272600 h 564347"/>
              <a:gd name="connsiteX59" fmla="*/ 117163 w 607875"/>
              <a:gd name="connsiteY59" fmla="*/ 272600 h 564347"/>
              <a:gd name="connsiteX60" fmla="*/ 172425 w 607875"/>
              <a:gd name="connsiteY60" fmla="*/ 329003 h 564347"/>
              <a:gd name="connsiteX61" fmla="*/ 117537 w 607875"/>
              <a:gd name="connsiteY61" fmla="*/ 415101 h 564347"/>
              <a:gd name="connsiteX62" fmla="*/ 117163 w 607875"/>
              <a:gd name="connsiteY62" fmla="*/ 415101 h 564347"/>
              <a:gd name="connsiteX63" fmla="*/ 116789 w 607875"/>
              <a:gd name="connsiteY63" fmla="*/ 415101 h 564347"/>
              <a:gd name="connsiteX64" fmla="*/ 61901 w 607875"/>
              <a:gd name="connsiteY64" fmla="*/ 329003 h 564347"/>
              <a:gd name="connsiteX65" fmla="*/ 117163 w 607875"/>
              <a:gd name="connsiteY65" fmla="*/ 272600 h 564347"/>
              <a:gd name="connsiteX66" fmla="*/ 304208 w 607875"/>
              <a:gd name="connsiteY66" fmla="*/ 201351 h 564347"/>
              <a:gd name="connsiteX67" fmla="*/ 372752 w 607875"/>
              <a:gd name="connsiteY67" fmla="*/ 271567 h 564347"/>
              <a:gd name="connsiteX68" fmla="*/ 304582 w 607875"/>
              <a:gd name="connsiteY68" fmla="*/ 378759 h 564347"/>
              <a:gd name="connsiteX69" fmla="*/ 304114 w 607875"/>
              <a:gd name="connsiteY69" fmla="*/ 378759 h 564347"/>
              <a:gd name="connsiteX70" fmla="*/ 303553 w 607875"/>
              <a:gd name="connsiteY70" fmla="*/ 378759 h 564347"/>
              <a:gd name="connsiteX71" fmla="*/ 235664 w 607875"/>
              <a:gd name="connsiteY71" fmla="*/ 271567 h 564347"/>
              <a:gd name="connsiteX72" fmla="*/ 304208 w 607875"/>
              <a:gd name="connsiteY72" fmla="*/ 201351 h 564347"/>
              <a:gd name="connsiteX73" fmla="*/ 494205 w 607875"/>
              <a:gd name="connsiteY73" fmla="*/ 39916 h 564347"/>
              <a:gd name="connsiteX74" fmla="*/ 489342 w 607875"/>
              <a:gd name="connsiteY74" fmla="*/ 44865 h 564347"/>
              <a:gd name="connsiteX75" fmla="*/ 489342 w 607875"/>
              <a:gd name="connsiteY75" fmla="*/ 50374 h 564347"/>
              <a:gd name="connsiteX76" fmla="*/ 484104 w 607875"/>
              <a:gd name="connsiteY76" fmla="*/ 57563 h 564347"/>
              <a:gd name="connsiteX77" fmla="*/ 462779 w 607875"/>
              <a:gd name="connsiteY77" fmla="*/ 84548 h 564347"/>
              <a:gd name="connsiteX78" fmla="*/ 478492 w 607875"/>
              <a:gd name="connsiteY78" fmla="*/ 111065 h 564347"/>
              <a:gd name="connsiteX79" fmla="*/ 498040 w 607875"/>
              <a:gd name="connsiteY79" fmla="*/ 119935 h 564347"/>
              <a:gd name="connsiteX80" fmla="*/ 505148 w 607875"/>
              <a:gd name="connsiteY80" fmla="*/ 124137 h 564347"/>
              <a:gd name="connsiteX81" fmla="*/ 502810 w 607875"/>
              <a:gd name="connsiteY81" fmla="*/ 141224 h 564347"/>
              <a:gd name="connsiteX82" fmla="*/ 490184 w 607875"/>
              <a:gd name="connsiteY82" fmla="*/ 142811 h 564347"/>
              <a:gd name="connsiteX83" fmla="*/ 471010 w 607875"/>
              <a:gd name="connsiteY83" fmla="*/ 137116 h 564347"/>
              <a:gd name="connsiteX84" fmla="*/ 465305 w 607875"/>
              <a:gd name="connsiteY84" fmla="*/ 139637 h 564347"/>
              <a:gd name="connsiteX85" fmla="*/ 462405 w 607875"/>
              <a:gd name="connsiteY85" fmla="*/ 149534 h 564347"/>
              <a:gd name="connsiteX86" fmla="*/ 466146 w 607875"/>
              <a:gd name="connsiteY86" fmla="*/ 157004 h 564347"/>
              <a:gd name="connsiteX87" fmla="*/ 483356 w 607875"/>
              <a:gd name="connsiteY87" fmla="*/ 162046 h 564347"/>
              <a:gd name="connsiteX88" fmla="*/ 488219 w 607875"/>
              <a:gd name="connsiteY88" fmla="*/ 167741 h 564347"/>
              <a:gd name="connsiteX89" fmla="*/ 488219 w 607875"/>
              <a:gd name="connsiteY89" fmla="*/ 174371 h 564347"/>
              <a:gd name="connsiteX90" fmla="*/ 492428 w 607875"/>
              <a:gd name="connsiteY90" fmla="*/ 178666 h 564347"/>
              <a:gd name="connsiteX91" fmla="*/ 502155 w 607875"/>
              <a:gd name="connsiteY91" fmla="*/ 178666 h 564347"/>
              <a:gd name="connsiteX92" fmla="*/ 506177 w 607875"/>
              <a:gd name="connsiteY92" fmla="*/ 174464 h 564347"/>
              <a:gd name="connsiteX93" fmla="*/ 506177 w 607875"/>
              <a:gd name="connsiteY93" fmla="*/ 165501 h 564347"/>
              <a:gd name="connsiteX94" fmla="*/ 510292 w 607875"/>
              <a:gd name="connsiteY94" fmla="*/ 160178 h 564347"/>
              <a:gd name="connsiteX95" fmla="*/ 527221 w 607875"/>
              <a:gd name="connsiteY95" fmla="*/ 149347 h 564347"/>
              <a:gd name="connsiteX96" fmla="*/ 517401 w 607875"/>
              <a:gd name="connsiteY96" fmla="*/ 102848 h 564347"/>
              <a:gd name="connsiteX97" fmla="*/ 500285 w 607875"/>
              <a:gd name="connsiteY97" fmla="*/ 95192 h 564347"/>
              <a:gd name="connsiteX98" fmla="*/ 490932 w 607875"/>
              <a:gd name="connsiteY98" fmla="*/ 89963 h 564347"/>
              <a:gd name="connsiteX99" fmla="*/ 492989 w 607875"/>
              <a:gd name="connsiteY99" fmla="*/ 75491 h 564347"/>
              <a:gd name="connsiteX100" fmla="*/ 498695 w 607875"/>
              <a:gd name="connsiteY100" fmla="*/ 74370 h 564347"/>
              <a:gd name="connsiteX101" fmla="*/ 520300 w 607875"/>
              <a:gd name="connsiteY101" fmla="*/ 78572 h 564347"/>
              <a:gd name="connsiteX102" fmla="*/ 525912 w 607875"/>
              <a:gd name="connsiteY102" fmla="*/ 76238 h 564347"/>
              <a:gd name="connsiteX103" fmla="*/ 529279 w 607875"/>
              <a:gd name="connsiteY103" fmla="*/ 64940 h 564347"/>
              <a:gd name="connsiteX104" fmla="*/ 526660 w 607875"/>
              <a:gd name="connsiteY104" fmla="*/ 59711 h 564347"/>
              <a:gd name="connsiteX105" fmla="*/ 513005 w 607875"/>
              <a:gd name="connsiteY105" fmla="*/ 55696 h 564347"/>
              <a:gd name="connsiteX106" fmla="*/ 506832 w 607875"/>
              <a:gd name="connsiteY106" fmla="*/ 48600 h 564347"/>
              <a:gd name="connsiteX107" fmla="*/ 498040 w 607875"/>
              <a:gd name="connsiteY107" fmla="*/ 39916 h 564347"/>
              <a:gd name="connsiteX108" fmla="*/ 497993 w 607875"/>
              <a:gd name="connsiteY108" fmla="*/ 0 h 564347"/>
              <a:gd name="connsiteX109" fmla="*/ 575483 w 607875"/>
              <a:gd name="connsiteY109" fmla="*/ 32073 h 564347"/>
              <a:gd name="connsiteX110" fmla="*/ 575483 w 607875"/>
              <a:gd name="connsiteY110" fmla="*/ 186789 h 564347"/>
              <a:gd name="connsiteX111" fmla="*/ 442577 w 607875"/>
              <a:gd name="connsiteY111" fmla="*/ 203876 h 564347"/>
              <a:gd name="connsiteX112" fmla="*/ 442296 w 607875"/>
              <a:gd name="connsiteY112" fmla="*/ 203596 h 564347"/>
              <a:gd name="connsiteX113" fmla="*/ 395719 w 607875"/>
              <a:gd name="connsiteY113" fmla="*/ 216294 h 564347"/>
              <a:gd name="connsiteX114" fmla="*/ 394409 w 607875"/>
              <a:gd name="connsiteY114" fmla="*/ 208358 h 564347"/>
              <a:gd name="connsiteX115" fmla="*/ 417043 w 607875"/>
              <a:gd name="connsiteY115" fmla="*/ 182774 h 564347"/>
              <a:gd name="connsiteX116" fmla="*/ 415921 w 607875"/>
              <a:gd name="connsiteY116" fmla="*/ 181840 h 564347"/>
              <a:gd name="connsiteX117" fmla="*/ 420504 w 607875"/>
              <a:gd name="connsiteY117" fmla="*/ 32073 h 564347"/>
              <a:gd name="connsiteX118" fmla="*/ 497993 w 607875"/>
              <a:gd name="connsiteY118" fmla="*/ 0 h 56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607875" h="564347">
                <a:moveTo>
                  <a:pt x="252689" y="396825"/>
                </a:moveTo>
                <a:lnTo>
                  <a:pt x="280371" y="484228"/>
                </a:lnTo>
                <a:lnTo>
                  <a:pt x="296643" y="438472"/>
                </a:lnTo>
                <a:cubicBezTo>
                  <a:pt x="268213" y="398879"/>
                  <a:pt x="298607" y="396825"/>
                  <a:pt x="303937" y="396825"/>
                </a:cubicBezTo>
                <a:lnTo>
                  <a:pt x="304124" y="396825"/>
                </a:lnTo>
                <a:lnTo>
                  <a:pt x="304218" y="396825"/>
                </a:lnTo>
                <a:cubicBezTo>
                  <a:pt x="309549" y="397012"/>
                  <a:pt x="340036" y="398879"/>
                  <a:pt x="311606" y="438472"/>
                </a:cubicBezTo>
                <a:lnTo>
                  <a:pt x="327785" y="484228"/>
                </a:lnTo>
                <a:lnTo>
                  <a:pt x="355467" y="396825"/>
                </a:lnTo>
                <a:cubicBezTo>
                  <a:pt x="355467" y="396825"/>
                  <a:pt x="390256" y="413633"/>
                  <a:pt x="421304" y="433243"/>
                </a:cubicBezTo>
                <a:cubicBezTo>
                  <a:pt x="424577" y="435204"/>
                  <a:pt x="427383" y="437352"/>
                  <a:pt x="430002" y="439406"/>
                </a:cubicBezTo>
                <a:cubicBezTo>
                  <a:pt x="441224" y="433430"/>
                  <a:pt x="449266" y="429601"/>
                  <a:pt x="449266" y="429601"/>
                </a:cubicBezTo>
                <a:lnTo>
                  <a:pt x="471431" y="499822"/>
                </a:lnTo>
                <a:lnTo>
                  <a:pt x="484430" y="462937"/>
                </a:lnTo>
                <a:cubicBezTo>
                  <a:pt x="461611" y="431189"/>
                  <a:pt x="486020" y="429601"/>
                  <a:pt x="490415" y="429601"/>
                </a:cubicBezTo>
                <a:lnTo>
                  <a:pt x="490508" y="429601"/>
                </a:lnTo>
                <a:lnTo>
                  <a:pt x="490602" y="429601"/>
                </a:lnTo>
                <a:cubicBezTo>
                  <a:pt x="494997" y="429601"/>
                  <a:pt x="519406" y="431189"/>
                  <a:pt x="496587" y="462937"/>
                </a:cubicBezTo>
                <a:lnTo>
                  <a:pt x="509586" y="499822"/>
                </a:lnTo>
                <a:lnTo>
                  <a:pt x="531937" y="429321"/>
                </a:lnTo>
                <a:cubicBezTo>
                  <a:pt x="531937" y="429321"/>
                  <a:pt x="559806" y="442954"/>
                  <a:pt x="584869" y="458642"/>
                </a:cubicBezTo>
                <a:cubicBezTo>
                  <a:pt x="603854" y="470408"/>
                  <a:pt x="607314" y="483294"/>
                  <a:pt x="607875" y="501690"/>
                </a:cubicBezTo>
                <a:lnTo>
                  <a:pt x="607875" y="501970"/>
                </a:lnTo>
                <a:lnTo>
                  <a:pt x="607875" y="503277"/>
                </a:lnTo>
                <a:cubicBezTo>
                  <a:pt x="607875" y="506919"/>
                  <a:pt x="607875" y="510654"/>
                  <a:pt x="607688" y="514856"/>
                </a:cubicBezTo>
                <a:lnTo>
                  <a:pt x="607688" y="564347"/>
                </a:lnTo>
                <a:lnTo>
                  <a:pt x="490415" y="564347"/>
                </a:lnTo>
                <a:lnTo>
                  <a:pt x="449828" y="564347"/>
                </a:lnTo>
                <a:lnTo>
                  <a:pt x="373329" y="564347"/>
                </a:lnTo>
                <a:lnTo>
                  <a:pt x="303844" y="564347"/>
                </a:lnTo>
                <a:lnTo>
                  <a:pt x="234359" y="564347"/>
                </a:lnTo>
                <a:lnTo>
                  <a:pt x="158234" y="564347"/>
                </a:lnTo>
                <a:lnTo>
                  <a:pt x="117273" y="564347"/>
                </a:lnTo>
                <a:lnTo>
                  <a:pt x="0" y="564347"/>
                </a:lnTo>
                <a:lnTo>
                  <a:pt x="0" y="514856"/>
                </a:lnTo>
                <a:lnTo>
                  <a:pt x="0" y="513549"/>
                </a:lnTo>
                <a:lnTo>
                  <a:pt x="0" y="503557"/>
                </a:lnTo>
                <a:lnTo>
                  <a:pt x="0" y="502157"/>
                </a:lnTo>
                <a:lnTo>
                  <a:pt x="0" y="501970"/>
                </a:lnTo>
                <a:cubicBezTo>
                  <a:pt x="561" y="483387"/>
                  <a:pt x="4115" y="470688"/>
                  <a:pt x="22912" y="458829"/>
                </a:cubicBezTo>
                <a:cubicBezTo>
                  <a:pt x="47975" y="443141"/>
                  <a:pt x="75938" y="429601"/>
                  <a:pt x="75938" y="429601"/>
                </a:cubicBezTo>
                <a:lnTo>
                  <a:pt x="98102" y="499822"/>
                </a:lnTo>
                <a:lnTo>
                  <a:pt x="111194" y="462937"/>
                </a:lnTo>
                <a:cubicBezTo>
                  <a:pt x="88376" y="431189"/>
                  <a:pt x="112784" y="429601"/>
                  <a:pt x="117180" y="429601"/>
                </a:cubicBezTo>
                <a:lnTo>
                  <a:pt x="117273" y="429601"/>
                </a:lnTo>
                <a:lnTo>
                  <a:pt x="117460" y="429601"/>
                </a:lnTo>
                <a:cubicBezTo>
                  <a:pt x="121762" y="429601"/>
                  <a:pt x="146264" y="431189"/>
                  <a:pt x="123445" y="462937"/>
                </a:cubicBezTo>
                <a:lnTo>
                  <a:pt x="136351" y="499822"/>
                </a:lnTo>
                <a:lnTo>
                  <a:pt x="158609" y="429601"/>
                </a:lnTo>
                <a:cubicBezTo>
                  <a:pt x="158609" y="429601"/>
                  <a:pt x="166651" y="433430"/>
                  <a:pt x="178061" y="439593"/>
                </a:cubicBezTo>
                <a:cubicBezTo>
                  <a:pt x="180679" y="437445"/>
                  <a:pt x="183485" y="435297"/>
                  <a:pt x="186851" y="433243"/>
                </a:cubicBezTo>
                <a:cubicBezTo>
                  <a:pt x="217900" y="413633"/>
                  <a:pt x="252689" y="396825"/>
                  <a:pt x="252689" y="396825"/>
                </a:cubicBezTo>
                <a:close/>
                <a:moveTo>
                  <a:pt x="490513" y="272600"/>
                </a:moveTo>
                <a:cubicBezTo>
                  <a:pt x="495282" y="272320"/>
                  <a:pt x="543167" y="271853"/>
                  <a:pt x="545786" y="329003"/>
                </a:cubicBezTo>
                <a:cubicBezTo>
                  <a:pt x="545786" y="329003"/>
                  <a:pt x="554951" y="414541"/>
                  <a:pt x="490887" y="415101"/>
                </a:cubicBezTo>
                <a:lnTo>
                  <a:pt x="490513" y="415101"/>
                </a:lnTo>
                <a:lnTo>
                  <a:pt x="490138" y="415101"/>
                </a:lnTo>
                <a:cubicBezTo>
                  <a:pt x="425887" y="414541"/>
                  <a:pt x="435240" y="329003"/>
                  <a:pt x="435240" y="329003"/>
                </a:cubicBezTo>
                <a:cubicBezTo>
                  <a:pt x="437858" y="271946"/>
                  <a:pt x="485743" y="272320"/>
                  <a:pt x="490513" y="272600"/>
                </a:cubicBezTo>
                <a:close/>
                <a:moveTo>
                  <a:pt x="117163" y="272600"/>
                </a:moveTo>
                <a:cubicBezTo>
                  <a:pt x="121932" y="272320"/>
                  <a:pt x="169807" y="271853"/>
                  <a:pt x="172425" y="329003"/>
                </a:cubicBezTo>
                <a:cubicBezTo>
                  <a:pt x="172425" y="329003"/>
                  <a:pt x="181589" y="414541"/>
                  <a:pt x="117537" y="415101"/>
                </a:cubicBezTo>
                <a:lnTo>
                  <a:pt x="117163" y="415101"/>
                </a:lnTo>
                <a:lnTo>
                  <a:pt x="116789" y="415101"/>
                </a:lnTo>
                <a:cubicBezTo>
                  <a:pt x="52737" y="414354"/>
                  <a:pt x="61901" y="329003"/>
                  <a:pt x="61901" y="329003"/>
                </a:cubicBezTo>
                <a:cubicBezTo>
                  <a:pt x="64519" y="271946"/>
                  <a:pt x="112394" y="272320"/>
                  <a:pt x="117163" y="272600"/>
                </a:cubicBezTo>
                <a:close/>
                <a:moveTo>
                  <a:pt x="304208" y="201351"/>
                </a:moveTo>
                <a:cubicBezTo>
                  <a:pt x="310099" y="201071"/>
                  <a:pt x="369573" y="200604"/>
                  <a:pt x="372752" y="271567"/>
                </a:cubicBezTo>
                <a:cubicBezTo>
                  <a:pt x="372752" y="271567"/>
                  <a:pt x="384254" y="377919"/>
                  <a:pt x="304582" y="378759"/>
                </a:cubicBezTo>
                <a:lnTo>
                  <a:pt x="304114" y="378759"/>
                </a:lnTo>
                <a:lnTo>
                  <a:pt x="303553" y="378759"/>
                </a:lnTo>
                <a:cubicBezTo>
                  <a:pt x="223788" y="378012"/>
                  <a:pt x="235383" y="271661"/>
                  <a:pt x="235664" y="271567"/>
                </a:cubicBezTo>
                <a:cubicBezTo>
                  <a:pt x="238843" y="200511"/>
                  <a:pt x="298317" y="201071"/>
                  <a:pt x="304208" y="201351"/>
                </a:cubicBezTo>
                <a:close/>
                <a:moveTo>
                  <a:pt x="494205" y="39916"/>
                </a:moveTo>
                <a:cubicBezTo>
                  <a:pt x="490090" y="40010"/>
                  <a:pt x="489435" y="40757"/>
                  <a:pt x="489342" y="44865"/>
                </a:cubicBezTo>
                <a:lnTo>
                  <a:pt x="489342" y="50374"/>
                </a:lnTo>
                <a:cubicBezTo>
                  <a:pt x="489342" y="55696"/>
                  <a:pt x="489342" y="55696"/>
                  <a:pt x="484104" y="57563"/>
                </a:cubicBezTo>
                <a:cubicBezTo>
                  <a:pt x="471384" y="62139"/>
                  <a:pt x="463621" y="70729"/>
                  <a:pt x="462779" y="84548"/>
                </a:cubicBezTo>
                <a:cubicBezTo>
                  <a:pt x="462031" y="96873"/>
                  <a:pt x="468391" y="105089"/>
                  <a:pt x="478492" y="111065"/>
                </a:cubicBezTo>
                <a:cubicBezTo>
                  <a:pt x="484759" y="114800"/>
                  <a:pt x="491493" y="117041"/>
                  <a:pt x="498040" y="119935"/>
                </a:cubicBezTo>
                <a:cubicBezTo>
                  <a:pt x="500565" y="121056"/>
                  <a:pt x="503091" y="122456"/>
                  <a:pt x="505148" y="124137"/>
                </a:cubicBezTo>
                <a:cubicBezTo>
                  <a:pt x="511415" y="129272"/>
                  <a:pt x="510292" y="137956"/>
                  <a:pt x="502810" y="141224"/>
                </a:cubicBezTo>
                <a:cubicBezTo>
                  <a:pt x="498788" y="142998"/>
                  <a:pt x="494579" y="143372"/>
                  <a:pt x="490184" y="142811"/>
                </a:cubicBezTo>
                <a:cubicBezTo>
                  <a:pt x="483449" y="141971"/>
                  <a:pt x="476996" y="140197"/>
                  <a:pt x="471010" y="137116"/>
                </a:cubicBezTo>
                <a:cubicBezTo>
                  <a:pt x="467549" y="135248"/>
                  <a:pt x="466521" y="135715"/>
                  <a:pt x="465305" y="139637"/>
                </a:cubicBezTo>
                <a:cubicBezTo>
                  <a:pt x="464276" y="142811"/>
                  <a:pt x="463247" y="146173"/>
                  <a:pt x="462405" y="149534"/>
                </a:cubicBezTo>
                <a:cubicBezTo>
                  <a:pt x="461283" y="154203"/>
                  <a:pt x="461657" y="155136"/>
                  <a:pt x="466146" y="157004"/>
                </a:cubicBezTo>
                <a:cubicBezTo>
                  <a:pt x="471478" y="159805"/>
                  <a:pt x="477370" y="161019"/>
                  <a:pt x="483356" y="162046"/>
                </a:cubicBezTo>
                <a:cubicBezTo>
                  <a:pt x="487939" y="162793"/>
                  <a:pt x="488219" y="162886"/>
                  <a:pt x="488219" y="167741"/>
                </a:cubicBezTo>
                <a:lnTo>
                  <a:pt x="488219" y="174371"/>
                </a:lnTo>
                <a:cubicBezTo>
                  <a:pt x="488313" y="177079"/>
                  <a:pt x="489622" y="178666"/>
                  <a:pt x="492428" y="178666"/>
                </a:cubicBezTo>
                <a:cubicBezTo>
                  <a:pt x="495702" y="178853"/>
                  <a:pt x="498975" y="178853"/>
                  <a:pt x="502155" y="178666"/>
                </a:cubicBezTo>
                <a:cubicBezTo>
                  <a:pt x="504774" y="178572"/>
                  <a:pt x="506177" y="177172"/>
                  <a:pt x="506177" y="174464"/>
                </a:cubicBezTo>
                <a:cubicBezTo>
                  <a:pt x="506177" y="171476"/>
                  <a:pt x="506271" y="168488"/>
                  <a:pt x="506177" y="165501"/>
                </a:cubicBezTo>
                <a:cubicBezTo>
                  <a:pt x="506084" y="162513"/>
                  <a:pt x="507299" y="160925"/>
                  <a:pt x="510292" y="160178"/>
                </a:cubicBezTo>
                <a:cubicBezTo>
                  <a:pt x="517027" y="158311"/>
                  <a:pt x="522732" y="154669"/>
                  <a:pt x="527221" y="149347"/>
                </a:cubicBezTo>
                <a:cubicBezTo>
                  <a:pt x="539567" y="134408"/>
                  <a:pt x="534891" y="112466"/>
                  <a:pt x="517401" y="102848"/>
                </a:cubicBezTo>
                <a:cubicBezTo>
                  <a:pt x="511882" y="99861"/>
                  <a:pt x="506084" y="97526"/>
                  <a:pt x="500285" y="95192"/>
                </a:cubicBezTo>
                <a:cubicBezTo>
                  <a:pt x="496918" y="93791"/>
                  <a:pt x="493738" y="92204"/>
                  <a:pt x="490932" y="89963"/>
                </a:cubicBezTo>
                <a:cubicBezTo>
                  <a:pt x="485320" y="85481"/>
                  <a:pt x="486442" y="78385"/>
                  <a:pt x="492989" y="75491"/>
                </a:cubicBezTo>
                <a:cubicBezTo>
                  <a:pt x="494860" y="74744"/>
                  <a:pt x="496731" y="74464"/>
                  <a:pt x="498695" y="74370"/>
                </a:cubicBezTo>
                <a:cubicBezTo>
                  <a:pt x="506271" y="73997"/>
                  <a:pt x="513379" y="75397"/>
                  <a:pt x="520300" y="78572"/>
                </a:cubicBezTo>
                <a:cubicBezTo>
                  <a:pt x="523667" y="80253"/>
                  <a:pt x="524790" y="79692"/>
                  <a:pt x="525912" y="76238"/>
                </a:cubicBezTo>
                <a:cubicBezTo>
                  <a:pt x="527128" y="72503"/>
                  <a:pt x="528157" y="68675"/>
                  <a:pt x="529279" y="64940"/>
                </a:cubicBezTo>
                <a:cubicBezTo>
                  <a:pt x="530027" y="62419"/>
                  <a:pt x="528998" y="60831"/>
                  <a:pt x="526660" y="59711"/>
                </a:cubicBezTo>
                <a:cubicBezTo>
                  <a:pt x="522264" y="57844"/>
                  <a:pt x="517775" y="56443"/>
                  <a:pt x="513005" y="55696"/>
                </a:cubicBezTo>
                <a:cubicBezTo>
                  <a:pt x="506832" y="54856"/>
                  <a:pt x="506832" y="54856"/>
                  <a:pt x="506832" y="48600"/>
                </a:cubicBezTo>
                <a:cubicBezTo>
                  <a:pt x="506832" y="39916"/>
                  <a:pt x="506832" y="39916"/>
                  <a:pt x="498040" y="39916"/>
                </a:cubicBezTo>
                <a:close/>
                <a:moveTo>
                  <a:pt x="497993" y="0"/>
                </a:moveTo>
                <a:cubicBezTo>
                  <a:pt x="526052" y="0"/>
                  <a:pt x="554111" y="10691"/>
                  <a:pt x="575483" y="32073"/>
                </a:cubicBezTo>
                <a:cubicBezTo>
                  <a:pt x="618319" y="74744"/>
                  <a:pt x="618319" y="144119"/>
                  <a:pt x="575483" y="186789"/>
                </a:cubicBezTo>
                <a:cubicBezTo>
                  <a:pt x="539474" y="222924"/>
                  <a:pt x="484572" y="228526"/>
                  <a:pt x="442577" y="203876"/>
                </a:cubicBezTo>
                <a:lnTo>
                  <a:pt x="442296" y="203596"/>
                </a:lnTo>
                <a:cubicBezTo>
                  <a:pt x="425742" y="216014"/>
                  <a:pt x="408065" y="218162"/>
                  <a:pt x="395719" y="216294"/>
                </a:cubicBezTo>
                <a:cubicBezTo>
                  <a:pt x="391603" y="215641"/>
                  <a:pt x="390668" y="210225"/>
                  <a:pt x="394409" y="208358"/>
                </a:cubicBezTo>
                <a:cubicBezTo>
                  <a:pt x="405820" y="202756"/>
                  <a:pt x="412928" y="191738"/>
                  <a:pt x="417043" y="182774"/>
                </a:cubicBezTo>
                <a:lnTo>
                  <a:pt x="415921" y="181840"/>
                </a:lnTo>
                <a:cubicBezTo>
                  <a:pt x="377761" y="138890"/>
                  <a:pt x="379351" y="73156"/>
                  <a:pt x="420504" y="32073"/>
                </a:cubicBezTo>
                <a:cubicBezTo>
                  <a:pt x="441876" y="10691"/>
                  <a:pt x="469934" y="0"/>
                  <a:pt x="4979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pSp>
        <p:nvGrpSpPr>
          <p:cNvPr id="25" name="组合 24"/>
          <p:cNvGrpSpPr/>
          <p:nvPr/>
        </p:nvGrpSpPr>
        <p:grpSpPr>
          <a:xfrm>
            <a:off x="782734" y="1807091"/>
            <a:ext cx="3387338" cy="1375120"/>
            <a:chOff x="782734" y="1921391"/>
            <a:chExt cx="3387338" cy="1375120"/>
          </a:xfrm>
        </p:grpSpPr>
        <p:sp>
          <p:nvSpPr>
            <p:cNvPr id="13" name="文本框 12"/>
            <p:cNvSpPr txBox="1"/>
            <p:nvPr/>
          </p:nvSpPr>
          <p:spPr>
            <a:xfrm>
              <a:off x="782734" y="1921391"/>
              <a:ext cx="7153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651919"/>
                  </a:solidFill>
                  <a:latin typeface="Century Gothic" panose="020B0502020202020204" pitchFamily="34" charset="0"/>
                </a:rPr>
                <a:t>01</a:t>
              </a:r>
              <a:endParaRPr lang="zh-CN" altLang="en-US" sz="3200" b="1" dirty="0">
                <a:solidFill>
                  <a:srgbClr val="651919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1339831" y="1921391"/>
              <a:ext cx="261088" cy="810379"/>
            </a:xfrm>
            <a:prstGeom prst="line">
              <a:avLst/>
            </a:prstGeom>
            <a:ln>
              <a:solidFill>
                <a:srgbClr val="6519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1833330" y="2366459"/>
              <a:ext cx="1390648" cy="0"/>
            </a:xfrm>
            <a:prstGeom prst="line">
              <a:avLst/>
            </a:prstGeom>
            <a:ln>
              <a:solidFill>
                <a:srgbClr val="6519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/>
            <p:cNvSpPr/>
            <p:nvPr/>
          </p:nvSpPr>
          <p:spPr>
            <a:xfrm>
              <a:off x="1739289" y="1974267"/>
              <a:ext cx="2031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651919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添加文本信息</a:t>
              </a:r>
              <a:endParaRPr lang="zh-CN" altLang="en-US" dirty="0">
                <a:solidFill>
                  <a:srgbClr val="651919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750320" y="2506166"/>
              <a:ext cx="2419752" cy="7903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标题数字等都可以通过点击和重新输入进行更改建议正文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14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号字，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1.3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倍字间距</a:t>
              </a:r>
              <a:endParaRPr kumimoji="1"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8348366" y="1807091"/>
            <a:ext cx="3387338" cy="1375120"/>
            <a:chOff x="782734" y="1921391"/>
            <a:chExt cx="3387338" cy="1375120"/>
          </a:xfrm>
        </p:grpSpPr>
        <p:sp>
          <p:nvSpPr>
            <p:cNvPr id="27" name="文本框 26"/>
            <p:cNvSpPr txBox="1"/>
            <p:nvPr/>
          </p:nvSpPr>
          <p:spPr>
            <a:xfrm>
              <a:off x="782734" y="1921391"/>
              <a:ext cx="7153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651919"/>
                  </a:solidFill>
                  <a:latin typeface="Century Gothic" panose="020B0502020202020204" pitchFamily="34" charset="0"/>
                </a:rPr>
                <a:t>02</a:t>
              </a:r>
              <a:endParaRPr lang="zh-CN" altLang="en-US" sz="3200" b="1" dirty="0">
                <a:solidFill>
                  <a:srgbClr val="651919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 flipH="1">
              <a:off x="1339831" y="1921391"/>
              <a:ext cx="261088" cy="810379"/>
            </a:xfrm>
            <a:prstGeom prst="line">
              <a:avLst/>
            </a:prstGeom>
            <a:ln>
              <a:solidFill>
                <a:srgbClr val="6519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1833330" y="2366459"/>
              <a:ext cx="1390648" cy="0"/>
            </a:xfrm>
            <a:prstGeom prst="line">
              <a:avLst/>
            </a:prstGeom>
            <a:ln>
              <a:solidFill>
                <a:srgbClr val="6519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矩形 29"/>
            <p:cNvSpPr/>
            <p:nvPr/>
          </p:nvSpPr>
          <p:spPr>
            <a:xfrm>
              <a:off x="1739289" y="1974267"/>
              <a:ext cx="2031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651919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添加文本信息</a:t>
              </a:r>
              <a:endParaRPr lang="zh-CN" altLang="en-US" dirty="0">
                <a:solidFill>
                  <a:srgbClr val="651919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750320" y="2506166"/>
              <a:ext cx="2419752" cy="7903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标题数字等都可以通过点击和重新输入进行更改建议正文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14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号字，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1.3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倍字间距</a:t>
              </a:r>
              <a:endParaRPr kumimoji="1"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525363" y="5246217"/>
            <a:ext cx="3387338" cy="1375120"/>
            <a:chOff x="782734" y="1921391"/>
            <a:chExt cx="3387338" cy="1375120"/>
          </a:xfrm>
        </p:grpSpPr>
        <p:sp>
          <p:nvSpPr>
            <p:cNvPr id="33" name="文本框 32"/>
            <p:cNvSpPr txBox="1"/>
            <p:nvPr/>
          </p:nvSpPr>
          <p:spPr>
            <a:xfrm>
              <a:off x="782734" y="1921391"/>
              <a:ext cx="7153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651919"/>
                  </a:solidFill>
                  <a:latin typeface="Century Gothic" panose="020B0502020202020204" pitchFamily="34" charset="0"/>
                </a:rPr>
                <a:t>03</a:t>
              </a:r>
              <a:endParaRPr lang="zh-CN" altLang="en-US" sz="3200" b="1" dirty="0">
                <a:solidFill>
                  <a:srgbClr val="651919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 flipH="1">
              <a:off x="1339831" y="1921391"/>
              <a:ext cx="261088" cy="810379"/>
            </a:xfrm>
            <a:prstGeom prst="line">
              <a:avLst/>
            </a:prstGeom>
            <a:ln>
              <a:solidFill>
                <a:srgbClr val="6519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1833330" y="2366459"/>
              <a:ext cx="1390648" cy="0"/>
            </a:xfrm>
            <a:prstGeom prst="line">
              <a:avLst/>
            </a:prstGeom>
            <a:ln>
              <a:solidFill>
                <a:srgbClr val="65191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5"/>
            <p:cNvSpPr/>
            <p:nvPr/>
          </p:nvSpPr>
          <p:spPr>
            <a:xfrm>
              <a:off x="1739289" y="1974267"/>
              <a:ext cx="2031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651919"/>
                  </a:solidFill>
                  <a:latin typeface="汉仪大宋简" panose="02010609000101010101" pitchFamily="49" charset="-122"/>
                  <a:ea typeface="汉仪大宋简" panose="02010609000101010101" pitchFamily="49" charset="-122"/>
                </a:rPr>
                <a:t>添加文本信息</a:t>
              </a:r>
              <a:endParaRPr lang="zh-CN" altLang="en-US" dirty="0">
                <a:solidFill>
                  <a:srgbClr val="651919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750320" y="2506166"/>
              <a:ext cx="2419752" cy="7903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标题数字等都可以通过点击和重新输入进行更改建议正文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14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号字，</a:t>
              </a: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1.3</a:t>
              </a: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倍字间距</a:t>
              </a:r>
              <a:endParaRPr kumimoji="1"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379720" y="1017270"/>
            <a:ext cx="15011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endParaRPr lang="zh-CN" altLang="en-US" sz="16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20540" y="2303145"/>
            <a:ext cx="3531870" cy="468630"/>
          </a:xfrm>
          <a:prstGeom prst="rect">
            <a:avLst/>
          </a:prstGeom>
          <a:solidFill>
            <a:srgbClr val="65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144135" y="2281336"/>
            <a:ext cx="347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Century Gothic" panose="020B0502020202020204" pitchFamily="34" charset="0"/>
                <a:ea typeface="汉仪大宋简" panose="02010609000101010101" pitchFamily="49" charset="-122"/>
              </a:rPr>
              <a:t>工作完成情况</a:t>
            </a:r>
            <a:endParaRPr lang="zh-CN" altLang="en-US" sz="2400" dirty="0">
              <a:solidFill>
                <a:schemeClr val="bg1"/>
              </a:solidFill>
              <a:latin typeface="Century Gothic" panose="020B0502020202020204" pitchFamily="34" charset="0"/>
              <a:ea typeface="汉仪大宋简" panose="0201060900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120610" y="4745532"/>
            <a:ext cx="1860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年度计划目标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320292" y="4757756"/>
            <a:ext cx="1784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目标完成情况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938896" y="4787581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每月完成情况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358656" y="4757756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与去年同期对比</a:t>
            </a:r>
            <a:endParaRPr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781478" y="3514072"/>
            <a:ext cx="8219771" cy="62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14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号字，</a:t>
            </a:r>
            <a:r>
              <a:rPr lang="en-US" altLang="zh-CN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1.3</a:t>
            </a:r>
            <a:r>
              <a:rPr lang="zh-CN" altLang="en-US" sz="1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倍字间距。</a:t>
            </a:r>
            <a:endParaRPr kumimoji="1" lang="zh-CN" altLang="en-US" sz="14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 flipH="1">
            <a:off x="6063615" y="5645965"/>
            <a:ext cx="45719" cy="389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checklist-square-interface-symbol-of-rounded-corners_39862"/>
          <p:cNvSpPr>
            <a:spLocks noChangeAspect="1"/>
          </p:cNvSpPr>
          <p:nvPr/>
        </p:nvSpPr>
        <p:spPr bwMode="auto">
          <a:xfrm>
            <a:off x="1781478" y="4732746"/>
            <a:ext cx="339132" cy="302505"/>
          </a:xfrm>
          <a:custGeom>
            <a:avLst/>
            <a:gdLst>
              <a:gd name="connsiteX0" fmla="*/ 19848 w 607639"/>
              <a:gd name="connsiteY0" fmla="*/ 502355 h 542013"/>
              <a:gd name="connsiteX1" fmla="*/ 587791 w 607639"/>
              <a:gd name="connsiteY1" fmla="*/ 502355 h 542013"/>
              <a:gd name="connsiteX2" fmla="*/ 607639 w 607639"/>
              <a:gd name="connsiteY2" fmla="*/ 522184 h 542013"/>
              <a:gd name="connsiteX3" fmla="*/ 587791 w 607639"/>
              <a:gd name="connsiteY3" fmla="*/ 542013 h 542013"/>
              <a:gd name="connsiteX4" fmla="*/ 19848 w 607639"/>
              <a:gd name="connsiteY4" fmla="*/ 542013 h 542013"/>
              <a:gd name="connsiteX5" fmla="*/ 0 w 607639"/>
              <a:gd name="connsiteY5" fmla="*/ 522184 h 542013"/>
              <a:gd name="connsiteX6" fmla="*/ 19848 w 607639"/>
              <a:gd name="connsiteY6" fmla="*/ 502355 h 542013"/>
              <a:gd name="connsiteX7" fmla="*/ 19846 w 607639"/>
              <a:gd name="connsiteY7" fmla="*/ 238017 h 542013"/>
              <a:gd name="connsiteX8" fmla="*/ 105903 w 607639"/>
              <a:gd name="connsiteY8" fmla="*/ 238017 h 542013"/>
              <a:gd name="connsiteX9" fmla="*/ 125748 w 607639"/>
              <a:gd name="connsiteY9" fmla="*/ 257836 h 542013"/>
              <a:gd name="connsiteX10" fmla="*/ 125748 w 607639"/>
              <a:gd name="connsiteY10" fmla="*/ 441538 h 542013"/>
              <a:gd name="connsiteX11" fmla="*/ 105903 w 607639"/>
              <a:gd name="connsiteY11" fmla="*/ 461357 h 542013"/>
              <a:gd name="connsiteX12" fmla="*/ 19846 w 607639"/>
              <a:gd name="connsiteY12" fmla="*/ 461357 h 542013"/>
              <a:gd name="connsiteX13" fmla="*/ 0 w 607639"/>
              <a:gd name="connsiteY13" fmla="*/ 441538 h 542013"/>
              <a:gd name="connsiteX14" fmla="*/ 0 w 607639"/>
              <a:gd name="connsiteY14" fmla="*/ 257836 h 542013"/>
              <a:gd name="connsiteX15" fmla="*/ 19846 w 607639"/>
              <a:gd name="connsiteY15" fmla="*/ 238017 h 542013"/>
              <a:gd name="connsiteX16" fmla="*/ 180524 w 607639"/>
              <a:gd name="connsiteY16" fmla="*/ 158702 h 542013"/>
              <a:gd name="connsiteX17" fmla="*/ 266492 w 607639"/>
              <a:gd name="connsiteY17" fmla="*/ 158702 h 542013"/>
              <a:gd name="connsiteX18" fmla="*/ 286426 w 607639"/>
              <a:gd name="connsiteY18" fmla="*/ 178518 h 542013"/>
              <a:gd name="connsiteX19" fmla="*/ 286426 w 607639"/>
              <a:gd name="connsiteY19" fmla="*/ 441541 h 542013"/>
              <a:gd name="connsiteX20" fmla="*/ 266492 w 607639"/>
              <a:gd name="connsiteY20" fmla="*/ 461357 h 542013"/>
              <a:gd name="connsiteX21" fmla="*/ 180524 w 607639"/>
              <a:gd name="connsiteY21" fmla="*/ 461357 h 542013"/>
              <a:gd name="connsiteX22" fmla="*/ 160678 w 607639"/>
              <a:gd name="connsiteY22" fmla="*/ 441541 h 542013"/>
              <a:gd name="connsiteX23" fmla="*/ 160678 w 607639"/>
              <a:gd name="connsiteY23" fmla="*/ 178518 h 542013"/>
              <a:gd name="connsiteX24" fmla="*/ 180524 w 607639"/>
              <a:gd name="connsiteY24" fmla="*/ 158702 h 542013"/>
              <a:gd name="connsiteX25" fmla="*/ 341060 w 607639"/>
              <a:gd name="connsiteY25" fmla="*/ 79386 h 542013"/>
              <a:gd name="connsiteX26" fmla="*/ 427117 w 607639"/>
              <a:gd name="connsiteY26" fmla="*/ 79386 h 542013"/>
              <a:gd name="connsiteX27" fmla="*/ 446962 w 607639"/>
              <a:gd name="connsiteY27" fmla="*/ 99204 h 542013"/>
              <a:gd name="connsiteX28" fmla="*/ 446962 w 607639"/>
              <a:gd name="connsiteY28" fmla="*/ 441538 h 542013"/>
              <a:gd name="connsiteX29" fmla="*/ 427117 w 607639"/>
              <a:gd name="connsiteY29" fmla="*/ 461357 h 542013"/>
              <a:gd name="connsiteX30" fmla="*/ 341060 w 607639"/>
              <a:gd name="connsiteY30" fmla="*/ 461357 h 542013"/>
              <a:gd name="connsiteX31" fmla="*/ 321214 w 607639"/>
              <a:gd name="connsiteY31" fmla="*/ 441538 h 542013"/>
              <a:gd name="connsiteX32" fmla="*/ 321214 w 607639"/>
              <a:gd name="connsiteY32" fmla="*/ 99204 h 542013"/>
              <a:gd name="connsiteX33" fmla="*/ 341060 w 607639"/>
              <a:gd name="connsiteY33" fmla="*/ 79386 h 542013"/>
              <a:gd name="connsiteX34" fmla="*/ 501737 w 607639"/>
              <a:gd name="connsiteY34" fmla="*/ 0 h 542013"/>
              <a:gd name="connsiteX35" fmla="*/ 587794 w 607639"/>
              <a:gd name="connsiteY35" fmla="*/ 0 h 542013"/>
              <a:gd name="connsiteX36" fmla="*/ 607639 w 607639"/>
              <a:gd name="connsiteY36" fmla="*/ 19819 h 542013"/>
              <a:gd name="connsiteX37" fmla="*/ 607639 w 607639"/>
              <a:gd name="connsiteY37" fmla="*/ 441537 h 542013"/>
              <a:gd name="connsiteX38" fmla="*/ 587794 w 607639"/>
              <a:gd name="connsiteY38" fmla="*/ 461357 h 542013"/>
              <a:gd name="connsiteX39" fmla="*/ 501737 w 607639"/>
              <a:gd name="connsiteY39" fmla="*/ 461357 h 542013"/>
              <a:gd name="connsiteX40" fmla="*/ 481891 w 607639"/>
              <a:gd name="connsiteY40" fmla="*/ 441537 h 542013"/>
              <a:gd name="connsiteX41" fmla="*/ 481891 w 607639"/>
              <a:gd name="connsiteY41" fmla="*/ 19819 h 542013"/>
              <a:gd name="connsiteX42" fmla="*/ 501737 w 607639"/>
              <a:gd name="connsiteY42" fmla="*/ 0 h 54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07639" h="542013">
                <a:moveTo>
                  <a:pt x="19848" y="502355"/>
                </a:moveTo>
                <a:lnTo>
                  <a:pt x="587791" y="502355"/>
                </a:lnTo>
                <a:cubicBezTo>
                  <a:pt x="598739" y="502355"/>
                  <a:pt x="607639" y="511247"/>
                  <a:pt x="607639" y="522184"/>
                </a:cubicBezTo>
                <a:cubicBezTo>
                  <a:pt x="607639" y="533121"/>
                  <a:pt x="598739" y="542013"/>
                  <a:pt x="587791" y="542013"/>
                </a:cubicBezTo>
                <a:lnTo>
                  <a:pt x="19848" y="542013"/>
                </a:lnTo>
                <a:cubicBezTo>
                  <a:pt x="8901" y="542013"/>
                  <a:pt x="0" y="533121"/>
                  <a:pt x="0" y="522184"/>
                </a:cubicBezTo>
                <a:cubicBezTo>
                  <a:pt x="0" y="511247"/>
                  <a:pt x="8901" y="502355"/>
                  <a:pt x="19848" y="502355"/>
                </a:cubicBezTo>
                <a:close/>
                <a:moveTo>
                  <a:pt x="19846" y="238017"/>
                </a:moveTo>
                <a:lnTo>
                  <a:pt x="105903" y="238017"/>
                </a:lnTo>
                <a:cubicBezTo>
                  <a:pt x="116849" y="238017"/>
                  <a:pt x="125748" y="246815"/>
                  <a:pt x="125748" y="257836"/>
                </a:cubicBezTo>
                <a:lnTo>
                  <a:pt x="125748" y="441538"/>
                </a:lnTo>
                <a:cubicBezTo>
                  <a:pt x="125748" y="452469"/>
                  <a:pt x="116849" y="461357"/>
                  <a:pt x="105903" y="461357"/>
                </a:cubicBezTo>
                <a:lnTo>
                  <a:pt x="19846" y="461357"/>
                </a:lnTo>
                <a:cubicBezTo>
                  <a:pt x="8899" y="461357"/>
                  <a:pt x="0" y="452469"/>
                  <a:pt x="0" y="441538"/>
                </a:cubicBezTo>
                <a:lnTo>
                  <a:pt x="0" y="257836"/>
                </a:lnTo>
                <a:cubicBezTo>
                  <a:pt x="0" y="246815"/>
                  <a:pt x="8899" y="238017"/>
                  <a:pt x="19846" y="238017"/>
                </a:cubicBezTo>
                <a:close/>
                <a:moveTo>
                  <a:pt x="180524" y="158702"/>
                </a:moveTo>
                <a:lnTo>
                  <a:pt x="266492" y="158702"/>
                </a:lnTo>
                <a:cubicBezTo>
                  <a:pt x="277527" y="158702"/>
                  <a:pt x="286426" y="167588"/>
                  <a:pt x="286426" y="178518"/>
                </a:cubicBezTo>
                <a:lnTo>
                  <a:pt x="286426" y="441541"/>
                </a:lnTo>
                <a:cubicBezTo>
                  <a:pt x="286426" y="452471"/>
                  <a:pt x="277527" y="461357"/>
                  <a:pt x="266492" y="461357"/>
                </a:cubicBezTo>
                <a:lnTo>
                  <a:pt x="180524" y="461357"/>
                </a:lnTo>
                <a:cubicBezTo>
                  <a:pt x="169488" y="461357"/>
                  <a:pt x="160678" y="452471"/>
                  <a:pt x="160678" y="441541"/>
                </a:cubicBezTo>
                <a:lnTo>
                  <a:pt x="160678" y="178518"/>
                </a:lnTo>
                <a:cubicBezTo>
                  <a:pt x="160678" y="167588"/>
                  <a:pt x="169488" y="158702"/>
                  <a:pt x="180524" y="158702"/>
                </a:cubicBezTo>
                <a:close/>
                <a:moveTo>
                  <a:pt x="341060" y="79386"/>
                </a:moveTo>
                <a:lnTo>
                  <a:pt x="427117" y="79386"/>
                </a:lnTo>
                <a:cubicBezTo>
                  <a:pt x="438063" y="79386"/>
                  <a:pt x="446962" y="88273"/>
                  <a:pt x="446962" y="99204"/>
                </a:cubicBezTo>
                <a:lnTo>
                  <a:pt x="446962" y="441538"/>
                </a:lnTo>
                <a:cubicBezTo>
                  <a:pt x="446962" y="452470"/>
                  <a:pt x="438063" y="461357"/>
                  <a:pt x="427117" y="461357"/>
                </a:cubicBezTo>
                <a:lnTo>
                  <a:pt x="341060" y="461357"/>
                </a:lnTo>
                <a:cubicBezTo>
                  <a:pt x="330113" y="461357"/>
                  <a:pt x="321214" y="452470"/>
                  <a:pt x="321214" y="441538"/>
                </a:cubicBezTo>
                <a:lnTo>
                  <a:pt x="321214" y="99204"/>
                </a:lnTo>
                <a:cubicBezTo>
                  <a:pt x="321214" y="88273"/>
                  <a:pt x="330113" y="79386"/>
                  <a:pt x="341060" y="79386"/>
                </a:cubicBezTo>
                <a:close/>
                <a:moveTo>
                  <a:pt x="501737" y="0"/>
                </a:moveTo>
                <a:lnTo>
                  <a:pt x="587794" y="0"/>
                </a:lnTo>
                <a:cubicBezTo>
                  <a:pt x="598740" y="0"/>
                  <a:pt x="607639" y="8888"/>
                  <a:pt x="607639" y="19819"/>
                </a:cubicBezTo>
                <a:lnTo>
                  <a:pt x="607639" y="441537"/>
                </a:lnTo>
                <a:cubicBezTo>
                  <a:pt x="607639" y="452469"/>
                  <a:pt x="598740" y="461357"/>
                  <a:pt x="587794" y="461357"/>
                </a:cubicBezTo>
                <a:lnTo>
                  <a:pt x="501737" y="461357"/>
                </a:lnTo>
                <a:cubicBezTo>
                  <a:pt x="490790" y="461357"/>
                  <a:pt x="481891" y="452469"/>
                  <a:pt x="481891" y="441537"/>
                </a:cubicBezTo>
                <a:lnTo>
                  <a:pt x="481891" y="19819"/>
                </a:lnTo>
                <a:cubicBezTo>
                  <a:pt x="481891" y="8888"/>
                  <a:pt x="490790" y="0"/>
                  <a:pt x="50173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checklist-square-interface-symbol-of-rounded-corners_39862"/>
          <p:cNvSpPr>
            <a:spLocks noChangeAspect="1"/>
          </p:cNvSpPr>
          <p:nvPr/>
        </p:nvSpPr>
        <p:spPr bwMode="auto">
          <a:xfrm>
            <a:off x="3943212" y="4759182"/>
            <a:ext cx="339132" cy="274079"/>
          </a:xfrm>
          <a:custGeom>
            <a:avLst/>
            <a:gdLst>
              <a:gd name="connsiteX0" fmla="*/ 0 w 590140"/>
              <a:gd name="connsiteY0" fmla="*/ 455765 h 476939"/>
              <a:gd name="connsiteX1" fmla="*/ 590140 w 590140"/>
              <a:gd name="connsiteY1" fmla="*/ 455765 h 476939"/>
              <a:gd name="connsiteX2" fmla="*/ 590140 w 590140"/>
              <a:gd name="connsiteY2" fmla="*/ 476939 h 476939"/>
              <a:gd name="connsiteX3" fmla="*/ 0 w 590140"/>
              <a:gd name="connsiteY3" fmla="*/ 476939 h 476939"/>
              <a:gd name="connsiteX4" fmla="*/ 135090 w 590140"/>
              <a:gd name="connsiteY4" fmla="*/ 371068 h 476939"/>
              <a:gd name="connsiteX5" fmla="*/ 145702 w 590140"/>
              <a:gd name="connsiteY5" fmla="*/ 371068 h 476939"/>
              <a:gd name="connsiteX6" fmla="*/ 145702 w 590140"/>
              <a:gd name="connsiteY6" fmla="*/ 441920 h 476939"/>
              <a:gd name="connsiteX7" fmla="*/ 100022 w 590140"/>
              <a:gd name="connsiteY7" fmla="*/ 441920 h 476939"/>
              <a:gd name="connsiteX8" fmla="*/ 100022 w 590140"/>
              <a:gd name="connsiteY8" fmla="*/ 405574 h 476939"/>
              <a:gd name="connsiteX9" fmla="*/ 204265 w 590140"/>
              <a:gd name="connsiteY9" fmla="*/ 299697 h 476939"/>
              <a:gd name="connsiteX10" fmla="*/ 225456 w 590140"/>
              <a:gd name="connsiteY10" fmla="*/ 299697 h 476939"/>
              <a:gd name="connsiteX11" fmla="*/ 249871 w 590140"/>
              <a:gd name="connsiteY11" fmla="*/ 304760 h 476939"/>
              <a:gd name="connsiteX12" fmla="*/ 249871 w 590140"/>
              <a:gd name="connsiteY12" fmla="*/ 441920 h 476939"/>
              <a:gd name="connsiteX13" fmla="*/ 204265 w 590140"/>
              <a:gd name="connsiteY13" fmla="*/ 441920 h 476939"/>
              <a:gd name="connsiteX14" fmla="*/ 352707 w 590140"/>
              <a:gd name="connsiteY14" fmla="*/ 276672 h 476939"/>
              <a:gd name="connsiteX15" fmla="*/ 352707 w 590140"/>
              <a:gd name="connsiteY15" fmla="*/ 441920 h 476939"/>
              <a:gd name="connsiteX16" fmla="*/ 307027 w 590140"/>
              <a:gd name="connsiteY16" fmla="*/ 441920 h 476939"/>
              <a:gd name="connsiteX17" fmla="*/ 307027 w 590140"/>
              <a:gd name="connsiteY17" fmla="*/ 299687 h 476939"/>
              <a:gd name="connsiteX18" fmla="*/ 352707 w 590140"/>
              <a:gd name="connsiteY18" fmla="*/ 276672 h 476939"/>
              <a:gd name="connsiteX19" fmla="*/ 266083 w 590140"/>
              <a:gd name="connsiteY19" fmla="*/ 73306 h 476939"/>
              <a:gd name="connsiteX20" fmla="*/ 205636 w 590140"/>
              <a:gd name="connsiteY20" fmla="*/ 98510 h 476939"/>
              <a:gd name="connsiteX21" fmla="*/ 205636 w 590140"/>
              <a:gd name="connsiteY21" fmla="*/ 219584 h 476939"/>
              <a:gd name="connsiteX22" fmla="*/ 326876 w 590140"/>
              <a:gd name="connsiteY22" fmla="*/ 219584 h 476939"/>
              <a:gd name="connsiteX23" fmla="*/ 326876 w 590140"/>
              <a:gd name="connsiteY23" fmla="*/ 98510 h 476939"/>
              <a:gd name="connsiteX24" fmla="*/ 266083 w 590140"/>
              <a:gd name="connsiteY24" fmla="*/ 73306 h 476939"/>
              <a:gd name="connsiteX25" fmla="*/ 406161 w 590140"/>
              <a:gd name="connsiteY25" fmla="*/ 72259 h 476939"/>
              <a:gd name="connsiteX26" fmla="*/ 451841 w 590140"/>
              <a:gd name="connsiteY26" fmla="*/ 72259 h 476939"/>
              <a:gd name="connsiteX27" fmla="*/ 451841 w 590140"/>
              <a:gd name="connsiteY27" fmla="*/ 441920 h 476939"/>
              <a:gd name="connsiteX28" fmla="*/ 406161 w 590140"/>
              <a:gd name="connsiteY28" fmla="*/ 441920 h 476939"/>
              <a:gd name="connsiteX29" fmla="*/ 406161 w 590140"/>
              <a:gd name="connsiteY29" fmla="*/ 197014 h 476939"/>
              <a:gd name="connsiteX30" fmla="*/ 410775 w 590140"/>
              <a:gd name="connsiteY30" fmla="*/ 161107 h 476939"/>
              <a:gd name="connsiteX31" fmla="*/ 406161 w 590140"/>
              <a:gd name="connsiteY31" fmla="*/ 125199 h 476939"/>
              <a:gd name="connsiteX32" fmla="*/ 266256 w 590140"/>
              <a:gd name="connsiteY32" fmla="*/ 39239 h 476939"/>
              <a:gd name="connsiteX33" fmla="*/ 351308 w 590140"/>
              <a:gd name="connsiteY33" fmla="*/ 74111 h 476939"/>
              <a:gd name="connsiteX34" fmla="*/ 351308 w 590140"/>
              <a:gd name="connsiteY34" fmla="*/ 243983 h 476939"/>
              <a:gd name="connsiteX35" fmla="*/ 194111 w 590140"/>
              <a:gd name="connsiteY35" fmla="*/ 255031 h 476939"/>
              <a:gd name="connsiteX36" fmla="*/ 173367 w 590140"/>
              <a:gd name="connsiteY36" fmla="*/ 276208 h 476939"/>
              <a:gd name="connsiteX37" fmla="*/ 165069 w 590140"/>
              <a:gd name="connsiteY37" fmla="*/ 304289 h 476939"/>
              <a:gd name="connsiteX38" fmla="*/ 75637 w 590140"/>
              <a:gd name="connsiteY38" fmla="*/ 393599 h 476939"/>
              <a:gd name="connsiteX39" fmla="*/ 31383 w 590140"/>
              <a:gd name="connsiteY39" fmla="*/ 393599 h 476939"/>
              <a:gd name="connsiteX40" fmla="*/ 31383 w 590140"/>
              <a:gd name="connsiteY40" fmla="*/ 349404 h 476939"/>
              <a:gd name="connsiteX41" fmla="*/ 120814 w 590140"/>
              <a:gd name="connsiteY41" fmla="*/ 260095 h 476939"/>
              <a:gd name="connsiteX42" fmla="*/ 148935 w 590140"/>
              <a:gd name="connsiteY42" fmla="*/ 251809 h 476939"/>
              <a:gd name="connsiteX43" fmla="*/ 170140 w 590140"/>
              <a:gd name="connsiteY43" fmla="*/ 231093 h 476939"/>
              <a:gd name="connsiteX44" fmla="*/ 181204 w 590140"/>
              <a:gd name="connsiteY44" fmla="*/ 74111 h 476939"/>
              <a:gd name="connsiteX45" fmla="*/ 266256 w 590140"/>
              <a:gd name="connsiteY45" fmla="*/ 39239 h 476939"/>
              <a:gd name="connsiteX46" fmla="*/ 501149 w 590140"/>
              <a:gd name="connsiteY46" fmla="*/ 0 h 476939"/>
              <a:gd name="connsiteX47" fmla="*/ 546829 w 590140"/>
              <a:gd name="connsiteY47" fmla="*/ 0 h 476939"/>
              <a:gd name="connsiteX48" fmla="*/ 546829 w 590140"/>
              <a:gd name="connsiteY48" fmla="*/ 441920 h 476939"/>
              <a:gd name="connsiteX49" fmla="*/ 501149 w 590140"/>
              <a:gd name="connsiteY49" fmla="*/ 441920 h 47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90140" h="476939">
                <a:moveTo>
                  <a:pt x="0" y="455765"/>
                </a:moveTo>
                <a:lnTo>
                  <a:pt x="590140" y="455765"/>
                </a:lnTo>
                <a:lnTo>
                  <a:pt x="590140" y="476939"/>
                </a:lnTo>
                <a:lnTo>
                  <a:pt x="0" y="476939"/>
                </a:lnTo>
                <a:close/>
                <a:moveTo>
                  <a:pt x="135090" y="371068"/>
                </a:moveTo>
                <a:lnTo>
                  <a:pt x="145702" y="371068"/>
                </a:lnTo>
                <a:lnTo>
                  <a:pt x="145702" y="441920"/>
                </a:lnTo>
                <a:lnTo>
                  <a:pt x="100022" y="441920"/>
                </a:lnTo>
                <a:lnTo>
                  <a:pt x="100022" y="405574"/>
                </a:lnTo>
                <a:close/>
                <a:moveTo>
                  <a:pt x="204265" y="299697"/>
                </a:moveTo>
                <a:lnTo>
                  <a:pt x="225456" y="299697"/>
                </a:lnTo>
                <a:cubicBezTo>
                  <a:pt x="233748" y="301998"/>
                  <a:pt x="241579" y="303839"/>
                  <a:pt x="249871" y="304760"/>
                </a:cubicBezTo>
                <a:lnTo>
                  <a:pt x="249871" y="441920"/>
                </a:lnTo>
                <a:lnTo>
                  <a:pt x="204265" y="441920"/>
                </a:lnTo>
                <a:close/>
                <a:moveTo>
                  <a:pt x="352707" y="276672"/>
                </a:moveTo>
                <a:lnTo>
                  <a:pt x="352707" y="441920"/>
                </a:lnTo>
                <a:lnTo>
                  <a:pt x="307027" y="441920"/>
                </a:lnTo>
                <a:lnTo>
                  <a:pt x="307027" y="299687"/>
                </a:lnTo>
                <a:cubicBezTo>
                  <a:pt x="323638" y="295084"/>
                  <a:pt x="338865" y="287259"/>
                  <a:pt x="352707" y="276672"/>
                </a:cubicBezTo>
                <a:close/>
                <a:moveTo>
                  <a:pt x="266083" y="73306"/>
                </a:moveTo>
                <a:cubicBezTo>
                  <a:pt x="244129" y="73306"/>
                  <a:pt x="222232" y="81707"/>
                  <a:pt x="205636" y="98510"/>
                </a:cubicBezTo>
                <a:cubicBezTo>
                  <a:pt x="171984" y="132116"/>
                  <a:pt x="171984" y="186438"/>
                  <a:pt x="205636" y="219584"/>
                </a:cubicBezTo>
                <a:cubicBezTo>
                  <a:pt x="238827" y="253190"/>
                  <a:pt x="293224" y="253190"/>
                  <a:pt x="326876" y="219584"/>
                </a:cubicBezTo>
                <a:cubicBezTo>
                  <a:pt x="360528" y="186438"/>
                  <a:pt x="360528" y="132116"/>
                  <a:pt x="326876" y="98510"/>
                </a:cubicBezTo>
                <a:cubicBezTo>
                  <a:pt x="310050" y="81707"/>
                  <a:pt x="288038" y="73306"/>
                  <a:pt x="266083" y="73306"/>
                </a:cubicBezTo>
                <a:close/>
                <a:moveTo>
                  <a:pt x="406161" y="72259"/>
                </a:moveTo>
                <a:lnTo>
                  <a:pt x="451841" y="72259"/>
                </a:lnTo>
                <a:lnTo>
                  <a:pt x="451841" y="441920"/>
                </a:lnTo>
                <a:lnTo>
                  <a:pt x="406161" y="441920"/>
                </a:lnTo>
                <a:lnTo>
                  <a:pt x="406161" y="197014"/>
                </a:lnTo>
                <a:cubicBezTo>
                  <a:pt x="409391" y="185505"/>
                  <a:pt x="410775" y="173536"/>
                  <a:pt x="410775" y="161107"/>
                </a:cubicBezTo>
                <a:cubicBezTo>
                  <a:pt x="410775" y="148677"/>
                  <a:pt x="409391" y="136708"/>
                  <a:pt x="406161" y="125199"/>
                </a:cubicBezTo>
                <a:close/>
                <a:moveTo>
                  <a:pt x="266256" y="39239"/>
                </a:moveTo>
                <a:cubicBezTo>
                  <a:pt x="297027" y="39239"/>
                  <a:pt x="327798" y="50863"/>
                  <a:pt x="351308" y="74111"/>
                </a:cubicBezTo>
                <a:cubicBezTo>
                  <a:pt x="397868" y="121067"/>
                  <a:pt x="397868" y="197026"/>
                  <a:pt x="351308" y="243983"/>
                </a:cubicBezTo>
                <a:cubicBezTo>
                  <a:pt x="308436" y="286796"/>
                  <a:pt x="241132" y="290479"/>
                  <a:pt x="194111" y="255031"/>
                </a:cubicBezTo>
                <a:lnTo>
                  <a:pt x="173367" y="276208"/>
                </a:lnTo>
                <a:cubicBezTo>
                  <a:pt x="175211" y="285875"/>
                  <a:pt x="172445" y="296463"/>
                  <a:pt x="165069" y="304289"/>
                </a:cubicBezTo>
                <a:lnTo>
                  <a:pt x="75637" y="393599"/>
                </a:lnTo>
                <a:cubicBezTo>
                  <a:pt x="63191" y="405568"/>
                  <a:pt x="43368" y="405568"/>
                  <a:pt x="31383" y="393599"/>
                </a:cubicBezTo>
                <a:cubicBezTo>
                  <a:pt x="19397" y="381629"/>
                  <a:pt x="19397" y="361834"/>
                  <a:pt x="31383" y="349404"/>
                </a:cubicBezTo>
                <a:lnTo>
                  <a:pt x="120814" y="260095"/>
                </a:lnTo>
                <a:cubicBezTo>
                  <a:pt x="128651" y="252730"/>
                  <a:pt x="139254" y="249967"/>
                  <a:pt x="148935" y="251809"/>
                </a:cubicBezTo>
                <a:lnTo>
                  <a:pt x="170140" y="231093"/>
                </a:lnTo>
                <a:cubicBezTo>
                  <a:pt x="134644" y="184136"/>
                  <a:pt x="138332" y="116924"/>
                  <a:pt x="181204" y="74111"/>
                </a:cubicBezTo>
                <a:cubicBezTo>
                  <a:pt x="204714" y="50863"/>
                  <a:pt x="235485" y="39239"/>
                  <a:pt x="266256" y="39239"/>
                </a:cubicBezTo>
                <a:close/>
                <a:moveTo>
                  <a:pt x="501149" y="0"/>
                </a:moveTo>
                <a:lnTo>
                  <a:pt x="546829" y="0"/>
                </a:lnTo>
                <a:lnTo>
                  <a:pt x="546829" y="441920"/>
                </a:lnTo>
                <a:lnTo>
                  <a:pt x="501149" y="4419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8" name="checklist-square-interface-symbol-of-rounded-corners_39862"/>
          <p:cNvSpPr>
            <a:spLocks noChangeAspect="1"/>
          </p:cNvSpPr>
          <p:nvPr/>
        </p:nvSpPr>
        <p:spPr bwMode="auto">
          <a:xfrm>
            <a:off x="6572022" y="4744257"/>
            <a:ext cx="334365" cy="339132"/>
          </a:xfrm>
          <a:custGeom>
            <a:avLst/>
            <a:gdLst>
              <a:gd name="connsiteX0" fmla="*/ 258088 w 598959"/>
              <a:gd name="connsiteY0" fmla="*/ 92158 h 607498"/>
              <a:gd name="connsiteX1" fmla="*/ 277249 w 598959"/>
              <a:gd name="connsiteY1" fmla="*/ 111423 h 607498"/>
              <a:gd name="connsiteX2" fmla="*/ 277249 w 598959"/>
              <a:gd name="connsiteY2" fmla="*/ 338829 h 607498"/>
              <a:gd name="connsiteX3" fmla="*/ 496623 w 598959"/>
              <a:gd name="connsiteY3" fmla="*/ 338829 h 607498"/>
              <a:gd name="connsiteX4" fmla="*/ 510440 w 598959"/>
              <a:gd name="connsiteY4" fmla="*/ 344686 h 607498"/>
              <a:gd name="connsiteX5" fmla="*/ 515915 w 598959"/>
              <a:gd name="connsiteY5" fmla="*/ 358745 h 607498"/>
              <a:gd name="connsiteX6" fmla="*/ 437446 w 598959"/>
              <a:gd name="connsiteY6" fmla="*/ 534864 h 607498"/>
              <a:gd name="connsiteX7" fmla="*/ 258088 w 598959"/>
              <a:gd name="connsiteY7" fmla="*/ 607498 h 607498"/>
              <a:gd name="connsiteX8" fmla="*/ 0 w 598959"/>
              <a:gd name="connsiteY8" fmla="*/ 349763 h 607498"/>
              <a:gd name="connsiteX9" fmla="*/ 258088 w 598959"/>
              <a:gd name="connsiteY9" fmla="*/ 92158 h 607498"/>
              <a:gd name="connsiteX10" fmla="*/ 340858 w 598959"/>
              <a:gd name="connsiteY10" fmla="*/ 0 h 607498"/>
              <a:gd name="connsiteX11" fmla="*/ 598959 w 598959"/>
              <a:gd name="connsiteY11" fmla="*/ 257628 h 607498"/>
              <a:gd name="connsiteX12" fmla="*/ 598698 w 598959"/>
              <a:gd name="connsiteY12" fmla="*/ 266610 h 607498"/>
              <a:gd name="connsiteX13" fmla="*/ 579406 w 598959"/>
              <a:gd name="connsiteY13" fmla="*/ 285226 h 607498"/>
              <a:gd name="connsiteX14" fmla="*/ 340858 w 598959"/>
              <a:gd name="connsiteY14" fmla="*/ 285226 h 607498"/>
              <a:gd name="connsiteX15" fmla="*/ 321566 w 598959"/>
              <a:gd name="connsiteY15" fmla="*/ 265959 h 607498"/>
              <a:gd name="connsiteX16" fmla="*/ 321566 w 598959"/>
              <a:gd name="connsiteY16" fmla="*/ 19267 h 607498"/>
              <a:gd name="connsiteX17" fmla="*/ 340858 w 598959"/>
              <a:gd name="connsiteY17" fmla="*/ 0 h 607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98959" h="607498">
                <a:moveTo>
                  <a:pt x="258088" y="92158"/>
                </a:moveTo>
                <a:cubicBezTo>
                  <a:pt x="268646" y="92158"/>
                  <a:pt x="277249" y="100749"/>
                  <a:pt x="277249" y="111423"/>
                </a:cubicBezTo>
                <a:lnTo>
                  <a:pt x="277249" y="338829"/>
                </a:lnTo>
                <a:lnTo>
                  <a:pt x="496623" y="338829"/>
                </a:lnTo>
                <a:cubicBezTo>
                  <a:pt x="501837" y="338829"/>
                  <a:pt x="506790" y="340911"/>
                  <a:pt x="510440" y="344686"/>
                </a:cubicBezTo>
                <a:cubicBezTo>
                  <a:pt x="514090" y="348461"/>
                  <a:pt x="516045" y="353538"/>
                  <a:pt x="515915" y="358745"/>
                </a:cubicBezTo>
                <a:cubicBezTo>
                  <a:pt x="513568" y="425652"/>
                  <a:pt x="485804" y="488263"/>
                  <a:pt x="437446" y="534864"/>
                </a:cubicBezTo>
                <a:cubicBezTo>
                  <a:pt x="389087" y="581725"/>
                  <a:pt x="325347" y="607498"/>
                  <a:pt x="258088" y="607498"/>
                </a:cubicBezTo>
                <a:cubicBezTo>
                  <a:pt x="115748" y="607498"/>
                  <a:pt x="0" y="491908"/>
                  <a:pt x="0" y="349763"/>
                </a:cubicBezTo>
                <a:cubicBezTo>
                  <a:pt x="0" y="207748"/>
                  <a:pt x="115748" y="92158"/>
                  <a:pt x="258088" y="92158"/>
                </a:cubicBezTo>
                <a:close/>
                <a:moveTo>
                  <a:pt x="340858" y="0"/>
                </a:moveTo>
                <a:cubicBezTo>
                  <a:pt x="483205" y="0"/>
                  <a:pt x="598959" y="115601"/>
                  <a:pt x="598959" y="257628"/>
                </a:cubicBezTo>
                <a:cubicBezTo>
                  <a:pt x="598959" y="260361"/>
                  <a:pt x="598829" y="263225"/>
                  <a:pt x="598698" y="266610"/>
                </a:cubicBezTo>
                <a:cubicBezTo>
                  <a:pt x="598438" y="277025"/>
                  <a:pt x="589834" y="285226"/>
                  <a:pt x="579406" y="285226"/>
                </a:cubicBezTo>
                <a:lnTo>
                  <a:pt x="340858" y="285226"/>
                </a:lnTo>
                <a:cubicBezTo>
                  <a:pt x="330169" y="285226"/>
                  <a:pt x="321566" y="276634"/>
                  <a:pt x="321566" y="265959"/>
                </a:cubicBezTo>
                <a:lnTo>
                  <a:pt x="321566" y="19267"/>
                </a:lnTo>
                <a:cubicBezTo>
                  <a:pt x="321566" y="8592"/>
                  <a:pt x="330169" y="0"/>
                  <a:pt x="34085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checklist-square-interface-symbol-of-rounded-corners_39862"/>
          <p:cNvSpPr>
            <a:spLocks noChangeAspect="1"/>
          </p:cNvSpPr>
          <p:nvPr/>
        </p:nvSpPr>
        <p:spPr bwMode="auto">
          <a:xfrm>
            <a:off x="8966664" y="4773083"/>
            <a:ext cx="339132" cy="221833"/>
          </a:xfrm>
          <a:custGeom>
            <a:avLst/>
            <a:gdLst>
              <a:gd name="T0" fmla="*/ 2907 w 3311"/>
              <a:gd name="T1" fmla="*/ 0 h 2169"/>
              <a:gd name="T2" fmla="*/ 2503 w 3311"/>
              <a:gd name="T3" fmla="*/ 404 h 2169"/>
              <a:gd name="T4" fmla="*/ 2563 w 3311"/>
              <a:gd name="T5" fmla="*/ 616 h 2169"/>
              <a:gd name="T6" fmla="*/ 2175 w 3311"/>
              <a:gd name="T7" fmla="*/ 1061 h 2169"/>
              <a:gd name="T8" fmla="*/ 1999 w 3311"/>
              <a:gd name="T9" fmla="*/ 1021 h 2169"/>
              <a:gd name="T10" fmla="*/ 1776 w 3311"/>
              <a:gd name="T11" fmla="*/ 1088 h 2169"/>
              <a:gd name="T12" fmla="*/ 1565 w 3311"/>
              <a:gd name="T13" fmla="*/ 908 h 2169"/>
              <a:gd name="T14" fmla="*/ 1594 w 3311"/>
              <a:gd name="T15" fmla="*/ 756 h 2169"/>
              <a:gd name="T16" fmla="*/ 1190 w 3311"/>
              <a:gd name="T17" fmla="*/ 352 h 2169"/>
              <a:gd name="T18" fmla="*/ 786 w 3311"/>
              <a:gd name="T19" fmla="*/ 756 h 2169"/>
              <a:gd name="T20" fmla="*/ 856 w 3311"/>
              <a:gd name="T21" fmla="*/ 983 h 2169"/>
              <a:gd name="T22" fmla="*/ 545 w 3311"/>
              <a:gd name="T23" fmla="*/ 1386 h 2169"/>
              <a:gd name="T24" fmla="*/ 404 w 3311"/>
              <a:gd name="T25" fmla="*/ 1361 h 2169"/>
              <a:gd name="T26" fmla="*/ 0 w 3311"/>
              <a:gd name="T27" fmla="*/ 1765 h 2169"/>
              <a:gd name="T28" fmla="*/ 404 w 3311"/>
              <a:gd name="T29" fmla="*/ 2169 h 2169"/>
              <a:gd name="T30" fmla="*/ 808 w 3311"/>
              <a:gd name="T31" fmla="*/ 1765 h 2169"/>
              <a:gd name="T32" fmla="*/ 735 w 3311"/>
              <a:gd name="T33" fmla="*/ 1533 h 2169"/>
              <a:gd name="T34" fmla="*/ 1044 w 3311"/>
              <a:gd name="T35" fmla="*/ 1132 h 2169"/>
              <a:gd name="T36" fmla="*/ 1190 w 3311"/>
              <a:gd name="T37" fmla="*/ 1160 h 2169"/>
              <a:gd name="T38" fmla="*/ 1412 w 3311"/>
              <a:gd name="T39" fmla="*/ 1093 h 2169"/>
              <a:gd name="T40" fmla="*/ 1624 w 3311"/>
              <a:gd name="T41" fmla="*/ 1274 h 2169"/>
              <a:gd name="T42" fmla="*/ 1595 w 3311"/>
              <a:gd name="T43" fmla="*/ 1425 h 2169"/>
              <a:gd name="T44" fmla="*/ 1999 w 3311"/>
              <a:gd name="T45" fmla="*/ 1829 h 2169"/>
              <a:gd name="T46" fmla="*/ 2403 w 3311"/>
              <a:gd name="T47" fmla="*/ 1425 h 2169"/>
              <a:gd name="T48" fmla="*/ 2350 w 3311"/>
              <a:gd name="T49" fmla="*/ 1225 h 2169"/>
              <a:gd name="T50" fmla="*/ 2744 w 3311"/>
              <a:gd name="T51" fmla="*/ 773 h 2169"/>
              <a:gd name="T52" fmla="*/ 2907 w 3311"/>
              <a:gd name="T53" fmla="*/ 808 h 2169"/>
              <a:gd name="T54" fmla="*/ 3311 w 3311"/>
              <a:gd name="T55" fmla="*/ 404 h 2169"/>
              <a:gd name="T56" fmla="*/ 2907 w 3311"/>
              <a:gd name="T57" fmla="*/ 0 h 2169"/>
              <a:gd name="T58" fmla="*/ 2907 w 3311"/>
              <a:gd name="T59" fmla="*/ 568 h 2169"/>
              <a:gd name="T60" fmla="*/ 2743 w 3311"/>
              <a:gd name="T61" fmla="*/ 404 h 2169"/>
              <a:gd name="T62" fmla="*/ 2907 w 3311"/>
              <a:gd name="T63" fmla="*/ 240 h 2169"/>
              <a:gd name="T64" fmla="*/ 3071 w 3311"/>
              <a:gd name="T65" fmla="*/ 404 h 2169"/>
              <a:gd name="T66" fmla="*/ 2907 w 3311"/>
              <a:gd name="T67" fmla="*/ 568 h 2169"/>
              <a:gd name="T68" fmla="*/ 1999 w 3311"/>
              <a:gd name="T69" fmla="*/ 1589 h 2169"/>
              <a:gd name="T70" fmla="*/ 1835 w 3311"/>
              <a:gd name="T71" fmla="*/ 1425 h 2169"/>
              <a:gd name="T72" fmla="*/ 1999 w 3311"/>
              <a:gd name="T73" fmla="*/ 1261 h 2169"/>
              <a:gd name="T74" fmla="*/ 2163 w 3311"/>
              <a:gd name="T75" fmla="*/ 1425 h 2169"/>
              <a:gd name="T76" fmla="*/ 1999 w 3311"/>
              <a:gd name="T77" fmla="*/ 1589 h 2169"/>
              <a:gd name="T78" fmla="*/ 1190 w 3311"/>
              <a:gd name="T79" fmla="*/ 920 h 2169"/>
              <a:gd name="T80" fmla="*/ 1026 w 3311"/>
              <a:gd name="T81" fmla="*/ 756 h 2169"/>
              <a:gd name="T82" fmla="*/ 1190 w 3311"/>
              <a:gd name="T83" fmla="*/ 592 h 2169"/>
              <a:gd name="T84" fmla="*/ 1354 w 3311"/>
              <a:gd name="T85" fmla="*/ 756 h 2169"/>
              <a:gd name="T86" fmla="*/ 1190 w 3311"/>
              <a:gd name="T87" fmla="*/ 920 h 2169"/>
              <a:gd name="T88" fmla="*/ 568 w 3311"/>
              <a:gd name="T89" fmla="*/ 1765 h 2169"/>
              <a:gd name="T90" fmla="*/ 404 w 3311"/>
              <a:gd name="T91" fmla="*/ 1929 h 2169"/>
              <a:gd name="T92" fmla="*/ 240 w 3311"/>
              <a:gd name="T93" fmla="*/ 1765 h 2169"/>
              <a:gd name="T94" fmla="*/ 404 w 3311"/>
              <a:gd name="T95" fmla="*/ 1601 h 2169"/>
              <a:gd name="T96" fmla="*/ 568 w 3311"/>
              <a:gd name="T97" fmla="*/ 176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311" h="2169">
                <a:moveTo>
                  <a:pt x="2907" y="0"/>
                </a:moveTo>
                <a:cubicBezTo>
                  <a:pt x="2684" y="0"/>
                  <a:pt x="2503" y="181"/>
                  <a:pt x="2503" y="404"/>
                </a:cubicBezTo>
                <a:cubicBezTo>
                  <a:pt x="2503" y="481"/>
                  <a:pt x="2525" y="554"/>
                  <a:pt x="2563" y="616"/>
                </a:cubicBezTo>
                <a:lnTo>
                  <a:pt x="2175" y="1061"/>
                </a:lnTo>
                <a:cubicBezTo>
                  <a:pt x="2122" y="1036"/>
                  <a:pt x="2062" y="1021"/>
                  <a:pt x="1999" y="1021"/>
                </a:cubicBezTo>
                <a:cubicBezTo>
                  <a:pt x="1917" y="1021"/>
                  <a:pt x="1840" y="1046"/>
                  <a:pt x="1776" y="1088"/>
                </a:cubicBezTo>
                <a:lnTo>
                  <a:pt x="1565" y="908"/>
                </a:lnTo>
                <a:cubicBezTo>
                  <a:pt x="1584" y="861"/>
                  <a:pt x="1594" y="809"/>
                  <a:pt x="1594" y="756"/>
                </a:cubicBezTo>
                <a:cubicBezTo>
                  <a:pt x="1594" y="533"/>
                  <a:pt x="1413" y="352"/>
                  <a:pt x="1190" y="352"/>
                </a:cubicBezTo>
                <a:cubicBezTo>
                  <a:pt x="968" y="352"/>
                  <a:pt x="786" y="533"/>
                  <a:pt x="786" y="756"/>
                </a:cubicBezTo>
                <a:cubicBezTo>
                  <a:pt x="786" y="840"/>
                  <a:pt x="812" y="918"/>
                  <a:pt x="856" y="983"/>
                </a:cubicBezTo>
                <a:lnTo>
                  <a:pt x="545" y="1386"/>
                </a:lnTo>
                <a:cubicBezTo>
                  <a:pt x="501" y="1370"/>
                  <a:pt x="454" y="1361"/>
                  <a:pt x="404" y="1361"/>
                </a:cubicBezTo>
                <a:cubicBezTo>
                  <a:pt x="181" y="1361"/>
                  <a:pt x="0" y="1542"/>
                  <a:pt x="0" y="1765"/>
                </a:cubicBezTo>
                <a:cubicBezTo>
                  <a:pt x="0" y="1988"/>
                  <a:pt x="181" y="2169"/>
                  <a:pt x="404" y="2169"/>
                </a:cubicBezTo>
                <a:cubicBezTo>
                  <a:pt x="627" y="2169"/>
                  <a:pt x="808" y="1988"/>
                  <a:pt x="808" y="1765"/>
                </a:cubicBezTo>
                <a:cubicBezTo>
                  <a:pt x="808" y="1679"/>
                  <a:pt x="781" y="1599"/>
                  <a:pt x="735" y="1533"/>
                </a:cubicBezTo>
                <a:lnTo>
                  <a:pt x="1044" y="1132"/>
                </a:lnTo>
                <a:cubicBezTo>
                  <a:pt x="1090" y="1150"/>
                  <a:pt x="1139" y="1160"/>
                  <a:pt x="1190" y="1160"/>
                </a:cubicBezTo>
                <a:cubicBezTo>
                  <a:pt x="1272" y="1160"/>
                  <a:pt x="1349" y="1135"/>
                  <a:pt x="1412" y="1093"/>
                </a:cubicBezTo>
                <a:lnTo>
                  <a:pt x="1624" y="1274"/>
                </a:lnTo>
                <a:cubicBezTo>
                  <a:pt x="1606" y="1321"/>
                  <a:pt x="1595" y="1372"/>
                  <a:pt x="1595" y="1425"/>
                </a:cubicBezTo>
                <a:cubicBezTo>
                  <a:pt x="1595" y="1648"/>
                  <a:pt x="1776" y="1829"/>
                  <a:pt x="1999" y="1829"/>
                </a:cubicBezTo>
                <a:cubicBezTo>
                  <a:pt x="2222" y="1829"/>
                  <a:pt x="2403" y="1648"/>
                  <a:pt x="2403" y="1425"/>
                </a:cubicBezTo>
                <a:cubicBezTo>
                  <a:pt x="2403" y="1352"/>
                  <a:pt x="2384" y="1284"/>
                  <a:pt x="2350" y="1225"/>
                </a:cubicBezTo>
                <a:lnTo>
                  <a:pt x="2744" y="773"/>
                </a:lnTo>
                <a:cubicBezTo>
                  <a:pt x="2794" y="795"/>
                  <a:pt x="2849" y="808"/>
                  <a:pt x="2907" y="808"/>
                </a:cubicBezTo>
                <a:cubicBezTo>
                  <a:pt x="3130" y="808"/>
                  <a:pt x="3311" y="627"/>
                  <a:pt x="3311" y="404"/>
                </a:cubicBezTo>
                <a:cubicBezTo>
                  <a:pt x="3311" y="181"/>
                  <a:pt x="3130" y="0"/>
                  <a:pt x="2907" y="0"/>
                </a:cubicBezTo>
                <a:close/>
                <a:moveTo>
                  <a:pt x="2907" y="568"/>
                </a:moveTo>
                <a:cubicBezTo>
                  <a:pt x="2816" y="568"/>
                  <a:pt x="2743" y="494"/>
                  <a:pt x="2743" y="404"/>
                </a:cubicBezTo>
                <a:cubicBezTo>
                  <a:pt x="2743" y="313"/>
                  <a:pt x="2816" y="240"/>
                  <a:pt x="2907" y="240"/>
                </a:cubicBezTo>
                <a:cubicBezTo>
                  <a:pt x="2997" y="240"/>
                  <a:pt x="3071" y="313"/>
                  <a:pt x="3071" y="404"/>
                </a:cubicBezTo>
                <a:cubicBezTo>
                  <a:pt x="3071" y="494"/>
                  <a:pt x="2997" y="568"/>
                  <a:pt x="2907" y="568"/>
                </a:cubicBezTo>
                <a:close/>
                <a:moveTo>
                  <a:pt x="1999" y="1589"/>
                </a:moveTo>
                <a:cubicBezTo>
                  <a:pt x="1909" y="1589"/>
                  <a:pt x="1835" y="1516"/>
                  <a:pt x="1835" y="1425"/>
                </a:cubicBezTo>
                <a:cubicBezTo>
                  <a:pt x="1835" y="1335"/>
                  <a:pt x="1909" y="1261"/>
                  <a:pt x="1999" y="1261"/>
                </a:cubicBezTo>
                <a:cubicBezTo>
                  <a:pt x="2089" y="1261"/>
                  <a:pt x="2163" y="1335"/>
                  <a:pt x="2163" y="1425"/>
                </a:cubicBezTo>
                <a:cubicBezTo>
                  <a:pt x="2163" y="1516"/>
                  <a:pt x="2089" y="1589"/>
                  <a:pt x="1999" y="1589"/>
                </a:cubicBezTo>
                <a:close/>
                <a:moveTo>
                  <a:pt x="1190" y="920"/>
                </a:moveTo>
                <a:cubicBezTo>
                  <a:pt x="1100" y="920"/>
                  <a:pt x="1026" y="846"/>
                  <a:pt x="1026" y="756"/>
                </a:cubicBezTo>
                <a:cubicBezTo>
                  <a:pt x="1026" y="665"/>
                  <a:pt x="1100" y="592"/>
                  <a:pt x="1190" y="592"/>
                </a:cubicBezTo>
                <a:cubicBezTo>
                  <a:pt x="1281" y="592"/>
                  <a:pt x="1354" y="665"/>
                  <a:pt x="1354" y="756"/>
                </a:cubicBezTo>
                <a:cubicBezTo>
                  <a:pt x="1354" y="846"/>
                  <a:pt x="1281" y="920"/>
                  <a:pt x="1190" y="920"/>
                </a:cubicBezTo>
                <a:close/>
                <a:moveTo>
                  <a:pt x="568" y="1765"/>
                </a:moveTo>
                <a:cubicBezTo>
                  <a:pt x="568" y="1855"/>
                  <a:pt x="494" y="1929"/>
                  <a:pt x="404" y="1929"/>
                </a:cubicBezTo>
                <a:cubicBezTo>
                  <a:pt x="314" y="1929"/>
                  <a:pt x="240" y="1855"/>
                  <a:pt x="240" y="1765"/>
                </a:cubicBezTo>
                <a:cubicBezTo>
                  <a:pt x="240" y="1675"/>
                  <a:pt x="314" y="1601"/>
                  <a:pt x="404" y="1601"/>
                </a:cubicBezTo>
                <a:cubicBezTo>
                  <a:pt x="494" y="1601"/>
                  <a:pt x="568" y="1675"/>
                  <a:pt x="568" y="17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6040</Words>
  <Application>WPS 演示</Application>
  <PresentationFormat>宽屏</PresentationFormat>
  <Paragraphs>478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2" baseType="lpstr">
      <vt:lpstr>Arial</vt:lpstr>
      <vt:lpstr>宋体</vt:lpstr>
      <vt:lpstr>Wingdings</vt:lpstr>
      <vt:lpstr>汉仪大宋简</vt:lpstr>
      <vt:lpstr>Century Gothic</vt:lpstr>
      <vt:lpstr>微软雅黑 Light</vt:lpstr>
      <vt:lpstr>Impact</vt:lpstr>
      <vt:lpstr>Calibri</vt:lpstr>
      <vt:lpstr>微软雅黑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沙皮</cp:lastModifiedBy>
  <cp:revision>157</cp:revision>
  <dcterms:created xsi:type="dcterms:W3CDTF">2018-12-18T03:45:00Z</dcterms:created>
  <dcterms:modified xsi:type="dcterms:W3CDTF">2019-11-18T03:48:45Z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2052-11.1.0.9175</vt:lpwstr>
  </property>
</Properties>
</file>