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colors7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charts/style7.xml" ContentType="application/vnd.ms-office.chartstyl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360" r:id="rId4"/>
    <p:sldId id="362" r:id="rId5"/>
    <p:sldId id="261" r:id="rId6"/>
    <p:sldId id="265" r:id="rId7"/>
    <p:sldId id="264" r:id="rId8"/>
    <p:sldId id="269" r:id="rId9"/>
    <p:sldId id="270" r:id="rId10"/>
    <p:sldId id="283" r:id="rId11"/>
    <p:sldId id="266" r:id="rId12"/>
    <p:sldId id="272" r:id="rId13"/>
    <p:sldId id="273" r:id="rId14"/>
    <p:sldId id="287" r:id="rId15"/>
    <p:sldId id="274" r:id="rId16"/>
    <p:sldId id="276" r:id="rId17"/>
    <p:sldId id="267" r:id="rId18"/>
    <p:sldId id="284" r:id="rId19"/>
    <p:sldId id="277" r:id="rId20"/>
    <p:sldId id="278" r:id="rId21"/>
    <p:sldId id="268" r:id="rId22"/>
    <p:sldId id="279" r:id="rId23"/>
    <p:sldId id="280" r:id="rId24"/>
    <p:sldId id="281" r:id="rId25"/>
    <p:sldId id="286" r:id="rId26"/>
    <p:sldId id="358" r:id="rId27"/>
    <p:sldId id="364" r:id="rId28"/>
    <p:sldId id="359" r:id="rId29"/>
    <p:sldId id="365" r:id="rId30"/>
    <p:sldId id="363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" id="{C73FBA28-B485-401B-9AFD-569189BCA35A}">
          <p14:sldIdLst>
            <p14:sldId id="260"/>
          </p14:sldIdLst>
        </p14:section>
        <p14:section name="预览图" id="{40DE9B85-7ED0-4C7B-BF3A-E05422B99CBD}">
          <p14:sldIdLst>
            <p14:sldId id="360"/>
            <p14:sldId id="362"/>
          </p14:sldIdLst>
        </p14:section>
        <p14:section name="前言" id="{05991040-7023-4071-BC91-203B3DD985DE}">
          <p14:sldIdLst>
            <p14:sldId id="261"/>
          </p14:sldIdLst>
        </p14:section>
        <p14:section name="目录" id="{0522548F-0CBD-4AB2-9781-BCD146CC43B2}">
          <p14:sldIdLst>
            <p14:sldId id="265"/>
          </p14:sldIdLst>
        </p14:section>
        <p14:section name="年度工作概述" id="{5C83D46F-C2B7-497A-9BB2-874DF387E753}">
          <p14:sldIdLst>
            <p14:sldId id="264"/>
            <p14:sldId id="269"/>
            <p14:sldId id="270"/>
            <p14:sldId id="283"/>
          </p14:sldIdLst>
        </p14:section>
        <p14:section name="年度工作概述" id="{172335F7-4999-424A-92D2-F013FC05EF87}">
          <p14:sldIdLst>
            <p14:sldId id="266"/>
            <p14:sldId id="272"/>
            <p14:sldId id="273"/>
            <p14:sldId id="287"/>
            <p14:sldId id="274"/>
            <p14:sldId id="276"/>
          </p14:sldIdLst>
        </p14:section>
        <p14:section name="存在问题分析" id="{FA4F0940-B7A5-4CAE-975B-160960E2D02E}">
          <p14:sldIdLst>
            <p14:sldId id="267"/>
            <p14:sldId id="284"/>
            <p14:sldId id="277"/>
            <p14:sldId id="278"/>
          </p14:sldIdLst>
        </p14:section>
        <p14:section name="明年工作计划" id="{9EE30E2F-A8C8-49CC-A55B-B0ECE6B385B2}">
          <p14:sldIdLst>
            <p14:sldId id="268"/>
            <p14:sldId id="279"/>
            <p14:sldId id="280"/>
            <p14:sldId id="281"/>
          </p14:sldIdLst>
        </p14:section>
        <p14:section name="封底" id="{CDB54901-4D6F-4667-996B-8F1F22570EC7}">
          <p14:sldIdLst>
            <p14:sldId id="286"/>
            <p14:sldId id="358"/>
            <p14:sldId id="364"/>
            <p14:sldId id="359"/>
            <p14:sldId id="365"/>
            <p14:sldId id="363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 Pang" initials="P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C8EF"/>
    <a:srgbClr val="77CEF1"/>
    <a:srgbClr val="152240"/>
    <a:srgbClr val="99DBF5"/>
    <a:srgbClr val="182749"/>
    <a:srgbClr val="095315"/>
    <a:srgbClr val="CC6600"/>
    <a:srgbClr val="010112"/>
    <a:srgbClr val="101A3D"/>
    <a:srgbClr val="202E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91" autoAdjust="0"/>
    <p:restoredTop sz="94660"/>
  </p:normalViewPr>
  <p:slideViewPr>
    <p:cSldViewPr snapToGrid="0">
      <p:cViewPr varScale="1">
        <p:scale>
          <a:sx n="67" d="100"/>
          <a:sy n="67" d="100"/>
        </p:scale>
        <p:origin x="2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1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2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Workbook3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package" Target="../embeddings/Workbook4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package" Target="../embeddings/Workbook5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package" Target="../embeddings/Workbook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1" i="0" u="none" strike="noStrike" kern="1200" spc="0" baseline="0">
              <a:solidFill>
                <a:srgbClr val="61C8E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三大销售品类占比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rgbClr val="61C8E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0504070256486693"/>
                  <c:y val="-0.353308785222012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699889543329"/>
                      <c:h val="0.16926307289263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</a:p>
            </c:txPr>
            <c:dLblPos val="outEnd"/>
            <c:showLegendKey val="1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PPT</c:v>
                </c:pt>
                <c:pt idx="1">
                  <c:v>EXCEL</c:v>
                </c:pt>
                <c:pt idx="2">
                  <c:v>WORD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0.56</c:v>
                </c:pt>
                <c:pt idx="1">
                  <c:v>0.14</c:v>
                </c:pt>
                <c:pt idx="2">
                  <c:v>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季度销售业绩表</a:t>
            </a:r>
            <a:endParaRPr lang="zh-CN" alt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PPT销售额</c:v>
                </c:pt>
              </c:strCache>
            </c:strRef>
          </c:tx>
          <c:spPr>
            <a:solidFill>
              <a:srgbClr val="61C8EF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3400000</c:v>
                </c:pt>
                <c:pt idx="1">
                  <c:v>3800000</c:v>
                </c:pt>
                <c:pt idx="2">
                  <c:v>5200000</c:v>
                </c:pt>
                <c:pt idx="3">
                  <c:v>5600000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EXCEL销售额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2000000</c:v>
                </c:pt>
                <c:pt idx="1">
                  <c:v>2000000</c:v>
                </c:pt>
                <c:pt idx="2">
                  <c:v>2800000</c:v>
                </c:pt>
                <c:pt idx="3">
                  <c:v>3200000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WORD销售额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1500000</c:v>
                </c:pt>
                <c:pt idx="1">
                  <c:v>1800000</c:v>
                </c:pt>
                <c:pt idx="2">
                  <c:v>1700000</c:v>
                </c:pt>
                <c:pt idx="3">
                  <c:v>2000000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30"/>
        <c:axId val="1198606032"/>
        <c:axId val="1198608328"/>
      </c:bar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总销售增长率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0.1</c:v>
                </c:pt>
                <c:pt idx="1">
                  <c:v>0.15</c:v>
                </c:pt>
                <c:pt idx="2">
                  <c:v>0.24</c:v>
                </c:pt>
                <c:pt idx="3">
                  <c:v>0.35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1"/>
        <c:axId val="1037424632"/>
        <c:axId val="1037423320"/>
      </c:lineChart>
      <c:catAx>
        <c:axId val="119860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198608328"/>
        <c:crosses val="autoZero"/>
        <c:auto val="1"/>
        <c:lblAlgn val="ctr"/>
        <c:lblOffset val="100"/>
        <c:noMultiLvlLbl val="0"/>
      </c:catAx>
      <c:valAx>
        <c:axId val="1198608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,,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198606032"/>
        <c:crosses val="autoZero"/>
        <c:crossBetween val="between"/>
      </c:valAx>
      <c:catAx>
        <c:axId val="1037424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037423320"/>
        <c:crosses val="autoZero"/>
        <c:auto val="1"/>
        <c:lblAlgn val="ctr"/>
        <c:lblOffset val="100"/>
        <c:noMultiLvlLbl val="0"/>
      </c:catAx>
      <c:valAx>
        <c:axId val="1037423320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037424632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数据1</c:v>
                </c:pt>
              </c:strCache>
            </c:strRef>
          </c:tx>
          <c:spPr>
            <a:solidFill>
              <a:srgbClr val="61C8EF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5300</c:v>
                </c:pt>
                <c:pt idx="1">
                  <c:v>2200</c:v>
                </c:pt>
                <c:pt idx="2">
                  <c:v>4000</c:v>
                </c:pt>
                <c:pt idx="3">
                  <c:v>1000</c:v>
                </c:pt>
                <c:pt idx="4">
                  <c:v>2900</c:v>
                </c:pt>
                <c:pt idx="5">
                  <c:v>6800</c:v>
                </c:pt>
                <c:pt idx="6">
                  <c:v>8000</c:v>
                </c:pt>
                <c:pt idx="7">
                  <c:v>7500</c:v>
                </c:pt>
                <c:pt idx="8">
                  <c:v>2400</c:v>
                </c:pt>
                <c:pt idx="9">
                  <c:v>5000</c:v>
                </c:pt>
                <c:pt idx="10">
                  <c:v>200</c:v>
                </c:pt>
                <c:pt idx="11">
                  <c:v>1500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1060654088"/>
        <c:axId val="1060652448"/>
      </c:barChart>
      <c:catAx>
        <c:axId val="1060654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060652448"/>
        <c:crosses val="autoZero"/>
        <c:auto val="1"/>
        <c:lblAlgn val="ctr"/>
        <c:lblOffset val="100"/>
        <c:noMultiLvlLbl val="0"/>
      </c:catAx>
      <c:valAx>
        <c:axId val="106065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060654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数据</a:t>
            </a:r>
            <a:r>
              <a:rPr lang="en-US" altLang="zh-CN"/>
              <a:t>1</a:t>
            </a:r>
            <a:endParaRPr lang="zh-CN" alt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PPT销售额</c:v>
                </c:pt>
              </c:strCache>
            </c:strRef>
          </c:tx>
          <c:spPr>
            <a:solidFill>
              <a:srgbClr val="61C8EF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3400000</c:v>
                </c:pt>
                <c:pt idx="1">
                  <c:v>3800000</c:v>
                </c:pt>
                <c:pt idx="2">
                  <c:v>5200000</c:v>
                </c:pt>
                <c:pt idx="3">
                  <c:v>5600000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EXCEL销售额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2000000</c:v>
                </c:pt>
                <c:pt idx="1">
                  <c:v>2000000</c:v>
                </c:pt>
                <c:pt idx="2">
                  <c:v>2800000</c:v>
                </c:pt>
                <c:pt idx="3">
                  <c:v>3200000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WORD销售额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1500000</c:v>
                </c:pt>
                <c:pt idx="1">
                  <c:v>1800000</c:v>
                </c:pt>
                <c:pt idx="2">
                  <c:v>1700000</c:v>
                </c:pt>
                <c:pt idx="3">
                  <c:v>2000000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30"/>
        <c:axId val="1198606032"/>
        <c:axId val="1198608328"/>
      </c:bar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总销售增长率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0.1</c:v>
                </c:pt>
                <c:pt idx="1">
                  <c:v>0.15</c:v>
                </c:pt>
                <c:pt idx="2">
                  <c:v>0.24</c:v>
                </c:pt>
                <c:pt idx="3">
                  <c:v>0.35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0"/>
        <c:smooth val="1"/>
        <c:axId val="1037424632"/>
        <c:axId val="1037423320"/>
      </c:lineChart>
      <c:catAx>
        <c:axId val="119860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198608328"/>
        <c:crosses val="autoZero"/>
        <c:auto val="1"/>
        <c:lblAlgn val="ctr"/>
        <c:lblOffset val="100"/>
        <c:noMultiLvlLbl val="0"/>
      </c:catAx>
      <c:valAx>
        <c:axId val="1198608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,,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198606032"/>
        <c:crosses val="autoZero"/>
        <c:crossBetween val="between"/>
      </c:valAx>
      <c:catAx>
        <c:axId val="1037424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037423320"/>
        <c:crosses val="autoZero"/>
        <c:auto val="1"/>
        <c:lblAlgn val="ctr"/>
        <c:lblOffset val="100"/>
        <c:noMultiLvlLbl val="0"/>
      </c:catAx>
      <c:valAx>
        <c:axId val="1037423320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037424632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zh-CN" sz="1800" b="0" i="0" baseline="0">
                <a:effectLst/>
              </a:rPr>
              <a:t>数据</a:t>
            </a:r>
            <a:r>
              <a:rPr lang="en-US" altLang="zh-CN" sz="1800" b="0" i="0" baseline="0">
                <a:effectLst/>
              </a:rPr>
              <a:t>1</a:t>
            </a:r>
            <a:endParaRPr lang="zh-CN" altLang="zh-CN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PPT销售额</c:v>
                </c:pt>
              </c:strCache>
            </c:strRef>
          </c:tx>
          <c:spPr>
            <a:ln w="28575" cap="rnd">
              <a:solidFill>
                <a:srgbClr val="61C8E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61C8EF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3400000</c:v>
                </c:pt>
                <c:pt idx="1">
                  <c:v>3800000</c:v>
                </c:pt>
                <c:pt idx="2">
                  <c:v>5200000</c:v>
                </c:pt>
                <c:pt idx="3">
                  <c:v>5600000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EXCEL销售额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2000000</c:v>
                </c:pt>
                <c:pt idx="1">
                  <c:v>2000000</c:v>
                </c:pt>
                <c:pt idx="2">
                  <c:v>2800000</c:v>
                </c:pt>
                <c:pt idx="3">
                  <c:v>3200000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WORD销售额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1500000</c:v>
                </c:pt>
                <c:pt idx="1">
                  <c:v>1800000</c:v>
                </c:pt>
                <c:pt idx="2">
                  <c:v>1700000</c:v>
                </c:pt>
                <c:pt idx="3">
                  <c:v>2000000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8606032"/>
        <c:axId val="1198608328"/>
      </c:lineChart>
      <c:catAx>
        <c:axId val="119860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198608328"/>
        <c:crosses val="autoZero"/>
        <c:auto val="1"/>
        <c:lblAlgn val="ctr"/>
        <c:lblOffset val="100"/>
        <c:noMultiLvlLbl val="0"/>
      </c:catAx>
      <c:valAx>
        <c:axId val="1198608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,,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198606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数据1</c:v>
                </c:pt>
              </c:strCache>
            </c:strRef>
          </c:tx>
          <c:spPr>
            <a:solidFill>
              <a:srgbClr val="FFC000"/>
            </a:solidFill>
          </c:spPr>
          <c:explosion val="2"/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rgbClr val="61C8EF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系列一</c:v>
                </c:pt>
                <c:pt idx="1">
                  <c:v>系列二</c:v>
                </c:pt>
                <c:pt idx="2">
                  <c:v>系列三</c:v>
                </c:pt>
                <c:pt idx="3">
                  <c:v>系列四</c:v>
                </c:pt>
                <c:pt idx="4">
                  <c:v>系列五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5300</c:v>
                </c:pt>
                <c:pt idx="1">
                  <c:v>2200</c:v>
                </c:pt>
                <c:pt idx="2">
                  <c:v>4000</c:v>
                </c:pt>
                <c:pt idx="3">
                  <c:v>1000</c:v>
                </c:pt>
                <c:pt idx="4">
                  <c:v>2900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zh-CN" sz="1800" b="0" i="0" baseline="0">
                <a:effectLst/>
              </a:rPr>
              <a:t>数据</a:t>
            </a:r>
            <a:r>
              <a:rPr lang="en-US" altLang="zh-CN" sz="1800" b="0" i="0" baseline="0">
                <a:effectLst/>
              </a:rPr>
              <a:t>1</a:t>
            </a:r>
            <a:endParaRPr lang="zh-CN" altLang="zh-CN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PPT销售额</c:v>
                </c:pt>
              </c:strCache>
            </c:strRef>
          </c:tx>
          <c:spPr>
            <a:solidFill>
              <a:srgbClr val="61C8EF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3400000</c:v>
                </c:pt>
                <c:pt idx="1">
                  <c:v>3800000</c:v>
                </c:pt>
                <c:pt idx="2">
                  <c:v>5200000</c:v>
                </c:pt>
                <c:pt idx="3">
                  <c:v>5600000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EXCEL销售额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2000000</c:v>
                </c:pt>
                <c:pt idx="1">
                  <c:v>2000000</c:v>
                </c:pt>
                <c:pt idx="2">
                  <c:v>2800000</c:v>
                </c:pt>
                <c:pt idx="3">
                  <c:v>3200000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WORD销售额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1500000</c:v>
                </c:pt>
                <c:pt idx="1">
                  <c:v>1800000</c:v>
                </c:pt>
                <c:pt idx="2">
                  <c:v>1700000</c:v>
                </c:pt>
                <c:pt idx="3">
                  <c:v>2000000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98606032"/>
        <c:axId val="1198608328"/>
      </c:barChart>
      <c:catAx>
        <c:axId val="1198606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198608328"/>
        <c:crosses val="autoZero"/>
        <c:auto val="1"/>
        <c:lblAlgn val="ctr"/>
        <c:lblOffset val="100"/>
        <c:noMultiLvlLbl val="0"/>
      </c:catAx>
      <c:valAx>
        <c:axId val="1198608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,,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1198606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C1F6C7-4220-4AFA-9B27-BC94646059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45EB8-D403-4F23-A742-8452E5B9B5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C1F6C7-4220-4AFA-9B27-BC94646059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45EB8-D403-4F23-A742-8452E5B9B5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C1F6C7-4220-4AFA-9B27-BC94646059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45EB8-D403-4F23-A742-8452E5B9B5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screen"/>
          <a:srcRect l="1" t="17501" r="1" b="64583"/>
          <a:stretch>
            <a:fillRect/>
          </a:stretch>
        </p:blipFill>
        <p:spPr>
          <a:xfrm>
            <a:off x="0" y="5765800"/>
            <a:ext cx="12192000" cy="10922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 cstate="screen"/>
          <a:srcRect l="1" t="17501" r="1" b="-209"/>
          <a:stretch>
            <a:fillRect/>
          </a:stretch>
        </p:blipFill>
        <p:spPr>
          <a:xfrm>
            <a:off x="0" y="0"/>
            <a:ext cx="12192000" cy="5041900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274320"/>
            <a:ext cx="12192000" cy="6309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C1F6C7-4220-4AFA-9B27-BC94646059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45EB8-D403-4F23-A742-8452E5B9B5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C1F6C7-4220-4AFA-9B27-BC94646059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45EB8-D403-4F23-A742-8452E5B9B5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C1F6C7-4220-4AFA-9B27-BC94646059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45EB8-D403-4F23-A742-8452E5B9B5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C1F6C7-4220-4AFA-9B27-BC94646059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45EB8-D403-4F23-A742-8452E5B9B5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C1F6C7-4220-4AFA-9B27-BC94646059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45EB8-D403-4F23-A742-8452E5B9B5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C1F6C7-4220-4AFA-9B27-BC94646059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345EB8-D403-4F23-A742-8452E5B9B5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hart" Target="../charts/chart7.xml"/><Relationship Id="rId4" Type="http://schemas.openxmlformats.org/officeDocument/2006/relationships/chart" Target="../charts/chart6.xml"/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chart" Target="../charts/chart3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4.xml"/><Relationship Id="rId3" Type="http://schemas.openxmlformats.org/officeDocument/2006/relationships/hyperlink" Target="http://chn.docer.com/works?userid=206935610" TargetMode="External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等腰三角形 4"/>
          <p:cNvSpPr/>
          <p:nvPr/>
        </p:nvSpPr>
        <p:spPr>
          <a:xfrm flipV="1">
            <a:off x="4082955" y="1948974"/>
            <a:ext cx="4026090" cy="2960053"/>
          </a:xfrm>
          <a:prstGeom prst="triangle">
            <a:avLst/>
          </a:prstGeom>
          <a:noFill/>
          <a:ln w="130175" cap="rnd">
            <a:gradFill>
              <a:gsLst>
                <a:gs pos="0">
                  <a:srgbClr val="00B0F0">
                    <a:alpha val="20000"/>
                  </a:srgbClr>
                </a:gs>
                <a:gs pos="57000">
                  <a:srgbClr val="00B0F0">
                    <a:alpha val="47000"/>
                  </a:srgbClr>
                </a:gs>
                <a:gs pos="100000">
                  <a:srgbClr val="00B0F0">
                    <a:alpha val="11000"/>
                  </a:srgbClr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790123" y="3515913"/>
            <a:ext cx="6611754" cy="609716"/>
          </a:xfrm>
          <a:prstGeom prst="rect">
            <a:avLst/>
          </a:prstGeom>
          <a:gradFill>
            <a:gsLst>
              <a:gs pos="0">
                <a:srgbClr val="00B0F0">
                  <a:alpha val="0"/>
                </a:srgbClr>
              </a:gs>
              <a:gs pos="55900">
                <a:srgbClr val="00B0F0">
                  <a:alpha val="30000"/>
                </a:srgbClr>
              </a:gs>
              <a:gs pos="100000">
                <a:srgbClr val="00B0F0">
                  <a:alpha val="0"/>
                </a:srgbClr>
              </a:gs>
            </a:gsLst>
            <a:lin ang="0" scaled="0"/>
          </a:gradFill>
          <a:ln>
            <a:gradFill>
              <a:gsLst>
                <a:gs pos="0">
                  <a:srgbClr val="00B0F0">
                    <a:alpha val="0"/>
                  </a:srgbClr>
                </a:gs>
                <a:gs pos="54000">
                  <a:srgbClr val="00B0F0"/>
                </a:gs>
                <a:gs pos="100000">
                  <a:srgbClr val="00B0F0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2189735" y="2146385"/>
            <a:ext cx="7725333" cy="906707"/>
          </a:xfrm>
          <a:custGeom>
            <a:avLst/>
            <a:gdLst/>
            <a:ahLst/>
            <a:cxnLst/>
            <a:rect l="l" t="t" r="r" b="b"/>
            <a:pathLst>
              <a:path w="7725333" h="906707">
                <a:moveTo>
                  <a:pt x="3143920" y="674805"/>
                </a:moveTo>
                <a:lnTo>
                  <a:pt x="3299185" y="674805"/>
                </a:lnTo>
                <a:lnTo>
                  <a:pt x="3356911" y="868887"/>
                </a:lnTo>
                <a:lnTo>
                  <a:pt x="3203637" y="868887"/>
                </a:lnTo>
                <a:close/>
                <a:moveTo>
                  <a:pt x="2916994" y="674805"/>
                </a:moveTo>
                <a:lnTo>
                  <a:pt x="3072259" y="674805"/>
                </a:lnTo>
                <a:lnTo>
                  <a:pt x="3129986" y="868887"/>
                </a:lnTo>
                <a:lnTo>
                  <a:pt x="2974721" y="868887"/>
                </a:lnTo>
                <a:close/>
                <a:moveTo>
                  <a:pt x="2686087" y="674805"/>
                </a:moveTo>
                <a:lnTo>
                  <a:pt x="2845333" y="674805"/>
                </a:lnTo>
                <a:lnTo>
                  <a:pt x="2895098" y="868887"/>
                </a:lnTo>
                <a:lnTo>
                  <a:pt x="2739833" y="868887"/>
                </a:lnTo>
                <a:close/>
                <a:moveTo>
                  <a:pt x="2498973" y="674805"/>
                </a:moveTo>
                <a:lnTo>
                  <a:pt x="2652247" y="674805"/>
                </a:lnTo>
                <a:lnTo>
                  <a:pt x="2586558" y="868887"/>
                </a:lnTo>
                <a:lnTo>
                  <a:pt x="2433284" y="868887"/>
                </a:lnTo>
                <a:close/>
                <a:moveTo>
                  <a:pt x="3778318" y="666843"/>
                </a:moveTo>
                <a:lnTo>
                  <a:pt x="3965432" y="666843"/>
                </a:lnTo>
                <a:lnTo>
                  <a:pt x="3965432" y="768362"/>
                </a:lnTo>
                <a:lnTo>
                  <a:pt x="3909696" y="906707"/>
                </a:lnTo>
                <a:lnTo>
                  <a:pt x="3802205" y="906707"/>
                </a:lnTo>
                <a:lnTo>
                  <a:pt x="3844007" y="798221"/>
                </a:lnTo>
                <a:lnTo>
                  <a:pt x="3778318" y="798221"/>
                </a:lnTo>
                <a:close/>
                <a:moveTo>
                  <a:pt x="4722744" y="585229"/>
                </a:moveTo>
                <a:lnTo>
                  <a:pt x="4850141" y="585229"/>
                </a:lnTo>
                <a:lnTo>
                  <a:pt x="4881990" y="848981"/>
                </a:lnTo>
                <a:lnTo>
                  <a:pt x="4756584" y="848981"/>
                </a:lnTo>
                <a:close/>
                <a:moveTo>
                  <a:pt x="4422167" y="585229"/>
                </a:moveTo>
                <a:lnTo>
                  <a:pt x="4551555" y="585229"/>
                </a:lnTo>
                <a:lnTo>
                  <a:pt x="4491837" y="848981"/>
                </a:lnTo>
                <a:lnTo>
                  <a:pt x="4362450" y="848981"/>
                </a:lnTo>
                <a:close/>
                <a:moveTo>
                  <a:pt x="360294" y="585229"/>
                </a:moveTo>
                <a:lnTo>
                  <a:pt x="487691" y="585229"/>
                </a:lnTo>
                <a:lnTo>
                  <a:pt x="519540" y="848981"/>
                </a:lnTo>
                <a:lnTo>
                  <a:pt x="394134" y="848981"/>
                </a:lnTo>
                <a:close/>
                <a:moveTo>
                  <a:pt x="59717" y="585229"/>
                </a:moveTo>
                <a:lnTo>
                  <a:pt x="189105" y="585229"/>
                </a:lnTo>
                <a:lnTo>
                  <a:pt x="129387" y="848981"/>
                </a:lnTo>
                <a:lnTo>
                  <a:pt x="0" y="848981"/>
                </a:lnTo>
                <a:close/>
                <a:moveTo>
                  <a:pt x="6827583" y="398115"/>
                </a:moveTo>
                <a:lnTo>
                  <a:pt x="6939055" y="398115"/>
                </a:lnTo>
                <a:lnTo>
                  <a:pt x="6913178" y="821113"/>
                </a:lnTo>
                <a:lnTo>
                  <a:pt x="6801705" y="821113"/>
                </a:lnTo>
                <a:close/>
                <a:moveTo>
                  <a:pt x="7211764" y="390153"/>
                </a:moveTo>
                <a:lnTo>
                  <a:pt x="7713389" y="390153"/>
                </a:lnTo>
                <a:lnTo>
                  <a:pt x="7713389" y="459823"/>
                </a:lnTo>
                <a:lnTo>
                  <a:pt x="7538219" y="459823"/>
                </a:lnTo>
                <a:lnTo>
                  <a:pt x="7538219" y="591201"/>
                </a:lnTo>
                <a:lnTo>
                  <a:pt x="7701446" y="591201"/>
                </a:lnTo>
                <a:lnTo>
                  <a:pt x="7701446" y="660871"/>
                </a:lnTo>
                <a:lnTo>
                  <a:pt x="7538219" y="660871"/>
                </a:lnTo>
                <a:lnTo>
                  <a:pt x="7538219" y="798221"/>
                </a:lnTo>
                <a:lnTo>
                  <a:pt x="7725333" y="798221"/>
                </a:lnTo>
                <a:lnTo>
                  <a:pt x="7725333" y="866896"/>
                </a:lnTo>
                <a:lnTo>
                  <a:pt x="7191859" y="866896"/>
                </a:lnTo>
                <a:lnTo>
                  <a:pt x="7191859" y="798221"/>
                </a:lnTo>
                <a:lnTo>
                  <a:pt x="7390916" y="798221"/>
                </a:lnTo>
                <a:lnTo>
                  <a:pt x="7390916" y="660871"/>
                </a:lnTo>
                <a:lnTo>
                  <a:pt x="7223707" y="660871"/>
                </a:lnTo>
                <a:lnTo>
                  <a:pt x="7223707" y="591201"/>
                </a:lnTo>
                <a:lnTo>
                  <a:pt x="7390916" y="591201"/>
                </a:lnTo>
                <a:lnTo>
                  <a:pt x="7390916" y="459823"/>
                </a:lnTo>
                <a:lnTo>
                  <a:pt x="7211764" y="459823"/>
                </a:lnTo>
                <a:close/>
                <a:moveTo>
                  <a:pt x="4569470" y="390153"/>
                </a:moveTo>
                <a:lnTo>
                  <a:pt x="4710801" y="390153"/>
                </a:lnTo>
                <a:lnTo>
                  <a:pt x="4710801" y="465795"/>
                </a:lnTo>
                <a:lnTo>
                  <a:pt x="4872038" y="465795"/>
                </a:lnTo>
                <a:lnTo>
                  <a:pt x="4872038" y="535465"/>
                </a:lnTo>
                <a:lnTo>
                  <a:pt x="4710801" y="535465"/>
                </a:lnTo>
                <a:lnTo>
                  <a:pt x="4710801" y="866896"/>
                </a:lnTo>
                <a:lnTo>
                  <a:pt x="4519706" y="866896"/>
                </a:lnTo>
                <a:lnTo>
                  <a:pt x="4519706" y="798221"/>
                </a:lnTo>
                <a:lnTo>
                  <a:pt x="4569470" y="798221"/>
                </a:lnTo>
                <a:lnTo>
                  <a:pt x="4569470" y="535465"/>
                </a:lnTo>
                <a:lnTo>
                  <a:pt x="4402262" y="535465"/>
                </a:lnTo>
                <a:lnTo>
                  <a:pt x="4402262" y="465795"/>
                </a:lnTo>
                <a:lnTo>
                  <a:pt x="4569470" y="465795"/>
                </a:lnTo>
                <a:close/>
                <a:moveTo>
                  <a:pt x="207020" y="390153"/>
                </a:moveTo>
                <a:lnTo>
                  <a:pt x="348351" y="390153"/>
                </a:lnTo>
                <a:lnTo>
                  <a:pt x="348351" y="465795"/>
                </a:lnTo>
                <a:lnTo>
                  <a:pt x="509587" y="465795"/>
                </a:lnTo>
                <a:lnTo>
                  <a:pt x="509587" y="535465"/>
                </a:lnTo>
                <a:lnTo>
                  <a:pt x="348351" y="535465"/>
                </a:lnTo>
                <a:lnTo>
                  <a:pt x="348351" y="866896"/>
                </a:lnTo>
                <a:lnTo>
                  <a:pt x="157256" y="866896"/>
                </a:lnTo>
                <a:lnTo>
                  <a:pt x="157256" y="798221"/>
                </a:lnTo>
                <a:lnTo>
                  <a:pt x="207020" y="798221"/>
                </a:lnTo>
                <a:lnTo>
                  <a:pt x="207020" y="535465"/>
                </a:lnTo>
                <a:lnTo>
                  <a:pt x="39811" y="535465"/>
                </a:lnTo>
                <a:lnTo>
                  <a:pt x="39811" y="465795"/>
                </a:lnTo>
                <a:lnTo>
                  <a:pt x="207020" y="465795"/>
                </a:lnTo>
                <a:close/>
                <a:moveTo>
                  <a:pt x="2632342" y="336407"/>
                </a:moveTo>
                <a:lnTo>
                  <a:pt x="2632342" y="549399"/>
                </a:lnTo>
                <a:lnTo>
                  <a:pt x="3149891" y="549399"/>
                </a:lnTo>
                <a:lnTo>
                  <a:pt x="3149891" y="336407"/>
                </a:lnTo>
                <a:close/>
                <a:moveTo>
                  <a:pt x="5669663" y="302568"/>
                </a:moveTo>
                <a:lnTo>
                  <a:pt x="5824928" y="302568"/>
                </a:lnTo>
                <a:lnTo>
                  <a:pt x="5729381" y="521531"/>
                </a:lnTo>
                <a:lnTo>
                  <a:pt x="5781136" y="521531"/>
                </a:lnTo>
                <a:lnTo>
                  <a:pt x="5781136" y="868887"/>
                </a:lnTo>
                <a:lnTo>
                  <a:pt x="5633833" y="868887"/>
                </a:lnTo>
                <a:lnTo>
                  <a:pt x="5633833" y="573286"/>
                </a:lnTo>
                <a:lnTo>
                  <a:pt x="5554210" y="573286"/>
                </a:lnTo>
                <a:close/>
                <a:moveTo>
                  <a:pt x="4410224" y="163227"/>
                </a:moveTo>
                <a:lnTo>
                  <a:pt x="4559517" y="163227"/>
                </a:lnTo>
                <a:lnTo>
                  <a:pt x="4623216" y="284652"/>
                </a:lnTo>
                <a:lnTo>
                  <a:pt x="4670989" y="284652"/>
                </a:lnTo>
                <a:lnTo>
                  <a:pt x="4724735" y="163227"/>
                </a:lnTo>
                <a:lnTo>
                  <a:pt x="4866066" y="163227"/>
                </a:lnTo>
                <a:lnTo>
                  <a:pt x="4820283" y="284652"/>
                </a:lnTo>
                <a:lnTo>
                  <a:pt x="4897915" y="284652"/>
                </a:lnTo>
                <a:lnTo>
                  <a:pt x="4897915" y="354323"/>
                </a:lnTo>
                <a:lnTo>
                  <a:pt x="4384346" y="354323"/>
                </a:lnTo>
                <a:lnTo>
                  <a:pt x="4384346" y="284652"/>
                </a:lnTo>
                <a:lnTo>
                  <a:pt x="4469941" y="284652"/>
                </a:lnTo>
                <a:close/>
                <a:moveTo>
                  <a:pt x="47774" y="163227"/>
                </a:moveTo>
                <a:lnTo>
                  <a:pt x="197067" y="163227"/>
                </a:lnTo>
                <a:lnTo>
                  <a:pt x="260766" y="284652"/>
                </a:lnTo>
                <a:lnTo>
                  <a:pt x="308540" y="284652"/>
                </a:lnTo>
                <a:lnTo>
                  <a:pt x="362285" y="163227"/>
                </a:lnTo>
                <a:lnTo>
                  <a:pt x="503616" y="163227"/>
                </a:lnTo>
                <a:lnTo>
                  <a:pt x="457833" y="284652"/>
                </a:lnTo>
                <a:lnTo>
                  <a:pt x="535465" y="284652"/>
                </a:lnTo>
                <a:lnTo>
                  <a:pt x="535465" y="354323"/>
                </a:lnTo>
                <a:lnTo>
                  <a:pt x="21896" y="354323"/>
                </a:lnTo>
                <a:lnTo>
                  <a:pt x="21896" y="284652"/>
                </a:lnTo>
                <a:lnTo>
                  <a:pt x="107491" y="284652"/>
                </a:lnTo>
                <a:close/>
                <a:moveTo>
                  <a:pt x="7374991" y="95548"/>
                </a:moveTo>
                <a:lnTo>
                  <a:pt x="7374991" y="242850"/>
                </a:lnTo>
                <a:lnTo>
                  <a:pt x="7552153" y="242850"/>
                </a:lnTo>
                <a:lnTo>
                  <a:pt x="7552153" y="95548"/>
                </a:lnTo>
                <a:close/>
                <a:moveTo>
                  <a:pt x="1737178" y="53745"/>
                </a:moveTo>
                <a:lnTo>
                  <a:pt x="2111406" y="53745"/>
                </a:lnTo>
                <a:lnTo>
                  <a:pt x="2111406" y="410059"/>
                </a:lnTo>
                <a:lnTo>
                  <a:pt x="1872537" y="410059"/>
                </a:lnTo>
                <a:lnTo>
                  <a:pt x="1872537" y="666843"/>
                </a:lnTo>
                <a:lnTo>
                  <a:pt x="1999934" y="666843"/>
                </a:lnTo>
                <a:lnTo>
                  <a:pt x="2015858" y="553380"/>
                </a:lnTo>
                <a:lnTo>
                  <a:pt x="2155199" y="553380"/>
                </a:lnTo>
                <a:lnTo>
                  <a:pt x="2133302" y="736513"/>
                </a:lnTo>
                <a:lnTo>
                  <a:pt x="1733197" y="736513"/>
                </a:lnTo>
                <a:lnTo>
                  <a:pt x="1733197" y="340388"/>
                </a:lnTo>
                <a:lnTo>
                  <a:pt x="1968085" y="340388"/>
                </a:lnTo>
                <a:lnTo>
                  <a:pt x="1968085" y="123416"/>
                </a:lnTo>
                <a:lnTo>
                  <a:pt x="1737178" y="123416"/>
                </a:lnTo>
                <a:close/>
                <a:moveTo>
                  <a:pt x="5862749" y="27868"/>
                </a:moveTo>
                <a:lnTo>
                  <a:pt x="6505705" y="27868"/>
                </a:lnTo>
                <a:lnTo>
                  <a:pt x="6505705" y="97538"/>
                </a:lnTo>
                <a:lnTo>
                  <a:pt x="6282761" y="97538"/>
                </a:lnTo>
                <a:lnTo>
                  <a:pt x="6282761" y="336407"/>
                </a:lnTo>
                <a:lnTo>
                  <a:pt x="6473856" y="336407"/>
                </a:lnTo>
                <a:lnTo>
                  <a:pt x="6473856" y="406078"/>
                </a:lnTo>
                <a:lnTo>
                  <a:pt x="6282761" y="406078"/>
                </a:lnTo>
                <a:lnTo>
                  <a:pt x="6282761" y="796230"/>
                </a:lnTo>
                <a:lnTo>
                  <a:pt x="6507695" y="796230"/>
                </a:lnTo>
                <a:lnTo>
                  <a:pt x="6507695" y="864905"/>
                </a:lnTo>
                <a:lnTo>
                  <a:pt x="5820947" y="864905"/>
                </a:lnTo>
                <a:lnTo>
                  <a:pt x="5820947" y="796230"/>
                </a:lnTo>
                <a:lnTo>
                  <a:pt x="5892608" y="796230"/>
                </a:lnTo>
                <a:lnTo>
                  <a:pt x="5892608" y="272709"/>
                </a:lnTo>
                <a:lnTo>
                  <a:pt x="6039910" y="272709"/>
                </a:lnTo>
                <a:lnTo>
                  <a:pt x="6039910" y="796230"/>
                </a:lnTo>
                <a:lnTo>
                  <a:pt x="6135458" y="796230"/>
                </a:lnTo>
                <a:lnTo>
                  <a:pt x="6135458" y="97538"/>
                </a:lnTo>
                <a:lnTo>
                  <a:pt x="5862749" y="97538"/>
                </a:lnTo>
                <a:close/>
                <a:moveTo>
                  <a:pt x="7223707" y="25877"/>
                </a:moveTo>
                <a:lnTo>
                  <a:pt x="7699455" y="25877"/>
                </a:lnTo>
                <a:lnTo>
                  <a:pt x="7699455" y="312520"/>
                </a:lnTo>
                <a:lnTo>
                  <a:pt x="7223707" y="312520"/>
                </a:lnTo>
                <a:close/>
                <a:moveTo>
                  <a:pt x="7181905" y="17915"/>
                </a:moveTo>
                <a:lnTo>
                  <a:pt x="7181905" y="87585"/>
                </a:lnTo>
                <a:lnTo>
                  <a:pt x="7096311" y="95548"/>
                </a:lnTo>
                <a:lnTo>
                  <a:pt x="7096311" y="248822"/>
                </a:lnTo>
                <a:lnTo>
                  <a:pt x="7177925" y="248822"/>
                </a:lnTo>
                <a:lnTo>
                  <a:pt x="7177925" y="318492"/>
                </a:lnTo>
                <a:lnTo>
                  <a:pt x="7096311" y="318492"/>
                </a:lnTo>
                <a:lnTo>
                  <a:pt x="7096311" y="445889"/>
                </a:lnTo>
                <a:lnTo>
                  <a:pt x="7171953" y="505606"/>
                </a:lnTo>
                <a:lnTo>
                  <a:pt x="7171953" y="656890"/>
                </a:lnTo>
                <a:lnTo>
                  <a:pt x="7096311" y="597173"/>
                </a:lnTo>
                <a:lnTo>
                  <a:pt x="7096311" y="868887"/>
                </a:lnTo>
                <a:lnTo>
                  <a:pt x="6952989" y="868887"/>
                </a:lnTo>
                <a:lnTo>
                  <a:pt x="6952989" y="318492"/>
                </a:lnTo>
                <a:lnTo>
                  <a:pt x="6797725" y="318492"/>
                </a:lnTo>
                <a:lnTo>
                  <a:pt x="6797725" y="248822"/>
                </a:lnTo>
                <a:lnTo>
                  <a:pt x="6952989" y="248822"/>
                </a:lnTo>
                <a:lnTo>
                  <a:pt x="6952989" y="109482"/>
                </a:lnTo>
                <a:lnTo>
                  <a:pt x="6797725" y="123416"/>
                </a:lnTo>
                <a:lnTo>
                  <a:pt x="6797725" y="51755"/>
                </a:lnTo>
                <a:close/>
                <a:moveTo>
                  <a:pt x="5303993" y="9953"/>
                </a:moveTo>
                <a:lnTo>
                  <a:pt x="5303993" y="83604"/>
                </a:lnTo>
                <a:lnTo>
                  <a:pt x="5073086" y="103510"/>
                </a:lnTo>
                <a:lnTo>
                  <a:pt x="5073086" y="274699"/>
                </a:lnTo>
                <a:lnTo>
                  <a:pt x="5303993" y="274699"/>
                </a:lnTo>
                <a:lnTo>
                  <a:pt x="5303993" y="344370"/>
                </a:lnTo>
                <a:lnTo>
                  <a:pt x="5260200" y="344370"/>
                </a:lnTo>
                <a:lnTo>
                  <a:pt x="5260200" y="866896"/>
                </a:lnTo>
                <a:lnTo>
                  <a:pt x="5118869" y="866896"/>
                </a:lnTo>
                <a:lnTo>
                  <a:pt x="5118869" y="344370"/>
                </a:lnTo>
                <a:lnTo>
                  <a:pt x="5073086" y="344370"/>
                </a:lnTo>
                <a:lnTo>
                  <a:pt x="5073086" y="599163"/>
                </a:lnTo>
                <a:lnTo>
                  <a:pt x="5033274" y="866896"/>
                </a:lnTo>
                <a:lnTo>
                  <a:pt x="4891943" y="866896"/>
                </a:lnTo>
                <a:lnTo>
                  <a:pt x="4929764" y="599163"/>
                </a:lnTo>
                <a:lnTo>
                  <a:pt x="4929764" y="41802"/>
                </a:lnTo>
                <a:close/>
                <a:moveTo>
                  <a:pt x="941543" y="9953"/>
                </a:moveTo>
                <a:lnTo>
                  <a:pt x="941543" y="83604"/>
                </a:lnTo>
                <a:lnTo>
                  <a:pt x="710636" y="103510"/>
                </a:lnTo>
                <a:lnTo>
                  <a:pt x="710636" y="274699"/>
                </a:lnTo>
                <a:lnTo>
                  <a:pt x="941543" y="274699"/>
                </a:lnTo>
                <a:lnTo>
                  <a:pt x="941543" y="344370"/>
                </a:lnTo>
                <a:lnTo>
                  <a:pt x="897750" y="344370"/>
                </a:lnTo>
                <a:lnTo>
                  <a:pt x="897750" y="866896"/>
                </a:lnTo>
                <a:lnTo>
                  <a:pt x="756419" y="866896"/>
                </a:lnTo>
                <a:lnTo>
                  <a:pt x="756419" y="344370"/>
                </a:lnTo>
                <a:lnTo>
                  <a:pt x="710636" y="344370"/>
                </a:lnTo>
                <a:lnTo>
                  <a:pt x="710636" y="599163"/>
                </a:lnTo>
                <a:lnTo>
                  <a:pt x="670825" y="866896"/>
                </a:lnTo>
                <a:lnTo>
                  <a:pt x="529493" y="866896"/>
                </a:lnTo>
                <a:lnTo>
                  <a:pt x="567314" y="599163"/>
                </a:lnTo>
                <a:lnTo>
                  <a:pt x="567314" y="41802"/>
                </a:lnTo>
                <a:close/>
                <a:moveTo>
                  <a:pt x="4547574" y="3981"/>
                </a:moveTo>
                <a:lnTo>
                  <a:pt x="4708810" y="3981"/>
                </a:lnTo>
                <a:lnTo>
                  <a:pt x="4728716" y="59717"/>
                </a:lnTo>
                <a:lnTo>
                  <a:pt x="4876019" y="59717"/>
                </a:lnTo>
                <a:lnTo>
                  <a:pt x="4876019" y="129387"/>
                </a:lnTo>
                <a:lnTo>
                  <a:pt x="4402262" y="129387"/>
                </a:lnTo>
                <a:lnTo>
                  <a:pt x="4402262" y="59717"/>
                </a:lnTo>
                <a:lnTo>
                  <a:pt x="4565489" y="59717"/>
                </a:lnTo>
                <a:close/>
                <a:moveTo>
                  <a:pt x="185124" y="3981"/>
                </a:moveTo>
                <a:lnTo>
                  <a:pt x="346360" y="3981"/>
                </a:lnTo>
                <a:lnTo>
                  <a:pt x="366266" y="59717"/>
                </a:lnTo>
                <a:lnTo>
                  <a:pt x="513569" y="59717"/>
                </a:lnTo>
                <a:lnTo>
                  <a:pt x="513569" y="129387"/>
                </a:lnTo>
                <a:lnTo>
                  <a:pt x="39811" y="129387"/>
                </a:lnTo>
                <a:lnTo>
                  <a:pt x="39811" y="59717"/>
                </a:lnTo>
                <a:lnTo>
                  <a:pt x="203039" y="59717"/>
                </a:lnTo>
                <a:close/>
                <a:moveTo>
                  <a:pt x="5685588" y="0"/>
                </a:moveTo>
                <a:lnTo>
                  <a:pt x="5840853" y="0"/>
                </a:lnTo>
                <a:lnTo>
                  <a:pt x="5729381" y="270718"/>
                </a:lnTo>
                <a:lnTo>
                  <a:pt x="5578097" y="270718"/>
                </a:lnTo>
                <a:close/>
                <a:moveTo>
                  <a:pt x="2789597" y="0"/>
                </a:moveTo>
                <a:lnTo>
                  <a:pt x="2936900" y="0"/>
                </a:lnTo>
                <a:lnTo>
                  <a:pt x="2936900" y="89576"/>
                </a:lnTo>
                <a:lnTo>
                  <a:pt x="3338996" y="89576"/>
                </a:lnTo>
                <a:lnTo>
                  <a:pt x="3338996" y="159246"/>
                </a:lnTo>
                <a:lnTo>
                  <a:pt x="2936900" y="159246"/>
                </a:lnTo>
                <a:lnTo>
                  <a:pt x="2936900" y="266737"/>
                </a:lnTo>
                <a:lnTo>
                  <a:pt x="3297194" y="266737"/>
                </a:lnTo>
                <a:lnTo>
                  <a:pt x="3297194" y="619069"/>
                </a:lnTo>
                <a:lnTo>
                  <a:pt x="2485039" y="619069"/>
                </a:lnTo>
                <a:lnTo>
                  <a:pt x="2485039" y="266737"/>
                </a:lnTo>
                <a:lnTo>
                  <a:pt x="2789597" y="266737"/>
                </a:lnTo>
                <a:close/>
                <a:moveTo>
                  <a:pt x="1398780" y="0"/>
                </a:moveTo>
                <a:lnTo>
                  <a:pt x="1542101" y="0"/>
                </a:lnTo>
                <a:lnTo>
                  <a:pt x="1542101" y="69670"/>
                </a:lnTo>
                <a:lnTo>
                  <a:pt x="1693385" y="69670"/>
                </a:lnTo>
                <a:lnTo>
                  <a:pt x="1693385" y="139340"/>
                </a:lnTo>
                <a:lnTo>
                  <a:pt x="1542101" y="139340"/>
                </a:lnTo>
                <a:lnTo>
                  <a:pt x="1542101" y="286643"/>
                </a:lnTo>
                <a:lnTo>
                  <a:pt x="1701347" y="286643"/>
                </a:lnTo>
                <a:lnTo>
                  <a:pt x="1701347" y="356313"/>
                </a:lnTo>
                <a:lnTo>
                  <a:pt x="1573950" y="356313"/>
                </a:lnTo>
                <a:lnTo>
                  <a:pt x="1573950" y="527503"/>
                </a:lnTo>
                <a:lnTo>
                  <a:pt x="1691394" y="527503"/>
                </a:lnTo>
                <a:lnTo>
                  <a:pt x="1691394" y="597173"/>
                </a:lnTo>
                <a:lnTo>
                  <a:pt x="1573950" y="597173"/>
                </a:lnTo>
                <a:lnTo>
                  <a:pt x="1573950" y="796230"/>
                </a:lnTo>
                <a:lnTo>
                  <a:pt x="2135293" y="796230"/>
                </a:lnTo>
                <a:lnTo>
                  <a:pt x="2135293" y="864905"/>
                </a:lnTo>
                <a:lnTo>
                  <a:pt x="1516224" y="864905"/>
                </a:lnTo>
                <a:lnTo>
                  <a:pt x="1378874" y="778315"/>
                </a:lnTo>
                <a:lnTo>
                  <a:pt x="1356978" y="868887"/>
                </a:lnTo>
                <a:lnTo>
                  <a:pt x="1211666" y="868887"/>
                </a:lnTo>
                <a:lnTo>
                  <a:pt x="1247496" y="672815"/>
                </a:lnTo>
                <a:lnTo>
                  <a:pt x="1247496" y="467785"/>
                </a:lnTo>
                <a:lnTo>
                  <a:pt x="1394799" y="467785"/>
                </a:lnTo>
                <a:lnTo>
                  <a:pt x="1394799" y="698692"/>
                </a:lnTo>
                <a:lnTo>
                  <a:pt x="1426648" y="720589"/>
                </a:lnTo>
                <a:lnTo>
                  <a:pt x="1426648" y="356313"/>
                </a:lnTo>
                <a:lnTo>
                  <a:pt x="1243515" y="356313"/>
                </a:lnTo>
                <a:lnTo>
                  <a:pt x="1243515" y="286643"/>
                </a:lnTo>
                <a:lnTo>
                  <a:pt x="1398780" y="286643"/>
                </a:lnTo>
                <a:lnTo>
                  <a:pt x="1398780" y="139340"/>
                </a:lnTo>
                <a:lnTo>
                  <a:pt x="1251477" y="139340"/>
                </a:lnTo>
                <a:lnTo>
                  <a:pt x="1251477" y="69670"/>
                </a:lnTo>
                <a:lnTo>
                  <a:pt x="1398780" y="69670"/>
                </a:lnTo>
                <a:close/>
              </a:path>
            </a:pathLst>
          </a:custGeom>
          <a:gradFill>
            <a:gsLst>
              <a:gs pos="35000">
                <a:schemeClr val="bg1"/>
              </a:gs>
              <a:gs pos="52000">
                <a:schemeClr val="bg1">
                  <a:lumMod val="75000"/>
                </a:schemeClr>
              </a:gs>
              <a:gs pos="67000">
                <a:schemeClr val="bg1"/>
              </a:gs>
            </a:gsLst>
            <a:lin ang="5400000" scaled="0"/>
          </a:gradFill>
          <a:ln>
            <a:solidFill>
              <a:schemeClr val="bg1">
                <a:lumMod val="75000"/>
              </a:schemeClr>
            </a:solidFill>
          </a:ln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8000" i="0" u="none" strike="noStrike" kern="1200" cap="none" spc="0" normalizeH="0" baseline="0" noProof="0" dirty="0">
              <a:ln>
                <a:solidFill>
                  <a:schemeClr val="bg1">
                    <a:lumMod val="75000"/>
                  </a:schemeClr>
                </a:solidFill>
              </a:ln>
              <a:gradFill>
                <a:gsLst>
                  <a:gs pos="35000">
                    <a:schemeClr val="bg1"/>
                  </a:gs>
                  <a:gs pos="52000">
                    <a:schemeClr val="bg1">
                      <a:lumMod val="75000"/>
                    </a:schemeClr>
                  </a:gs>
                  <a:gs pos="67000">
                    <a:schemeClr val="bg1"/>
                  </a:gs>
                </a:gsLst>
                <a:lin ang="5400000" scaled="0"/>
              </a:gradFill>
              <a:effectLst>
                <a:outerShdw blurRad="50800" dist="762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锐字锐线梦想黑简1.0" panose="02010604000000000000" pitchFamily="2" charset="-122"/>
              <a:ea typeface="锐字锐线梦想黑简1.0" panose="02010604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96410" y="3589938"/>
            <a:ext cx="5199179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简约商务风年终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</a:t>
            </a:r>
            <a:endParaRPr kumimoji="0" lang="en-US" altLang="zh-CN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048859" y="5497091"/>
            <a:ext cx="2094283" cy="30670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kumimoji="0" lang="en-US" altLang="zh-CN" sz="14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endParaRPr kumimoji="0" lang="en-US" altLang="zh-CN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 flipV="1">
            <a:off x="4082955" y="1948974"/>
            <a:ext cx="4026090" cy="2960053"/>
          </a:xfrm>
          <a:prstGeom prst="triangle">
            <a:avLst/>
          </a:prstGeom>
          <a:noFill/>
          <a:ln w="130175" cap="rnd">
            <a:gradFill>
              <a:gsLst>
                <a:gs pos="0">
                  <a:srgbClr val="00B0F0">
                    <a:alpha val="20000"/>
                  </a:srgbClr>
                </a:gs>
                <a:gs pos="57000">
                  <a:srgbClr val="00B0F0">
                    <a:alpha val="47000"/>
                  </a:srgbClr>
                </a:gs>
                <a:gs pos="100000">
                  <a:srgbClr val="00B0F0">
                    <a:alpha val="11000"/>
                  </a:srgbClr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790123" y="3815022"/>
            <a:ext cx="6611754" cy="609716"/>
          </a:xfrm>
          <a:prstGeom prst="rect">
            <a:avLst/>
          </a:prstGeom>
          <a:gradFill>
            <a:gsLst>
              <a:gs pos="0">
                <a:srgbClr val="00B0F0">
                  <a:alpha val="0"/>
                </a:srgbClr>
              </a:gs>
              <a:gs pos="55900">
                <a:srgbClr val="00B0F0">
                  <a:alpha val="30000"/>
                </a:srgbClr>
              </a:gs>
              <a:gs pos="100000">
                <a:srgbClr val="00B0F0">
                  <a:alpha val="0"/>
                </a:srgbClr>
              </a:gs>
            </a:gsLst>
            <a:lin ang="0" scaled="0"/>
          </a:gradFill>
          <a:ln>
            <a:gradFill>
              <a:gsLst>
                <a:gs pos="0">
                  <a:srgbClr val="00B0F0">
                    <a:alpha val="0"/>
                  </a:srgbClr>
                </a:gs>
                <a:gs pos="54000">
                  <a:srgbClr val="00B0F0"/>
                </a:gs>
                <a:gs pos="100000">
                  <a:srgbClr val="00B0F0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189413" y="3858270"/>
            <a:ext cx="38131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工作业绩成果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59547" y="2565924"/>
            <a:ext cx="16729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endParaRPr lang="en-US" altLang="zh-CN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/>
          <p:cNvSpPr/>
          <p:nvPr/>
        </p:nvSpPr>
        <p:spPr>
          <a:xfrm flipH="1">
            <a:off x="-5" y="292100"/>
            <a:ext cx="12191999" cy="6565901"/>
          </a:xfrm>
          <a:custGeom>
            <a:avLst/>
            <a:gdLst>
              <a:gd name="connsiteX0" fmla="*/ 0 w 12355033"/>
              <a:gd name="connsiteY0" fmla="*/ 0 h 6307826"/>
              <a:gd name="connsiteX1" fmla="*/ 0 w 12355033"/>
              <a:gd name="connsiteY1" fmla="*/ 6307826 h 6307826"/>
              <a:gd name="connsiteX2" fmla="*/ 12355033 w 12355033"/>
              <a:gd name="connsiteY2" fmla="*/ 6307826 h 6307826"/>
              <a:gd name="connsiteX3" fmla="*/ 12355033 w 12355033"/>
              <a:gd name="connsiteY3" fmla="*/ 5792703 h 630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55033" h="6307826">
                <a:moveTo>
                  <a:pt x="0" y="0"/>
                </a:moveTo>
                <a:lnTo>
                  <a:pt x="0" y="6307826"/>
                </a:lnTo>
                <a:lnTo>
                  <a:pt x="12355033" y="6307826"/>
                </a:lnTo>
                <a:lnTo>
                  <a:pt x="12355033" y="5792703"/>
                </a:lnTo>
                <a:close/>
              </a:path>
            </a:pathLst>
          </a:custGeom>
          <a:blipFill>
            <a:blip r:embed="rId1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94517" y="457201"/>
            <a:ext cx="2932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zh-CN" altLang="en-US" sz="2400" b="1" kern="0">
                <a:solidFill>
                  <a:srgbClr val="61C8E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成果展示</a:t>
            </a:r>
            <a:endParaRPr lang="zh-CN" altLang="en-US" b="1" kern="100">
              <a:solidFill>
                <a:srgbClr val="61C8EF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4517" y="858715"/>
            <a:ext cx="17043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en-US" altLang="zh-CN" sz="1200" ker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achievement display</a:t>
            </a:r>
            <a:endParaRPr lang="zh-CN" altLang="en-US" sz="1050" kern="100">
              <a:solidFill>
                <a:schemeClr val="bg1">
                  <a:lumMod val="50000"/>
                </a:schemeClr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52867" y="191717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kern="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净利润：</a:t>
            </a:r>
            <a:endParaRPr lang="zh-CN" altLang="en-US" sz="1400" kern="100"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6323218" y="2850519"/>
            <a:ext cx="2434051" cy="2907704"/>
          </a:xfrm>
          <a:prstGeom prst="roundRect">
            <a:avLst>
              <a:gd name="adj" fmla="val 9477"/>
            </a:avLst>
          </a:prstGeom>
          <a:solidFill>
            <a:srgbClr val="61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: 圆角 15"/>
          <p:cNvSpPr/>
          <p:nvPr/>
        </p:nvSpPr>
        <p:spPr>
          <a:xfrm>
            <a:off x="9211702" y="2850519"/>
            <a:ext cx="2434051" cy="2907704"/>
          </a:xfrm>
          <a:prstGeom prst="roundRect">
            <a:avLst>
              <a:gd name="adj" fmla="val 9477"/>
            </a:avLst>
          </a:prstGeom>
          <a:solidFill>
            <a:srgbClr val="61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矩形: 圆角 13"/>
          <p:cNvSpPr/>
          <p:nvPr/>
        </p:nvSpPr>
        <p:spPr>
          <a:xfrm>
            <a:off x="3434733" y="2850519"/>
            <a:ext cx="2434051" cy="2907704"/>
          </a:xfrm>
          <a:prstGeom prst="roundRect">
            <a:avLst>
              <a:gd name="adj" fmla="val 9477"/>
            </a:avLst>
          </a:prstGeom>
          <a:solidFill>
            <a:srgbClr val="61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789984" y="3064713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推广颇见成效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623416" y="3875598"/>
            <a:ext cx="2070741" cy="34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目前月下载量为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161078" y="4405231"/>
            <a:ext cx="9813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ker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3200" ker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亿</a:t>
            </a:r>
            <a:endParaRPr lang="zh-CN" altLang="en-US" sz="6000" kern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592912" y="3064713"/>
            <a:ext cx="18690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运营方式多元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439965" y="3875598"/>
            <a:ext cx="2173911" cy="34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WPS</a:t>
            </a:r>
            <a:r>
              <a:rPr lang="zh-CN" altLang="en-US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客户端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 flipH="1">
            <a:off x="9457203" y="3064713"/>
            <a:ext cx="19430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团队迅速扩充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393357" y="3875598"/>
            <a:ext cx="2070741" cy="34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从年初的</a:t>
            </a:r>
            <a:r>
              <a:rPr lang="en-US" altLang="zh-CN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1000</a:t>
            </a:r>
            <a:r>
              <a:rPr lang="zh-CN" altLang="en-US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人扩充到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321570" y="4405231"/>
            <a:ext cx="22397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ker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3000+</a:t>
            </a:r>
            <a:endParaRPr lang="zh-CN" altLang="en-US" sz="6000" kern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556530" y="2850519"/>
            <a:ext cx="2434051" cy="2907704"/>
          </a:xfrm>
          <a:prstGeom prst="roundRect">
            <a:avLst>
              <a:gd name="adj" fmla="val 9477"/>
            </a:avLst>
          </a:prstGeom>
          <a:solidFill>
            <a:srgbClr val="61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894435" y="3064713"/>
            <a:ext cx="1758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产量快速增长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57279" y="4405231"/>
            <a:ext cx="183255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ker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500</a:t>
            </a:r>
            <a:r>
              <a:rPr lang="zh-CN" altLang="en-US" sz="3200" ker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万</a:t>
            </a:r>
            <a:endParaRPr lang="zh-CN" altLang="en-US" sz="6000" kern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38185" y="3875598"/>
            <a:ext cx="2070740" cy="629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模板从年初的</a:t>
            </a:r>
            <a:r>
              <a:rPr lang="en-US" altLang="zh-CN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300W+</a:t>
            </a:r>
            <a:endParaRPr lang="en-US" altLang="zh-CN" sz="1400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增长到</a:t>
            </a:r>
            <a:endParaRPr lang="zh-CN" altLang="en-US" sz="1400">
              <a:solidFill>
                <a:schemeClr val="bg1"/>
              </a:solidFill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738185" y="3639578"/>
            <a:ext cx="2070741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3633785" y="3639578"/>
            <a:ext cx="2070741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6491550" y="3639578"/>
            <a:ext cx="2070741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9393357" y="3639578"/>
            <a:ext cx="2070741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6439965" y="5169731"/>
            <a:ext cx="2173911" cy="34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WPS</a:t>
            </a:r>
            <a:r>
              <a:rPr lang="zh-CN" altLang="en-US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网站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439965" y="4306976"/>
            <a:ext cx="2173911" cy="34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WPS</a:t>
            </a:r>
            <a:r>
              <a:rPr lang="zh-CN" altLang="en-US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手机端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439965" y="4738354"/>
            <a:ext cx="2173911" cy="34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WPS</a:t>
            </a:r>
            <a:r>
              <a:rPr lang="zh-CN" altLang="en-US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微信公众号</a:t>
            </a:r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525799" y="1407464"/>
            <a:ext cx="16385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kern="0">
                <a:solidFill>
                  <a:srgbClr val="61C8EF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TOP1</a:t>
            </a:r>
            <a:endParaRPr lang="zh-CN" altLang="en-US" sz="6000" kern="0">
              <a:solidFill>
                <a:srgbClr val="61C8EF"/>
              </a:solidFill>
              <a:latin typeface="Impact" panose="020B080603090205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485103" y="1407464"/>
            <a:ext cx="15680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kern="0">
                <a:solidFill>
                  <a:srgbClr val="61C8EF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70% </a:t>
            </a:r>
            <a:endParaRPr lang="zh-CN" altLang="en-US" sz="6000" kern="0">
              <a:solidFill>
                <a:srgbClr val="61C8EF"/>
              </a:solidFill>
              <a:latin typeface="Impact" panose="020B080603090205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506904" y="191717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kern="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行业排名：</a:t>
            </a:r>
            <a:endParaRPr lang="zh-CN" altLang="en-US" sz="1400" kern="100"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94517" y="457201"/>
            <a:ext cx="2932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zh-CN" altLang="en-US" sz="2400" b="1" kern="0">
                <a:solidFill>
                  <a:srgbClr val="61C8E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销售业绩</a:t>
            </a:r>
            <a:endParaRPr lang="zh-CN" altLang="en-US" b="1" kern="100">
              <a:solidFill>
                <a:srgbClr val="61C8EF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4517" y="858715"/>
            <a:ext cx="15392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en-US" altLang="zh-CN" sz="1200" ker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sales performance</a:t>
            </a:r>
            <a:endParaRPr lang="zh-CN" altLang="en-US" sz="1050" kern="100">
              <a:solidFill>
                <a:schemeClr val="bg1">
                  <a:lumMod val="50000"/>
                </a:schemeClr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9" name="图表 8"/>
          <p:cNvGraphicFramePr/>
          <p:nvPr/>
        </p:nvGraphicFramePr>
        <p:xfrm>
          <a:off x="6096000" y="1041401"/>
          <a:ext cx="5360473" cy="5374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0" name="矩形 9"/>
          <p:cNvSpPr/>
          <p:nvPr/>
        </p:nvSpPr>
        <p:spPr>
          <a:xfrm>
            <a:off x="346725" y="1651016"/>
            <a:ext cx="4267200" cy="889000"/>
          </a:xfrm>
          <a:prstGeom prst="rect">
            <a:avLst/>
          </a:prstGeom>
          <a:solidFill>
            <a:srgbClr val="61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46725" y="3306771"/>
            <a:ext cx="4267200" cy="889000"/>
          </a:xfrm>
          <a:prstGeom prst="rect">
            <a:avLst/>
          </a:prstGeom>
          <a:solidFill>
            <a:srgbClr val="61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46725" y="4962526"/>
            <a:ext cx="4267200" cy="889000"/>
          </a:xfrm>
          <a:prstGeom prst="rect">
            <a:avLst/>
          </a:prstGeom>
          <a:solidFill>
            <a:srgbClr val="61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683359" y="3566605"/>
            <a:ext cx="1483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增长率</a:t>
            </a:r>
            <a:r>
              <a:rPr lang="en-US" altLang="zh-CN" sz="20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55%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622220" y="5222360"/>
            <a:ext cx="1605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同行业</a:t>
            </a:r>
            <a:r>
              <a:rPr lang="en-US" altLang="zh-CN" sz="20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TOP1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58317" y="1910850"/>
            <a:ext cx="27331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销售额</a:t>
            </a:r>
            <a:r>
              <a:rPr lang="en-US" altLang="zh-CN" sz="20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3500W</a:t>
            </a:r>
            <a:endParaRPr lang="zh-CN" altLang="en-US" sz="1600" kern="100">
              <a:solidFill>
                <a:schemeClr val="bg1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1058317" y="2921000"/>
            <a:ext cx="2733181" cy="0"/>
          </a:xfrm>
          <a:prstGeom prst="line">
            <a:avLst/>
          </a:prstGeom>
          <a:ln w="19050">
            <a:solidFill>
              <a:srgbClr val="61C8E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058317" y="4584700"/>
            <a:ext cx="2733181" cy="0"/>
          </a:xfrm>
          <a:prstGeom prst="line">
            <a:avLst/>
          </a:prstGeom>
          <a:ln w="19050">
            <a:solidFill>
              <a:srgbClr val="61C8E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94517" y="457201"/>
            <a:ext cx="2932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zh-CN" altLang="en-US" sz="2400" b="1" kern="0">
                <a:solidFill>
                  <a:srgbClr val="61C8E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销售业绩</a:t>
            </a:r>
            <a:endParaRPr lang="zh-CN" altLang="en-US" b="1" kern="100">
              <a:solidFill>
                <a:srgbClr val="61C8EF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4517" y="858715"/>
            <a:ext cx="15392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en-US" altLang="zh-CN" sz="1200" ker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sales performance</a:t>
            </a:r>
            <a:endParaRPr lang="zh-CN" altLang="en-US" sz="1050" kern="100">
              <a:solidFill>
                <a:schemeClr val="bg1">
                  <a:lumMod val="50000"/>
                </a:schemeClr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图表 7"/>
          <p:cNvGraphicFramePr/>
          <p:nvPr/>
        </p:nvGraphicFramePr>
        <p:xfrm>
          <a:off x="482600" y="1320380"/>
          <a:ext cx="11326779" cy="5080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417627" y="1383339"/>
            <a:ext cx="1242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单位：百万</a:t>
            </a:r>
            <a:endParaRPr lang="zh-CN" altLang="en-US" sz="140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3309380" y="873802"/>
            <a:ext cx="5564190" cy="5104597"/>
            <a:chOff x="3309380" y="873802"/>
            <a:chExt cx="5564190" cy="5104597"/>
          </a:xfrm>
        </p:grpSpPr>
        <p:grpSp>
          <p:nvGrpSpPr>
            <p:cNvPr id="41" name="组合 40"/>
            <p:cNvGrpSpPr/>
            <p:nvPr/>
          </p:nvGrpSpPr>
          <p:grpSpPr>
            <a:xfrm>
              <a:off x="3426178" y="996125"/>
              <a:ext cx="5339645" cy="4865750"/>
              <a:chOff x="3426178" y="996125"/>
              <a:chExt cx="5339645" cy="4865750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3426178" y="996125"/>
                <a:ext cx="5339645" cy="4865750"/>
                <a:chOff x="2991555" y="781050"/>
                <a:chExt cx="6208890" cy="5657849"/>
              </a:xfrm>
              <a:solidFill>
                <a:srgbClr val="61C8EF"/>
              </a:solidFill>
            </p:grpSpPr>
            <p:sp>
              <p:nvSpPr>
                <p:cNvPr id="5" name="椭圆 4"/>
                <p:cNvSpPr/>
                <p:nvPr/>
              </p:nvSpPr>
              <p:spPr>
                <a:xfrm>
                  <a:off x="4330700" y="781050"/>
                  <a:ext cx="3530600" cy="3530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8" name="组合 7"/>
                <p:cNvGrpSpPr/>
                <p:nvPr/>
              </p:nvGrpSpPr>
              <p:grpSpPr>
                <a:xfrm>
                  <a:off x="2991555" y="2908299"/>
                  <a:ext cx="6208890" cy="3530600"/>
                  <a:chOff x="3382351" y="2546350"/>
                  <a:chExt cx="6208890" cy="3530600"/>
                </a:xfrm>
                <a:grpFill/>
              </p:grpSpPr>
              <p:sp>
                <p:nvSpPr>
                  <p:cNvPr id="6" name="椭圆 5"/>
                  <p:cNvSpPr/>
                  <p:nvPr/>
                </p:nvSpPr>
                <p:spPr>
                  <a:xfrm>
                    <a:off x="3382351" y="2546350"/>
                    <a:ext cx="3530600" cy="35306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" name="椭圆 6"/>
                  <p:cNvSpPr/>
                  <p:nvPr/>
                </p:nvSpPr>
                <p:spPr>
                  <a:xfrm>
                    <a:off x="6060641" y="2546350"/>
                    <a:ext cx="3530600" cy="35306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34" name="组合 33"/>
              <p:cNvGrpSpPr/>
              <p:nvPr/>
            </p:nvGrpSpPr>
            <p:grpSpPr>
              <a:xfrm>
                <a:off x="4611803" y="2820099"/>
                <a:ext cx="2968394" cy="2509750"/>
                <a:chOff x="4611803" y="2820099"/>
                <a:chExt cx="2968394" cy="2509750"/>
              </a:xfrm>
            </p:grpSpPr>
            <p:sp>
              <p:nvSpPr>
                <p:cNvPr id="33" name="任意多边形: 形状 32"/>
                <p:cNvSpPr/>
                <p:nvPr/>
              </p:nvSpPr>
              <p:spPr>
                <a:xfrm>
                  <a:off x="5729506" y="3354854"/>
                  <a:ext cx="732987" cy="1974995"/>
                </a:xfrm>
                <a:custGeom>
                  <a:avLst/>
                  <a:gdLst>
                    <a:gd name="connsiteX0" fmla="*/ 366494 w 732987"/>
                    <a:gd name="connsiteY0" fmla="*/ 0 h 1974995"/>
                    <a:gd name="connsiteX1" fmla="*/ 386314 w 732987"/>
                    <a:gd name="connsiteY1" fmla="*/ 21808 h 1974995"/>
                    <a:gd name="connsiteX2" fmla="*/ 732987 w 732987"/>
                    <a:gd name="connsiteY2" fmla="*/ 987497 h 1974995"/>
                    <a:gd name="connsiteX3" fmla="*/ 386314 w 732987"/>
                    <a:gd name="connsiteY3" fmla="*/ 1953187 h 1974995"/>
                    <a:gd name="connsiteX4" fmla="*/ 366494 w 732987"/>
                    <a:gd name="connsiteY4" fmla="*/ 1974995 h 1974995"/>
                    <a:gd name="connsiteX5" fmla="*/ 346673 w 732987"/>
                    <a:gd name="connsiteY5" fmla="*/ 1953187 h 1974995"/>
                    <a:gd name="connsiteX6" fmla="*/ 0 w 732987"/>
                    <a:gd name="connsiteY6" fmla="*/ 987497 h 1974995"/>
                    <a:gd name="connsiteX7" fmla="*/ 346673 w 732987"/>
                    <a:gd name="connsiteY7" fmla="*/ 21808 h 1974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32987" h="1974995">
                      <a:moveTo>
                        <a:pt x="366494" y="0"/>
                      </a:moveTo>
                      <a:lnTo>
                        <a:pt x="386314" y="21808"/>
                      </a:lnTo>
                      <a:cubicBezTo>
                        <a:pt x="602888" y="284235"/>
                        <a:pt x="732987" y="620673"/>
                        <a:pt x="732987" y="987497"/>
                      </a:cubicBezTo>
                      <a:cubicBezTo>
                        <a:pt x="732987" y="1354322"/>
                        <a:pt x="602888" y="1690760"/>
                        <a:pt x="386314" y="1953187"/>
                      </a:cubicBezTo>
                      <a:lnTo>
                        <a:pt x="366494" y="1974995"/>
                      </a:lnTo>
                      <a:lnTo>
                        <a:pt x="346673" y="1953187"/>
                      </a:lnTo>
                      <a:cubicBezTo>
                        <a:pt x="130099" y="1690760"/>
                        <a:pt x="0" y="1354322"/>
                        <a:pt x="0" y="987497"/>
                      </a:cubicBezTo>
                      <a:cubicBezTo>
                        <a:pt x="0" y="620673"/>
                        <a:pt x="130099" y="284235"/>
                        <a:pt x="346673" y="218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任意多边形: 形状 27"/>
                <p:cNvSpPr/>
                <p:nvPr/>
              </p:nvSpPr>
              <p:spPr>
                <a:xfrm>
                  <a:off x="5778355" y="2822829"/>
                  <a:ext cx="1801842" cy="1206882"/>
                </a:xfrm>
                <a:custGeom>
                  <a:avLst/>
                  <a:gdLst>
                    <a:gd name="connsiteX0" fmla="*/ 1476753 w 1801842"/>
                    <a:gd name="connsiteY0" fmla="*/ 0 h 1206882"/>
                    <a:gd name="connsiteX1" fmla="*/ 1782715 w 1801842"/>
                    <a:gd name="connsiteY1" fmla="*/ 30844 h 1206882"/>
                    <a:gd name="connsiteX2" fmla="*/ 1801842 w 1801842"/>
                    <a:gd name="connsiteY2" fmla="*/ 35762 h 1206882"/>
                    <a:gd name="connsiteX3" fmla="*/ 1774994 w 1801842"/>
                    <a:gd name="connsiteY3" fmla="*/ 140178 h 1206882"/>
                    <a:gd name="connsiteX4" fmla="*/ 325089 w 1801842"/>
                    <a:gd name="connsiteY4" fmla="*/ 1206882 h 1206882"/>
                    <a:gd name="connsiteX5" fmla="*/ 19127 w 1801842"/>
                    <a:gd name="connsiteY5" fmla="*/ 1176038 h 1206882"/>
                    <a:gd name="connsiteX6" fmla="*/ 0 w 1801842"/>
                    <a:gd name="connsiteY6" fmla="*/ 1171120 h 1206882"/>
                    <a:gd name="connsiteX7" fmla="*/ 26848 w 1801842"/>
                    <a:gd name="connsiteY7" fmla="*/ 1066704 h 1206882"/>
                    <a:gd name="connsiteX8" fmla="*/ 1476753 w 1801842"/>
                    <a:gd name="connsiteY8" fmla="*/ 0 h 1206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1842" h="1206882">
                      <a:moveTo>
                        <a:pt x="1476753" y="0"/>
                      </a:moveTo>
                      <a:cubicBezTo>
                        <a:pt x="1581560" y="0"/>
                        <a:pt x="1683887" y="10621"/>
                        <a:pt x="1782715" y="30844"/>
                      </a:cubicBezTo>
                      <a:lnTo>
                        <a:pt x="1801842" y="35762"/>
                      </a:lnTo>
                      <a:lnTo>
                        <a:pt x="1774994" y="140178"/>
                      </a:lnTo>
                      <a:cubicBezTo>
                        <a:pt x="1582778" y="758173"/>
                        <a:pt x="1006335" y="1206882"/>
                        <a:pt x="325089" y="1206882"/>
                      </a:cubicBezTo>
                      <a:cubicBezTo>
                        <a:pt x="220282" y="1206882"/>
                        <a:pt x="117956" y="1196262"/>
                        <a:pt x="19127" y="1176038"/>
                      </a:cubicBezTo>
                      <a:lnTo>
                        <a:pt x="0" y="1171120"/>
                      </a:lnTo>
                      <a:lnTo>
                        <a:pt x="26848" y="1066704"/>
                      </a:lnTo>
                      <a:cubicBezTo>
                        <a:pt x="219065" y="448710"/>
                        <a:pt x="795508" y="0"/>
                        <a:pt x="147675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" name="任意多边形: 形状 31"/>
                <p:cNvSpPr/>
                <p:nvPr/>
              </p:nvSpPr>
              <p:spPr>
                <a:xfrm>
                  <a:off x="4611803" y="2820099"/>
                  <a:ext cx="1801841" cy="1206882"/>
                </a:xfrm>
                <a:custGeom>
                  <a:avLst/>
                  <a:gdLst>
                    <a:gd name="connsiteX0" fmla="*/ 325088 w 1801841"/>
                    <a:gd name="connsiteY0" fmla="*/ 0 h 1206882"/>
                    <a:gd name="connsiteX1" fmla="*/ 1774993 w 1801841"/>
                    <a:gd name="connsiteY1" fmla="*/ 1066704 h 1206882"/>
                    <a:gd name="connsiteX2" fmla="*/ 1801841 w 1801841"/>
                    <a:gd name="connsiteY2" fmla="*/ 1171121 h 1206882"/>
                    <a:gd name="connsiteX3" fmla="*/ 1782715 w 1801841"/>
                    <a:gd name="connsiteY3" fmla="*/ 1176038 h 1206882"/>
                    <a:gd name="connsiteX4" fmla="*/ 1476753 w 1801841"/>
                    <a:gd name="connsiteY4" fmla="*/ 1206882 h 1206882"/>
                    <a:gd name="connsiteX5" fmla="*/ 26848 w 1801841"/>
                    <a:gd name="connsiteY5" fmla="*/ 140178 h 1206882"/>
                    <a:gd name="connsiteX6" fmla="*/ 0 w 1801841"/>
                    <a:gd name="connsiteY6" fmla="*/ 35761 h 1206882"/>
                    <a:gd name="connsiteX7" fmla="*/ 19126 w 1801841"/>
                    <a:gd name="connsiteY7" fmla="*/ 30844 h 1206882"/>
                    <a:gd name="connsiteX8" fmla="*/ 325088 w 1801841"/>
                    <a:gd name="connsiteY8" fmla="*/ 0 h 1206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1841" h="1206882">
                      <a:moveTo>
                        <a:pt x="325088" y="0"/>
                      </a:moveTo>
                      <a:cubicBezTo>
                        <a:pt x="1006334" y="0"/>
                        <a:pt x="1582777" y="448710"/>
                        <a:pt x="1774993" y="1066704"/>
                      </a:cubicBezTo>
                      <a:lnTo>
                        <a:pt x="1801841" y="1171121"/>
                      </a:lnTo>
                      <a:lnTo>
                        <a:pt x="1782715" y="1176038"/>
                      </a:lnTo>
                      <a:cubicBezTo>
                        <a:pt x="1683886" y="1196262"/>
                        <a:pt x="1581560" y="1206882"/>
                        <a:pt x="1476753" y="1206882"/>
                      </a:cubicBezTo>
                      <a:cubicBezTo>
                        <a:pt x="795508" y="1206882"/>
                        <a:pt x="219064" y="758173"/>
                        <a:pt x="26848" y="140178"/>
                      </a:cubicBezTo>
                      <a:lnTo>
                        <a:pt x="0" y="35761"/>
                      </a:lnTo>
                      <a:lnTo>
                        <a:pt x="19126" y="30844"/>
                      </a:lnTo>
                      <a:cubicBezTo>
                        <a:pt x="117955" y="10620"/>
                        <a:pt x="220281" y="0"/>
                        <a:pt x="32508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0" name="任意多边形: 形状 39"/>
              <p:cNvSpPr/>
              <p:nvPr/>
            </p:nvSpPr>
            <p:spPr>
              <a:xfrm>
                <a:off x="5778355" y="3374436"/>
                <a:ext cx="635289" cy="660735"/>
              </a:xfrm>
              <a:custGeom>
                <a:avLst/>
                <a:gdLst>
                  <a:gd name="connsiteX0" fmla="*/ 318785 w 635289"/>
                  <a:gd name="connsiteY0" fmla="*/ 0 h 660735"/>
                  <a:gd name="connsiteX1" fmla="*/ 396602 w 635289"/>
                  <a:gd name="connsiteY1" fmla="*/ 93168 h 660735"/>
                  <a:gd name="connsiteX2" fmla="*/ 608441 w 635289"/>
                  <a:gd name="connsiteY2" fmla="*/ 520557 h 660735"/>
                  <a:gd name="connsiteX3" fmla="*/ 635289 w 635289"/>
                  <a:gd name="connsiteY3" fmla="*/ 624974 h 660735"/>
                  <a:gd name="connsiteX4" fmla="*/ 616163 w 635289"/>
                  <a:gd name="connsiteY4" fmla="*/ 629891 h 660735"/>
                  <a:gd name="connsiteX5" fmla="*/ 310201 w 635289"/>
                  <a:gd name="connsiteY5" fmla="*/ 660735 h 660735"/>
                  <a:gd name="connsiteX6" fmla="*/ 183764 w 635289"/>
                  <a:gd name="connsiteY6" fmla="*/ 655545 h 660735"/>
                  <a:gd name="connsiteX7" fmla="*/ 107338 w 635289"/>
                  <a:gd name="connsiteY7" fmla="*/ 646084 h 660735"/>
                  <a:gd name="connsiteX8" fmla="*/ 35554 w 635289"/>
                  <a:gd name="connsiteY8" fmla="*/ 635128 h 660735"/>
                  <a:gd name="connsiteX9" fmla="*/ 763 w 635289"/>
                  <a:gd name="connsiteY9" fmla="*/ 627899 h 660735"/>
                  <a:gd name="connsiteX10" fmla="*/ 0 w 635289"/>
                  <a:gd name="connsiteY10" fmla="*/ 627703 h 660735"/>
                  <a:gd name="connsiteX11" fmla="*/ 26848 w 635289"/>
                  <a:gd name="connsiteY11" fmla="*/ 523287 h 660735"/>
                  <a:gd name="connsiteX12" fmla="*/ 238687 w 635289"/>
                  <a:gd name="connsiteY12" fmla="*/ 95898 h 660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35289" h="660735">
                    <a:moveTo>
                      <a:pt x="318785" y="0"/>
                    </a:moveTo>
                    <a:lnTo>
                      <a:pt x="396602" y="93168"/>
                    </a:lnTo>
                    <a:cubicBezTo>
                      <a:pt x="488319" y="222140"/>
                      <a:pt x="560387" y="366059"/>
                      <a:pt x="608441" y="520557"/>
                    </a:cubicBezTo>
                    <a:lnTo>
                      <a:pt x="635289" y="624974"/>
                    </a:lnTo>
                    <a:lnTo>
                      <a:pt x="616163" y="629891"/>
                    </a:lnTo>
                    <a:cubicBezTo>
                      <a:pt x="517334" y="650115"/>
                      <a:pt x="415008" y="660735"/>
                      <a:pt x="310201" y="660735"/>
                    </a:cubicBezTo>
                    <a:cubicBezTo>
                      <a:pt x="267623" y="660735"/>
                      <a:pt x="225455" y="658982"/>
                      <a:pt x="183764" y="655545"/>
                    </a:cubicBezTo>
                    <a:lnTo>
                      <a:pt x="107338" y="646084"/>
                    </a:lnTo>
                    <a:lnTo>
                      <a:pt x="35554" y="635128"/>
                    </a:lnTo>
                    <a:lnTo>
                      <a:pt x="763" y="627899"/>
                    </a:lnTo>
                    <a:lnTo>
                      <a:pt x="0" y="627703"/>
                    </a:lnTo>
                    <a:lnTo>
                      <a:pt x="26848" y="523287"/>
                    </a:lnTo>
                    <a:cubicBezTo>
                      <a:pt x="74902" y="368789"/>
                      <a:pt x="146971" y="224870"/>
                      <a:pt x="238687" y="95898"/>
                    </a:cubicBezTo>
                    <a:close/>
                  </a:path>
                </a:pathLst>
              </a:custGeom>
              <a:solidFill>
                <a:srgbClr val="61C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3" name="椭圆 42"/>
            <p:cNvSpPr/>
            <p:nvPr/>
          </p:nvSpPr>
          <p:spPr>
            <a:xfrm>
              <a:off x="3309380" y="2708487"/>
              <a:ext cx="3269912" cy="3269912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00B0F0">
                      <a:alpha val="12000"/>
                    </a:srgbClr>
                  </a:gs>
                  <a:gs pos="54000">
                    <a:srgbClr val="00B0F0"/>
                  </a:gs>
                  <a:gs pos="100000">
                    <a:srgbClr val="00B0F0">
                      <a:alpha val="3900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5603658" y="2708487"/>
              <a:ext cx="3269912" cy="3269912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00B0F0">
                      <a:alpha val="12000"/>
                    </a:srgbClr>
                  </a:gs>
                  <a:gs pos="54000">
                    <a:srgbClr val="00B0F0"/>
                  </a:gs>
                  <a:gs pos="100000">
                    <a:srgbClr val="00B0F0">
                      <a:alpha val="3900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4461044" y="873802"/>
              <a:ext cx="3269912" cy="3269912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00B0F0">
                      <a:alpha val="12000"/>
                    </a:srgbClr>
                  </a:gs>
                  <a:gs pos="54000">
                    <a:srgbClr val="00B0F0"/>
                  </a:gs>
                  <a:gs pos="100000">
                    <a:srgbClr val="00B0F0">
                      <a:alpha val="3900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294517" y="457201"/>
            <a:ext cx="2932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zh-CN" altLang="en-US" sz="2400" b="1" kern="0">
                <a:solidFill>
                  <a:srgbClr val="61C8E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原因分析</a:t>
            </a:r>
            <a:endParaRPr lang="zh-CN" altLang="en-US" b="1" kern="100">
              <a:solidFill>
                <a:srgbClr val="61C8EF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4517" y="858715"/>
            <a:ext cx="12394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en-US" altLang="zh-CN" sz="1200" ker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cause analysis</a:t>
            </a:r>
            <a:endParaRPr lang="zh-CN" altLang="en-US" sz="1050" kern="100">
              <a:solidFill>
                <a:schemeClr val="bg1">
                  <a:lumMod val="50000"/>
                </a:schemeClr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43450" y="1996293"/>
            <a:ext cx="2705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外界环境分析</a:t>
            </a:r>
            <a:endParaRPr lang="zh-CN" altLang="en-US" kern="100">
              <a:solidFill>
                <a:schemeClr val="bg1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00506" y="4180292"/>
            <a:ext cx="2069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企业环境分析</a:t>
            </a:r>
            <a:endParaRPr lang="zh-CN" altLang="en-US" kern="100">
              <a:solidFill>
                <a:schemeClr val="bg1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462493" y="4180292"/>
            <a:ext cx="2179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自身原因分析</a:t>
            </a:r>
            <a:endParaRPr lang="zh-CN" altLang="en-US" kern="100">
              <a:solidFill>
                <a:schemeClr val="bg1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742163" y="1050001"/>
            <a:ext cx="2681506" cy="1189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kern="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行业内部普遍存在质量把关不严，同质化现象凸出，稻壳通过优胜劣汰的机制，使自身产品具备竞争活力；</a:t>
            </a:r>
            <a:endParaRPr lang="zh-CN" altLang="en-US" sz="1100" kern="100"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94517" y="4047243"/>
            <a:ext cx="2681507" cy="909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400" kern="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WPS</a:t>
            </a:r>
            <a:r>
              <a:rPr lang="zh-CN" altLang="en-US" sz="1400" kern="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软件管理层决定大力发展稻壳业务，给予稻壳政策扶持以及资金支持；</a:t>
            </a:r>
            <a:endParaRPr lang="zh-CN" altLang="en-US" sz="1100" kern="100"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082916" y="4047243"/>
            <a:ext cx="2681506" cy="1189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kern="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在占据了各种有利条件的基础上，稻壳抓住机遇，在纵深两个方向大力拓展自身业务。</a:t>
            </a:r>
            <a:endParaRPr lang="zh-CN" altLang="en-US" sz="1100" kern="100"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3227210" y="450850"/>
            <a:ext cx="8774290" cy="5956300"/>
          </a:xfrm>
          <a:prstGeom prst="rect">
            <a:avLst/>
          </a:prstGeom>
          <a:solidFill>
            <a:srgbClr val="61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1" cstate="screen"/>
          <a:srcRect l="884" b="3200"/>
          <a:stretch>
            <a:fillRect/>
          </a:stretch>
        </p:blipFill>
        <p:spPr>
          <a:xfrm>
            <a:off x="95698" y="1896121"/>
            <a:ext cx="6087992" cy="3559800"/>
          </a:xfrm>
          <a:prstGeom prst="rect">
            <a:avLst/>
          </a:prstGeom>
          <a:effectLst>
            <a:reflection blurRad="6350" stA="54000" endPos="17000" dir="5400000" sy="-100000" algn="bl" rotWithShape="0"/>
          </a:effectLst>
        </p:spPr>
      </p:pic>
      <p:sp>
        <p:nvSpPr>
          <p:cNvPr id="41" name="矩形 40"/>
          <p:cNvSpPr/>
          <p:nvPr/>
        </p:nvSpPr>
        <p:spPr>
          <a:xfrm>
            <a:off x="784860" y="2190614"/>
            <a:ext cx="4641159" cy="2927159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txBody>
          <a:bodyPr wrap="square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4517" y="457201"/>
            <a:ext cx="2932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zh-CN" altLang="en-US" sz="2400" b="1" kern="0">
                <a:solidFill>
                  <a:srgbClr val="61C8E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经验总结</a:t>
            </a:r>
            <a:endParaRPr lang="zh-CN" altLang="en-US" b="1" kern="100">
              <a:solidFill>
                <a:srgbClr val="61C8EF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4517" y="858715"/>
            <a:ext cx="19175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en-US" altLang="zh-CN" sz="1200" ker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summary of experience</a:t>
            </a:r>
            <a:endParaRPr lang="zh-CN" altLang="en-US" sz="1200" ker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538848" y="4654931"/>
            <a:ext cx="4878452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设计师后台的开发非常成功，相比老的设计师后台，新后台的数据更加直观，且更易于给设计师们提供参考。</a:t>
            </a:r>
            <a:endParaRPr lang="zh-CN" altLang="en-US" sz="1400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538848" y="1564425"/>
            <a:ext cx="4878452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大量引入设计师进驻平台，可以增加竞争活力，产出很多质量上乘的原创内容；</a:t>
            </a:r>
            <a:endParaRPr lang="zh-CN" altLang="en-US" sz="1400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538848" y="3109678"/>
            <a:ext cx="4878452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通过四次线下见面分享会的开展，使平台和设计师建立更多的联系，让设计师更有向心力；</a:t>
            </a:r>
            <a:endParaRPr lang="zh-CN" altLang="en-US" sz="1400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6602646" y="2649637"/>
            <a:ext cx="4755624" cy="0"/>
          </a:xfrm>
          <a:prstGeom prst="line">
            <a:avLst/>
          </a:prstGeom>
          <a:ln w="158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6602646" y="4194890"/>
            <a:ext cx="4755624" cy="0"/>
          </a:xfrm>
          <a:prstGeom prst="line">
            <a:avLst/>
          </a:prstGeom>
          <a:ln w="158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 flipV="1">
            <a:off x="4082955" y="1948974"/>
            <a:ext cx="4026090" cy="2960053"/>
          </a:xfrm>
          <a:prstGeom prst="triangle">
            <a:avLst/>
          </a:prstGeom>
          <a:noFill/>
          <a:ln w="130175" cap="rnd">
            <a:gradFill>
              <a:gsLst>
                <a:gs pos="0">
                  <a:srgbClr val="00B0F0">
                    <a:alpha val="20000"/>
                  </a:srgbClr>
                </a:gs>
                <a:gs pos="57000">
                  <a:srgbClr val="00B0F0">
                    <a:alpha val="47000"/>
                  </a:srgbClr>
                </a:gs>
                <a:gs pos="100000">
                  <a:srgbClr val="00B0F0">
                    <a:alpha val="11000"/>
                  </a:srgbClr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790123" y="3815022"/>
            <a:ext cx="6611754" cy="609716"/>
          </a:xfrm>
          <a:prstGeom prst="rect">
            <a:avLst/>
          </a:prstGeom>
          <a:gradFill>
            <a:gsLst>
              <a:gs pos="0">
                <a:srgbClr val="00B0F0">
                  <a:alpha val="0"/>
                </a:srgbClr>
              </a:gs>
              <a:gs pos="55900">
                <a:srgbClr val="00B0F0">
                  <a:alpha val="30000"/>
                </a:srgbClr>
              </a:gs>
              <a:gs pos="100000">
                <a:srgbClr val="00B0F0">
                  <a:alpha val="0"/>
                </a:srgbClr>
              </a:gs>
            </a:gsLst>
            <a:lin ang="0" scaled="0"/>
          </a:gradFill>
          <a:ln>
            <a:gradFill>
              <a:gsLst>
                <a:gs pos="0">
                  <a:srgbClr val="00B0F0">
                    <a:alpha val="0"/>
                  </a:srgbClr>
                </a:gs>
                <a:gs pos="54000">
                  <a:srgbClr val="00B0F0"/>
                </a:gs>
                <a:gs pos="100000">
                  <a:srgbClr val="00B0F0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189413" y="3858270"/>
            <a:ext cx="38131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存在问题分析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59547" y="2565924"/>
            <a:ext cx="16729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endParaRPr lang="en-US" altLang="zh-CN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94517" y="457201"/>
            <a:ext cx="2932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zh-CN" altLang="en-US" sz="2400" b="1" kern="0">
                <a:solidFill>
                  <a:srgbClr val="61C8E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工作存在问题</a:t>
            </a:r>
            <a:endParaRPr lang="zh-CN" altLang="en-US" b="1" kern="100">
              <a:solidFill>
                <a:srgbClr val="61C8EF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4517" y="858715"/>
            <a:ext cx="15744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en-US" altLang="zh-CN" sz="1200" ker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problem with work</a:t>
            </a:r>
            <a:endParaRPr lang="zh-CN" altLang="en-US" sz="1200" ker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1347509"/>
            <a:ext cx="12192000" cy="1745595"/>
          </a:xfrm>
          <a:prstGeom prst="rect">
            <a:avLst/>
          </a:prstGeom>
          <a:blipFill dpi="0" rotWithShape="0">
            <a:blip r:embed="rId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0" y="3093104"/>
            <a:ext cx="12192000" cy="1745595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0" y="4838699"/>
            <a:ext cx="12192000" cy="1745595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 flipH="1">
            <a:off x="3644900" y="1347509"/>
            <a:ext cx="8547100" cy="1745595"/>
          </a:xfrm>
          <a:prstGeom prst="rect">
            <a:avLst/>
          </a:prstGeom>
          <a:gradFill>
            <a:gsLst>
              <a:gs pos="21000">
                <a:srgbClr val="00B0F0"/>
              </a:gs>
              <a:gs pos="81000">
                <a:srgbClr val="00B0F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0" y="3093104"/>
            <a:ext cx="8547100" cy="1745595"/>
          </a:xfrm>
          <a:prstGeom prst="rect">
            <a:avLst/>
          </a:prstGeom>
          <a:gradFill>
            <a:gsLst>
              <a:gs pos="21000">
                <a:srgbClr val="00B0F0"/>
              </a:gs>
              <a:gs pos="81000">
                <a:srgbClr val="00B0F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 flipH="1">
            <a:off x="3644900" y="4838699"/>
            <a:ext cx="8547100" cy="1745595"/>
          </a:xfrm>
          <a:prstGeom prst="rect">
            <a:avLst/>
          </a:prstGeom>
          <a:gradFill>
            <a:gsLst>
              <a:gs pos="21000">
                <a:srgbClr val="00B0F0"/>
              </a:gs>
              <a:gs pos="81000">
                <a:srgbClr val="00B0F0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 flipH="1">
            <a:off x="7736717" y="1564357"/>
            <a:ext cx="2044701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r>
              <a:rPr lang="zh-CN" altLang="en-US" sz="20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设计师良莠不齐</a:t>
            </a:r>
            <a:endParaRPr lang="en-US" altLang="zh-CN" sz="2000">
              <a:solidFill>
                <a:schemeClr val="bg1"/>
              </a:solidFill>
              <a:latin typeface="Impact" panose="020B0806030902050204" pitchFamily="34" charset="0"/>
              <a:ea typeface="微软雅黑 Light" panose="020B0502040204020203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736717" y="2086906"/>
            <a:ext cx="4320000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团队快速扩充，造成设计师队伍素质良莠不齐，盗版他人作品的现象时有发生。</a:t>
            </a:r>
            <a:endParaRPr lang="zh-CN" altLang="en-US" sz="1400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 flipH="1">
            <a:off x="294517" y="3305145"/>
            <a:ext cx="2044700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algn="ctr">
              <a:defRPr sz="20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zh-CN" altLang="en-US"/>
              <a:t>内容质量下降</a:t>
            </a:r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94517" y="3807369"/>
            <a:ext cx="4320000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平台模板刷量的现象严重，导致原创内容质量有所下降。</a:t>
            </a:r>
            <a:endParaRPr lang="zh-CN" altLang="en-US" sz="1400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 flipH="1">
            <a:off x="7736717" y="5053882"/>
            <a:ext cx="2044701" cy="40011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algn="ctr">
              <a:defRPr sz="20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zh-CN" altLang="en-US"/>
              <a:t>盗版现象频发</a:t>
            </a:r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7736717" y="5601105"/>
            <a:ext cx="4320000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随着稻壳的知名度越来越大，平台模板被其他平台盗取售卖的现象屡屡发生。</a:t>
            </a:r>
            <a:endParaRPr lang="zh-CN" altLang="en-US" sz="1400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5955028" y="355600"/>
            <a:ext cx="6097272" cy="1917700"/>
          </a:xfrm>
          <a:prstGeom prst="rect">
            <a:avLst/>
          </a:prstGeom>
          <a:solidFill>
            <a:srgbClr val="61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955028" y="2470150"/>
            <a:ext cx="6097272" cy="1917700"/>
          </a:xfrm>
          <a:prstGeom prst="rect">
            <a:avLst/>
          </a:prstGeom>
          <a:solidFill>
            <a:srgbClr val="61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955028" y="4584700"/>
            <a:ext cx="6097272" cy="1917700"/>
          </a:xfrm>
          <a:prstGeom prst="rect">
            <a:avLst/>
          </a:prstGeom>
          <a:solidFill>
            <a:srgbClr val="61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6236974" y="688033"/>
            <a:ext cx="5497826" cy="453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审核把关不严</a:t>
            </a:r>
            <a:endParaRPr lang="zh-CN" altLang="en-US" sz="2000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4517" y="457201"/>
            <a:ext cx="2932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zh-CN" altLang="en-US" sz="2400" b="1" kern="0">
                <a:solidFill>
                  <a:srgbClr val="61C8E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问题原因分析</a:t>
            </a:r>
            <a:endParaRPr lang="zh-CN" altLang="en-US" b="1" kern="100">
              <a:solidFill>
                <a:srgbClr val="61C8EF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4517" y="858715"/>
            <a:ext cx="12394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en-US" altLang="zh-CN" sz="1200" ker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cause analysis</a:t>
            </a:r>
            <a:endParaRPr lang="zh-CN" altLang="en-US" sz="1200" ker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"/>
          <a:stretch>
            <a:fillRect/>
          </a:stretch>
        </p:blipFill>
        <p:spPr>
          <a:xfrm>
            <a:off x="-1" y="1770186"/>
            <a:ext cx="5955029" cy="422909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236974" y="2916774"/>
            <a:ext cx="5497826" cy="453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模板审核宽松</a:t>
            </a:r>
            <a:endParaRPr lang="zh-CN" altLang="en-US" sz="2000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236974" y="4980742"/>
            <a:ext cx="5497826" cy="453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盗版维权困难</a:t>
            </a:r>
            <a:endParaRPr lang="zh-CN" altLang="en-US" sz="2000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36974" y="1231223"/>
            <a:ext cx="5497826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在招募设计师时，对注册设计师的审核把关不严，导致一部分没有原创能力的设计师很容易就加入团队。</a:t>
            </a:r>
            <a:endParaRPr lang="zh-CN" altLang="en-US" sz="1400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236974" y="3459435"/>
            <a:ext cx="5497826" cy="345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对模板的审核较为宽松，对模板质量要求不高。</a:t>
            </a:r>
            <a:endParaRPr lang="zh-CN" altLang="en-US" sz="1400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236974" y="5526858"/>
            <a:ext cx="5497826" cy="345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盗版成本低，且在现有法律层面，维权显得耗时耗力，得不偿失。</a:t>
            </a:r>
            <a:endParaRPr lang="zh-CN" altLang="en-US" sz="1400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831611" y="1597019"/>
            <a:ext cx="5605955" cy="12038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831611" y="3302023"/>
            <a:ext cx="5605955" cy="12038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831611" y="5007026"/>
            <a:ext cx="5605955" cy="12038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585952" y="5395446"/>
            <a:ext cx="4628818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kern="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对文件进行加密。公司开发团队对平台上的产品进行加密处理，可在一定程度上减少盗版量。</a:t>
            </a:r>
            <a:endParaRPr lang="zh-CN" altLang="en-US" sz="1400" kern="1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4517" y="457201"/>
            <a:ext cx="2932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zh-CN" altLang="en-US" sz="2400" b="1" kern="0">
                <a:solidFill>
                  <a:srgbClr val="61C8E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制定相应对策</a:t>
            </a:r>
            <a:endParaRPr lang="zh-CN" altLang="en-US" b="1" kern="100">
              <a:solidFill>
                <a:srgbClr val="61C8EF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4517" y="858715"/>
            <a:ext cx="33602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en-US" altLang="zh-CN" sz="1200" ker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formulate corresponding countermeasures</a:t>
            </a:r>
            <a:endParaRPr lang="zh-CN" altLang="en-US" sz="1200" ker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4584" r="13497" b="13571"/>
          <a:stretch>
            <a:fillRect/>
          </a:stretch>
        </p:blipFill>
        <p:spPr>
          <a:xfrm>
            <a:off x="6586045" y="427997"/>
            <a:ext cx="5503174" cy="591964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94517" y="1537228"/>
            <a:ext cx="1203857" cy="1323439"/>
            <a:chOff x="294517" y="1537228"/>
            <a:chExt cx="1203857" cy="1323439"/>
          </a:xfrm>
        </p:grpSpPr>
        <p:sp>
          <p:nvSpPr>
            <p:cNvPr id="8" name="椭圆 7"/>
            <p:cNvSpPr/>
            <p:nvPr/>
          </p:nvSpPr>
          <p:spPr>
            <a:xfrm>
              <a:off x="294517" y="1597019"/>
              <a:ext cx="1203857" cy="1203857"/>
            </a:xfrm>
            <a:prstGeom prst="ellipse">
              <a:avLst/>
            </a:prstGeom>
            <a:solidFill>
              <a:srgbClr val="61C8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382096" y="1537228"/>
              <a:ext cx="102869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8000" kern="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1.</a:t>
              </a:r>
              <a:endParaRPr lang="zh-CN" altLang="en-US" sz="80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94517" y="3237444"/>
            <a:ext cx="1203857" cy="1323439"/>
            <a:chOff x="294517" y="1537228"/>
            <a:chExt cx="1203857" cy="1323439"/>
          </a:xfrm>
        </p:grpSpPr>
        <p:sp>
          <p:nvSpPr>
            <p:cNvPr id="10" name="椭圆 9"/>
            <p:cNvSpPr/>
            <p:nvPr/>
          </p:nvSpPr>
          <p:spPr>
            <a:xfrm>
              <a:off x="294517" y="1597019"/>
              <a:ext cx="1203857" cy="1203857"/>
            </a:xfrm>
            <a:prstGeom prst="ellipse">
              <a:avLst/>
            </a:prstGeom>
            <a:solidFill>
              <a:srgbClr val="61C8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82096" y="1537228"/>
              <a:ext cx="102869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8000" kern="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2.</a:t>
              </a:r>
              <a:endParaRPr lang="zh-CN" altLang="en-US" sz="80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94517" y="4937660"/>
            <a:ext cx="1203857" cy="1323439"/>
            <a:chOff x="294517" y="1537228"/>
            <a:chExt cx="1203857" cy="1323439"/>
          </a:xfrm>
        </p:grpSpPr>
        <p:sp>
          <p:nvSpPr>
            <p:cNvPr id="13" name="椭圆 12"/>
            <p:cNvSpPr/>
            <p:nvPr/>
          </p:nvSpPr>
          <p:spPr>
            <a:xfrm>
              <a:off x="294517" y="1597019"/>
              <a:ext cx="1203857" cy="1203857"/>
            </a:xfrm>
            <a:prstGeom prst="ellipse">
              <a:avLst/>
            </a:prstGeom>
            <a:solidFill>
              <a:srgbClr val="61C8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382096" y="1537228"/>
              <a:ext cx="102869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8000" kern="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3.</a:t>
              </a:r>
              <a:endParaRPr lang="zh-CN" altLang="en-US" sz="80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585952" y="1645270"/>
            <a:ext cx="4585028" cy="417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kern="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提高审核门槛</a:t>
            </a:r>
            <a:endParaRPr lang="zh-CN" altLang="en-US" kern="1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585952" y="3348039"/>
            <a:ext cx="4628818" cy="417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kern="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严格模板审核</a:t>
            </a:r>
            <a:endParaRPr lang="zh-CN" altLang="en-US" kern="1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585952" y="2026784"/>
            <a:ext cx="4585028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kern="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招募设计师时应提高审核门槛，重点招募有原创能力的设计师加入。</a:t>
            </a:r>
            <a:endParaRPr lang="zh-CN" altLang="en-US" sz="1400" kern="1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585952" y="3711115"/>
            <a:ext cx="4672608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kern="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增加模板审核人员，加强对模板质量的把关力度，对质量较低的内容坚决淘汰。</a:t>
            </a:r>
            <a:endParaRPr lang="zh-CN" altLang="en-US" sz="1400" kern="1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585952" y="5050808"/>
            <a:ext cx="4606923" cy="417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kern="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文件加密</a:t>
            </a:r>
            <a:endParaRPr lang="zh-CN" altLang="en-US" kern="1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4683760" y="1662196"/>
            <a:ext cx="7164672" cy="663993"/>
          </a:xfrm>
          <a:prstGeom prst="rect">
            <a:avLst/>
          </a:prstGeom>
          <a:gradFill>
            <a:gsLst>
              <a:gs pos="0">
                <a:srgbClr val="00B0F0">
                  <a:alpha val="0"/>
                </a:srgbClr>
              </a:gs>
              <a:gs pos="55900">
                <a:srgbClr val="00B0F0">
                  <a:alpha val="30000"/>
                </a:srgbClr>
              </a:gs>
              <a:gs pos="100000">
                <a:srgbClr val="00B0F0">
                  <a:alpha val="0"/>
                </a:srgbClr>
              </a:gs>
            </a:gsLst>
            <a:lin ang="2400000" scaled="0"/>
          </a:gradFill>
          <a:ln>
            <a:gradFill>
              <a:gsLst>
                <a:gs pos="0">
                  <a:srgbClr val="00B0F0">
                    <a:alpha val="0"/>
                  </a:srgbClr>
                </a:gs>
                <a:gs pos="54000">
                  <a:srgbClr val="00B0F0"/>
                </a:gs>
                <a:gs pos="100000">
                  <a:srgbClr val="00B0F0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41680" y="330200"/>
            <a:ext cx="4439920" cy="6197600"/>
            <a:chOff x="741680" y="330200"/>
            <a:chExt cx="4439920" cy="6197600"/>
          </a:xfrm>
        </p:grpSpPr>
        <p:sp>
          <p:nvSpPr>
            <p:cNvPr id="4" name="矩形 3"/>
            <p:cNvSpPr/>
            <p:nvPr/>
          </p:nvSpPr>
          <p:spPr>
            <a:xfrm>
              <a:off x="741680" y="330200"/>
              <a:ext cx="4439920" cy="619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5227" y="477520"/>
              <a:ext cx="4172827" cy="5902960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6494979" y="2614578"/>
            <a:ext cx="5199179" cy="203009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571500" marR="0" lvl="0" indent="-5715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配套</a:t>
            </a:r>
            <a:r>
              <a:rPr lang="en-US" altLang="zh-CN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文档</a:t>
            </a:r>
            <a:endParaRPr lang="en-US" altLang="zh-CN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marR="0" lvl="0" indent="-5715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年终总结写作技巧</a:t>
            </a:r>
            <a:endParaRPr lang="en-US" altLang="zh-CN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marR="0" lvl="0" indent="-5715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年终工作总结范文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94979" y="1659538"/>
            <a:ext cx="5199179" cy="64516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购买本</a:t>
            </a:r>
            <a:r>
              <a:rPr lang="en-US" altLang="zh-CN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模板可获赠：</a:t>
            </a:r>
            <a:endParaRPr lang="zh-CN" altLang="en-US" sz="3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95614" y="5176803"/>
            <a:ext cx="5199179" cy="52197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全方位助力，2019只加薪不加班</a:t>
            </a:r>
            <a:endParaRPr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 flipV="1">
            <a:off x="4082955" y="1948974"/>
            <a:ext cx="4026090" cy="2960053"/>
          </a:xfrm>
          <a:prstGeom prst="triangle">
            <a:avLst/>
          </a:prstGeom>
          <a:noFill/>
          <a:ln w="130175" cap="rnd">
            <a:gradFill>
              <a:gsLst>
                <a:gs pos="0">
                  <a:srgbClr val="00B0F0">
                    <a:alpha val="20000"/>
                  </a:srgbClr>
                </a:gs>
                <a:gs pos="57000">
                  <a:srgbClr val="00B0F0">
                    <a:alpha val="47000"/>
                  </a:srgbClr>
                </a:gs>
                <a:gs pos="100000">
                  <a:srgbClr val="00B0F0">
                    <a:alpha val="11000"/>
                  </a:srgbClr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790123" y="3815022"/>
            <a:ext cx="6611754" cy="609716"/>
          </a:xfrm>
          <a:prstGeom prst="rect">
            <a:avLst/>
          </a:prstGeom>
          <a:gradFill>
            <a:gsLst>
              <a:gs pos="0">
                <a:srgbClr val="00B0F0">
                  <a:alpha val="0"/>
                </a:srgbClr>
              </a:gs>
              <a:gs pos="55900">
                <a:srgbClr val="00B0F0">
                  <a:alpha val="30000"/>
                </a:srgbClr>
              </a:gs>
              <a:gs pos="100000">
                <a:srgbClr val="00B0F0">
                  <a:alpha val="0"/>
                </a:srgbClr>
              </a:gs>
            </a:gsLst>
            <a:lin ang="0" scaled="0"/>
          </a:gradFill>
          <a:ln>
            <a:gradFill>
              <a:gsLst>
                <a:gs pos="0">
                  <a:srgbClr val="00B0F0">
                    <a:alpha val="0"/>
                  </a:srgbClr>
                </a:gs>
                <a:gs pos="54000">
                  <a:srgbClr val="00B0F0"/>
                </a:gs>
                <a:gs pos="100000">
                  <a:srgbClr val="00B0F0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189413" y="3858270"/>
            <a:ext cx="38131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59547" y="2565924"/>
            <a:ext cx="16729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endParaRPr lang="en-US" altLang="zh-CN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椭圆 35"/>
          <p:cNvSpPr/>
          <p:nvPr/>
        </p:nvSpPr>
        <p:spPr>
          <a:xfrm>
            <a:off x="4255551" y="1866485"/>
            <a:ext cx="3680899" cy="3680899"/>
          </a:xfrm>
          <a:prstGeom prst="ellipse">
            <a:avLst/>
          </a:prstGeom>
          <a:solidFill>
            <a:srgbClr val="61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94517" y="457201"/>
            <a:ext cx="2932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zh-CN" altLang="en-US" sz="2400" b="1" kern="0">
                <a:solidFill>
                  <a:srgbClr val="61C8E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工作思路</a:t>
            </a:r>
            <a:endParaRPr lang="zh-CN" altLang="en-US" b="1" kern="100">
              <a:solidFill>
                <a:srgbClr val="61C8EF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4517" y="858715"/>
            <a:ext cx="10118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en-US" altLang="zh-CN" sz="1200" ker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work ideas</a:t>
            </a:r>
            <a:endParaRPr lang="zh-CN" altLang="en-US" sz="1200" ker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大厦"/>
          <p:cNvSpPr/>
          <p:nvPr/>
        </p:nvSpPr>
        <p:spPr bwMode="auto">
          <a:xfrm>
            <a:off x="5065454" y="2472495"/>
            <a:ext cx="2061093" cy="2517580"/>
          </a:xfrm>
          <a:custGeom>
            <a:avLst/>
            <a:gdLst>
              <a:gd name="connsiteX0" fmla="*/ 466402 w 496740"/>
              <a:gd name="connsiteY0" fmla="*/ 343588 h 606761"/>
              <a:gd name="connsiteX1" fmla="*/ 486140 w 496740"/>
              <a:gd name="connsiteY1" fmla="*/ 343588 h 606761"/>
              <a:gd name="connsiteX2" fmla="*/ 486140 w 496740"/>
              <a:gd name="connsiteY2" fmla="*/ 606761 h 606761"/>
              <a:gd name="connsiteX3" fmla="*/ 466402 w 496740"/>
              <a:gd name="connsiteY3" fmla="*/ 606761 h 606761"/>
              <a:gd name="connsiteX4" fmla="*/ 344845 w 496740"/>
              <a:gd name="connsiteY4" fmla="*/ 303380 h 606761"/>
              <a:gd name="connsiteX5" fmla="*/ 344845 w 496740"/>
              <a:gd name="connsiteY5" fmla="*/ 323859 h 606761"/>
              <a:gd name="connsiteX6" fmla="*/ 385097 w 496740"/>
              <a:gd name="connsiteY6" fmla="*/ 323859 h 606761"/>
              <a:gd name="connsiteX7" fmla="*/ 385097 w 496740"/>
              <a:gd name="connsiteY7" fmla="*/ 303380 h 606761"/>
              <a:gd name="connsiteX8" fmla="*/ 81267 w 496740"/>
              <a:gd name="connsiteY8" fmla="*/ 293511 h 606761"/>
              <a:gd name="connsiteX9" fmla="*/ 101787 w 496740"/>
              <a:gd name="connsiteY9" fmla="*/ 293511 h 606761"/>
              <a:gd name="connsiteX10" fmla="*/ 101787 w 496740"/>
              <a:gd name="connsiteY10" fmla="*/ 354201 h 606761"/>
              <a:gd name="connsiteX11" fmla="*/ 142065 w 496740"/>
              <a:gd name="connsiteY11" fmla="*/ 354201 h 606761"/>
              <a:gd name="connsiteX12" fmla="*/ 142065 w 496740"/>
              <a:gd name="connsiteY12" fmla="*/ 373925 h 606761"/>
              <a:gd name="connsiteX13" fmla="*/ 91147 w 496740"/>
              <a:gd name="connsiteY13" fmla="*/ 373925 h 606761"/>
              <a:gd name="connsiteX14" fmla="*/ 81267 w 496740"/>
              <a:gd name="connsiteY14" fmla="*/ 364063 h 606761"/>
              <a:gd name="connsiteX15" fmla="*/ 364591 w 496740"/>
              <a:gd name="connsiteY15" fmla="*/ 20478 h 606761"/>
              <a:gd name="connsiteX16" fmla="*/ 253707 w 496740"/>
              <a:gd name="connsiteY16" fmla="*/ 131212 h 606761"/>
              <a:gd name="connsiteX17" fmla="*/ 318263 w 496740"/>
              <a:gd name="connsiteY17" fmla="*/ 232845 h 606761"/>
              <a:gd name="connsiteX18" fmla="*/ 324339 w 496740"/>
              <a:gd name="connsiteY18" fmla="*/ 241946 h 606761"/>
              <a:gd name="connsiteX19" fmla="*/ 324339 w 496740"/>
              <a:gd name="connsiteY19" fmla="*/ 282902 h 606761"/>
              <a:gd name="connsiteX20" fmla="*/ 334212 w 496740"/>
              <a:gd name="connsiteY20" fmla="*/ 282902 h 606761"/>
              <a:gd name="connsiteX21" fmla="*/ 354718 w 496740"/>
              <a:gd name="connsiteY21" fmla="*/ 282902 h 606761"/>
              <a:gd name="connsiteX22" fmla="*/ 354718 w 496740"/>
              <a:gd name="connsiteY22" fmla="*/ 111492 h 606761"/>
              <a:gd name="connsiteX23" fmla="*/ 334212 w 496740"/>
              <a:gd name="connsiteY23" fmla="*/ 111492 h 606761"/>
              <a:gd name="connsiteX24" fmla="*/ 334212 w 496740"/>
              <a:gd name="connsiteY24" fmla="*/ 91014 h 606761"/>
              <a:gd name="connsiteX25" fmla="*/ 394970 w 496740"/>
              <a:gd name="connsiteY25" fmla="*/ 91014 h 606761"/>
              <a:gd name="connsiteX26" fmla="*/ 394970 w 496740"/>
              <a:gd name="connsiteY26" fmla="*/ 111492 h 606761"/>
              <a:gd name="connsiteX27" fmla="*/ 375224 w 496740"/>
              <a:gd name="connsiteY27" fmla="*/ 111492 h 606761"/>
              <a:gd name="connsiteX28" fmla="*/ 375224 w 496740"/>
              <a:gd name="connsiteY28" fmla="*/ 282902 h 606761"/>
              <a:gd name="connsiteX29" fmla="*/ 394970 w 496740"/>
              <a:gd name="connsiteY29" fmla="*/ 282902 h 606761"/>
              <a:gd name="connsiteX30" fmla="*/ 405603 w 496740"/>
              <a:gd name="connsiteY30" fmla="*/ 282902 h 606761"/>
              <a:gd name="connsiteX31" fmla="*/ 405603 w 496740"/>
              <a:gd name="connsiteY31" fmla="*/ 241946 h 606761"/>
              <a:gd name="connsiteX32" fmla="*/ 411679 w 496740"/>
              <a:gd name="connsiteY32" fmla="*/ 232845 h 606761"/>
              <a:gd name="connsiteX33" fmla="*/ 476234 w 496740"/>
              <a:gd name="connsiteY33" fmla="*/ 131212 h 606761"/>
              <a:gd name="connsiteX34" fmla="*/ 364591 w 496740"/>
              <a:gd name="connsiteY34" fmla="*/ 20478 h 606761"/>
              <a:gd name="connsiteX35" fmla="*/ 364591 w 496740"/>
              <a:gd name="connsiteY35" fmla="*/ 0 h 606761"/>
              <a:gd name="connsiteX36" fmla="*/ 496740 w 496740"/>
              <a:gd name="connsiteY36" fmla="*/ 131212 h 606761"/>
              <a:gd name="connsiteX37" fmla="*/ 425349 w 496740"/>
              <a:gd name="connsiteY37" fmla="*/ 248014 h 606761"/>
              <a:gd name="connsiteX38" fmla="*/ 425349 w 496740"/>
              <a:gd name="connsiteY38" fmla="*/ 293521 h 606761"/>
              <a:gd name="connsiteX39" fmla="*/ 415476 w 496740"/>
              <a:gd name="connsiteY39" fmla="*/ 303380 h 606761"/>
              <a:gd name="connsiteX40" fmla="*/ 405603 w 496740"/>
              <a:gd name="connsiteY40" fmla="*/ 303380 h 606761"/>
              <a:gd name="connsiteX41" fmla="*/ 405603 w 496740"/>
              <a:gd name="connsiteY41" fmla="*/ 333719 h 606761"/>
              <a:gd name="connsiteX42" fmla="*/ 394970 w 496740"/>
              <a:gd name="connsiteY42" fmla="*/ 343578 h 606761"/>
              <a:gd name="connsiteX43" fmla="*/ 375224 w 496740"/>
              <a:gd name="connsiteY43" fmla="*/ 343578 h 606761"/>
              <a:gd name="connsiteX44" fmla="*/ 375224 w 496740"/>
              <a:gd name="connsiteY44" fmla="*/ 373916 h 606761"/>
              <a:gd name="connsiteX45" fmla="*/ 391932 w 496740"/>
              <a:gd name="connsiteY45" fmla="*/ 410322 h 606761"/>
              <a:gd name="connsiteX46" fmla="*/ 415476 w 496740"/>
              <a:gd name="connsiteY46" fmla="*/ 460380 h 606761"/>
              <a:gd name="connsiteX47" fmla="*/ 391932 w 496740"/>
              <a:gd name="connsiteY47" fmla="*/ 510438 h 606761"/>
              <a:gd name="connsiteX48" fmla="*/ 375224 w 496740"/>
              <a:gd name="connsiteY48" fmla="*/ 546085 h 606761"/>
              <a:gd name="connsiteX49" fmla="*/ 375224 w 496740"/>
              <a:gd name="connsiteY49" fmla="*/ 606761 h 606761"/>
              <a:gd name="connsiteX50" fmla="*/ 354718 w 496740"/>
              <a:gd name="connsiteY50" fmla="*/ 606761 h 606761"/>
              <a:gd name="connsiteX51" fmla="*/ 354718 w 496740"/>
              <a:gd name="connsiteY51" fmla="*/ 546085 h 606761"/>
              <a:gd name="connsiteX52" fmla="*/ 378262 w 496740"/>
              <a:gd name="connsiteY52" fmla="*/ 496786 h 606761"/>
              <a:gd name="connsiteX53" fmla="*/ 394970 w 496740"/>
              <a:gd name="connsiteY53" fmla="*/ 460380 h 606761"/>
              <a:gd name="connsiteX54" fmla="*/ 378262 w 496740"/>
              <a:gd name="connsiteY54" fmla="*/ 423974 h 606761"/>
              <a:gd name="connsiteX55" fmla="*/ 354718 w 496740"/>
              <a:gd name="connsiteY55" fmla="*/ 373916 h 606761"/>
              <a:gd name="connsiteX56" fmla="*/ 354718 w 496740"/>
              <a:gd name="connsiteY56" fmla="*/ 343578 h 606761"/>
              <a:gd name="connsiteX57" fmla="*/ 334212 w 496740"/>
              <a:gd name="connsiteY57" fmla="*/ 343578 h 606761"/>
              <a:gd name="connsiteX58" fmla="*/ 324339 w 496740"/>
              <a:gd name="connsiteY58" fmla="*/ 333719 h 606761"/>
              <a:gd name="connsiteX59" fmla="*/ 324339 w 496740"/>
              <a:gd name="connsiteY59" fmla="*/ 303380 h 606761"/>
              <a:gd name="connsiteX60" fmla="*/ 314465 w 496740"/>
              <a:gd name="connsiteY60" fmla="*/ 303380 h 606761"/>
              <a:gd name="connsiteX61" fmla="*/ 303833 w 496740"/>
              <a:gd name="connsiteY61" fmla="*/ 293521 h 606761"/>
              <a:gd name="connsiteX62" fmla="*/ 303833 w 496740"/>
              <a:gd name="connsiteY62" fmla="*/ 248014 h 606761"/>
              <a:gd name="connsiteX63" fmla="*/ 233201 w 496740"/>
              <a:gd name="connsiteY63" fmla="*/ 131212 h 606761"/>
              <a:gd name="connsiteX64" fmla="*/ 364591 w 496740"/>
              <a:gd name="connsiteY64" fmla="*/ 0 h 606761"/>
              <a:gd name="connsiteX65" fmla="*/ 243106 w 496740"/>
              <a:gd name="connsiteY65" fmla="*/ 0 h 606761"/>
              <a:gd name="connsiteX66" fmla="*/ 243106 w 496740"/>
              <a:gd name="connsiteY66" fmla="*/ 20478 h 606761"/>
              <a:gd name="connsiteX67" fmla="*/ 20512 w 496740"/>
              <a:gd name="connsiteY67" fmla="*/ 243463 h 606761"/>
              <a:gd name="connsiteX68" fmla="*/ 20512 w 496740"/>
              <a:gd name="connsiteY68" fmla="*/ 464931 h 606761"/>
              <a:gd name="connsiteX69" fmla="*/ 233230 w 496740"/>
              <a:gd name="connsiteY69" fmla="*/ 464931 h 606761"/>
              <a:gd name="connsiteX70" fmla="*/ 284130 w 496740"/>
              <a:gd name="connsiteY70" fmla="*/ 464931 h 606761"/>
              <a:gd name="connsiteX71" fmla="*/ 284130 w 496740"/>
              <a:gd name="connsiteY71" fmla="*/ 485409 h 606761"/>
              <a:gd name="connsiteX72" fmla="*/ 243106 w 496740"/>
              <a:gd name="connsiteY72" fmla="*/ 485409 h 606761"/>
              <a:gd name="connsiteX73" fmla="*/ 243106 w 496740"/>
              <a:gd name="connsiteY73" fmla="*/ 606761 h 606761"/>
              <a:gd name="connsiteX74" fmla="*/ 223354 w 496740"/>
              <a:gd name="connsiteY74" fmla="*/ 606761 h 606761"/>
              <a:gd name="connsiteX75" fmla="*/ 223354 w 496740"/>
              <a:gd name="connsiteY75" fmla="*/ 485409 h 606761"/>
              <a:gd name="connsiteX76" fmla="*/ 10636 w 496740"/>
              <a:gd name="connsiteY76" fmla="*/ 485409 h 606761"/>
              <a:gd name="connsiteX77" fmla="*/ 0 w 496740"/>
              <a:gd name="connsiteY77" fmla="*/ 475549 h 606761"/>
              <a:gd name="connsiteX78" fmla="*/ 0 w 496740"/>
              <a:gd name="connsiteY78" fmla="*/ 243463 h 606761"/>
              <a:gd name="connsiteX79" fmla="*/ 243106 w 496740"/>
              <a:gd name="connsiteY79" fmla="*/ 0 h 60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496740" h="606761">
                <a:moveTo>
                  <a:pt x="466402" y="343588"/>
                </a:moveTo>
                <a:lnTo>
                  <a:pt x="486140" y="343588"/>
                </a:lnTo>
                <a:lnTo>
                  <a:pt x="486140" y="606761"/>
                </a:lnTo>
                <a:lnTo>
                  <a:pt x="466402" y="606761"/>
                </a:lnTo>
                <a:close/>
                <a:moveTo>
                  <a:pt x="344845" y="303380"/>
                </a:moveTo>
                <a:lnTo>
                  <a:pt x="344845" y="323859"/>
                </a:lnTo>
                <a:lnTo>
                  <a:pt x="385097" y="323859"/>
                </a:lnTo>
                <a:lnTo>
                  <a:pt x="385097" y="303380"/>
                </a:lnTo>
                <a:close/>
                <a:moveTo>
                  <a:pt x="81267" y="293511"/>
                </a:moveTo>
                <a:lnTo>
                  <a:pt x="101787" y="293511"/>
                </a:lnTo>
                <a:lnTo>
                  <a:pt x="101787" y="354201"/>
                </a:lnTo>
                <a:lnTo>
                  <a:pt x="142065" y="354201"/>
                </a:lnTo>
                <a:lnTo>
                  <a:pt x="142065" y="373925"/>
                </a:lnTo>
                <a:lnTo>
                  <a:pt x="91147" y="373925"/>
                </a:lnTo>
                <a:cubicBezTo>
                  <a:pt x="85067" y="373925"/>
                  <a:pt x="81267" y="370132"/>
                  <a:pt x="81267" y="364063"/>
                </a:cubicBezTo>
                <a:close/>
                <a:moveTo>
                  <a:pt x="364591" y="20478"/>
                </a:moveTo>
                <a:cubicBezTo>
                  <a:pt x="303073" y="20478"/>
                  <a:pt x="253707" y="69778"/>
                  <a:pt x="253707" y="131212"/>
                </a:cubicBezTo>
                <a:cubicBezTo>
                  <a:pt x="253707" y="175202"/>
                  <a:pt x="278770" y="214642"/>
                  <a:pt x="318263" y="232845"/>
                </a:cubicBezTo>
                <a:cubicBezTo>
                  <a:pt x="322060" y="234361"/>
                  <a:pt x="324339" y="237395"/>
                  <a:pt x="324339" y="241946"/>
                </a:cubicBezTo>
                <a:lnTo>
                  <a:pt x="324339" y="282902"/>
                </a:lnTo>
                <a:lnTo>
                  <a:pt x="334212" y="282902"/>
                </a:lnTo>
                <a:lnTo>
                  <a:pt x="354718" y="282902"/>
                </a:lnTo>
                <a:lnTo>
                  <a:pt x="354718" y="111492"/>
                </a:lnTo>
                <a:lnTo>
                  <a:pt x="334212" y="111492"/>
                </a:lnTo>
                <a:lnTo>
                  <a:pt x="334212" y="91014"/>
                </a:lnTo>
                <a:lnTo>
                  <a:pt x="394970" y="91014"/>
                </a:lnTo>
                <a:lnTo>
                  <a:pt x="394970" y="111492"/>
                </a:lnTo>
                <a:lnTo>
                  <a:pt x="375224" y="111492"/>
                </a:lnTo>
                <a:lnTo>
                  <a:pt x="375224" y="282902"/>
                </a:lnTo>
                <a:lnTo>
                  <a:pt x="394970" y="282902"/>
                </a:lnTo>
                <a:lnTo>
                  <a:pt x="405603" y="282902"/>
                </a:lnTo>
                <a:lnTo>
                  <a:pt x="405603" y="241946"/>
                </a:lnTo>
                <a:cubicBezTo>
                  <a:pt x="405603" y="237395"/>
                  <a:pt x="407122" y="234361"/>
                  <a:pt x="411679" y="232845"/>
                </a:cubicBezTo>
                <a:cubicBezTo>
                  <a:pt x="451172" y="214642"/>
                  <a:pt x="476234" y="175202"/>
                  <a:pt x="476234" y="131212"/>
                </a:cubicBezTo>
                <a:cubicBezTo>
                  <a:pt x="476234" y="69778"/>
                  <a:pt x="426868" y="20478"/>
                  <a:pt x="364591" y="20478"/>
                </a:cubicBezTo>
                <a:close/>
                <a:moveTo>
                  <a:pt x="364591" y="0"/>
                </a:moveTo>
                <a:cubicBezTo>
                  <a:pt x="437501" y="0"/>
                  <a:pt x="496740" y="58401"/>
                  <a:pt x="496740" y="131212"/>
                </a:cubicBezTo>
                <a:cubicBezTo>
                  <a:pt x="496740" y="179753"/>
                  <a:pt x="469399" y="225260"/>
                  <a:pt x="425349" y="248014"/>
                </a:cubicBezTo>
                <a:lnTo>
                  <a:pt x="425349" y="293521"/>
                </a:lnTo>
                <a:cubicBezTo>
                  <a:pt x="425349" y="299588"/>
                  <a:pt x="421552" y="303380"/>
                  <a:pt x="415476" y="303380"/>
                </a:cubicBezTo>
                <a:lnTo>
                  <a:pt x="405603" y="303380"/>
                </a:lnTo>
                <a:lnTo>
                  <a:pt x="405603" y="333719"/>
                </a:lnTo>
                <a:cubicBezTo>
                  <a:pt x="405603" y="339786"/>
                  <a:pt x="401046" y="343578"/>
                  <a:pt x="394970" y="343578"/>
                </a:cubicBezTo>
                <a:lnTo>
                  <a:pt x="375224" y="343578"/>
                </a:lnTo>
                <a:lnTo>
                  <a:pt x="375224" y="373916"/>
                </a:lnTo>
                <a:cubicBezTo>
                  <a:pt x="375224" y="392119"/>
                  <a:pt x="382818" y="399704"/>
                  <a:pt x="391932" y="410322"/>
                </a:cubicBezTo>
                <a:cubicBezTo>
                  <a:pt x="403324" y="421699"/>
                  <a:pt x="415476" y="434593"/>
                  <a:pt x="415476" y="460380"/>
                </a:cubicBezTo>
                <a:cubicBezTo>
                  <a:pt x="415476" y="486167"/>
                  <a:pt x="403324" y="499819"/>
                  <a:pt x="391932" y="510438"/>
                </a:cubicBezTo>
                <a:cubicBezTo>
                  <a:pt x="382059" y="521056"/>
                  <a:pt x="375224" y="528640"/>
                  <a:pt x="375224" y="546085"/>
                </a:cubicBezTo>
                <a:lnTo>
                  <a:pt x="375224" y="606761"/>
                </a:lnTo>
                <a:lnTo>
                  <a:pt x="354718" y="606761"/>
                </a:lnTo>
                <a:lnTo>
                  <a:pt x="354718" y="546085"/>
                </a:lnTo>
                <a:cubicBezTo>
                  <a:pt x="354718" y="521056"/>
                  <a:pt x="366869" y="507404"/>
                  <a:pt x="378262" y="496786"/>
                </a:cubicBezTo>
                <a:cubicBezTo>
                  <a:pt x="388135" y="486167"/>
                  <a:pt x="394970" y="477066"/>
                  <a:pt x="394970" y="460380"/>
                </a:cubicBezTo>
                <a:cubicBezTo>
                  <a:pt x="394970" y="442177"/>
                  <a:pt x="387375" y="434593"/>
                  <a:pt x="378262" y="423974"/>
                </a:cubicBezTo>
                <a:cubicBezTo>
                  <a:pt x="366869" y="412597"/>
                  <a:pt x="354718" y="399704"/>
                  <a:pt x="354718" y="373916"/>
                </a:cubicBezTo>
                <a:lnTo>
                  <a:pt x="354718" y="343578"/>
                </a:lnTo>
                <a:lnTo>
                  <a:pt x="334212" y="343578"/>
                </a:lnTo>
                <a:cubicBezTo>
                  <a:pt x="328136" y="343578"/>
                  <a:pt x="324339" y="339786"/>
                  <a:pt x="324339" y="333719"/>
                </a:cubicBezTo>
                <a:lnTo>
                  <a:pt x="324339" y="303380"/>
                </a:lnTo>
                <a:lnTo>
                  <a:pt x="314465" y="303380"/>
                </a:lnTo>
                <a:cubicBezTo>
                  <a:pt x="308390" y="303380"/>
                  <a:pt x="303833" y="299588"/>
                  <a:pt x="303833" y="293521"/>
                </a:cubicBezTo>
                <a:lnTo>
                  <a:pt x="303833" y="248014"/>
                </a:lnTo>
                <a:cubicBezTo>
                  <a:pt x="260542" y="225260"/>
                  <a:pt x="233201" y="179753"/>
                  <a:pt x="233201" y="131212"/>
                </a:cubicBezTo>
                <a:cubicBezTo>
                  <a:pt x="233201" y="58401"/>
                  <a:pt x="291681" y="0"/>
                  <a:pt x="364591" y="0"/>
                </a:cubicBezTo>
                <a:close/>
                <a:moveTo>
                  <a:pt x="243106" y="0"/>
                </a:moveTo>
                <a:lnTo>
                  <a:pt x="243106" y="20478"/>
                </a:lnTo>
                <a:cubicBezTo>
                  <a:pt x="123073" y="20478"/>
                  <a:pt x="20512" y="122111"/>
                  <a:pt x="20512" y="243463"/>
                </a:cubicBezTo>
                <a:lnTo>
                  <a:pt x="20512" y="464931"/>
                </a:lnTo>
                <a:lnTo>
                  <a:pt x="233230" y="464931"/>
                </a:lnTo>
                <a:lnTo>
                  <a:pt x="284130" y="464931"/>
                </a:lnTo>
                <a:lnTo>
                  <a:pt x="284130" y="485409"/>
                </a:lnTo>
                <a:lnTo>
                  <a:pt x="243106" y="485409"/>
                </a:lnTo>
                <a:lnTo>
                  <a:pt x="243106" y="606761"/>
                </a:lnTo>
                <a:lnTo>
                  <a:pt x="223354" y="606761"/>
                </a:lnTo>
                <a:lnTo>
                  <a:pt x="223354" y="485409"/>
                </a:lnTo>
                <a:lnTo>
                  <a:pt x="10636" y="485409"/>
                </a:lnTo>
                <a:cubicBezTo>
                  <a:pt x="4558" y="485409"/>
                  <a:pt x="0" y="481617"/>
                  <a:pt x="0" y="475549"/>
                </a:cubicBezTo>
                <a:lnTo>
                  <a:pt x="0" y="243463"/>
                </a:lnTo>
                <a:cubicBezTo>
                  <a:pt x="0" y="111492"/>
                  <a:pt x="111677" y="0"/>
                  <a:pt x="2431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 rot="5400000">
            <a:off x="4083050" y="1693985"/>
            <a:ext cx="4025900" cy="4025900"/>
          </a:xfrm>
          <a:prstGeom prst="ellipse">
            <a:avLst/>
          </a:prstGeom>
          <a:noFill/>
          <a:ln>
            <a:gradFill>
              <a:gsLst>
                <a:gs pos="0">
                  <a:srgbClr val="00B0F0">
                    <a:alpha val="12000"/>
                  </a:srgbClr>
                </a:gs>
                <a:gs pos="54000">
                  <a:srgbClr val="00B0F0"/>
                </a:gs>
                <a:gs pos="100000">
                  <a:srgbClr val="00B0F0">
                    <a:alpha val="3900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4047490" y="2472495"/>
            <a:ext cx="617855" cy="617855"/>
          </a:xfrm>
          <a:prstGeom prst="ellipse">
            <a:avLst/>
          </a:prstGeom>
          <a:solidFill>
            <a:srgbClr val="61C8E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7518400" y="4318108"/>
            <a:ext cx="617855" cy="617855"/>
          </a:xfrm>
          <a:prstGeom prst="ellipse">
            <a:avLst/>
          </a:prstGeom>
          <a:solidFill>
            <a:srgbClr val="61C8E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518400" y="2472495"/>
            <a:ext cx="617855" cy="617855"/>
          </a:xfrm>
          <a:prstGeom prst="ellipse">
            <a:avLst/>
          </a:prstGeom>
          <a:solidFill>
            <a:srgbClr val="61C8E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047490" y="4318108"/>
            <a:ext cx="617855" cy="617855"/>
          </a:xfrm>
          <a:prstGeom prst="ellipse">
            <a:avLst/>
          </a:prstGeom>
          <a:solidFill>
            <a:srgbClr val="61C8E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22"/>
          <p:cNvSpPr txBox="1"/>
          <p:nvPr/>
        </p:nvSpPr>
        <p:spPr>
          <a:xfrm flipH="1">
            <a:off x="8225790" y="2582540"/>
            <a:ext cx="3395345" cy="34509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400" kern="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加强平台推广运营工作</a:t>
            </a:r>
            <a:endParaRPr lang="zh-CN" altLang="en-US"/>
          </a:p>
        </p:txBody>
      </p:sp>
      <p:sp>
        <p:nvSpPr>
          <p:cNvPr id="20" name="文本框 22"/>
          <p:cNvSpPr txBox="1"/>
          <p:nvPr/>
        </p:nvSpPr>
        <p:spPr>
          <a:xfrm flipH="1">
            <a:off x="8225790" y="4454488"/>
            <a:ext cx="3395345" cy="34509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400" kern="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更好保障设计师权益。</a:t>
            </a:r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 flipH="1">
            <a:off x="517525" y="4454488"/>
            <a:ext cx="3395345" cy="34509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400" kern="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zh-CN" altLang="en-US"/>
              <a:t>保持同行业领先的地位</a:t>
            </a:r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 flipH="1">
            <a:off x="649605" y="2582540"/>
            <a:ext cx="3395345" cy="34509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400" kern="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zh-CN" altLang="en-US"/>
              <a:t>重点关注公司营收，将销售额放在首位</a:t>
            </a:r>
            <a:endParaRPr lang="zh-CN" altLang="en-US"/>
          </a:p>
        </p:txBody>
      </p:sp>
      <p:sp>
        <p:nvSpPr>
          <p:cNvPr id="28" name="锁"/>
          <p:cNvSpPr/>
          <p:nvPr/>
        </p:nvSpPr>
        <p:spPr>
          <a:xfrm>
            <a:off x="7670800" y="4473048"/>
            <a:ext cx="307975" cy="307975"/>
          </a:xfrm>
          <a:custGeom>
            <a:avLst/>
            <a:gdLst>
              <a:gd name="connsiteX0" fmla="*/ 1594270 w 6020639"/>
              <a:gd name="connsiteY0" fmla="*/ 0 h 5899621"/>
              <a:gd name="connsiteX1" fmla="*/ 3180309 w 6020639"/>
              <a:gd name="connsiteY1" fmla="*/ 1431265 h 5899621"/>
              <a:gd name="connsiteX2" fmla="*/ 3187901 w 6020639"/>
              <a:gd name="connsiteY2" fmla="*/ 1581620 h 5899621"/>
              <a:gd name="connsiteX3" fmla="*/ 3188539 w 6020639"/>
              <a:gd name="connsiteY3" fmla="*/ 1581620 h 5899621"/>
              <a:gd name="connsiteX4" fmla="*/ 3188539 w 6020639"/>
              <a:gd name="connsiteY4" fmla="*/ 1594250 h 5899621"/>
              <a:gd name="connsiteX5" fmla="*/ 3188540 w 6020639"/>
              <a:gd name="connsiteY5" fmla="*/ 1594270 h 5899621"/>
              <a:gd name="connsiteX6" fmla="*/ 3188539 w 6020639"/>
              <a:gd name="connsiteY6" fmla="*/ 1594270 h 5899621"/>
              <a:gd name="connsiteX7" fmla="*/ 3188539 w 6020639"/>
              <a:gd name="connsiteY7" fmla="*/ 2800821 h 5899621"/>
              <a:gd name="connsiteX8" fmla="*/ 5779057 w 6020639"/>
              <a:gd name="connsiteY8" fmla="*/ 2800821 h 5899621"/>
              <a:gd name="connsiteX9" fmla="*/ 6020639 w 6020639"/>
              <a:gd name="connsiteY9" fmla="*/ 3042403 h 5899621"/>
              <a:gd name="connsiteX10" fmla="*/ 6020639 w 6020639"/>
              <a:gd name="connsiteY10" fmla="*/ 5658039 h 5899621"/>
              <a:gd name="connsiteX11" fmla="*/ 5779057 w 6020639"/>
              <a:gd name="connsiteY11" fmla="*/ 5899621 h 5899621"/>
              <a:gd name="connsiteX12" fmla="*/ 2033121 w 6020639"/>
              <a:gd name="connsiteY12" fmla="*/ 5899621 h 5899621"/>
              <a:gd name="connsiteX13" fmla="*/ 1791539 w 6020639"/>
              <a:gd name="connsiteY13" fmla="*/ 5658039 h 5899621"/>
              <a:gd name="connsiteX14" fmla="*/ 1791539 w 6020639"/>
              <a:gd name="connsiteY14" fmla="*/ 3042403 h 5899621"/>
              <a:gd name="connsiteX15" fmla="*/ 2033121 w 6020639"/>
              <a:gd name="connsiteY15" fmla="*/ 2800821 h 5899621"/>
              <a:gd name="connsiteX16" fmla="*/ 2390775 w 6020639"/>
              <a:gd name="connsiteY16" fmla="*/ 2800821 h 5899621"/>
              <a:gd name="connsiteX17" fmla="*/ 2390775 w 6020639"/>
              <a:gd name="connsiteY17" fmla="*/ 1581814 h 5899621"/>
              <a:gd name="connsiteX18" fmla="*/ 2387289 w 6020639"/>
              <a:gd name="connsiteY18" fmla="*/ 1512768 h 5899621"/>
              <a:gd name="connsiteX19" fmla="*/ 1594269 w 6020639"/>
              <a:gd name="connsiteY19" fmla="*/ 797135 h 5899621"/>
              <a:gd name="connsiteX20" fmla="*/ 801250 w 6020639"/>
              <a:gd name="connsiteY20" fmla="*/ 1512768 h 5899621"/>
              <a:gd name="connsiteX21" fmla="*/ 797764 w 6020639"/>
              <a:gd name="connsiteY21" fmla="*/ 1581793 h 5899621"/>
              <a:gd name="connsiteX22" fmla="*/ 797764 w 6020639"/>
              <a:gd name="connsiteY22" fmla="*/ 2465904 h 5899621"/>
              <a:gd name="connsiteX23" fmla="*/ 329587 w 6020639"/>
              <a:gd name="connsiteY23" fmla="*/ 2465904 h 5899621"/>
              <a:gd name="connsiteX24" fmla="*/ 797764 w 6020639"/>
              <a:gd name="connsiteY24" fmla="*/ 3008564 h 5899621"/>
              <a:gd name="connsiteX25" fmla="*/ 797764 w 6020639"/>
              <a:gd name="connsiteY25" fmla="*/ 3159595 h 5899621"/>
              <a:gd name="connsiteX26" fmla="*/ 0 w 6020639"/>
              <a:gd name="connsiteY26" fmla="*/ 3159595 h 5899621"/>
              <a:gd name="connsiteX27" fmla="*/ 0 w 6020639"/>
              <a:gd name="connsiteY27" fmla="*/ 1594270 h 5899621"/>
              <a:gd name="connsiteX28" fmla="*/ 0 w 6020639"/>
              <a:gd name="connsiteY28" fmla="*/ 1581620 h 5899621"/>
              <a:gd name="connsiteX29" fmla="*/ 639 w 6020639"/>
              <a:gd name="connsiteY29" fmla="*/ 1581620 h 5899621"/>
              <a:gd name="connsiteX30" fmla="*/ 8231 w 6020639"/>
              <a:gd name="connsiteY30" fmla="*/ 1431265 h 5899621"/>
              <a:gd name="connsiteX31" fmla="*/ 1594270 w 6020639"/>
              <a:gd name="connsiteY31" fmla="*/ 0 h 589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20639" h="5899621">
                <a:moveTo>
                  <a:pt x="1594270" y="0"/>
                </a:moveTo>
                <a:cubicBezTo>
                  <a:pt x="2419731" y="0"/>
                  <a:pt x="3098667" y="627345"/>
                  <a:pt x="3180309" y="1431265"/>
                </a:cubicBezTo>
                <a:lnTo>
                  <a:pt x="3187901" y="1581620"/>
                </a:lnTo>
                <a:lnTo>
                  <a:pt x="3188539" y="1581620"/>
                </a:lnTo>
                <a:lnTo>
                  <a:pt x="3188539" y="1594250"/>
                </a:lnTo>
                <a:lnTo>
                  <a:pt x="3188540" y="1594270"/>
                </a:lnTo>
                <a:lnTo>
                  <a:pt x="3188539" y="1594270"/>
                </a:lnTo>
                <a:lnTo>
                  <a:pt x="3188539" y="2800821"/>
                </a:lnTo>
                <a:lnTo>
                  <a:pt x="5779057" y="2800821"/>
                </a:lnTo>
                <a:cubicBezTo>
                  <a:pt x="5912479" y="2800821"/>
                  <a:pt x="6020639" y="2908981"/>
                  <a:pt x="6020639" y="3042403"/>
                </a:cubicBezTo>
                <a:lnTo>
                  <a:pt x="6020639" y="5658039"/>
                </a:lnTo>
                <a:cubicBezTo>
                  <a:pt x="6020639" y="5791461"/>
                  <a:pt x="5912479" y="5899621"/>
                  <a:pt x="5779057" y="5899621"/>
                </a:cubicBezTo>
                <a:lnTo>
                  <a:pt x="2033121" y="5899621"/>
                </a:lnTo>
                <a:cubicBezTo>
                  <a:pt x="1899699" y="5899621"/>
                  <a:pt x="1791539" y="5791461"/>
                  <a:pt x="1791539" y="5658039"/>
                </a:cubicBezTo>
                <a:lnTo>
                  <a:pt x="1791539" y="3042403"/>
                </a:lnTo>
                <a:cubicBezTo>
                  <a:pt x="1791539" y="2908981"/>
                  <a:pt x="1899699" y="2800821"/>
                  <a:pt x="2033121" y="2800821"/>
                </a:cubicBezTo>
                <a:lnTo>
                  <a:pt x="2390775" y="2800821"/>
                </a:lnTo>
                <a:lnTo>
                  <a:pt x="2390775" y="1581814"/>
                </a:lnTo>
                <a:lnTo>
                  <a:pt x="2387289" y="1512768"/>
                </a:lnTo>
                <a:cubicBezTo>
                  <a:pt x="2346468" y="1110807"/>
                  <a:pt x="2007000" y="797135"/>
                  <a:pt x="1594269" y="797135"/>
                </a:cubicBezTo>
                <a:cubicBezTo>
                  <a:pt x="1181539" y="797135"/>
                  <a:pt x="842071" y="1110807"/>
                  <a:pt x="801250" y="1512768"/>
                </a:cubicBezTo>
                <a:lnTo>
                  <a:pt x="797764" y="1581793"/>
                </a:lnTo>
                <a:lnTo>
                  <a:pt x="797764" y="2465904"/>
                </a:lnTo>
                <a:lnTo>
                  <a:pt x="329587" y="2465904"/>
                </a:lnTo>
                <a:lnTo>
                  <a:pt x="797764" y="3008564"/>
                </a:lnTo>
                <a:lnTo>
                  <a:pt x="797764" y="3159595"/>
                </a:lnTo>
                <a:lnTo>
                  <a:pt x="0" y="3159595"/>
                </a:lnTo>
                <a:lnTo>
                  <a:pt x="0" y="1594270"/>
                </a:lnTo>
                <a:lnTo>
                  <a:pt x="0" y="1581620"/>
                </a:lnTo>
                <a:lnTo>
                  <a:pt x="639" y="1581620"/>
                </a:lnTo>
                <a:lnTo>
                  <a:pt x="8231" y="1431265"/>
                </a:lnTo>
                <a:cubicBezTo>
                  <a:pt x="89874" y="627345"/>
                  <a:pt x="768810" y="0"/>
                  <a:pt x="159427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tIns="828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29" name="放大镜"/>
          <p:cNvSpPr/>
          <p:nvPr/>
        </p:nvSpPr>
        <p:spPr>
          <a:xfrm>
            <a:off x="4178935" y="2584255"/>
            <a:ext cx="317500" cy="394335"/>
          </a:xfrm>
          <a:custGeom>
            <a:avLst/>
            <a:gdLst/>
            <a:ahLst/>
            <a:cxnLst/>
            <a:rect l="l" t="t" r="r" b="b"/>
            <a:pathLst>
              <a:path w="3132350" h="3959240">
                <a:moveTo>
                  <a:pt x="1005872" y="679617"/>
                </a:moveTo>
                <a:lnTo>
                  <a:pt x="1142879" y="679617"/>
                </a:lnTo>
                <a:lnTo>
                  <a:pt x="1142879" y="1011617"/>
                </a:lnTo>
                <a:lnTo>
                  <a:pt x="1474879" y="1011617"/>
                </a:lnTo>
                <a:lnTo>
                  <a:pt x="1474879" y="1148624"/>
                </a:lnTo>
                <a:lnTo>
                  <a:pt x="1142879" y="1148624"/>
                </a:lnTo>
                <a:lnTo>
                  <a:pt x="1142879" y="1480624"/>
                </a:lnTo>
                <a:lnTo>
                  <a:pt x="1005872" y="1480624"/>
                </a:lnTo>
                <a:lnTo>
                  <a:pt x="1005872" y="1148624"/>
                </a:lnTo>
                <a:lnTo>
                  <a:pt x="673872" y="1148624"/>
                </a:lnTo>
                <a:lnTo>
                  <a:pt x="673872" y="1011617"/>
                </a:lnTo>
                <a:lnTo>
                  <a:pt x="1005872" y="1011617"/>
                </a:lnTo>
                <a:close/>
                <a:moveTo>
                  <a:pt x="1080120" y="151325"/>
                </a:moveTo>
                <a:cubicBezTo>
                  <a:pt x="567161" y="151325"/>
                  <a:pt x="151325" y="567161"/>
                  <a:pt x="151325" y="1080120"/>
                </a:cubicBezTo>
                <a:cubicBezTo>
                  <a:pt x="151325" y="1593079"/>
                  <a:pt x="567161" y="2008915"/>
                  <a:pt x="1080120" y="2008915"/>
                </a:cubicBezTo>
                <a:cubicBezTo>
                  <a:pt x="1593079" y="2008915"/>
                  <a:pt x="2008915" y="1593079"/>
                  <a:pt x="2008915" y="1080120"/>
                </a:cubicBezTo>
                <a:cubicBezTo>
                  <a:pt x="2008915" y="567161"/>
                  <a:pt x="1593079" y="151325"/>
                  <a:pt x="1080120" y="151325"/>
                </a:cubicBezTo>
                <a:close/>
                <a:moveTo>
                  <a:pt x="1080120" y="0"/>
                </a:moveTo>
                <a:cubicBezTo>
                  <a:pt x="1676654" y="0"/>
                  <a:pt x="2160240" y="483586"/>
                  <a:pt x="2160240" y="1080120"/>
                </a:cubicBezTo>
                <a:cubicBezTo>
                  <a:pt x="2160240" y="1427165"/>
                  <a:pt x="1996568" y="1735982"/>
                  <a:pt x="1741553" y="1932755"/>
                </a:cubicBezTo>
                <a:lnTo>
                  <a:pt x="1967917" y="2284217"/>
                </a:lnTo>
                <a:lnTo>
                  <a:pt x="2037145" y="2234618"/>
                </a:lnTo>
                <a:cubicBezTo>
                  <a:pt x="2913254" y="2995439"/>
                  <a:pt x="3181132" y="3578954"/>
                  <a:pt x="3125302" y="3789029"/>
                </a:cubicBezTo>
                <a:cubicBezTo>
                  <a:pt x="3106500" y="3931371"/>
                  <a:pt x="2976322" y="3969409"/>
                  <a:pt x="2895645" y="3957062"/>
                </a:cubicBezTo>
                <a:cubicBezTo>
                  <a:pt x="2363446" y="3830214"/>
                  <a:pt x="1961795" y="2830323"/>
                  <a:pt x="1784689" y="2415489"/>
                </a:cubicBezTo>
                <a:lnTo>
                  <a:pt x="1850702" y="2368194"/>
                </a:lnTo>
                <a:lnTo>
                  <a:pt x="1622163" y="2013355"/>
                </a:lnTo>
                <a:cubicBezTo>
                  <a:pt x="1463260" y="2107083"/>
                  <a:pt x="1277898" y="2160240"/>
                  <a:pt x="1080120" y="2160240"/>
                </a:cubicBezTo>
                <a:cubicBezTo>
                  <a:pt x="483586" y="2160240"/>
                  <a:pt x="0" y="1676654"/>
                  <a:pt x="0" y="1080120"/>
                </a:cubicBezTo>
                <a:cubicBezTo>
                  <a:pt x="0" y="483586"/>
                  <a:pt x="483586" y="0"/>
                  <a:pt x="108012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喇叭"/>
          <p:cNvSpPr/>
          <p:nvPr/>
        </p:nvSpPr>
        <p:spPr bwMode="auto">
          <a:xfrm>
            <a:off x="4178935" y="4482255"/>
            <a:ext cx="354330" cy="289560"/>
          </a:xfrm>
          <a:custGeom>
            <a:avLst/>
            <a:gdLst>
              <a:gd name="T0" fmla="*/ 1694040 w 3284"/>
              <a:gd name="T1" fmla="*/ 1294550 h 2360"/>
              <a:gd name="T2" fmla="*/ 1583845 w 3284"/>
              <a:gd name="T3" fmla="*/ 1201847 h 2360"/>
              <a:gd name="T4" fmla="*/ 1583845 w 3284"/>
              <a:gd name="T5" fmla="*/ 92154 h 2360"/>
              <a:gd name="T6" fmla="*/ 1694040 w 3284"/>
              <a:gd name="T7" fmla="*/ 0 h 2360"/>
              <a:gd name="T8" fmla="*/ 1800397 w 3284"/>
              <a:gd name="T9" fmla="*/ 92154 h 2360"/>
              <a:gd name="T10" fmla="*/ 1800397 w 3284"/>
              <a:gd name="T11" fmla="*/ 1201847 h 2360"/>
              <a:gd name="T12" fmla="*/ 1694040 w 3284"/>
              <a:gd name="T13" fmla="*/ 1294550 h 2360"/>
              <a:gd name="T14" fmla="*/ 1232428 w 3284"/>
              <a:gd name="T15" fmla="*/ 1171129 h 2360"/>
              <a:gd name="T16" fmla="*/ 1109075 w 3284"/>
              <a:gd name="T17" fmla="*/ 1294550 h 2360"/>
              <a:gd name="T18" fmla="*/ 554812 w 3284"/>
              <a:gd name="T19" fmla="*/ 1294550 h 2360"/>
              <a:gd name="T20" fmla="*/ 431459 w 3284"/>
              <a:gd name="T21" fmla="*/ 1171129 h 2360"/>
              <a:gd name="T22" fmla="*/ 431459 w 3284"/>
              <a:gd name="T23" fmla="*/ 927029 h 2360"/>
              <a:gd name="T24" fmla="*/ 180917 w 3284"/>
              <a:gd name="T25" fmla="*/ 872176 h 2360"/>
              <a:gd name="T26" fmla="*/ 180917 w 3284"/>
              <a:gd name="T27" fmla="*/ 426763 h 2360"/>
              <a:gd name="T28" fmla="*/ 1547113 w 3284"/>
              <a:gd name="T29" fmla="*/ 127809 h 2360"/>
              <a:gd name="T30" fmla="*/ 1547113 w 3284"/>
              <a:gd name="T31" fmla="*/ 1174420 h 2360"/>
              <a:gd name="T32" fmla="*/ 1232428 w 3284"/>
              <a:gd name="T33" fmla="*/ 1105304 h 2360"/>
              <a:gd name="T34" fmla="*/ 1232428 w 3284"/>
              <a:gd name="T35" fmla="*/ 1171129 h 2360"/>
              <a:gd name="T36" fmla="*/ 1152386 w 3284"/>
              <a:gd name="T37" fmla="*/ 1091591 h 2360"/>
              <a:gd name="T38" fmla="*/ 506567 w 3284"/>
              <a:gd name="T39" fmla="*/ 940743 h 2360"/>
              <a:gd name="T40" fmla="*/ 506567 w 3284"/>
              <a:gd name="T41" fmla="*/ 1161804 h 2360"/>
              <a:gd name="T42" fmla="*/ 581675 w 3284"/>
              <a:gd name="T43" fmla="*/ 1223789 h 2360"/>
              <a:gd name="T44" fmla="*/ 1090984 w 3284"/>
              <a:gd name="T45" fmla="*/ 1223789 h 2360"/>
              <a:gd name="T46" fmla="*/ 1152386 w 3284"/>
              <a:gd name="T47" fmla="*/ 1161804 h 2360"/>
              <a:gd name="T48" fmla="*/ 1152386 w 3284"/>
              <a:gd name="T49" fmla="*/ 1091591 h 2360"/>
              <a:gd name="T50" fmla="*/ 61402 w 3284"/>
              <a:gd name="T51" fmla="*/ 924287 h 2360"/>
              <a:gd name="T52" fmla="*/ 0 w 3284"/>
              <a:gd name="T53" fmla="*/ 862850 h 2360"/>
              <a:gd name="T54" fmla="*/ 0 w 3284"/>
              <a:gd name="T55" fmla="*/ 431151 h 2360"/>
              <a:gd name="T56" fmla="*/ 61402 w 3284"/>
              <a:gd name="T57" fmla="*/ 369715 h 2360"/>
              <a:gd name="T58" fmla="*/ 141444 w 3284"/>
              <a:gd name="T59" fmla="*/ 431151 h 2360"/>
              <a:gd name="T60" fmla="*/ 141444 w 3284"/>
              <a:gd name="T61" fmla="*/ 862850 h 2360"/>
              <a:gd name="T62" fmla="*/ 61402 w 3284"/>
              <a:gd name="T63" fmla="*/ 924287 h 236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284" h="2360">
                <a:moveTo>
                  <a:pt x="3090" y="2360"/>
                </a:moveTo>
                <a:cubicBezTo>
                  <a:pt x="2997" y="2360"/>
                  <a:pt x="2889" y="2284"/>
                  <a:pt x="2889" y="2191"/>
                </a:cubicBezTo>
                <a:cubicBezTo>
                  <a:pt x="2889" y="168"/>
                  <a:pt x="2889" y="168"/>
                  <a:pt x="2889" y="168"/>
                </a:cubicBezTo>
                <a:cubicBezTo>
                  <a:pt x="2889" y="75"/>
                  <a:pt x="2997" y="0"/>
                  <a:pt x="3090" y="0"/>
                </a:cubicBezTo>
                <a:cubicBezTo>
                  <a:pt x="3183" y="0"/>
                  <a:pt x="3284" y="75"/>
                  <a:pt x="3284" y="168"/>
                </a:cubicBezTo>
                <a:cubicBezTo>
                  <a:pt x="3284" y="2191"/>
                  <a:pt x="3284" y="2191"/>
                  <a:pt x="3284" y="2191"/>
                </a:cubicBezTo>
                <a:cubicBezTo>
                  <a:pt x="3284" y="2284"/>
                  <a:pt x="3183" y="2360"/>
                  <a:pt x="3090" y="2360"/>
                </a:cubicBezTo>
                <a:close/>
                <a:moveTo>
                  <a:pt x="2248" y="2135"/>
                </a:moveTo>
                <a:cubicBezTo>
                  <a:pt x="2248" y="2259"/>
                  <a:pt x="2147" y="2360"/>
                  <a:pt x="2023" y="2360"/>
                </a:cubicBezTo>
                <a:cubicBezTo>
                  <a:pt x="1012" y="2360"/>
                  <a:pt x="1012" y="2360"/>
                  <a:pt x="1012" y="2360"/>
                </a:cubicBezTo>
                <a:cubicBezTo>
                  <a:pt x="887" y="2360"/>
                  <a:pt x="787" y="2259"/>
                  <a:pt x="787" y="2135"/>
                </a:cubicBezTo>
                <a:cubicBezTo>
                  <a:pt x="787" y="1690"/>
                  <a:pt x="787" y="1690"/>
                  <a:pt x="787" y="1690"/>
                </a:cubicBezTo>
                <a:cubicBezTo>
                  <a:pt x="330" y="1590"/>
                  <a:pt x="330" y="1590"/>
                  <a:pt x="330" y="1590"/>
                </a:cubicBezTo>
                <a:cubicBezTo>
                  <a:pt x="330" y="778"/>
                  <a:pt x="330" y="778"/>
                  <a:pt x="330" y="778"/>
                </a:cubicBezTo>
                <a:cubicBezTo>
                  <a:pt x="2822" y="233"/>
                  <a:pt x="2822" y="233"/>
                  <a:pt x="2822" y="233"/>
                </a:cubicBezTo>
                <a:cubicBezTo>
                  <a:pt x="2822" y="2141"/>
                  <a:pt x="2822" y="2141"/>
                  <a:pt x="2822" y="2141"/>
                </a:cubicBezTo>
                <a:cubicBezTo>
                  <a:pt x="2248" y="2015"/>
                  <a:pt x="2248" y="2015"/>
                  <a:pt x="2248" y="2015"/>
                </a:cubicBezTo>
                <a:lnTo>
                  <a:pt x="2248" y="2135"/>
                </a:lnTo>
                <a:close/>
                <a:moveTo>
                  <a:pt x="2102" y="1990"/>
                </a:moveTo>
                <a:cubicBezTo>
                  <a:pt x="924" y="1715"/>
                  <a:pt x="924" y="1715"/>
                  <a:pt x="924" y="1715"/>
                </a:cubicBezTo>
                <a:cubicBezTo>
                  <a:pt x="924" y="2118"/>
                  <a:pt x="924" y="2118"/>
                  <a:pt x="924" y="2118"/>
                </a:cubicBezTo>
                <a:cubicBezTo>
                  <a:pt x="924" y="2181"/>
                  <a:pt x="999" y="2231"/>
                  <a:pt x="1061" y="2231"/>
                </a:cubicBezTo>
                <a:cubicBezTo>
                  <a:pt x="1990" y="2231"/>
                  <a:pt x="1990" y="2231"/>
                  <a:pt x="1990" y="2231"/>
                </a:cubicBezTo>
                <a:cubicBezTo>
                  <a:pt x="2052" y="2231"/>
                  <a:pt x="2102" y="2181"/>
                  <a:pt x="2102" y="2118"/>
                </a:cubicBezTo>
                <a:lnTo>
                  <a:pt x="2102" y="1990"/>
                </a:lnTo>
                <a:close/>
                <a:moveTo>
                  <a:pt x="112" y="1685"/>
                </a:moveTo>
                <a:cubicBezTo>
                  <a:pt x="51" y="1685"/>
                  <a:pt x="0" y="1635"/>
                  <a:pt x="0" y="1573"/>
                </a:cubicBezTo>
                <a:cubicBezTo>
                  <a:pt x="0" y="786"/>
                  <a:pt x="0" y="786"/>
                  <a:pt x="0" y="786"/>
                </a:cubicBezTo>
                <a:cubicBezTo>
                  <a:pt x="0" y="724"/>
                  <a:pt x="51" y="674"/>
                  <a:pt x="112" y="674"/>
                </a:cubicBezTo>
                <a:cubicBezTo>
                  <a:pt x="175" y="674"/>
                  <a:pt x="258" y="724"/>
                  <a:pt x="258" y="786"/>
                </a:cubicBezTo>
                <a:cubicBezTo>
                  <a:pt x="258" y="1573"/>
                  <a:pt x="258" y="1573"/>
                  <a:pt x="258" y="1573"/>
                </a:cubicBezTo>
                <a:cubicBezTo>
                  <a:pt x="258" y="1635"/>
                  <a:pt x="175" y="1685"/>
                  <a:pt x="112" y="16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扳手"/>
          <p:cNvSpPr/>
          <p:nvPr/>
        </p:nvSpPr>
        <p:spPr bwMode="auto">
          <a:xfrm>
            <a:off x="7670800" y="2624895"/>
            <a:ext cx="313055" cy="313055"/>
          </a:xfrm>
          <a:custGeom>
            <a:avLst/>
            <a:gdLst>
              <a:gd name="T0" fmla="*/ 1166395 w 3845"/>
              <a:gd name="T1" fmla="*/ 911373 h 3810"/>
              <a:gd name="T2" fmla="*/ 1340582 w 3845"/>
              <a:gd name="T3" fmla="*/ 945561 h 3810"/>
              <a:gd name="T4" fmla="*/ 1800397 w 3845"/>
              <a:gd name="T5" fmla="*/ 485660 h 3810"/>
              <a:gd name="T6" fmla="*/ 1793842 w 3845"/>
              <a:gd name="T7" fmla="*/ 407917 h 3810"/>
              <a:gd name="T8" fmla="*/ 1467476 w 3845"/>
              <a:gd name="T9" fmla="*/ 757292 h 3810"/>
              <a:gd name="T10" fmla="*/ 1159371 w 3845"/>
              <a:gd name="T11" fmla="*/ 701561 h 3810"/>
              <a:gd name="T12" fmla="*/ 1053548 w 3845"/>
              <a:gd name="T13" fmla="*/ 406512 h 3810"/>
              <a:gd name="T14" fmla="*/ 1405199 w 3845"/>
              <a:gd name="T15" fmla="*/ 30442 h 3810"/>
              <a:gd name="T16" fmla="*/ 1340582 w 3845"/>
              <a:gd name="T17" fmla="*/ 25290 h 3810"/>
              <a:gd name="T18" fmla="*/ 880766 w 3845"/>
              <a:gd name="T19" fmla="*/ 485660 h 3810"/>
              <a:gd name="T20" fmla="*/ 919162 w 3845"/>
              <a:gd name="T21" fmla="*/ 669246 h 3810"/>
              <a:gd name="T22" fmla="*/ 480418 w 3845"/>
              <a:gd name="T23" fmla="*/ 1205485 h 3810"/>
              <a:gd name="T24" fmla="*/ 398475 w 3845"/>
              <a:gd name="T25" fmla="*/ 1193309 h 3810"/>
              <a:gd name="T26" fmla="*/ 114720 w 3845"/>
              <a:gd name="T27" fmla="*/ 1477586 h 3810"/>
              <a:gd name="T28" fmla="*/ 398475 w 3845"/>
              <a:gd name="T29" fmla="*/ 1761395 h 3810"/>
              <a:gd name="T30" fmla="*/ 682699 w 3845"/>
              <a:gd name="T31" fmla="*/ 1477586 h 3810"/>
              <a:gd name="T32" fmla="*/ 661628 w 3845"/>
              <a:gd name="T33" fmla="*/ 1370338 h 3810"/>
              <a:gd name="T34" fmla="*/ 1166395 w 3845"/>
              <a:gd name="T35" fmla="*/ 911373 h 3810"/>
              <a:gd name="T36" fmla="*/ 398475 w 3845"/>
              <a:gd name="T37" fmla="*/ 1628389 h 3810"/>
              <a:gd name="T38" fmla="*/ 247701 w 3845"/>
              <a:gd name="T39" fmla="*/ 1477586 h 3810"/>
              <a:gd name="T40" fmla="*/ 398475 w 3845"/>
              <a:gd name="T41" fmla="*/ 1326315 h 3810"/>
              <a:gd name="T42" fmla="*/ 549718 w 3845"/>
              <a:gd name="T43" fmla="*/ 1477586 h 3810"/>
              <a:gd name="T44" fmla="*/ 398475 w 3845"/>
              <a:gd name="T45" fmla="*/ 1628389 h 3810"/>
              <a:gd name="T46" fmla="*/ 426102 w 3845"/>
              <a:gd name="T47" fmla="*/ 554973 h 3810"/>
              <a:gd name="T48" fmla="*/ 694874 w 3845"/>
              <a:gd name="T49" fmla="*/ 830820 h 3810"/>
              <a:gd name="T50" fmla="*/ 824109 w 3845"/>
              <a:gd name="T51" fmla="*/ 701561 h 3810"/>
              <a:gd name="T52" fmla="*/ 554869 w 3845"/>
              <a:gd name="T53" fmla="*/ 425713 h 3810"/>
              <a:gd name="T54" fmla="*/ 619486 w 3845"/>
              <a:gd name="T55" fmla="*/ 361084 h 3810"/>
              <a:gd name="T56" fmla="*/ 258471 w 3845"/>
              <a:gd name="T57" fmla="*/ 0 h 3810"/>
              <a:gd name="T58" fmla="*/ 0 w 3845"/>
              <a:gd name="T59" fmla="*/ 258051 h 3810"/>
              <a:gd name="T60" fmla="*/ 361484 w 3845"/>
              <a:gd name="T61" fmla="*/ 619134 h 3810"/>
              <a:gd name="T62" fmla="*/ 426102 w 3845"/>
              <a:gd name="T63" fmla="*/ 554973 h 3810"/>
              <a:gd name="T64" fmla="*/ 889663 w 3845"/>
              <a:gd name="T65" fmla="*/ 1296342 h 3810"/>
              <a:gd name="T66" fmla="*/ 890131 w 3845"/>
              <a:gd name="T67" fmla="*/ 1296342 h 3810"/>
              <a:gd name="T68" fmla="*/ 889663 w 3845"/>
              <a:gd name="T69" fmla="*/ 1296342 h 3810"/>
              <a:gd name="T70" fmla="*/ 1263321 w 3845"/>
              <a:gd name="T71" fmla="*/ 971788 h 3810"/>
              <a:gd name="T72" fmla="*/ 890131 w 3845"/>
              <a:gd name="T73" fmla="*/ 1296342 h 3810"/>
              <a:gd name="T74" fmla="*/ 1297035 w 3845"/>
              <a:gd name="T75" fmla="*/ 1713157 h 3810"/>
              <a:gd name="T76" fmla="*/ 1555037 w 3845"/>
              <a:gd name="T77" fmla="*/ 1713157 h 3810"/>
              <a:gd name="T78" fmla="*/ 1658519 w 3845"/>
              <a:gd name="T79" fmla="*/ 1610124 h 3810"/>
              <a:gd name="T80" fmla="*/ 1658519 w 3845"/>
              <a:gd name="T81" fmla="*/ 1352073 h 3810"/>
              <a:gd name="T82" fmla="*/ 1263321 w 3845"/>
              <a:gd name="T83" fmla="*/ 971788 h 3810"/>
              <a:gd name="T84" fmla="*/ 1441254 w 3845"/>
              <a:gd name="T85" fmla="*/ 1641970 h 3810"/>
              <a:gd name="T86" fmla="*/ 1376636 w 3845"/>
              <a:gd name="T87" fmla="*/ 1641970 h 3810"/>
              <a:gd name="T88" fmla="*/ 1044652 w 3845"/>
              <a:gd name="T89" fmla="*/ 1310392 h 3810"/>
              <a:gd name="T90" fmla="*/ 1044652 w 3845"/>
              <a:gd name="T91" fmla="*/ 1245293 h 3810"/>
              <a:gd name="T92" fmla="*/ 1109738 w 3845"/>
              <a:gd name="T93" fmla="*/ 1245293 h 3810"/>
              <a:gd name="T94" fmla="*/ 1441254 w 3845"/>
              <a:gd name="T95" fmla="*/ 1577340 h 3810"/>
              <a:gd name="T96" fmla="*/ 1441254 w 3845"/>
              <a:gd name="T97" fmla="*/ 1641970 h 3810"/>
              <a:gd name="T98" fmla="*/ 1587346 w 3845"/>
              <a:gd name="T99" fmla="*/ 1495851 h 3810"/>
              <a:gd name="T100" fmla="*/ 1522260 w 3845"/>
              <a:gd name="T101" fmla="*/ 1495851 h 3810"/>
              <a:gd name="T102" fmla="*/ 1190744 w 3845"/>
              <a:gd name="T103" fmla="*/ 1164272 h 3810"/>
              <a:gd name="T104" fmla="*/ 1190744 w 3845"/>
              <a:gd name="T105" fmla="*/ 1099642 h 3810"/>
              <a:gd name="T106" fmla="*/ 1255830 w 3845"/>
              <a:gd name="T107" fmla="*/ 1099642 h 3810"/>
              <a:gd name="T108" fmla="*/ 1587346 w 3845"/>
              <a:gd name="T109" fmla="*/ 1431221 h 3810"/>
              <a:gd name="T110" fmla="*/ 1587346 w 3845"/>
              <a:gd name="T111" fmla="*/ 1495851 h 381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845" h="3810">
                <a:moveTo>
                  <a:pt x="2491" y="1946"/>
                </a:moveTo>
                <a:cubicBezTo>
                  <a:pt x="2606" y="1993"/>
                  <a:pt x="2731" y="2019"/>
                  <a:pt x="2863" y="2019"/>
                </a:cubicBezTo>
                <a:cubicBezTo>
                  <a:pt x="3405" y="2019"/>
                  <a:pt x="3845" y="1579"/>
                  <a:pt x="3845" y="1037"/>
                </a:cubicBezTo>
                <a:cubicBezTo>
                  <a:pt x="3845" y="980"/>
                  <a:pt x="3840" y="925"/>
                  <a:pt x="3831" y="871"/>
                </a:cubicBezTo>
                <a:cubicBezTo>
                  <a:pt x="3134" y="1617"/>
                  <a:pt x="3134" y="1617"/>
                  <a:pt x="3134" y="1617"/>
                </a:cubicBezTo>
                <a:cubicBezTo>
                  <a:pt x="2476" y="1498"/>
                  <a:pt x="2476" y="1498"/>
                  <a:pt x="2476" y="1498"/>
                </a:cubicBezTo>
                <a:cubicBezTo>
                  <a:pt x="2250" y="868"/>
                  <a:pt x="2250" y="868"/>
                  <a:pt x="2250" y="868"/>
                </a:cubicBezTo>
                <a:cubicBezTo>
                  <a:pt x="3001" y="65"/>
                  <a:pt x="3001" y="65"/>
                  <a:pt x="3001" y="65"/>
                </a:cubicBezTo>
                <a:cubicBezTo>
                  <a:pt x="2956" y="59"/>
                  <a:pt x="2910" y="54"/>
                  <a:pt x="2863" y="54"/>
                </a:cubicBezTo>
                <a:cubicBezTo>
                  <a:pt x="2320" y="54"/>
                  <a:pt x="1881" y="494"/>
                  <a:pt x="1881" y="1037"/>
                </a:cubicBezTo>
                <a:cubicBezTo>
                  <a:pt x="1881" y="1176"/>
                  <a:pt x="1910" y="1309"/>
                  <a:pt x="1963" y="1429"/>
                </a:cubicBezTo>
                <a:cubicBezTo>
                  <a:pt x="1659" y="1963"/>
                  <a:pt x="1205" y="2409"/>
                  <a:pt x="1026" y="2574"/>
                </a:cubicBezTo>
                <a:cubicBezTo>
                  <a:pt x="971" y="2557"/>
                  <a:pt x="912" y="2548"/>
                  <a:pt x="851" y="2548"/>
                </a:cubicBezTo>
                <a:cubicBezTo>
                  <a:pt x="516" y="2548"/>
                  <a:pt x="245" y="2820"/>
                  <a:pt x="245" y="3155"/>
                </a:cubicBezTo>
                <a:cubicBezTo>
                  <a:pt x="245" y="3490"/>
                  <a:pt x="516" y="3761"/>
                  <a:pt x="851" y="3761"/>
                </a:cubicBezTo>
                <a:cubicBezTo>
                  <a:pt x="1186" y="3761"/>
                  <a:pt x="1458" y="3490"/>
                  <a:pt x="1458" y="3155"/>
                </a:cubicBezTo>
                <a:cubicBezTo>
                  <a:pt x="1458" y="3074"/>
                  <a:pt x="1442" y="2997"/>
                  <a:pt x="1413" y="2926"/>
                </a:cubicBezTo>
                <a:cubicBezTo>
                  <a:pt x="1548" y="2747"/>
                  <a:pt x="1914" y="2308"/>
                  <a:pt x="2491" y="1946"/>
                </a:cubicBezTo>
                <a:close/>
                <a:moveTo>
                  <a:pt x="851" y="3477"/>
                </a:moveTo>
                <a:cubicBezTo>
                  <a:pt x="673" y="3477"/>
                  <a:pt x="529" y="3333"/>
                  <a:pt x="529" y="3155"/>
                </a:cubicBezTo>
                <a:cubicBezTo>
                  <a:pt x="529" y="2976"/>
                  <a:pt x="673" y="2832"/>
                  <a:pt x="851" y="2832"/>
                </a:cubicBezTo>
                <a:cubicBezTo>
                  <a:pt x="1029" y="2832"/>
                  <a:pt x="1174" y="2976"/>
                  <a:pt x="1174" y="3155"/>
                </a:cubicBezTo>
                <a:cubicBezTo>
                  <a:pt x="1174" y="3333"/>
                  <a:pt x="1029" y="3477"/>
                  <a:pt x="851" y="3477"/>
                </a:cubicBezTo>
                <a:close/>
                <a:moveTo>
                  <a:pt x="910" y="1185"/>
                </a:moveTo>
                <a:cubicBezTo>
                  <a:pt x="1484" y="1774"/>
                  <a:pt x="1484" y="1774"/>
                  <a:pt x="1484" y="1774"/>
                </a:cubicBezTo>
                <a:cubicBezTo>
                  <a:pt x="1760" y="1498"/>
                  <a:pt x="1760" y="1498"/>
                  <a:pt x="1760" y="1498"/>
                </a:cubicBezTo>
                <a:cubicBezTo>
                  <a:pt x="1185" y="909"/>
                  <a:pt x="1185" y="909"/>
                  <a:pt x="1185" y="909"/>
                </a:cubicBezTo>
                <a:cubicBezTo>
                  <a:pt x="1323" y="771"/>
                  <a:pt x="1323" y="771"/>
                  <a:pt x="1323" y="771"/>
                </a:cubicBezTo>
                <a:cubicBezTo>
                  <a:pt x="552" y="0"/>
                  <a:pt x="552" y="0"/>
                  <a:pt x="552" y="0"/>
                </a:cubicBezTo>
                <a:cubicBezTo>
                  <a:pt x="0" y="551"/>
                  <a:pt x="0" y="551"/>
                  <a:pt x="0" y="551"/>
                </a:cubicBezTo>
                <a:cubicBezTo>
                  <a:pt x="772" y="1322"/>
                  <a:pt x="772" y="1322"/>
                  <a:pt x="772" y="1322"/>
                </a:cubicBezTo>
                <a:lnTo>
                  <a:pt x="910" y="1185"/>
                </a:lnTo>
                <a:close/>
                <a:moveTo>
                  <a:pt x="1900" y="2768"/>
                </a:moveTo>
                <a:cubicBezTo>
                  <a:pt x="1900" y="2768"/>
                  <a:pt x="1901" y="2768"/>
                  <a:pt x="1901" y="2768"/>
                </a:cubicBezTo>
                <a:cubicBezTo>
                  <a:pt x="1900" y="2767"/>
                  <a:pt x="1900" y="2768"/>
                  <a:pt x="1900" y="2768"/>
                </a:cubicBezTo>
                <a:close/>
                <a:moveTo>
                  <a:pt x="2698" y="2075"/>
                </a:moveTo>
                <a:cubicBezTo>
                  <a:pt x="2698" y="2075"/>
                  <a:pt x="2225" y="2203"/>
                  <a:pt x="1901" y="2768"/>
                </a:cubicBezTo>
                <a:cubicBezTo>
                  <a:pt x="1926" y="2776"/>
                  <a:pt x="2770" y="3658"/>
                  <a:pt x="2770" y="3658"/>
                </a:cubicBezTo>
                <a:cubicBezTo>
                  <a:pt x="2923" y="3810"/>
                  <a:pt x="3169" y="3810"/>
                  <a:pt x="3321" y="3658"/>
                </a:cubicBezTo>
                <a:cubicBezTo>
                  <a:pt x="3542" y="3438"/>
                  <a:pt x="3542" y="3438"/>
                  <a:pt x="3542" y="3438"/>
                </a:cubicBezTo>
                <a:cubicBezTo>
                  <a:pt x="3694" y="3285"/>
                  <a:pt x="3694" y="3039"/>
                  <a:pt x="3542" y="2887"/>
                </a:cubicBezTo>
                <a:lnTo>
                  <a:pt x="2698" y="2075"/>
                </a:lnTo>
                <a:close/>
                <a:moveTo>
                  <a:pt x="3078" y="3506"/>
                </a:moveTo>
                <a:cubicBezTo>
                  <a:pt x="3040" y="3544"/>
                  <a:pt x="2978" y="3544"/>
                  <a:pt x="2940" y="3506"/>
                </a:cubicBezTo>
                <a:cubicBezTo>
                  <a:pt x="2231" y="2798"/>
                  <a:pt x="2231" y="2798"/>
                  <a:pt x="2231" y="2798"/>
                </a:cubicBezTo>
                <a:cubicBezTo>
                  <a:pt x="2193" y="2760"/>
                  <a:pt x="2193" y="2698"/>
                  <a:pt x="2231" y="2659"/>
                </a:cubicBezTo>
                <a:cubicBezTo>
                  <a:pt x="2270" y="2621"/>
                  <a:pt x="2332" y="2621"/>
                  <a:pt x="2370" y="2659"/>
                </a:cubicBezTo>
                <a:cubicBezTo>
                  <a:pt x="3078" y="3368"/>
                  <a:pt x="3078" y="3368"/>
                  <a:pt x="3078" y="3368"/>
                </a:cubicBezTo>
                <a:cubicBezTo>
                  <a:pt x="3116" y="3406"/>
                  <a:pt x="3116" y="3468"/>
                  <a:pt x="3078" y="3506"/>
                </a:cubicBezTo>
                <a:close/>
                <a:moveTo>
                  <a:pt x="3390" y="3194"/>
                </a:moveTo>
                <a:cubicBezTo>
                  <a:pt x="3352" y="3233"/>
                  <a:pt x="3290" y="3233"/>
                  <a:pt x="3251" y="3194"/>
                </a:cubicBezTo>
                <a:cubicBezTo>
                  <a:pt x="2543" y="2486"/>
                  <a:pt x="2543" y="2486"/>
                  <a:pt x="2543" y="2486"/>
                </a:cubicBezTo>
                <a:cubicBezTo>
                  <a:pt x="2505" y="2448"/>
                  <a:pt x="2505" y="2386"/>
                  <a:pt x="2543" y="2348"/>
                </a:cubicBezTo>
                <a:cubicBezTo>
                  <a:pt x="2581" y="2309"/>
                  <a:pt x="2643" y="2309"/>
                  <a:pt x="2682" y="2348"/>
                </a:cubicBezTo>
                <a:cubicBezTo>
                  <a:pt x="3390" y="3056"/>
                  <a:pt x="3390" y="3056"/>
                  <a:pt x="3390" y="3056"/>
                </a:cubicBezTo>
                <a:cubicBezTo>
                  <a:pt x="3428" y="3094"/>
                  <a:pt x="3428" y="3156"/>
                  <a:pt x="3390" y="31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/>
          <p:cNvSpPr/>
          <p:nvPr/>
        </p:nvSpPr>
        <p:spPr>
          <a:xfrm>
            <a:off x="3987163" y="1623739"/>
            <a:ext cx="2233933" cy="2233933"/>
          </a:xfrm>
          <a:prstGeom prst="ellipse">
            <a:avLst/>
          </a:prstGeom>
          <a:noFill/>
          <a:ln>
            <a:gradFill>
              <a:gsLst>
                <a:gs pos="0">
                  <a:srgbClr val="00B0F0">
                    <a:alpha val="12000"/>
                  </a:srgbClr>
                </a:gs>
                <a:gs pos="54000">
                  <a:srgbClr val="00B0F0"/>
                </a:gs>
                <a:gs pos="100000">
                  <a:srgbClr val="00B0F0">
                    <a:alpha val="3900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5985507" y="1623739"/>
            <a:ext cx="2233933" cy="2233933"/>
          </a:xfrm>
          <a:prstGeom prst="ellipse">
            <a:avLst/>
          </a:prstGeom>
          <a:noFill/>
          <a:ln>
            <a:gradFill>
              <a:gsLst>
                <a:gs pos="0">
                  <a:srgbClr val="00B0F0">
                    <a:alpha val="12000"/>
                  </a:srgbClr>
                </a:gs>
                <a:gs pos="54000">
                  <a:srgbClr val="00B0F0"/>
                </a:gs>
                <a:gs pos="100000">
                  <a:srgbClr val="00B0F0">
                    <a:alpha val="3900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4979034" y="3423507"/>
            <a:ext cx="2233933" cy="2233933"/>
          </a:xfrm>
          <a:prstGeom prst="ellipse">
            <a:avLst/>
          </a:prstGeom>
          <a:noFill/>
          <a:ln>
            <a:gradFill>
              <a:gsLst>
                <a:gs pos="0">
                  <a:srgbClr val="00B0F0">
                    <a:alpha val="12000"/>
                  </a:srgbClr>
                </a:gs>
                <a:gs pos="54000">
                  <a:srgbClr val="00B0F0"/>
                </a:gs>
                <a:gs pos="100000">
                  <a:srgbClr val="00B0F0">
                    <a:alpha val="3900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073650" y="3517265"/>
            <a:ext cx="2037715" cy="2037715"/>
          </a:xfrm>
          <a:prstGeom prst="ellipse">
            <a:avLst/>
          </a:prstGeom>
          <a:solidFill>
            <a:srgbClr val="61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4084638" y="1713865"/>
            <a:ext cx="4022725" cy="2037715"/>
            <a:chOff x="4084955" y="1713865"/>
            <a:chExt cx="4022725" cy="2037715"/>
          </a:xfrm>
        </p:grpSpPr>
        <p:sp>
          <p:nvSpPr>
            <p:cNvPr id="9" name="椭圆 8"/>
            <p:cNvSpPr/>
            <p:nvPr/>
          </p:nvSpPr>
          <p:spPr>
            <a:xfrm>
              <a:off x="6069965" y="1713865"/>
              <a:ext cx="2037715" cy="2037715"/>
            </a:xfrm>
            <a:prstGeom prst="ellipse">
              <a:avLst/>
            </a:prstGeom>
            <a:solidFill>
              <a:srgbClr val="61C8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4084955" y="1713865"/>
              <a:ext cx="2037715" cy="2037715"/>
            </a:xfrm>
            <a:prstGeom prst="ellipse">
              <a:avLst/>
            </a:prstGeom>
            <a:solidFill>
              <a:srgbClr val="61C8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弧边三角形"/>
          <p:cNvSpPr/>
          <p:nvPr/>
        </p:nvSpPr>
        <p:spPr>
          <a:xfrm>
            <a:off x="4934585" y="1745290"/>
            <a:ext cx="2315845" cy="2315845"/>
          </a:xfrm>
          <a:custGeom>
            <a:avLst/>
            <a:gdLst/>
            <a:ahLst/>
            <a:cxnLst/>
            <a:rect l="l" t="t" r="r" b="b"/>
            <a:pathLst>
              <a:path w="801878" h="692519">
                <a:moveTo>
                  <a:pt x="409945" y="0"/>
                </a:moveTo>
                <a:cubicBezTo>
                  <a:pt x="438516" y="279320"/>
                  <a:pt x="585358" y="523617"/>
                  <a:pt x="801878" y="678893"/>
                </a:cubicBezTo>
                <a:cubicBezTo>
                  <a:pt x="683463" y="627007"/>
                  <a:pt x="552608" y="598449"/>
                  <a:pt x="415082" y="598449"/>
                </a:cubicBezTo>
                <a:cubicBezTo>
                  <a:pt x="266403" y="598449"/>
                  <a:pt x="125520" y="631827"/>
                  <a:pt x="0" y="692519"/>
                </a:cubicBezTo>
                <a:cubicBezTo>
                  <a:pt x="226112" y="537440"/>
                  <a:pt x="380565" y="287238"/>
                  <a:pt x="4099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" name="安卓"/>
          <p:cNvSpPr/>
          <p:nvPr/>
        </p:nvSpPr>
        <p:spPr>
          <a:xfrm>
            <a:off x="5808663" y="3038724"/>
            <a:ext cx="609600" cy="414792"/>
          </a:xfrm>
          <a:custGeom>
            <a:avLst/>
            <a:gdLst>
              <a:gd name="connsiteX0" fmla="*/ 0 w 609218"/>
              <a:gd name="connsiteY0" fmla="*/ 370718 h 414533"/>
              <a:gd name="connsiteX1" fmla="*/ 188899 w 609218"/>
              <a:gd name="connsiteY1" fmla="*/ 370718 h 414533"/>
              <a:gd name="connsiteX2" fmla="*/ 173373 w 609218"/>
              <a:gd name="connsiteY2" fmla="*/ 414533 h 414533"/>
              <a:gd name="connsiteX3" fmla="*/ 0 w 609218"/>
              <a:gd name="connsiteY3" fmla="*/ 414533 h 414533"/>
              <a:gd name="connsiteX4" fmla="*/ 256224 w 609218"/>
              <a:gd name="connsiteY4" fmla="*/ 288019 h 414533"/>
              <a:gd name="connsiteX5" fmla="*/ 227781 w 609218"/>
              <a:gd name="connsiteY5" fmla="*/ 380968 h 414533"/>
              <a:gd name="connsiteX6" fmla="*/ 320865 w 609218"/>
              <a:gd name="connsiteY6" fmla="*/ 352567 h 414533"/>
              <a:gd name="connsiteX7" fmla="*/ 447563 w 609218"/>
              <a:gd name="connsiteY7" fmla="*/ 58229 h 414533"/>
              <a:gd name="connsiteX8" fmla="*/ 538062 w 609218"/>
              <a:gd name="connsiteY8" fmla="*/ 148596 h 414533"/>
              <a:gd name="connsiteX9" fmla="*/ 550990 w 609218"/>
              <a:gd name="connsiteY9" fmla="*/ 161505 h 414533"/>
              <a:gd name="connsiteX10" fmla="*/ 354479 w 609218"/>
              <a:gd name="connsiteY10" fmla="*/ 360313 h 414533"/>
              <a:gd name="connsiteX11" fmla="*/ 196753 w 609218"/>
              <a:gd name="connsiteY11" fmla="*/ 414533 h 414533"/>
              <a:gd name="connsiteX12" fmla="*/ 248467 w 609218"/>
              <a:gd name="connsiteY12" fmla="*/ 254454 h 414533"/>
              <a:gd name="connsiteX13" fmla="*/ 507033 w 609218"/>
              <a:gd name="connsiteY13" fmla="*/ 0 h 414533"/>
              <a:gd name="connsiteX14" fmla="*/ 512207 w 609218"/>
              <a:gd name="connsiteY14" fmla="*/ 3881 h 414533"/>
              <a:gd name="connsiteX15" fmla="*/ 605338 w 609218"/>
              <a:gd name="connsiteY15" fmla="*/ 97012 h 414533"/>
              <a:gd name="connsiteX16" fmla="*/ 605338 w 609218"/>
              <a:gd name="connsiteY16" fmla="*/ 107360 h 414533"/>
              <a:gd name="connsiteX17" fmla="*/ 569121 w 609218"/>
              <a:gd name="connsiteY17" fmla="*/ 146165 h 414533"/>
              <a:gd name="connsiteX18" fmla="*/ 558773 w 609218"/>
              <a:gd name="connsiteY18" fmla="*/ 146165 h 414533"/>
              <a:gd name="connsiteX19" fmla="*/ 463054 w 609218"/>
              <a:gd name="connsiteY19" fmla="*/ 50447 h 414533"/>
              <a:gd name="connsiteX20" fmla="*/ 463054 w 609218"/>
              <a:gd name="connsiteY20" fmla="*/ 40099 h 414533"/>
              <a:gd name="connsiteX21" fmla="*/ 501859 w 609218"/>
              <a:gd name="connsiteY21" fmla="*/ 3881 h 414533"/>
              <a:gd name="connsiteX22" fmla="*/ 507033 w 609218"/>
              <a:gd name="connsiteY22" fmla="*/ 0 h 41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9218" h="414533">
                <a:moveTo>
                  <a:pt x="0" y="370718"/>
                </a:moveTo>
                <a:lnTo>
                  <a:pt x="188899" y="370718"/>
                </a:lnTo>
                <a:lnTo>
                  <a:pt x="173373" y="414533"/>
                </a:lnTo>
                <a:lnTo>
                  <a:pt x="0" y="414533"/>
                </a:lnTo>
                <a:close/>
                <a:moveTo>
                  <a:pt x="256224" y="288019"/>
                </a:moveTo>
                <a:lnTo>
                  <a:pt x="227781" y="380968"/>
                </a:lnTo>
                <a:lnTo>
                  <a:pt x="320865" y="352567"/>
                </a:lnTo>
                <a:close/>
                <a:moveTo>
                  <a:pt x="447563" y="58229"/>
                </a:moveTo>
                <a:lnTo>
                  <a:pt x="538062" y="148596"/>
                </a:lnTo>
                <a:lnTo>
                  <a:pt x="550990" y="161505"/>
                </a:lnTo>
                <a:lnTo>
                  <a:pt x="354479" y="360313"/>
                </a:lnTo>
                <a:lnTo>
                  <a:pt x="196753" y="414533"/>
                </a:lnTo>
                <a:lnTo>
                  <a:pt x="248467" y="254454"/>
                </a:lnTo>
                <a:close/>
                <a:moveTo>
                  <a:pt x="507033" y="0"/>
                </a:moveTo>
                <a:cubicBezTo>
                  <a:pt x="508973" y="0"/>
                  <a:pt x="510913" y="1294"/>
                  <a:pt x="512207" y="3881"/>
                </a:cubicBezTo>
                <a:lnTo>
                  <a:pt x="605338" y="97012"/>
                </a:lnTo>
                <a:cubicBezTo>
                  <a:pt x="610512" y="99599"/>
                  <a:pt x="610512" y="104773"/>
                  <a:pt x="605338" y="107360"/>
                </a:cubicBezTo>
                <a:lnTo>
                  <a:pt x="569121" y="146165"/>
                </a:lnTo>
                <a:cubicBezTo>
                  <a:pt x="566534" y="148752"/>
                  <a:pt x="561360" y="148752"/>
                  <a:pt x="558773" y="146165"/>
                </a:cubicBezTo>
                <a:lnTo>
                  <a:pt x="463054" y="50447"/>
                </a:lnTo>
                <a:cubicBezTo>
                  <a:pt x="460467" y="47860"/>
                  <a:pt x="460467" y="42686"/>
                  <a:pt x="463054" y="40099"/>
                </a:cubicBezTo>
                <a:lnTo>
                  <a:pt x="501859" y="3881"/>
                </a:lnTo>
                <a:cubicBezTo>
                  <a:pt x="503152" y="1294"/>
                  <a:pt x="505093" y="0"/>
                  <a:pt x="507033" y="0"/>
                </a:cubicBezTo>
                <a:close/>
              </a:path>
            </a:pathLst>
          </a:custGeom>
          <a:solidFill>
            <a:srgbClr val="15224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6" name="圆角矩形 38"/>
          <p:cNvSpPr/>
          <p:nvPr/>
        </p:nvSpPr>
        <p:spPr>
          <a:xfrm>
            <a:off x="969645" y="2211705"/>
            <a:ext cx="729615" cy="729615"/>
          </a:xfrm>
          <a:prstGeom prst="roundRect">
            <a:avLst/>
          </a:prstGeom>
          <a:solidFill>
            <a:srgbClr val="61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 flipH="1">
            <a:off x="1756412" y="2017395"/>
            <a:ext cx="2207895" cy="11245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400" kern="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2019</a:t>
            </a:r>
            <a:r>
              <a:rPr lang="zh-CN" altLang="en-US"/>
              <a:t>年将在现有基础上进一步升级公司业务，初步实现从模板平台到内容创作平台的转变。</a:t>
            </a:r>
            <a:endParaRPr lang="zh-CN" altLang="en-US"/>
          </a:p>
        </p:txBody>
      </p:sp>
      <p:sp>
        <p:nvSpPr>
          <p:cNvPr id="18" name="圆角矩形 9"/>
          <p:cNvSpPr/>
          <p:nvPr/>
        </p:nvSpPr>
        <p:spPr>
          <a:xfrm>
            <a:off x="2078988" y="4941570"/>
            <a:ext cx="729615" cy="729615"/>
          </a:xfrm>
          <a:prstGeom prst="roundRect">
            <a:avLst/>
          </a:prstGeom>
          <a:solidFill>
            <a:srgbClr val="61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 flipH="1">
            <a:off x="2865755" y="4747260"/>
            <a:ext cx="2207895" cy="11245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400" kern="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2019</a:t>
            </a:r>
            <a:r>
              <a:rPr lang="zh-CN" altLang="en-US"/>
              <a:t>年继续多线推广平台产品，通过多个渠道销售模板，目的在于进一步提升销售业绩。</a:t>
            </a:r>
            <a:endParaRPr lang="zh-CN" altLang="en-US"/>
          </a:p>
        </p:txBody>
      </p:sp>
      <p:sp>
        <p:nvSpPr>
          <p:cNvPr id="20" name="圆角矩形 12"/>
          <p:cNvSpPr/>
          <p:nvPr/>
        </p:nvSpPr>
        <p:spPr>
          <a:xfrm>
            <a:off x="8324215" y="2816225"/>
            <a:ext cx="729615" cy="729615"/>
          </a:xfrm>
          <a:prstGeom prst="roundRect">
            <a:avLst/>
          </a:prstGeom>
          <a:solidFill>
            <a:srgbClr val="61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 flipH="1">
            <a:off x="9110982" y="2621915"/>
            <a:ext cx="2207895" cy="11245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400" kern="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重点发展</a:t>
            </a:r>
            <a:r>
              <a:rPr lang="en-US" altLang="zh-CN"/>
              <a:t>PPT</a:t>
            </a:r>
            <a:r>
              <a:rPr lang="zh-CN" altLang="en-US"/>
              <a:t>和</a:t>
            </a:r>
            <a:r>
              <a:rPr lang="en-US" altLang="zh-CN"/>
              <a:t>word</a:t>
            </a:r>
            <a:r>
              <a:rPr lang="zh-CN" altLang="en-US"/>
              <a:t>产品的开发和销售业务，使三大品类产品总营业收入提升一倍。</a:t>
            </a:r>
            <a:endParaRPr lang="zh-CN" altLang="en-US"/>
          </a:p>
        </p:txBody>
      </p:sp>
      <p:sp>
        <p:nvSpPr>
          <p:cNvPr id="32" name="灯泡"/>
          <p:cNvSpPr/>
          <p:nvPr/>
        </p:nvSpPr>
        <p:spPr bwMode="auto">
          <a:xfrm>
            <a:off x="8377558" y="2860015"/>
            <a:ext cx="618786" cy="648000"/>
          </a:xfrm>
          <a:custGeom>
            <a:avLst/>
            <a:gdLst>
              <a:gd name="connsiteX0" fmla="*/ 446809 w 560501"/>
              <a:gd name="connsiteY0" fmla="*/ 409068 h 586963"/>
              <a:gd name="connsiteX1" fmla="*/ 454547 w 560501"/>
              <a:gd name="connsiteY1" fmla="*/ 416800 h 586963"/>
              <a:gd name="connsiteX2" fmla="*/ 454547 w 560501"/>
              <a:gd name="connsiteY2" fmla="*/ 423021 h 586963"/>
              <a:gd name="connsiteX3" fmla="*/ 469046 w 560501"/>
              <a:gd name="connsiteY3" fmla="*/ 425065 h 586963"/>
              <a:gd name="connsiteX4" fmla="*/ 475539 w 560501"/>
              <a:gd name="connsiteY4" fmla="*/ 436174 h 586963"/>
              <a:gd name="connsiteX5" fmla="*/ 475361 w 560501"/>
              <a:gd name="connsiteY5" fmla="*/ 436797 h 586963"/>
              <a:gd name="connsiteX6" fmla="*/ 471269 w 560501"/>
              <a:gd name="connsiteY6" fmla="*/ 442129 h 586963"/>
              <a:gd name="connsiteX7" fmla="*/ 464510 w 560501"/>
              <a:gd name="connsiteY7" fmla="*/ 442929 h 586963"/>
              <a:gd name="connsiteX8" fmla="*/ 450100 w 560501"/>
              <a:gd name="connsiteY8" fmla="*/ 440796 h 586963"/>
              <a:gd name="connsiteX9" fmla="*/ 436491 w 560501"/>
              <a:gd name="connsiteY9" fmla="*/ 449683 h 586963"/>
              <a:gd name="connsiteX10" fmla="*/ 455526 w 560501"/>
              <a:gd name="connsiteY10" fmla="*/ 463281 h 586963"/>
              <a:gd name="connsiteX11" fmla="*/ 482032 w 560501"/>
              <a:gd name="connsiteY11" fmla="*/ 492964 h 586963"/>
              <a:gd name="connsiteX12" fmla="*/ 453747 w 560501"/>
              <a:gd name="connsiteY12" fmla="*/ 522381 h 586963"/>
              <a:gd name="connsiteX13" fmla="*/ 453747 w 560501"/>
              <a:gd name="connsiteY13" fmla="*/ 530735 h 586963"/>
              <a:gd name="connsiteX14" fmla="*/ 446009 w 560501"/>
              <a:gd name="connsiteY14" fmla="*/ 538556 h 586963"/>
              <a:gd name="connsiteX15" fmla="*/ 438270 w 560501"/>
              <a:gd name="connsiteY15" fmla="*/ 530735 h 586963"/>
              <a:gd name="connsiteX16" fmla="*/ 438270 w 560501"/>
              <a:gd name="connsiteY16" fmla="*/ 523448 h 586963"/>
              <a:gd name="connsiteX17" fmla="*/ 420036 w 560501"/>
              <a:gd name="connsiteY17" fmla="*/ 520337 h 586963"/>
              <a:gd name="connsiteX18" fmla="*/ 413365 w 560501"/>
              <a:gd name="connsiteY18" fmla="*/ 508339 h 586963"/>
              <a:gd name="connsiteX19" fmla="*/ 413543 w 560501"/>
              <a:gd name="connsiteY19" fmla="*/ 507806 h 586963"/>
              <a:gd name="connsiteX20" fmla="*/ 417724 w 560501"/>
              <a:gd name="connsiteY20" fmla="*/ 502385 h 586963"/>
              <a:gd name="connsiteX21" fmla="*/ 424572 w 560501"/>
              <a:gd name="connsiteY21" fmla="*/ 501852 h 586963"/>
              <a:gd name="connsiteX22" fmla="*/ 442362 w 560501"/>
              <a:gd name="connsiteY22" fmla="*/ 505051 h 586963"/>
              <a:gd name="connsiteX23" fmla="*/ 457572 w 560501"/>
              <a:gd name="connsiteY23" fmla="*/ 495186 h 586963"/>
              <a:gd name="connsiteX24" fmla="*/ 440761 w 560501"/>
              <a:gd name="connsiteY24" fmla="*/ 481411 h 586963"/>
              <a:gd name="connsiteX25" fmla="*/ 412209 w 560501"/>
              <a:gd name="connsiteY25" fmla="*/ 452349 h 586963"/>
              <a:gd name="connsiteX26" fmla="*/ 438982 w 560501"/>
              <a:gd name="connsiteY26" fmla="*/ 424088 h 586963"/>
              <a:gd name="connsiteX27" fmla="*/ 438982 w 560501"/>
              <a:gd name="connsiteY27" fmla="*/ 416800 h 586963"/>
              <a:gd name="connsiteX28" fmla="*/ 446809 w 560501"/>
              <a:gd name="connsiteY28" fmla="*/ 409068 h 586963"/>
              <a:gd name="connsiteX29" fmla="*/ 447093 w 560501"/>
              <a:gd name="connsiteY29" fmla="*/ 399133 h 586963"/>
              <a:gd name="connsiteX30" fmla="*/ 372407 w 560501"/>
              <a:gd name="connsiteY30" fmla="*/ 473767 h 586963"/>
              <a:gd name="connsiteX31" fmla="*/ 447093 w 560501"/>
              <a:gd name="connsiteY31" fmla="*/ 548402 h 586963"/>
              <a:gd name="connsiteX32" fmla="*/ 521867 w 560501"/>
              <a:gd name="connsiteY32" fmla="*/ 473767 h 586963"/>
              <a:gd name="connsiteX33" fmla="*/ 447093 w 560501"/>
              <a:gd name="connsiteY33" fmla="*/ 399133 h 586963"/>
              <a:gd name="connsiteX34" fmla="*/ 165311 w 560501"/>
              <a:gd name="connsiteY34" fmla="*/ 379995 h 586963"/>
              <a:gd name="connsiteX35" fmla="*/ 179728 w 560501"/>
              <a:gd name="connsiteY35" fmla="*/ 392971 h 586963"/>
              <a:gd name="connsiteX36" fmla="*/ 209808 w 560501"/>
              <a:gd name="connsiteY36" fmla="*/ 448254 h 586963"/>
              <a:gd name="connsiteX37" fmla="*/ 250212 w 560501"/>
              <a:gd name="connsiteY37" fmla="*/ 465586 h 586963"/>
              <a:gd name="connsiteX38" fmla="*/ 240778 w 560501"/>
              <a:gd name="connsiteY38" fmla="*/ 433856 h 586963"/>
              <a:gd name="connsiteX39" fmla="*/ 242024 w 560501"/>
              <a:gd name="connsiteY39" fmla="*/ 427012 h 586963"/>
              <a:gd name="connsiteX40" fmla="*/ 248966 w 560501"/>
              <a:gd name="connsiteY40" fmla="*/ 426657 h 586963"/>
              <a:gd name="connsiteX41" fmla="*/ 316156 w 560501"/>
              <a:gd name="connsiteY41" fmla="*/ 473851 h 586963"/>
              <a:gd name="connsiteX42" fmla="*/ 321407 w 560501"/>
              <a:gd name="connsiteY42" fmla="*/ 484161 h 586963"/>
              <a:gd name="connsiteX43" fmla="*/ 315622 w 560501"/>
              <a:gd name="connsiteY43" fmla="*/ 494116 h 586963"/>
              <a:gd name="connsiteX44" fmla="*/ 245584 w 560501"/>
              <a:gd name="connsiteY44" fmla="*/ 537133 h 586963"/>
              <a:gd name="connsiteX45" fmla="*/ 238731 w 560501"/>
              <a:gd name="connsiteY45" fmla="*/ 536422 h 586963"/>
              <a:gd name="connsiteX46" fmla="*/ 237841 w 560501"/>
              <a:gd name="connsiteY46" fmla="*/ 529489 h 586963"/>
              <a:gd name="connsiteX47" fmla="*/ 251013 w 560501"/>
              <a:gd name="connsiteY47" fmla="*/ 495004 h 586963"/>
              <a:gd name="connsiteX48" fmla="*/ 191653 w 560501"/>
              <a:gd name="connsiteY48" fmla="*/ 470741 h 586963"/>
              <a:gd name="connsiteX49" fmla="*/ 150894 w 560501"/>
              <a:gd name="connsiteY49" fmla="*/ 395993 h 586963"/>
              <a:gd name="connsiteX50" fmla="*/ 163798 w 560501"/>
              <a:gd name="connsiteY50" fmla="*/ 380084 h 586963"/>
              <a:gd name="connsiteX51" fmla="*/ 165311 w 560501"/>
              <a:gd name="connsiteY51" fmla="*/ 379995 h 586963"/>
              <a:gd name="connsiteX52" fmla="*/ 447093 w 560501"/>
              <a:gd name="connsiteY52" fmla="*/ 360660 h 586963"/>
              <a:gd name="connsiteX53" fmla="*/ 560501 w 560501"/>
              <a:gd name="connsiteY53" fmla="*/ 473767 h 586963"/>
              <a:gd name="connsiteX54" fmla="*/ 447093 w 560501"/>
              <a:gd name="connsiteY54" fmla="*/ 586963 h 586963"/>
              <a:gd name="connsiteX55" fmla="*/ 333774 w 560501"/>
              <a:gd name="connsiteY55" fmla="*/ 473767 h 586963"/>
              <a:gd name="connsiteX56" fmla="*/ 447093 w 560501"/>
              <a:gd name="connsiteY56" fmla="*/ 360660 h 586963"/>
              <a:gd name="connsiteX57" fmla="*/ 99451 w 560501"/>
              <a:gd name="connsiteY57" fmla="*/ 239217 h 586963"/>
              <a:gd name="connsiteX58" fmla="*/ 106128 w 560501"/>
              <a:gd name="connsiteY58" fmla="*/ 245881 h 586963"/>
              <a:gd name="connsiteX59" fmla="*/ 106128 w 560501"/>
              <a:gd name="connsiteY59" fmla="*/ 251213 h 586963"/>
              <a:gd name="connsiteX60" fmla="*/ 118502 w 560501"/>
              <a:gd name="connsiteY60" fmla="*/ 252990 h 586963"/>
              <a:gd name="connsiteX61" fmla="*/ 124110 w 560501"/>
              <a:gd name="connsiteY61" fmla="*/ 262498 h 586963"/>
              <a:gd name="connsiteX62" fmla="*/ 123932 w 560501"/>
              <a:gd name="connsiteY62" fmla="*/ 262942 h 586963"/>
              <a:gd name="connsiteX63" fmla="*/ 120371 w 560501"/>
              <a:gd name="connsiteY63" fmla="*/ 267563 h 586963"/>
              <a:gd name="connsiteX64" fmla="*/ 114674 w 560501"/>
              <a:gd name="connsiteY64" fmla="*/ 268185 h 586963"/>
              <a:gd name="connsiteX65" fmla="*/ 102300 w 560501"/>
              <a:gd name="connsiteY65" fmla="*/ 266407 h 586963"/>
              <a:gd name="connsiteX66" fmla="*/ 90639 w 560501"/>
              <a:gd name="connsiteY66" fmla="*/ 273960 h 586963"/>
              <a:gd name="connsiteX67" fmla="*/ 106929 w 560501"/>
              <a:gd name="connsiteY67" fmla="*/ 285601 h 586963"/>
              <a:gd name="connsiteX68" fmla="*/ 129629 w 560501"/>
              <a:gd name="connsiteY68" fmla="*/ 311014 h 586963"/>
              <a:gd name="connsiteX69" fmla="*/ 105416 w 560501"/>
              <a:gd name="connsiteY69" fmla="*/ 336072 h 586963"/>
              <a:gd name="connsiteX70" fmla="*/ 105416 w 560501"/>
              <a:gd name="connsiteY70" fmla="*/ 343270 h 586963"/>
              <a:gd name="connsiteX71" fmla="*/ 98828 w 560501"/>
              <a:gd name="connsiteY71" fmla="*/ 349934 h 586963"/>
              <a:gd name="connsiteX72" fmla="*/ 92152 w 560501"/>
              <a:gd name="connsiteY72" fmla="*/ 343270 h 586963"/>
              <a:gd name="connsiteX73" fmla="*/ 92152 w 560501"/>
              <a:gd name="connsiteY73" fmla="*/ 337049 h 586963"/>
              <a:gd name="connsiteX74" fmla="*/ 76573 w 560501"/>
              <a:gd name="connsiteY74" fmla="*/ 334384 h 586963"/>
              <a:gd name="connsiteX75" fmla="*/ 70876 w 560501"/>
              <a:gd name="connsiteY75" fmla="*/ 324165 h 586963"/>
              <a:gd name="connsiteX76" fmla="*/ 70965 w 560501"/>
              <a:gd name="connsiteY76" fmla="*/ 323632 h 586963"/>
              <a:gd name="connsiteX77" fmla="*/ 74615 w 560501"/>
              <a:gd name="connsiteY77" fmla="*/ 319011 h 586963"/>
              <a:gd name="connsiteX78" fmla="*/ 80401 w 560501"/>
              <a:gd name="connsiteY78" fmla="*/ 318567 h 586963"/>
              <a:gd name="connsiteX79" fmla="*/ 95713 w 560501"/>
              <a:gd name="connsiteY79" fmla="*/ 321322 h 586963"/>
              <a:gd name="connsiteX80" fmla="*/ 108709 w 560501"/>
              <a:gd name="connsiteY80" fmla="*/ 312880 h 586963"/>
              <a:gd name="connsiteX81" fmla="*/ 94288 w 560501"/>
              <a:gd name="connsiteY81" fmla="*/ 301062 h 586963"/>
              <a:gd name="connsiteX82" fmla="*/ 69897 w 560501"/>
              <a:gd name="connsiteY82" fmla="*/ 276271 h 586963"/>
              <a:gd name="connsiteX83" fmla="*/ 92775 w 560501"/>
              <a:gd name="connsiteY83" fmla="*/ 252101 h 586963"/>
              <a:gd name="connsiteX84" fmla="*/ 92775 w 560501"/>
              <a:gd name="connsiteY84" fmla="*/ 245881 h 586963"/>
              <a:gd name="connsiteX85" fmla="*/ 99451 w 560501"/>
              <a:gd name="connsiteY85" fmla="*/ 239217 h 586963"/>
              <a:gd name="connsiteX86" fmla="*/ 99699 w 560501"/>
              <a:gd name="connsiteY86" fmla="*/ 233523 h 586963"/>
              <a:gd name="connsiteX87" fmla="*/ 38634 w 560501"/>
              <a:gd name="connsiteY87" fmla="*/ 294575 h 586963"/>
              <a:gd name="connsiteX88" fmla="*/ 99699 w 560501"/>
              <a:gd name="connsiteY88" fmla="*/ 355628 h 586963"/>
              <a:gd name="connsiteX89" fmla="*/ 160854 w 560501"/>
              <a:gd name="connsiteY89" fmla="*/ 294575 h 586963"/>
              <a:gd name="connsiteX90" fmla="*/ 99699 w 560501"/>
              <a:gd name="connsiteY90" fmla="*/ 233523 h 586963"/>
              <a:gd name="connsiteX91" fmla="*/ 99699 w 560501"/>
              <a:gd name="connsiteY91" fmla="*/ 195043 h 586963"/>
              <a:gd name="connsiteX92" fmla="*/ 199488 w 560501"/>
              <a:gd name="connsiteY92" fmla="*/ 294575 h 586963"/>
              <a:gd name="connsiteX93" fmla="*/ 99699 w 560501"/>
              <a:gd name="connsiteY93" fmla="*/ 394108 h 586963"/>
              <a:gd name="connsiteX94" fmla="*/ 0 w 560501"/>
              <a:gd name="connsiteY94" fmla="*/ 294575 h 586963"/>
              <a:gd name="connsiteX95" fmla="*/ 99699 w 560501"/>
              <a:gd name="connsiteY95" fmla="*/ 195043 h 586963"/>
              <a:gd name="connsiteX96" fmla="*/ 245584 w 560501"/>
              <a:gd name="connsiteY96" fmla="*/ 50676 h 586963"/>
              <a:gd name="connsiteX97" fmla="*/ 315622 w 560501"/>
              <a:gd name="connsiteY97" fmla="*/ 93675 h 586963"/>
              <a:gd name="connsiteX98" fmla="*/ 321407 w 560501"/>
              <a:gd name="connsiteY98" fmla="*/ 103625 h 586963"/>
              <a:gd name="connsiteX99" fmla="*/ 316156 w 560501"/>
              <a:gd name="connsiteY99" fmla="*/ 113930 h 586963"/>
              <a:gd name="connsiteX100" fmla="*/ 248966 w 560501"/>
              <a:gd name="connsiteY100" fmla="*/ 161104 h 586963"/>
              <a:gd name="connsiteX101" fmla="*/ 242024 w 560501"/>
              <a:gd name="connsiteY101" fmla="*/ 160749 h 586963"/>
              <a:gd name="connsiteX102" fmla="*/ 240778 w 560501"/>
              <a:gd name="connsiteY102" fmla="*/ 153908 h 586963"/>
              <a:gd name="connsiteX103" fmla="*/ 250212 w 560501"/>
              <a:gd name="connsiteY103" fmla="*/ 122192 h 586963"/>
              <a:gd name="connsiteX104" fmla="*/ 209808 w 560501"/>
              <a:gd name="connsiteY104" fmla="*/ 139516 h 586963"/>
              <a:gd name="connsiteX105" fmla="*/ 179728 w 560501"/>
              <a:gd name="connsiteY105" fmla="*/ 194863 h 586963"/>
              <a:gd name="connsiteX106" fmla="*/ 165311 w 560501"/>
              <a:gd name="connsiteY106" fmla="*/ 207745 h 586963"/>
              <a:gd name="connsiteX107" fmla="*/ 163798 w 560501"/>
              <a:gd name="connsiteY107" fmla="*/ 207656 h 586963"/>
              <a:gd name="connsiteX108" fmla="*/ 150894 w 560501"/>
              <a:gd name="connsiteY108" fmla="*/ 191754 h 586963"/>
              <a:gd name="connsiteX109" fmla="*/ 191653 w 560501"/>
              <a:gd name="connsiteY109" fmla="*/ 117040 h 586963"/>
              <a:gd name="connsiteX110" fmla="*/ 251013 w 560501"/>
              <a:gd name="connsiteY110" fmla="*/ 92786 h 586963"/>
              <a:gd name="connsiteX111" fmla="*/ 237841 w 560501"/>
              <a:gd name="connsiteY111" fmla="*/ 58317 h 586963"/>
              <a:gd name="connsiteX112" fmla="*/ 238731 w 560501"/>
              <a:gd name="connsiteY112" fmla="*/ 51387 h 586963"/>
              <a:gd name="connsiteX113" fmla="*/ 245584 w 560501"/>
              <a:gd name="connsiteY113" fmla="*/ 50676 h 586963"/>
              <a:gd name="connsiteX114" fmla="*/ 446809 w 560501"/>
              <a:gd name="connsiteY114" fmla="*/ 48408 h 586963"/>
              <a:gd name="connsiteX115" fmla="*/ 454547 w 560501"/>
              <a:gd name="connsiteY115" fmla="*/ 56140 h 586963"/>
              <a:gd name="connsiteX116" fmla="*/ 454547 w 560501"/>
              <a:gd name="connsiteY116" fmla="*/ 62361 h 586963"/>
              <a:gd name="connsiteX117" fmla="*/ 469046 w 560501"/>
              <a:gd name="connsiteY117" fmla="*/ 64494 h 586963"/>
              <a:gd name="connsiteX118" fmla="*/ 475539 w 560501"/>
              <a:gd name="connsiteY118" fmla="*/ 75603 h 586963"/>
              <a:gd name="connsiteX119" fmla="*/ 475272 w 560501"/>
              <a:gd name="connsiteY119" fmla="*/ 76669 h 586963"/>
              <a:gd name="connsiteX120" fmla="*/ 471358 w 560501"/>
              <a:gd name="connsiteY120" fmla="*/ 81735 h 586963"/>
              <a:gd name="connsiteX121" fmla="*/ 465043 w 560501"/>
              <a:gd name="connsiteY121" fmla="*/ 82446 h 586963"/>
              <a:gd name="connsiteX122" fmla="*/ 450100 w 560501"/>
              <a:gd name="connsiteY122" fmla="*/ 80136 h 586963"/>
              <a:gd name="connsiteX123" fmla="*/ 436491 w 560501"/>
              <a:gd name="connsiteY123" fmla="*/ 89023 h 586963"/>
              <a:gd name="connsiteX124" fmla="*/ 455526 w 560501"/>
              <a:gd name="connsiteY124" fmla="*/ 102709 h 586963"/>
              <a:gd name="connsiteX125" fmla="*/ 482032 w 560501"/>
              <a:gd name="connsiteY125" fmla="*/ 132393 h 586963"/>
              <a:gd name="connsiteX126" fmla="*/ 453747 w 560501"/>
              <a:gd name="connsiteY126" fmla="*/ 161721 h 586963"/>
              <a:gd name="connsiteX127" fmla="*/ 453747 w 560501"/>
              <a:gd name="connsiteY127" fmla="*/ 170075 h 586963"/>
              <a:gd name="connsiteX128" fmla="*/ 446009 w 560501"/>
              <a:gd name="connsiteY128" fmla="*/ 177896 h 586963"/>
              <a:gd name="connsiteX129" fmla="*/ 438270 w 560501"/>
              <a:gd name="connsiteY129" fmla="*/ 170164 h 586963"/>
              <a:gd name="connsiteX130" fmla="*/ 438270 w 560501"/>
              <a:gd name="connsiteY130" fmla="*/ 162787 h 586963"/>
              <a:gd name="connsiteX131" fmla="*/ 420036 w 560501"/>
              <a:gd name="connsiteY131" fmla="*/ 159677 h 586963"/>
              <a:gd name="connsiteX132" fmla="*/ 413365 w 560501"/>
              <a:gd name="connsiteY132" fmla="*/ 147679 h 586963"/>
              <a:gd name="connsiteX133" fmla="*/ 413543 w 560501"/>
              <a:gd name="connsiteY133" fmla="*/ 147146 h 586963"/>
              <a:gd name="connsiteX134" fmla="*/ 417724 w 560501"/>
              <a:gd name="connsiteY134" fmla="*/ 141725 h 586963"/>
              <a:gd name="connsiteX135" fmla="*/ 424572 w 560501"/>
              <a:gd name="connsiteY135" fmla="*/ 141191 h 586963"/>
              <a:gd name="connsiteX136" fmla="*/ 442362 w 560501"/>
              <a:gd name="connsiteY136" fmla="*/ 144391 h 586963"/>
              <a:gd name="connsiteX137" fmla="*/ 457572 w 560501"/>
              <a:gd name="connsiteY137" fmla="*/ 134526 h 586963"/>
              <a:gd name="connsiteX138" fmla="*/ 440761 w 560501"/>
              <a:gd name="connsiteY138" fmla="*/ 120751 h 586963"/>
              <a:gd name="connsiteX139" fmla="*/ 412209 w 560501"/>
              <a:gd name="connsiteY139" fmla="*/ 91689 h 586963"/>
              <a:gd name="connsiteX140" fmla="*/ 438982 w 560501"/>
              <a:gd name="connsiteY140" fmla="*/ 63516 h 586963"/>
              <a:gd name="connsiteX141" fmla="*/ 438982 w 560501"/>
              <a:gd name="connsiteY141" fmla="*/ 56140 h 586963"/>
              <a:gd name="connsiteX142" fmla="*/ 446809 w 560501"/>
              <a:gd name="connsiteY142" fmla="*/ 48408 h 586963"/>
              <a:gd name="connsiteX143" fmla="*/ 447093 w 560501"/>
              <a:gd name="connsiteY143" fmla="*/ 38573 h 586963"/>
              <a:gd name="connsiteX144" fmla="*/ 372407 w 560501"/>
              <a:gd name="connsiteY144" fmla="*/ 113142 h 586963"/>
              <a:gd name="connsiteX145" fmla="*/ 447093 w 560501"/>
              <a:gd name="connsiteY145" fmla="*/ 187801 h 586963"/>
              <a:gd name="connsiteX146" fmla="*/ 521867 w 560501"/>
              <a:gd name="connsiteY146" fmla="*/ 113142 h 586963"/>
              <a:gd name="connsiteX147" fmla="*/ 447093 w 560501"/>
              <a:gd name="connsiteY147" fmla="*/ 38573 h 586963"/>
              <a:gd name="connsiteX148" fmla="*/ 447093 w 560501"/>
              <a:gd name="connsiteY148" fmla="*/ 0 h 586963"/>
              <a:gd name="connsiteX149" fmla="*/ 560501 w 560501"/>
              <a:gd name="connsiteY149" fmla="*/ 113231 h 586963"/>
              <a:gd name="connsiteX150" fmla="*/ 447093 w 560501"/>
              <a:gd name="connsiteY150" fmla="*/ 226374 h 586963"/>
              <a:gd name="connsiteX151" fmla="*/ 333774 w 560501"/>
              <a:gd name="connsiteY151" fmla="*/ 113231 h 586963"/>
              <a:gd name="connsiteX152" fmla="*/ 447093 w 560501"/>
              <a:gd name="connsiteY152" fmla="*/ 0 h 586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560501" h="586963">
                <a:moveTo>
                  <a:pt x="446809" y="409068"/>
                </a:moveTo>
                <a:cubicBezTo>
                  <a:pt x="451079" y="409068"/>
                  <a:pt x="454547" y="412534"/>
                  <a:pt x="454547" y="416800"/>
                </a:cubicBezTo>
                <a:lnTo>
                  <a:pt x="454547" y="423021"/>
                </a:lnTo>
                <a:cubicBezTo>
                  <a:pt x="460329" y="423288"/>
                  <a:pt x="465043" y="423999"/>
                  <a:pt x="469046" y="425065"/>
                </a:cubicBezTo>
                <a:cubicBezTo>
                  <a:pt x="473849" y="426398"/>
                  <a:pt x="476784" y="431375"/>
                  <a:pt x="475539" y="436174"/>
                </a:cubicBezTo>
                <a:lnTo>
                  <a:pt x="475361" y="436797"/>
                </a:lnTo>
                <a:cubicBezTo>
                  <a:pt x="474827" y="439107"/>
                  <a:pt x="473315" y="440974"/>
                  <a:pt x="471269" y="442129"/>
                </a:cubicBezTo>
                <a:cubicBezTo>
                  <a:pt x="469224" y="443284"/>
                  <a:pt x="466822" y="443551"/>
                  <a:pt x="464510" y="442929"/>
                </a:cubicBezTo>
                <a:cubicBezTo>
                  <a:pt x="460685" y="441685"/>
                  <a:pt x="455971" y="440796"/>
                  <a:pt x="450100" y="440796"/>
                </a:cubicBezTo>
                <a:cubicBezTo>
                  <a:pt x="439782" y="440796"/>
                  <a:pt x="436491" y="445239"/>
                  <a:pt x="436491" y="449683"/>
                </a:cubicBezTo>
                <a:cubicBezTo>
                  <a:pt x="436491" y="454927"/>
                  <a:pt x="442006" y="458215"/>
                  <a:pt x="455526" y="463281"/>
                </a:cubicBezTo>
                <a:cubicBezTo>
                  <a:pt x="474472" y="469946"/>
                  <a:pt x="482032" y="478745"/>
                  <a:pt x="482032" y="492964"/>
                </a:cubicBezTo>
                <a:cubicBezTo>
                  <a:pt x="482032" y="507095"/>
                  <a:pt x="472070" y="519182"/>
                  <a:pt x="453747" y="522381"/>
                </a:cubicBezTo>
                <a:lnTo>
                  <a:pt x="453747" y="530735"/>
                </a:lnTo>
                <a:cubicBezTo>
                  <a:pt x="453747" y="535001"/>
                  <a:pt x="450278" y="538556"/>
                  <a:pt x="446009" y="538556"/>
                </a:cubicBezTo>
                <a:cubicBezTo>
                  <a:pt x="441650" y="538556"/>
                  <a:pt x="438270" y="535090"/>
                  <a:pt x="438270" y="530735"/>
                </a:cubicBezTo>
                <a:lnTo>
                  <a:pt x="438270" y="523448"/>
                </a:lnTo>
                <a:cubicBezTo>
                  <a:pt x="431777" y="523181"/>
                  <a:pt x="425373" y="521937"/>
                  <a:pt x="420036" y="520337"/>
                </a:cubicBezTo>
                <a:cubicBezTo>
                  <a:pt x="414966" y="518737"/>
                  <a:pt x="412031" y="513494"/>
                  <a:pt x="413365" y="508339"/>
                </a:cubicBezTo>
                <a:lnTo>
                  <a:pt x="413543" y="507806"/>
                </a:lnTo>
                <a:cubicBezTo>
                  <a:pt x="414077" y="505495"/>
                  <a:pt x="415589" y="503540"/>
                  <a:pt x="417724" y="502385"/>
                </a:cubicBezTo>
                <a:cubicBezTo>
                  <a:pt x="419858" y="501318"/>
                  <a:pt x="422260" y="501052"/>
                  <a:pt x="424572" y="501852"/>
                </a:cubicBezTo>
                <a:cubicBezTo>
                  <a:pt x="429820" y="503718"/>
                  <a:pt x="435869" y="505051"/>
                  <a:pt x="442362" y="505051"/>
                </a:cubicBezTo>
                <a:cubicBezTo>
                  <a:pt x="451345" y="505051"/>
                  <a:pt x="457572" y="501585"/>
                  <a:pt x="457572" y="495186"/>
                </a:cubicBezTo>
                <a:cubicBezTo>
                  <a:pt x="457572" y="489143"/>
                  <a:pt x="452502" y="485410"/>
                  <a:pt x="440761" y="481411"/>
                </a:cubicBezTo>
                <a:cubicBezTo>
                  <a:pt x="423772" y="475634"/>
                  <a:pt x="412209" y="467724"/>
                  <a:pt x="412209" y="452349"/>
                </a:cubicBezTo>
                <a:cubicBezTo>
                  <a:pt x="412209" y="438396"/>
                  <a:pt x="421993" y="427465"/>
                  <a:pt x="438982" y="424088"/>
                </a:cubicBezTo>
                <a:lnTo>
                  <a:pt x="438982" y="416800"/>
                </a:lnTo>
                <a:cubicBezTo>
                  <a:pt x="438982" y="412534"/>
                  <a:pt x="442451" y="409068"/>
                  <a:pt x="446809" y="409068"/>
                </a:cubicBezTo>
                <a:close/>
                <a:moveTo>
                  <a:pt x="447093" y="399133"/>
                </a:moveTo>
                <a:cubicBezTo>
                  <a:pt x="405967" y="399133"/>
                  <a:pt x="372407" y="432629"/>
                  <a:pt x="372407" y="473767"/>
                </a:cubicBezTo>
                <a:cubicBezTo>
                  <a:pt x="372407" y="514905"/>
                  <a:pt x="405967" y="548402"/>
                  <a:pt x="447093" y="548402"/>
                </a:cubicBezTo>
                <a:cubicBezTo>
                  <a:pt x="488308" y="548402"/>
                  <a:pt x="521867" y="514905"/>
                  <a:pt x="521867" y="473767"/>
                </a:cubicBezTo>
                <a:cubicBezTo>
                  <a:pt x="521867" y="432629"/>
                  <a:pt x="488308" y="399133"/>
                  <a:pt x="447093" y="399133"/>
                </a:cubicBezTo>
                <a:close/>
                <a:moveTo>
                  <a:pt x="165311" y="379995"/>
                </a:moveTo>
                <a:cubicBezTo>
                  <a:pt x="172698" y="379995"/>
                  <a:pt x="178927" y="385506"/>
                  <a:pt x="179728" y="392971"/>
                </a:cubicBezTo>
                <a:cubicBezTo>
                  <a:pt x="182042" y="414836"/>
                  <a:pt x="192721" y="434478"/>
                  <a:pt x="209808" y="448254"/>
                </a:cubicBezTo>
                <a:cubicBezTo>
                  <a:pt x="221644" y="457764"/>
                  <a:pt x="235528" y="463541"/>
                  <a:pt x="250212" y="465586"/>
                </a:cubicBezTo>
                <a:cubicBezTo>
                  <a:pt x="250212" y="465586"/>
                  <a:pt x="245050" y="447010"/>
                  <a:pt x="240778" y="433856"/>
                </a:cubicBezTo>
                <a:cubicBezTo>
                  <a:pt x="239977" y="431456"/>
                  <a:pt x="240155" y="428790"/>
                  <a:pt x="242024" y="427012"/>
                </a:cubicBezTo>
                <a:cubicBezTo>
                  <a:pt x="243982" y="425323"/>
                  <a:pt x="246830" y="425146"/>
                  <a:pt x="248966" y="426657"/>
                </a:cubicBezTo>
                <a:lnTo>
                  <a:pt x="316156" y="473851"/>
                </a:lnTo>
                <a:cubicBezTo>
                  <a:pt x="319538" y="476251"/>
                  <a:pt x="321496" y="480073"/>
                  <a:pt x="321407" y="484161"/>
                </a:cubicBezTo>
                <a:cubicBezTo>
                  <a:pt x="321229" y="488250"/>
                  <a:pt x="319004" y="491983"/>
                  <a:pt x="315622" y="494116"/>
                </a:cubicBezTo>
                <a:lnTo>
                  <a:pt x="245584" y="537133"/>
                </a:lnTo>
                <a:cubicBezTo>
                  <a:pt x="243448" y="538555"/>
                  <a:pt x="240511" y="538200"/>
                  <a:pt x="238731" y="536422"/>
                </a:cubicBezTo>
                <a:cubicBezTo>
                  <a:pt x="236862" y="534556"/>
                  <a:pt x="236862" y="531889"/>
                  <a:pt x="237841" y="529489"/>
                </a:cubicBezTo>
                <a:cubicBezTo>
                  <a:pt x="245940" y="509136"/>
                  <a:pt x="251013" y="495004"/>
                  <a:pt x="251013" y="495004"/>
                </a:cubicBezTo>
                <a:cubicBezTo>
                  <a:pt x="229387" y="492960"/>
                  <a:pt x="208918" y="484695"/>
                  <a:pt x="191653" y="470741"/>
                </a:cubicBezTo>
                <a:cubicBezTo>
                  <a:pt x="168515" y="452076"/>
                  <a:pt x="154009" y="425501"/>
                  <a:pt x="150894" y="395993"/>
                </a:cubicBezTo>
                <a:cubicBezTo>
                  <a:pt x="150093" y="387994"/>
                  <a:pt x="155878" y="380884"/>
                  <a:pt x="163798" y="380084"/>
                </a:cubicBezTo>
                <a:cubicBezTo>
                  <a:pt x="164332" y="379995"/>
                  <a:pt x="164866" y="379995"/>
                  <a:pt x="165311" y="379995"/>
                </a:cubicBezTo>
                <a:close/>
                <a:moveTo>
                  <a:pt x="447093" y="360660"/>
                </a:moveTo>
                <a:cubicBezTo>
                  <a:pt x="509672" y="360660"/>
                  <a:pt x="560501" y="411394"/>
                  <a:pt x="560501" y="473767"/>
                </a:cubicBezTo>
                <a:cubicBezTo>
                  <a:pt x="560501" y="536140"/>
                  <a:pt x="509672" y="586963"/>
                  <a:pt x="447093" y="586963"/>
                </a:cubicBezTo>
                <a:cubicBezTo>
                  <a:pt x="384603" y="586963"/>
                  <a:pt x="333774" y="536140"/>
                  <a:pt x="333774" y="473767"/>
                </a:cubicBezTo>
                <a:cubicBezTo>
                  <a:pt x="333774" y="411394"/>
                  <a:pt x="384603" y="360660"/>
                  <a:pt x="447093" y="360660"/>
                </a:cubicBezTo>
                <a:close/>
                <a:moveTo>
                  <a:pt x="99451" y="239217"/>
                </a:moveTo>
                <a:cubicBezTo>
                  <a:pt x="103101" y="239217"/>
                  <a:pt x="106128" y="242238"/>
                  <a:pt x="106128" y="245881"/>
                </a:cubicBezTo>
                <a:lnTo>
                  <a:pt x="106128" y="251213"/>
                </a:lnTo>
                <a:cubicBezTo>
                  <a:pt x="111024" y="251390"/>
                  <a:pt x="115119" y="252101"/>
                  <a:pt x="118502" y="252990"/>
                </a:cubicBezTo>
                <a:cubicBezTo>
                  <a:pt x="122685" y="254056"/>
                  <a:pt x="125178" y="258321"/>
                  <a:pt x="124110" y="262498"/>
                </a:cubicBezTo>
                <a:lnTo>
                  <a:pt x="123932" y="262942"/>
                </a:lnTo>
                <a:cubicBezTo>
                  <a:pt x="123398" y="264897"/>
                  <a:pt x="122151" y="266585"/>
                  <a:pt x="120371" y="267563"/>
                </a:cubicBezTo>
                <a:cubicBezTo>
                  <a:pt x="118680" y="268540"/>
                  <a:pt x="116632" y="268718"/>
                  <a:pt x="114674" y="268185"/>
                </a:cubicBezTo>
                <a:cubicBezTo>
                  <a:pt x="111380" y="267207"/>
                  <a:pt x="107285" y="266407"/>
                  <a:pt x="102300" y="266407"/>
                </a:cubicBezTo>
                <a:cubicBezTo>
                  <a:pt x="93487" y="266407"/>
                  <a:pt x="90639" y="270139"/>
                  <a:pt x="90639" y="273960"/>
                </a:cubicBezTo>
                <a:cubicBezTo>
                  <a:pt x="90639" y="278403"/>
                  <a:pt x="95357" y="281336"/>
                  <a:pt x="106929" y="285601"/>
                </a:cubicBezTo>
                <a:cubicBezTo>
                  <a:pt x="123131" y="291376"/>
                  <a:pt x="129629" y="298752"/>
                  <a:pt x="129629" y="311014"/>
                </a:cubicBezTo>
                <a:cubicBezTo>
                  <a:pt x="129629" y="323099"/>
                  <a:pt x="121083" y="333406"/>
                  <a:pt x="105416" y="336072"/>
                </a:cubicBezTo>
                <a:lnTo>
                  <a:pt x="105416" y="343270"/>
                </a:lnTo>
                <a:cubicBezTo>
                  <a:pt x="105416" y="346913"/>
                  <a:pt x="102478" y="349934"/>
                  <a:pt x="98828" y="349934"/>
                </a:cubicBezTo>
                <a:cubicBezTo>
                  <a:pt x="95090" y="349934"/>
                  <a:pt x="92152" y="346913"/>
                  <a:pt x="92152" y="343270"/>
                </a:cubicBezTo>
                <a:lnTo>
                  <a:pt x="92152" y="337049"/>
                </a:lnTo>
                <a:cubicBezTo>
                  <a:pt x="86544" y="336783"/>
                  <a:pt x="81113" y="335805"/>
                  <a:pt x="76573" y="334384"/>
                </a:cubicBezTo>
                <a:cubicBezTo>
                  <a:pt x="72212" y="333051"/>
                  <a:pt x="69719" y="328519"/>
                  <a:pt x="70876" y="324165"/>
                </a:cubicBezTo>
                <a:lnTo>
                  <a:pt x="70965" y="323632"/>
                </a:lnTo>
                <a:cubicBezTo>
                  <a:pt x="71499" y="321677"/>
                  <a:pt x="72835" y="319989"/>
                  <a:pt x="74615" y="319011"/>
                </a:cubicBezTo>
                <a:cubicBezTo>
                  <a:pt x="76395" y="318123"/>
                  <a:pt x="78532" y="317945"/>
                  <a:pt x="80401" y="318567"/>
                </a:cubicBezTo>
                <a:cubicBezTo>
                  <a:pt x="84941" y="320166"/>
                  <a:pt x="90193" y="321322"/>
                  <a:pt x="95713" y="321322"/>
                </a:cubicBezTo>
                <a:cubicBezTo>
                  <a:pt x="103368" y="321322"/>
                  <a:pt x="108709" y="318300"/>
                  <a:pt x="108709" y="312880"/>
                </a:cubicBezTo>
                <a:cubicBezTo>
                  <a:pt x="108709" y="307726"/>
                  <a:pt x="104348" y="304439"/>
                  <a:pt x="94288" y="301062"/>
                </a:cubicBezTo>
                <a:cubicBezTo>
                  <a:pt x="79778" y="296175"/>
                  <a:pt x="69897" y="289422"/>
                  <a:pt x="69897" y="276271"/>
                </a:cubicBezTo>
                <a:cubicBezTo>
                  <a:pt x="69897" y="264364"/>
                  <a:pt x="78265" y="254945"/>
                  <a:pt x="92775" y="252101"/>
                </a:cubicBezTo>
                <a:lnTo>
                  <a:pt x="92775" y="245881"/>
                </a:lnTo>
                <a:cubicBezTo>
                  <a:pt x="92775" y="242238"/>
                  <a:pt x="95802" y="239217"/>
                  <a:pt x="99451" y="239217"/>
                </a:cubicBezTo>
                <a:close/>
                <a:moveTo>
                  <a:pt x="99699" y="233523"/>
                </a:moveTo>
                <a:cubicBezTo>
                  <a:pt x="65962" y="233523"/>
                  <a:pt x="38634" y="260894"/>
                  <a:pt x="38634" y="294575"/>
                </a:cubicBezTo>
                <a:cubicBezTo>
                  <a:pt x="38634" y="328256"/>
                  <a:pt x="65962" y="355628"/>
                  <a:pt x="99699" y="355628"/>
                </a:cubicBezTo>
                <a:cubicBezTo>
                  <a:pt x="133437" y="355628"/>
                  <a:pt x="160854" y="328256"/>
                  <a:pt x="160854" y="294575"/>
                </a:cubicBezTo>
                <a:cubicBezTo>
                  <a:pt x="160854" y="260894"/>
                  <a:pt x="133437" y="233523"/>
                  <a:pt x="99699" y="233523"/>
                </a:cubicBezTo>
                <a:close/>
                <a:moveTo>
                  <a:pt x="99699" y="195043"/>
                </a:moveTo>
                <a:cubicBezTo>
                  <a:pt x="154712" y="195043"/>
                  <a:pt x="199488" y="239655"/>
                  <a:pt x="199488" y="294575"/>
                </a:cubicBezTo>
                <a:cubicBezTo>
                  <a:pt x="199488" y="349496"/>
                  <a:pt x="154712" y="394108"/>
                  <a:pt x="99699" y="394108"/>
                </a:cubicBezTo>
                <a:cubicBezTo>
                  <a:pt x="44776" y="394108"/>
                  <a:pt x="0" y="349496"/>
                  <a:pt x="0" y="294575"/>
                </a:cubicBezTo>
                <a:cubicBezTo>
                  <a:pt x="0" y="239655"/>
                  <a:pt x="44776" y="195043"/>
                  <a:pt x="99699" y="195043"/>
                </a:cubicBezTo>
                <a:close/>
                <a:moveTo>
                  <a:pt x="245584" y="50676"/>
                </a:moveTo>
                <a:lnTo>
                  <a:pt x="315622" y="93675"/>
                </a:lnTo>
                <a:cubicBezTo>
                  <a:pt x="319004" y="95807"/>
                  <a:pt x="321229" y="99538"/>
                  <a:pt x="321407" y="103625"/>
                </a:cubicBezTo>
                <a:cubicBezTo>
                  <a:pt x="321496" y="107711"/>
                  <a:pt x="319538" y="111531"/>
                  <a:pt x="316156" y="113930"/>
                </a:cubicBezTo>
                <a:lnTo>
                  <a:pt x="248966" y="161104"/>
                </a:lnTo>
                <a:cubicBezTo>
                  <a:pt x="246830" y="162614"/>
                  <a:pt x="243982" y="162437"/>
                  <a:pt x="242024" y="160749"/>
                </a:cubicBezTo>
                <a:cubicBezTo>
                  <a:pt x="240155" y="159061"/>
                  <a:pt x="239977" y="156396"/>
                  <a:pt x="240778" y="153908"/>
                </a:cubicBezTo>
                <a:cubicBezTo>
                  <a:pt x="245050" y="140760"/>
                  <a:pt x="250212" y="122192"/>
                  <a:pt x="250212" y="122192"/>
                </a:cubicBezTo>
                <a:cubicBezTo>
                  <a:pt x="235528" y="124236"/>
                  <a:pt x="221644" y="130010"/>
                  <a:pt x="209808" y="139516"/>
                </a:cubicBezTo>
                <a:cubicBezTo>
                  <a:pt x="192721" y="153286"/>
                  <a:pt x="182042" y="173009"/>
                  <a:pt x="179728" y="194863"/>
                </a:cubicBezTo>
                <a:cubicBezTo>
                  <a:pt x="178927" y="202237"/>
                  <a:pt x="172698" y="207745"/>
                  <a:pt x="165311" y="207745"/>
                </a:cubicBezTo>
                <a:cubicBezTo>
                  <a:pt x="164866" y="207745"/>
                  <a:pt x="164332" y="207745"/>
                  <a:pt x="163798" y="207656"/>
                </a:cubicBezTo>
                <a:cubicBezTo>
                  <a:pt x="155878" y="206856"/>
                  <a:pt x="150093" y="199749"/>
                  <a:pt x="150894" y="191754"/>
                </a:cubicBezTo>
                <a:cubicBezTo>
                  <a:pt x="154009" y="162259"/>
                  <a:pt x="168515" y="135696"/>
                  <a:pt x="191653" y="117040"/>
                </a:cubicBezTo>
                <a:cubicBezTo>
                  <a:pt x="208918" y="103092"/>
                  <a:pt x="229387" y="94830"/>
                  <a:pt x="251013" y="92786"/>
                </a:cubicBezTo>
                <a:cubicBezTo>
                  <a:pt x="251013" y="92786"/>
                  <a:pt x="245940" y="78661"/>
                  <a:pt x="237841" y="58317"/>
                </a:cubicBezTo>
                <a:cubicBezTo>
                  <a:pt x="236862" y="55918"/>
                  <a:pt x="236862" y="53253"/>
                  <a:pt x="238731" y="51387"/>
                </a:cubicBezTo>
                <a:cubicBezTo>
                  <a:pt x="240511" y="49610"/>
                  <a:pt x="243448" y="49255"/>
                  <a:pt x="245584" y="50676"/>
                </a:cubicBezTo>
                <a:close/>
                <a:moveTo>
                  <a:pt x="446809" y="48408"/>
                </a:moveTo>
                <a:cubicBezTo>
                  <a:pt x="451079" y="48408"/>
                  <a:pt x="454547" y="51874"/>
                  <a:pt x="454547" y="56140"/>
                </a:cubicBezTo>
                <a:lnTo>
                  <a:pt x="454547" y="62361"/>
                </a:lnTo>
                <a:cubicBezTo>
                  <a:pt x="460329" y="62628"/>
                  <a:pt x="465043" y="63427"/>
                  <a:pt x="469046" y="64494"/>
                </a:cubicBezTo>
                <a:cubicBezTo>
                  <a:pt x="473849" y="65738"/>
                  <a:pt x="476784" y="70715"/>
                  <a:pt x="475539" y="75603"/>
                </a:cubicBezTo>
                <a:lnTo>
                  <a:pt x="475272" y="76669"/>
                </a:lnTo>
                <a:cubicBezTo>
                  <a:pt x="474738" y="78891"/>
                  <a:pt x="473315" y="80669"/>
                  <a:pt x="471358" y="81735"/>
                </a:cubicBezTo>
                <a:cubicBezTo>
                  <a:pt x="469402" y="82802"/>
                  <a:pt x="467089" y="83068"/>
                  <a:pt x="465043" y="82446"/>
                </a:cubicBezTo>
                <a:cubicBezTo>
                  <a:pt x="461130" y="81202"/>
                  <a:pt x="456237" y="80136"/>
                  <a:pt x="450100" y="80136"/>
                </a:cubicBezTo>
                <a:cubicBezTo>
                  <a:pt x="439782" y="80136"/>
                  <a:pt x="436491" y="84579"/>
                  <a:pt x="436491" y="89023"/>
                </a:cubicBezTo>
                <a:cubicBezTo>
                  <a:pt x="436491" y="94266"/>
                  <a:pt x="442006" y="97555"/>
                  <a:pt x="455526" y="102709"/>
                </a:cubicBezTo>
                <a:cubicBezTo>
                  <a:pt x="474472" y="109375"/>
                  <a:pt x="482032" y="118084"/>
                  <a:pt x="482032" y="132393"/>
                </a:cubicBezTo>
                <a:cubicBezTo>
                  <a:pt x="482032" y="146435"/>
                  <a:pt x="472070" y="158522"/>
                  <a:pt x="453747" y="161721"/>
                </a:cubicBezTo>
                <a:lnTo>
                  <a:pt x="453747" y="170075"/>
                </a:lnTo>
                <a:cubicBezTo>
                  <a:pt x="453747" y="174430"/>
                  <a:pt x="450278" y="177896"/>
                  <a:pt x="446009" y="177896"/>
                </a:cubicBezTo>
                <a:cubicBezTo>
                  <a:pt x="441650" y="177896"/>
                  <a:pt x="438270" y="174430"/>
                  <a:pt x="438270" y="170164"/>
                </a:cubicBezTo>
                <a:lnTo>
                  <a:pt x="438270" y="162787"/>
                </a:lnTo>
                <a:cubicBezTo>
                  <a:pt x="431777" y="162521"/>
                  <a:pt x="425373" y="161365"/>
                  <a:pt x="420036" y="159677"/>
                </a:cubicBezTo>
                <a:cubicBezTo>
                  <a:pt x="414966" y="158077"/>
                  <a:pt x="412031" y="152834"/>
                  <a:pt x="413365" y="147679"/>
                </a:cubicBezTo>
                <a:lnTo>
                  <a:pt x="413543" y="147146"/>
                </a:lnTo>
                <a:cubicBezTo>
                  <a:pt x="414077" y="144835"/>
                  <a:pt x="415589" y="142880"/>
                  <a:pt x="417724" y="141725"/>
                </a:cubicBezTo>
                <a:cubicBezTo>
                  <a:pt x="419858" y="140658"/>
                  <a:pt x="422260" y="140480"/>
                  <a:pt x="424572" y="141191"/>
                </a:cubicBezTo>
                <a:cubicBezTo>
                  <a:pt x="429820" y="143147"/>
                  <a:pt x="435869" y="144391"/>
                  <a:pt x="442362" y="144391"/>
                </a:cubicBezTo>
                <a:cubicBezTo>
                  <a:pt x="451345" y="144391"/>
                  <a:pt x="457572" y="140925"/>
                  <a:pt x="457572" y="134526"/>
                </a:cubicBezTo>
                <a:cubicBezTo>
                  <a:pt x="457572" y="128571"/>
                  <a:pt x="452502" y="124750"/>
                  <a:pt x="440761" y="120751"/>
                </a:cubicBezTo>
                <a:cubicBezTo>
                  <a:pt x="423772" y="115063"/>
                  <a:pt x="412209" y="107153"/>
                  <a:pt x="412209" y="91689"/>
                </a:cubicBezTo>
                <a:cubicBezTo>
                  <a:pt x="412209" y="77736"/>
                  <a:pt x="421993" y="66805"/>
                  <a:pt x="438982" y="63516"/>
                </a:cubicBezTo>
                <a:lnTo>
                  <a:pt x="438982" y="56140"/>
                </a:lnTo>
                <a:cubicBezTo>
                  <a:pt x="438982" y="51874"/>
                  <a:pt x="442451" y="48408"/>
                  <a:pt x="446809" y="48408"/>
                </a:cubicBezTo>
                <a:close/>
                <a:moveTo>
                  <a:pt x="447093" y="38573"/>
                </a:moveTo>
                <a:cubicBezTo>
                  <a:pt x="405967" y="38573"/>
                  <a:pt x="372407" y="71992"/>
                  <a:pt x="372407" y="113142"/>
                </a:cubicBezTo>
                <a:cubicBezTo>
                  <a:pt x="372407" y="154382"/>
                  <a:pt x="405967" y="187801"/>
                  <a:pt x="447093" y="187801"/>
                </a:cubicBezTo>
                <a:cubicBezTo>
                  <a:pt x="488308" y="187801"/>
                  <a:pt x="521867" y="154382"/>
                  <a:pt x="521867" y="113142"/>
                </a:cubicBezTo>
                <a:cubicBezTo>
                  <a:pt x="521867" y="71992"/>
                  <a:pt x="488308" y="38573"/>
                  <a:pt x="447093" y="38573"/>
                </a:cubicBezTo>
                <a:close/>
                <a:moveTo>
                  <a:pt x="447093" y="0"/>
                </a:moveTo>
                <a:cubicBezTo>
                  <a:pt x="509672" y="0"/>
                  <a:pt x="560501" y="50750"/>
                  <a:pt x="560501" y="113231"/>
                </a:cubicBezTo>
                <a:cubicBezTo>
                  <a:pt x="560501" y="175624"/>
                  <a:pt x="509672" y="226374"/>
                  <a:pt x="447093" y="226374"/>
                </a:cubicBezTo>
                <a:cubicBezTo>
                  <a:pt x="384603" y="226374"/>
                  <a:pt x="333774" y="175624"/>
                  <a:pt x="333774" y="113231"/>
                </a:cubicBezTo>
                <a:cubicBezTo>
                  <a:pt x="333774" y="50750"/>
                  <a:pt x="384603" y="0"/>
                  <a:pt x="4470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1" name="购物车"/>
          <p:cNvSpPr/>
          <p:nvPr/>
        </p:nvSpPr>
        <p:spPr bwMode="auto">
          <a:xfrm>
            <a:off x="1048385" y="2376678"/>
            <a:ext cx="528320" cy="429514"/>
          </a:xfrm>
          <a:custGeom>
            <a:avLst/>
            <a:gdLst>
              <a:gd name="T0" fmla="*/ 6053 w 6053"/>
              <a:gd name="T1" fmla="*/ 0 h 4929"/>
              <a:gd name="T2" fmla="*/ 6053 w 6053"/>
              <a:gd name="T3" fmla="*/ 403 h 4929"/>
              <a:gd name="T4" fmla="*/ 4331 w 6053"/>
              <a:gd name="T5" fmla="*/ 403 h 4929"/>
              <a:gd name="T6" fmla="*/ 4331 w 6053"/>
              <a:gd name="T7" fmla="*/ 1862 h 4929"/>
              <a:gd name="T8" fmla="*/ 2878 w 6053"/>
              <a:gd name="T9" fmla="*/ 1862 h 4929"/>
              <a:gd name="T10" fmla="*/ 2878 w 6053"/>
              <a:gd name="T11" fmla="*/ 3476 h 4929"/>
              <a:gd name="T12" fmla="*/ 1372 w 6053"/>
              <a:gd name="T13" fmla="*/ 3476 h 4929"/>
              <a:gd name="T14" fmla="*/ 1372 w 6053"/>
              <a:gd name="T15" fmla="*/ 4929 h 4929"/>
              <a:gd name="T16" fmla="*/ 0 w 6053"/>
              <a:gd name="T17" fmla="*/ 4929 h 4929"/>
              <a:gd name="T18" fmla="*/ 0 w 6053"/>
              <a:gd name="T19" fmla="*/ 4525 h 4929"/>
              <a:gd name="T20" fmla="*/ 968 w 6053"/>
              <a:gd name="T21" fmla="*/ 4525 h 4929"/>
              <a:gd name="T22" fmla="*/ 968 w 6053"/>
              <a:gd name="T23" fmla="*/ 3073 h 4929"/>
              <a:gd name="T24" fmla="*/ 2475 w 6053"/>
              <a:gd name="T25" fmla="*/ 3073 h 4929"/>
              <a:gd name="T26" fmla="*/ 2475 w 6053"/>
              <a:gd name="T27" fmla="*/ 1458 h 4929"/>
              <a:gd name="T28" fmla="*/ 3927 w 6053"/>
              <a:gd name="T29" fmla="*/ 1458 h 4929"/>
              <a:gd name="T30" fmla="*/ 3927 w 6053"/>
              <a:gd name="T31" fmla="*/ 0 h 4929"/>
              <a:gd name="T32" fmla="*/ 6053 w 6053"/>
              <a:gd name="T33" fmla="*/ 0 h 4929"/>
              <a:gd name="T34" fmla="*/ 2312 w 6053"/>
              <a:gd name="T35" fmla="*/ 575 h 4929"/>
              <a:gd name="T36" fmla="*/ 1207 w 6053"/>
              <a:gd name="T37" fmla="*/ 720 h 4929"/>
              <a:gd name="T38" fmla="*/ 1176 w 6053"/>
              <a:gd name="T39" fmla="*/ 751 h 4929"/>
              <a:gd name="T40" fmla="*/ 1198 w 6053"/>
              <a:gd name="T41" fmla="*/ 789 h 4929"/>
              <a:gd name="T42" fmla="*/ 1641 w 6053"/>
              <a:gd name="T43" fmla="*/ 981 h 4929"/>
              <a:gd name="T44" fmla="*/ 905 w 6053"/>
              <a:gd name="T45" fmla="*/ 1717 h 4929"/>
              <a:gd name="T46" fmla="*/ 905 w 6053"/>
              <a:gd name="T47" fmla="*/ 1768 h 4929"/>
              <a:gd name="T48" fmla="*/ 1160 w 6053"/>
              <a:gd name="T49" fmla="*/ 2023 h 4929"/>
              <a:gd name="T50" fmla="*/ 1211 w 6053"/>
              <a:gd name="T51" fmla="*/ 2023 h 4929"/>
              <a:gd name="T52" fmla="*/ 1947 w 6053"/>
              <a:gd name="T53" fmla="*/ 1287 h 4929"/>
              <a:gd name="T54" fmla="*/ 2139 w 6053"/>
              <a:gd name="T55" fmla="*/ 1731 h 4929"/>
              <a:gd name="T56" fmla="*/ 2178 w 6053"/>
              <a:gd name="T57" fmla="*/ 1752 h 4929"/>
              <a:gd name="T58" fmla="*/ 2198 w 6053"/>
              <a:gd name="T59" fmla="*/ 1742 h 4929"/>
              <a:gd name="T60" fmla="*/ 2208 w 6053"/>
              <a:gd name="T61" fmla="*/ 1721 h 4929"/>
              <a:gd name="T62" fmla="*/ 2353 w 6053"/>
              <a:gd name="T63" fmla="*/ 616 h 4929"/>
              <a:gd name="T64" fmla="*/ 2343 w 6053"/>
              <a:gd name="T65" fmla="*/ 586 h 4929"/>
              <a:gd name="T66" fmla="*/ 2312 w 6053"/>
              <a:gd name="T67" fmla="*/ 575 h 4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53" h="4929">
                <a:moveTo>
                  <a:pt x="6053" y="0"/>
                </a:moveTo>
                <a:lnTo>
                  <a:pt x="6053" y="403"/>
                </a:lnTo>
                <a:lnTo>
                  <a:pt x="4331" y="403"/>
                </a:lnTo>
                <a:lnTo>
                  <a:pt x="4331" y="1862"/>
                </a:lnTo>
                <a:lnTo>
                  <a:pt x="2878" y="1862"/>
                </a:lnTo>
                <a:lnTo>
                  <a:pt x="2878" y="3476"/>
                </a:lnTo>
                <a:lnTo>
                  <a:pt x="1372" y="3476"/>
                </a:lnTo>
                <a:lnTo>
                  <a:pt x="1372" y="4929"/>
                </a:lnTo>
                <a:lnTo>
                  <a:pt x="0" y="4929"/>
                </a:lnTo>
                <a:lnTo>
                  <a:pt x="0" y="4525"/>
                </a:lnTo>
                <a:lnTo>
                  <a:pt x="968" y="4525"/>
                </a:lnTo>
                <a:lnTo>
                  <a:pt x="968" y="3073"/>
                </a:lnTo>
                <a:lnTo>
                  <a:pt x="2475" y="3073"/>
                </a:lnTo>
                <a:lnTo>
                  <a:pt x="2475" y="1458"/>
                </a:lnTo>
                <a:lnTo>
                  <a:pt x="3927" y="1458"/>
                </a:lnTo>
                <a:lnTo>
                  <a:pt x="3927" y="0"/>
                </a:lnTo>
                <a:lnTo>
                  <a:pt x="6053" y="0"/>
                </a:lnTo>
                <a:close/>
                <a:moveTo>
                  <a:pt x="2312" y="575"/>
                </a:moveTo>
                <a:lnTo>
                  <a:pt x="1207" y="720"/>
                </a:lnTo>
                <a:cubicBezTo>
                  <a:pt x="1191" y="722"/>
                  <a:pt x="1178" y="734"/>
                  <a:pt x="1176" y="751"/>
                </a:cubicBezTo>
                <a:cubicBezTo>
                  <a:pt x="1174" y="767"/>
                  <a:pt x="1183" y="782"/>
                  <a:pt x="1198" y="789"/>
                </a:cubicBezTo>
                <a:lnTo>
                  <a:pt x="1641" y="981"/>
                </a:lnTo>
                <a:lnTo>
                  <a:pt x="905" y="1717"/>
                </a:lnTo>
                <a:cubicBezTo>
                  <a:pt x="891" y="1731"/>
                  <a:pt x="891" y="1754"/>
                  <a:pt x="905" y="1768"/>
                </a:cubicBezTo>
                <a:lnTo>
                  <a:pt x="1160" y="2023"/>
                </a:lnTo>
                <a:cubicBezTo>
                  <a:pt x="1174" y="2037"/>
                  <a:pt x="1197" y="2037"/>
                  <a:pt x="1211" y="2023"/>
                </a:cubicBezTo>
                <a:lnTo>
                  <a:pt x="1947" y="1287"/>
                </a:lnTo>
                <a:lnTo>
                  <a:pt x="2139" y="1731"/>
                </a:lnTo>
                <a:cubicBezTo>
                  <a:pt x="2146" y="1745"/>
                  <a:pt x="2162" y="1754"/>
                  <a:pt x="2178" y="1752"/>
                </a:cubicBezTo>
                <a:cubicBezTo>
                  <a:pt x="2186" y="1751"/>
                  <a:pt x="2193" y="1747"/>
                  <a:pt x="2198" y="1742"/>
                </a:cubicBezTo>
                <a:cubicBezTo>
                  <a:pt x="2203" y="1736"/>
                  <a:pt x="2207" y="1729"/>
                  <a:pt x="2208" y="1721"/>
                </a:cubicBezTo>
                <a:lnTo>
                  <a:pt x="2353" y="616"/>
                </a:lnTo>
                <a:cubicBezTo>
                  <a:pt x="2354" y="605"/>
                  <a:pt x="2351" y="594"/>
                  <a:pt x="2343" y="586"/>
                </a:cubicBezTo>
                <a:cubicBezTo>
                  <a:pt x="2335" y="578"/>
                  <a:pt x="2323" y="574"/>
                  <a:pt x="2312" y="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33" name="齿轮"/>
          <p:cNvSpPr/>
          <p:nvPr/>
        </p:nvSpPr>
        <p:spPr bwMode="auto">
          <a:xfrm>
            <a:off x="2190113" y="5053373"/>
            <a:ext cx="507365" cy="506009"/>
          </a:xfrm>
          <a:custGeom>
            <a:avLst/>
            <a:gdLst>
              <a:gd name="connsiteX0" fmla="*/ 121942 w 607639"/>
              <a:gd name="connsiteY0" fmla="*/ 253824 h 606016"/>
              <a:gd name="connsiteX1" fmla="*/ 234066 w 607639"/>
              <a:gd name="connsiteY1" fmla="*/ 253824 h 606016"/>
              <a:gd name="connsiteX2" fmla="*/ 234066 w 607639"/>
              <a:gd name="connsiteY2" fmla="*/ 369904 h 606016"/>
              <a:gd name="connsiteX3" fmla="*/ 121942 w 607639"/>
              <a:gd name="connsiteY3" fmla="*/ 369904 h 606016"/>
              <a:gd name="connsiteX4" fmla="*/ 69084 w 607639"/>
              <a:gd name="connsiteY4" fmla="*/ 311864 h 606016"/>
              <a:gd name="connsiteX5" fmla="*/ 373573 w 607639"/>
              <a:gd name="connsiteY5" fmla="*/ 133722 h 606016"/>
              <a:gd name="connsiteX6" fmla="*/ 543115 w 607639"/>
              <a:gd name="connsiteY6" fmla="*/ 133722 h 606016"/>
              <a:gd name="connsiteX7" fmla="*/ 607639 w 607639"/>
              <a:gd name="connsiteY7" fmla="*/ 204570 h 606016"/>
              <a:gd name="connsiteX8" fmla="*/ 543115 w 607639"/>
              <a:gd name="connsiteY8" fmla="*/ 275417 h 606016"/>
              <a:gd name="connsiteX9" fmla="*/ 373573 w 607639"/>
              <a:gd name="connsiteY9" fmla="*/ 275417 h 606016"/>
              <a:gd name="connsiteX10" fmla="*/ 64435 w 607639"/>
              <a:gd name="connsiteY10" fmla="*/ 73741 h 606016"/>
              <a:gd name="connsiteX11" fmla="*/ 234066 w 607639"/>
              <a:gd name="connsiteY11" fmla="*/ 73741 h 606016"/>
              <a:gd name="connsiteX12" fmla="*/ 234066 w 607639"/>
              <a:gd name="connsiteY12" fmla="*/ 215436 h 606016"/>
              <a:gd name="connsiteX13" fmla="*/ 64435 w 607639"/>
              <a:gd name="connsiteY13" fmla="*/ 215436 h 606016"/>
              <a:gd name="connsiteX14" fmla="*/ 0 w 607639"/>
              <a:gd name="connsiteY14" fmla="*/ 144589 h 606016"/>
              <a:gd name="connsiteX15" fmla="*/ 270125 w 607639"/>
              <a:gd name="connsiteY15" fmla="*/ 0 h 606016"/>
              <a:gd name="connsiteX16" fmla="*/ 337444 w 607639"/>
              <a:gd name="connsiteY16" fmla="*/ 0 h 606016"/>
              <a:gd name="connsiteX17" fmla="*/ 337444 w 607639"/>
              <a:gd name="connsiteY17" fmla="*/ 606016 h 606016"/>
              <a:gd name="connsiteX18" fmla="*/ 270125 w 607639"/>
              <a:gd name="connsiteY18" fmla="*/ 606016 h 60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7639" h="606016">
                <a:moveTo>
                  <a:pt x="121942" y="253824"/>
                </a:moveTo>
                <a:lnTo>
                  <a:pt x="234066" y="253824"/>
                </a:lnTo>
                <a:lnTo>
                  <a:pt x="234066" y="369904"/>
                </a:lnTo>
                <a:lnTo>
                  <a:pt x="121942" y="369904"/>
                </a:lnTo>
                <a:lnTo>
                  <a:pt x="69084" y="311864"/>
                </a:lnTo>
                <a:close/>
                <a:moveTo>
                  <a:pt x="373573" y="133722"/>
                </a:moveTo>
                <a:lnTo>
                  <a:pt x="543115" y="133722"/>
                </a:lnTo>
                <a:lnTo>
                  <a:pt x="607639" y="204570"/>
                </a:lnTo>
                <a:lnTo>
                  <a:pt x="543115" y="275417"/>
                </a:lnTo>
                <a:lnTo>
                  <a:pt x="373573" y="275417"/>
                </a:lnTo>
                <a:close/>
                <a:moveTo>
                  <a:pt x="64435" y="73741"/>
                </a:moveTo>
                <a:lnTo>
                  <a:pt x="234066" y="73741"/>
                </a:lnTo>
                <a:lnTo>
                  <a:pt x="234066" y="215436"/>
                </a:lnTo>
                <a:lnTo>
                  <a:pt x="64435" y="215436"/>
                </a:lnTo>
                <a:lnTo>
                  <a:pt x="0" y="144589"/>
                </a:lnTo>
                <a:close/>
                <a:moveTo>
                  <a:pt x="270125" y="0"/>
                </a:moveTo>
                <a:lnTo>
                  <a:pt x="337444" y="0"/>
                </a:lnTo>
                <a:lnTo>
                  <a:pt x="337444" y="606016"/>
                </a:lnTo>
                <a:lnTo>
                  <a:pt x="270125" y="6060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126714" y="2561317"/>
            <a:ext cx="1739904" cy="453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平台业务升级</a:t>
            </a:r>
            <a:endParaRPr lang="zh-CN" altLang="en-US" sz="2000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4517" y="457201"/>
            <a:ext cx="2932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zh-CN" altLang="en-US" sz="2400" b="1" kern="0">
                <a:solidFill>
                  <a:srgbClr val="61C8E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工作目标</a:t>
            </a:r>
            <a:endParaRPr lang="zh-CN" altLang="en-US" b="1" kern="100">
              <a:solidFill>
                <a:srgbClr val="61C8EF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4517" y="858715"/>
            <a:ext cx="10711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en-US" altLang="zh-CN" sz="1200" ker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work target</a:t>
            </a:r>
            <a:endParaRPr lang="zh-CN" altLang="en-US" sz="1200" ker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73650" y="4450942"/>
            <a:ext cx="2037715" cy="453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增加销售渠道</a:t>
            </a:r>
            <a:endParaRPr lang="zh-CN" altLang="en-US" sz="2000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363970" y="2561317"/>
            <a:ext cx="1716929" cy="453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公司营收翻番</a:t>
            </a:r>
            <a:endParaRPr lang="zh-CN" altLang="en-US" sz="2000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0" y="3843656"/>
            <a:ext cx="12192000" cy="2671444"/>
          </a:xfrm>
          <a:prstGeom prst="rect">
            <a:avLst/>
          </a:prstGeom>
          <a:solidFill>
            <a:srgbClr val="61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对角圆角矩形 1"/>
          <p:cNvSpPr/>
          <p:nvPr/>
        </p:nvSpPr>
        <p:spPr>
          <a:xfrm>
            <a:off x="3861492" y="3852544"/>
            <a:ext cx="2110741" cy="2110741"/>
          </a:xfrm>
          <a:prstGeom prst="round2DiagRect">
            <a:avLst>
              <a:gd name="adj1" fmla="val 44031"/>
              <a:gd name="adj2" fmla="val 0"/>
            </a:avLst>
          </a:prstGeom>
          <a:solidFill>
            <a:schemeClr val="bg1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对角圆角矩形 2"/>
          <p:cNvSpPr/>
          <p:nvPr/>
        </p:nvSpPr>
        <p:spPr>
          <a:xfrm flipH="1">
            <a:off x="4364683" y="2152921"/>
            <a:ext cx="1607550" cy="1607550"/>
          </a:xfrm>
          <a:prstGeom prst="round2DiagRect">
            <a:avLst>
              <a:gd name="adj1" fmla="val 44031"/>
              <a:gd name="adj2" fmla="val 0"/>
            </a:avLst>
          </a:prstGeom>
          <a:solidFill>
            <a:srgbClr val="61C8EF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对角圆角矩形 3"/>
          <p:cNvSpPr/>
          <p:nvPr/>
        </p:nvSpPr>
        <p:spPr>
          <a:xfrm flipH="1">
            <a:off x="6053512" y="3852544"/>
            <a:ext cx="2110741" cy="2110741"/>
          </a:xfrm>
          <a:prstGeom prst="round2DiagRect">
            <a:avLst>
              <a:gd name="adj1" fmla="val 44031"/>
              <a:gd name="adj2" fmla="val 0"/>
            </a:avLst>
          </a:prstGeom>
          <a:solidFill>
            <a:schemeClr val="bg1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对角圆角矩形 4"/>
          <p:cNvSpPr/>
          <p:nvPr/>
        </p:nvSpPr>
        <p:spPr>
          <a:xfrm>
            <a:off x="6053512" y="1445374"/>
            <a:ext cx="2315097" cy="2315097"/>
          </a:xfrm>
          <a:prstGeom prst="round2DiagRect">
            <a:avLst>
              <a:gd name="adj1" fmla="val 44031"/>
              <a:gd name="adj2" fmla="val 0"/>
            </a:avLst>
          </a:prstGeom>
          <a:solidFill>
            <a:srgbClr val="61C8EF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 flipH="1">
            <a:off x="9281160" y="1982473"/>
            <a:ext cx="2059940" cy="146540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400" kern="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通过开展线下见面会，更好地整合设计师团队，加强平台与设计师的互动，同时有利于提高企业形象。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 flipH="1">
            <a:off x="9291955" y="4462148"/>
            <a:ext cx="2059940" cy="11868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400" kern="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>
                <a:solidFill>
                  <a:schemeClr val="bg1"/>
                </a:solidFill>
              </a:rPr>
              <a:t>2019</a:t>
            </a:r>
            <a:r>
              <a:rPr lang="zh-CN" altLang="en-US">
                <a:solidFill>
                  <a:schemeClr val="bg1"/>
                </a:solidFill>
              </a:rPr>
              <a:t>年继续多线推广平台产品，通过多个渠道销售模板，目的在于进一步提升销售业绩。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 flipH="1">
            <a:off x="1610360" y="1982473"/>
            <a:ext cx="2059940" cy="146540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400" kern="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/>
              <a:t>鼓励设计师更多地在模板中添加内容，给予优质的内容模板更多展示机会，促进优质模板的销量。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 flipH="1">
            <a:off x="1621155" y="4444368"/>
            <a:ext cx="2059940" cy="90524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30000"/>
              </a:lnSpc>
              <a:defRPr sz="1400" kern="1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>
                <a:solidFill>
                  <a:schemeClr val="bg1"/>
                </a:solidFill>
              </a:rPr>
              <a:t>通过加大对盗版平台的维权力度，提高平台设计师的创作热情。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1" name="饼形 24"/>
          <p:cNvSpPr/>
          <p:nvPr/>
        </p:nvSpPr>
        <p:spPr>
          <a:xfrm rot="5400000">
            <a:off x="1098550" y="1427480"/>
            <a:ext cx="914400" cy="914400"/>
          </a:xfrm>
          <a:prstGeom prst="pie">
            <a:avLst/>
          </a:prstGeom>
          <a:solidFill>
            <a:srgbClr val="61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文本框 20"/>
          <p:cNvSpPr txBox="1"/>
          <p:nvPr/>
        </p:nvSpPr>
        <p:spPr>
          <a:xfrm flipH="1">
            <a:off x="790575" y="1510665"/>
            <a:ext cx="1179195" cy="6445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6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 </a:t>
            </a:r>
            <a:endParaRPr lang="en-US" altLang="zh-CN" sz="360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饼形 27"/>
          <p:cNvSpPr/>
          <p:nvPr/>
        </p:nvSpPr>
        <p:spPr>
          <a:xfrm rot="5400000">
            <a:off x="1120140" y="3912870"/>
            <a:ext cx="914400" cy="914400"/>
          </a:xfrm>
          <a:prstGeom prst="pi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文本框 20"/>
          <p:cNvSpPr txBox="1"/>
          <p:nvPr/>
        </p:nvSpPr>
        <p:spPr>
          <a:xfrm flipH="1">
            <a:off x="812165" y="3996055"/>
            <a:ext cx="1179195" cy="6445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600">
                <a:solidFill>
                  <a:srgbClr val="61C8E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B </a:t>
            </a:r>
            <a:endParaRPr lang="en-US" altLang="zh-CN" sz="3600">
              <a:solidFill>
                <a:srgbClr val="61C8EF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饼形 16"/>
          <p:cNvSpPr/>
          <p:nvPr/>
        </p:nvSpPr>
        <p:spPr>
          <a:xfrm rot="5400000">
            <a:off x="8820785" y="1456690"/>
            <a:ext cx="914400" cy="914400"/>
          </a:xfrm>
          <a:prstGeom prst="pie">
            <a:avLst/>
          </a:prstGeom>
          <a:solidFill>
            <a:srgbClr val="61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文本框 20"/>
          <p:cNvSpPr txBox="1"/>
          <p:nvPr/>
        </p:nvSpPr>
        <p:spPr>
          <a:xfrm flipH="1">
            <a:off x="8512810" y="1539875"/>
            <a:ext cx="1179195" cy="6445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60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 </a:t>
            </a:r>
            <a:endParaRPr lang="en-US" altLang="zh-CN" sz="360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饼形 18"/>
          <p:cNvSpPr/>
          <p:nvPr/>
        </p:nvSpPr>
        <p:spPr>
          <a:xfrm rot="5400000">
            <a:off x="8842375" y="3942080"/>
            <a:ext cx="914400" cy="914400"/>
          </a:xfrm>
          <a:prstGeom prst="pi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文本框 20"/>
          <p:cNvSpPr txBox="1"/>
          <p:nvPr/>
        </p:nvSpPr>
        <p:spPr>
          <a:xfrm flipH="1">
            <a:off x="8534400" y="4025265"/>
            <a:ext cx="1179195" cy="64452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/>
          <a:p>
            <a:pPr lvl="0" algn="ctr"/>
            <a:r>
              <a:rPr lang="en-US" altLang="zh-CN" sz="3600">
                <a:solidFill>
                  <a:srgbClr val="61C8EF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 </a:t>
            </a:r>
            <a:endParaRPr lang="en-US" altLang="zh-CN" sz="3600">
              <a:solidFill>
                <a:srgbClr val="61C8EF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39160" y="2359419"/>
            <a:ext cx="1458595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提升</a:t>
            </a:r>
            <a:endParaRPr lang="en-US" altLang="zh-CN" sz="2000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0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模板质量</a:t>
            </a:r>
            <a:endParaRPr lang="zh-CN" altLang="en-US" sz="2000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4517" y="457201"/>
            <a:ext cx="2932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zh-CN" altLang="en-US" sz="2400" b="1" kern="0">
                <a:solidFill>
                  <a:srgbClr val="61C8E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实施计划</a:t>
            </a:r>
            <a:endParaRPr lang="zh-CN" altLang="en-US" b="1" kern="100">
              <a:solidFill>
                <a:srgbClr val="61C8EF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4517" y="858715"/>
            <a:ext cx="15151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en-US" altLang="zh-CN" sz="1200" ker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carry out the plan</a:t>
            </a:r>
            <a:endParaRPr lang="zh-CN" altLang="en-US" sz="1200" ker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031230" y="2359419"/>
            <a:ext cx="210058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继续开展</a:t>
            </a:r>
            <a:endParaRPr lang="en-US" altLang="zh-CN" sz="2000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0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线下见面会</a:t>
            </a:r>
            <a:endParaRPr lang="zh-CN" altLang="en-US" sz="2000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034791" y="4508259"/>
            <a:ext cx="1915160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kern="100">
                <a:solidFill>
                  <a:srgbClr val="61C8E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打击</a:t>
            </a:r>
            <a:endParaRPr lang="en-US" altLang="zh-CN" sz="2000" kern="100">
              <a:solidFill>
                <a:srgbClr val="61C8E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000" kern="100">
                <a:solidFill>
                  <a:srgbClr val="61C8E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盗版现象</a:t>
            </a:r>
            <a:endParaRPr lang="zh-CN" altLang="en-US" sz="2000" kern="100">
              <a:solidFill>
                <a:srgbClr val="61C8E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031230" y="4503179"/>
            <a:ext cx="2100579" cy="853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kern="100">
                <a:solidFill>
                  <a:srgbClr val="61C8E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增加</a:t>
            </a:r>
            <a:endParaRPr lang="en-US" altLang="zh-CN" sz="2000" kern="100">
              <a:solidFill>
                <a:srgbClr val="61C8E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000" kern="100">
                <a:solidFill>
                  <a:srgbClr val="61C8E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销售渠道</a:t>
            </a:r>
            <a:endParaRPr lang="zh-CN" altLang="en-US" sz="2000" kern="100">
              <a:solidFill>
                <a:srgbClr val="61C8E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等腰三角形 33"/>
          <p:cNvSpPr/>
          <p:nvPr/>
        </p:nvSpPr>
        <p:spPr>
          <a:xfrm flipV="1">
            <a:off x="7370347" y="1809274"/>
            <a:ext cx="4026090" cy="2960053"/>
          </a:xfrm>
          <a:prstGeom prst="triangle">
            <a:avLst/>
          </a:prstGeom>
          <a:noFill/>
          <a:ln w="130175" cap="rnd">
            <a:gradFill>
              <a:gsLst>
                <a:gs pos="0">
                  <a:srgbClr val="00B0F0">
                    <a:alpha val="20000"/>
                  </a:srgbClr>
                </a:gs>
                <a:gs pos="57000">
                  <a:srgbClr val="00B0F0">
                    <a:alpha val="47000"/>
                  </a:srgbClr>
                </a:gs>
                <a:gs pos="100000">
                  <a:srgbClr val="00B0F0">
                    <a:alpha val="11000"/>
                  </a:srgbClr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7028342" y="2724222"/>
            <a:ext cx="4710100" cy="622157"/>
          </a:xfrm>
          <a:prstGeom prst="rect">
            <a:avLst/>
          </a:prstGeom>
          <a:gradFill>
            <a:gsLst>
              <a:gs pos="0">
                <a:srgbClr val="00B0F0">
                  <a:alpha val="0"/>
                </a:srgbClr>
              </a:gs>
              <a:gs pos="55900">
                <a:srgbClr val="00B0F0">
                  <a:alpha val="30000"/>
                </a:srgbClr>
              </a:gs>
              <a:gs pos="100000">
                <a:srgbClr val="00B0F0">
                  <a:alpha val="0"/>
                </a:srgbClr>
              </a:gs>
            </a:gsLst>
            <a:lin ang="0" scaled="0"/>
          </a:gradFill>
          <a:ln>
            <a:gradFill>
              <a:gsLst>
                <a:gs pos="0">
                  <a:srgbClr val="00B0F0">
                    <a:alpha val="0"/>
                  </a:srgbClr>
                </a:gs>
                <a:gs pos="54000">
                  <a:srgbClr val="00B0F0"/>
                </a:gs>
                <a:gs pos="100000">
                  <a:srgbClr val="00B0F0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887339" y="2031398"/>
            <a:ext cx="5835388" cy="2185605"/>
            <a:chOff x="887339" y="2336198"/>
            <a:chExt cx="5835388" cy="2185605"/>
          </a:xfrm>
        </p:grpSpPr>
        <p:sp>
          <p:nvSpPr>
            <p:cNvPr id="39" name="文本框 38"/>
            <p:cNvSpPr txBox="1"/>
            <p:nvPr/>
          </p:nvSpPr>
          <p:spPr>
            <a:xfrm>
              <a:off x="2123946" y="3573915"/>
              <a:ext cx="4598781" cy="947888"/>
            </a:xfrm>
            <a:custGeom>
              <a:avLst/>
              <a:gdLst>
                <a:gd name="connsiteX0" fmla="*/ 2340737 w 4169724"/>
                <a:gd name="connsiteY0" fmla="*/ 484365 h 859452"/>
                <a:gd name="connsiteX1" fmla="*/ 2340737 w 4169724"/>
                <a:gd name="connsiteY1" fmla="*/ 622193 h 859452"/>
                <a:gd name="connsiteX2" fmla="*/ 2529757 w 4169724"/>
                <a:gd name="connsiteY2" fmla="*/ 622193 h 859452"/>
                <a:gd name="connsiteX3" fmla="*/ 2529757 w 4169724"/>
                <a:gd name="connsiteY3" fmla="*/ 484365 h 859452"/>
                <a:gd name="connsiteX4" fmla="*/ 1261925 w 4169724"/>
                <a:gd name="connsiteY4" fmla="*/ 364258 h 859452"/>
                <a:gd name="connsiteX5" fmla="*/ 1261925 w 4169724"/>
                <a:gd name="connsiteY5" fmla="*/ 771834 h 859452"/>
                <a:gd name="connsiteX6" fmla="*/ 1301304 w 4169724"/>
                <a:gd name="connsiteY6" fmla="*/ 771834 h 859452"/>
                <a:gd name="connsiteX7" fmla="*/ 1301304 w 4169724"/>
                <a:gd name="connsiteY7" fmla="*/ 364258 h 859452"/>
                <a:gd name="connsiteX8" fmla="*/ 202803 w 4169724"/>
                <a:gd name="connsiteY8" fmla="*/ 364258 h 859452"/>
                <a:gd name="connsiteX9" fmla="*/ 202803 w 4169724"/>
                <a:gd name="connsiteY9" fmla="*/ 771834 h 859452"/>
                <a:gd name="connsiteX10" fmla="*/ 255965 w 4169724"/>
                <a:gd name="connsiteY10" fmla="*/ 771834 h 859452"/>
                <a:gd name="connsiteX11" fmla="*/ 255965 w 4169724"/>
                <a:gd name="connsiteY11" fmla="*/ 364258 h 859452"/>
                <a:gd name="connsiteX12" fmla="*/ 3547531 w 4169724"/>
                <a:gd name="connsiteY12" fmla="*/ 297314 h 859452"/>
                <a:gd name="connsiteX13" fmla="*/ 4169724 w 4169724"/>
                <a:gd name="connsiteY13" fmla="*/ 297314 h 859452"/>
                <a:gd name="connsiteX14" fmla="*/ 4169724 w 4169724"/>
                <a:gd name="connsiteY14" fmla="*/ 366227 h 859452"/>
                <a:gd name="connsiteX15" fmla="*/ 4041742 w 4169724"/>
                <a:gd name="connsiteY15" fmla="*/ 366227 h 859452"/>
                <a:gd name="connsiteX16" fmla="*/ 4041742 w 4169724"/>
                <a:gd name="connsiteY16" fmla="*/ 857483 h 859452"/>
                <a:gd name="connsiteX17" fmla="*/ 3695203 w 4169724"/>
                <a:gd name="connsiteY17" fmla="*/ 857483 h 859452"/>
                <a:gd name="connsiteX18" fmla="*/ 3695203 w 4169724"/>
                <a:gd name="connsiteY18" fmla="*/ 789554 h 859452"/>
                <a:gd name="connsiteX19" fmla="*/ 3896039 w 4169724"/>
                <a:gd name="connsiteY19" fmla="*/ 789554 h 859452"/>
                <a:gd name="connsiteX20" fmla="*/ 3896039 w 4169724"/>
                <a:gd name="connsiteY20" fmla="*/ 366227 h 859452"/>
                <a:gd name="connsiteX21" fmla="*/ 3547531 w 4169724"/>
                <a:gd name="connsiteY21" fmla="*/ 366227 h 859452"/>
                <a:gd name="connsiteX22" fmla="*/ 3372294 w 4169724"/>
                <a:gd name="connsiteY22" fmla="*/ 279593 h 859452"/>
                <a:gd name="connsiteX23" fmla="*/ 3531780 w 4169724"/>
                <a:gd name="connsiteY23" fmla="*/ 279593 h 859452"/>
                <a:gd name="connsiteX24" fmla="*/ 3417580 w 4169724"/>
                <a:gd name="connsiteY24" fmla="*/ 480427 h 859452"/>
                <a:gd name="connsiteX25" fmla="*/ 3453022 w 4169724"/>
                <a:gd name="connsiteY25" fmla="*/ 480427 h 859452"/>
                <a:gd name="connsiteX26" fmla="*/ 3453022 w 4169724"/>
                <a:gd name="connsiteY26" fmla="*/ 859452 h 859452"/>
                <a:gd name="connsiteX27" fmla="*/ 3307318 w 4169724"/>
                <a:gd name="connsiteY27" fmla="*/ 859452 h 859452"/>
                <a:gd name="connsiteX28" fmla="*/ 3307318 w 4169724"/>
                <a:gd name="connsiteY28" fmla="*/ 555248 h 859452"/>
                <a:gd name="connsiteX29" fmla="*/ 3210840 w 4169724"/>
                <a:gd name="connsiteY29" fmla="*/ 555248 h 859452"/>
                <a:gd name="connsiteX30" fmla="*/ 2340737 w 4169724"/>
                <a:gd name="connsiteY30" fmla="*/ 277623 h 859452"/>
                <a:gd name="connsiteX31" fmla="*/ 2340737 w 4169724"/>
                <a:gd name="connsiteY31" fmla="*/ 415451 h 859452"/>
                <a:gd name="connsiteX32" fmla="*/ 2529757 w 4169724"/>
                <a:gd name="connsiteY32" fmla="*/ 415451 h 859452"/>
                <a:gd name="connsiteX33" fmla="*/ 2529757 w 4169724"/>
                <a:gd name="connsiteY33" fmla="*/ 277623 h 859452"/>
                <a:gd name="connsiteX34" fmla="*/ 2726653 w 4169724"/>
                <a:gd name="connsiteY34" fmla="*/ 265810 h 859452"/>
                <a:gd name="connsiteX35" fmla="*/ 2872358 w 4169724"/>
                <a:gd name="connsiteY35" fmla="*/ 265810 h 859452"/>
                <a:gd name="connsiteX36" fmla="*/ 2872358 w 4169724"/>
                <a:gd name="connsiteY36" fmla="*/ 677324 h 859452"/>
                <a:gd name="connsiteX37" fmla="*/ 2726653 w 4169724"/>
                <a:gd name="connsiteY37" fmla="*/ 677324 h 859452"/>
                <a:gd name="connsiteX38" fmla="*/ 2923550 w 4169724"/>
                <a:gd name="connsiteY38" fmla="*/ 208711 h 859452"/>
                <a:gd name="connsiteX39" fmla="*/ 3069252 w 4169724"/>
                <a:gd name="connsiteY39" fmla="*/ 208711 h 859452"/>
                <a:gd name="connsiteX40" fmla="*/ 3069252 w 4169724"/>
                <a:gd name="connsiteY40" fmla="*/ 859452 h 859452"/>
                <a:gd name="connsiteX41" fmla="*/ 2823133 w 4169724"/>
                <a:gd name="connsiteY41" fmla="*/ 859452 h 859452"/>
                <a:gd name="connsiteX42" fmla="*/ 2823133 w 4169724"/>
                <a:gd name="connsiteY42" fmla="*/ 791523 h 859452"/>
                <a:gd name="connsiteX43" fmla="*/ 2923550 w 4169724"/>
                <a:gd name="connsiteY43" fmla="*/ 791523 h 859452"/>
                <a:gd name="connsiteX44" fmla="*/ 2195034 w 4169724"/>
                <a:gd name="connsiteY44" fmla="*/ 208711 h 859452"/>
                <a:gd name="connsiteX45" fmla="*/ 2675460 w 4169724"/>
                <a:gd name="connsiteY45" fmla="*/ 208711 h 859452"/>
                <a:gd name="connsiteX46" fmla="*/ 2675460 w 4169724"/>
                <a:gd name="connsiteY46" fmla="*/ 859452 h 859452"/>
                <a:gd name="connsiteX47" fmla="*/ 2450999 w 4169724"/>
                <a:gd name="connsiteY47" fmla="*/ 859452 h 859452"/>
                <a:gd name="connsiteX48" fmla="*/ 2450999 w 4169724"/>
                <a:gd name="connsiteY48" fmla="*/ 791523 h 859452"/>
                <a:gd name="connsiteX49" fmla="*/ 2529757 w 4169724"/>
                <a:gd name="connsiteY49" fmla="*/ 791523 h 859452"/>
                <a:gd name="connsiteX50" fmla="*/ 2529757 w 4169724"/>
                <a:gd name="connsiteY50" fmla="*/ 691106 h 859452"/>
                <a:gd name="connsiteX51" fmla="*/ 2340737 w 4169724"/>
                <a:gd name="connsiteY51" fmla="*/ 691106 h 859452"/>
                <a:gd name="connsiteX52" fmla="*/ 2340737 w 4169724"/>
                <a:gd name="connsiteY52" fmla="*/ 859452 h 859452"/>
                <a:gd name="connsiteX53" fmla="*/ 2195034 w 4169724"/>
                <a:gd name="connsiteY53" fmla="*/ 859452 h 859452"/>
                <a:gd name="connsiteX54" fmla="*/ 1630121 w 4169724"/>
                <a:gd name="connsiteY54" fmla="*/ 185082 h 859452"/>
                <a:gd name="connsiteX55" fmla="*/ 2018006 w 4169724"/>
                <a:gd name="connsiteY55" fmla="*/ 185082 h 859452"/>
                <a:gd name="connsiteX56" fmla="*/ 2018006 w 4169724"/>
                <a:gd name="connsiteY56" fmla="*/ 253996 h 859452"/>
                <a:gd name="connsiteX57" fmla="*/ 1817173 w 4169724"/>
                <a:gd name="connsiteY57" fmla="*/ 253996 h 859452"/>
                <a:gd name="connsiteX58" fmla="*/ 1817173 w 4169724"/>
                <a:gd name="connsiteY58" fmla="*/ 423328 h 859452"/>
                <a:gd name="connsiteX59" fmla="*/ 2008161 w 4169724"/>
                <a:gd name="connsiteY59" fmla="*/ 423328 h 859452"/>
                <a:gd name="connsiteX60" fmla="*/ 1994379 w 4169724"/>
                <a:gd name="connsiteY60" fmla="*/ 859452 h 859452"/>
                <a:gd name="connsiteX61" fmla="*/ 1799452 w 4169724"/>
                <a:gd name="connsiteY61" fmla="*/ 859452 h 859452"/>
                <a:gd name="connsiteX62" fmla="*/ 1799452 w 4169724"/>
                <a:gd name="connsiteY62" fmla="*/ 791523 h 859452"/>
                <a:gd name="connsiteX63" fmla="*/ 1874272 w 4169724"/>
                <a:gd name="connsiteY63" fmla="*/ 791523 h 859452"/>
                <a:gd name="connsiteX64" fmla="*/ 1882148 w 4169724"/>
                <a:gd name="connsiteY64" fmla="*/ 492240 h 859452"/>
                <a:gd name="connsiteX65" fmla="*/ 1809296 w 4169724"/>
                <a:gd name="connsiteY65" fmla="*/ 492240 h 859452"/>
                <a:gd name="connsiteX66" fmla="*/ 1750228 w 4169724"/>
                <a:gd name="connsiteY66" fmla="*/ 859452 h 859452"/>
                <a:gd name="connsiteX67" fmla="*/ 1616339 w 4169724"/>
                <a:gd name="connsiteY67" fmla="*/ 859452 h 859452"/>
                <a:gd name="connsiteX68" fmla="*/ 1687221 w 4169724"/>
                <a:gd name="connsiteY68" fmla="*/ 429234 h 859452"/>
                <a:gd name="connsiteX69" fmla="*/ 1687221 w 4169724"/>
                <a:gd name="connsiteY69" fmla="*/ 253996 h 859452"/>
                <a:gd name="connsiteX70" fmla="*/ 1630121 w 4169724"/>
                <a:gd name="connsiteY70" fmla="*/ 253996 h 859452"/>
                <a:gd name="connsiteX71" fmla="*/ 663540 w 4169724"/>
                <a:gd name="connsiteY71" fmla="*/ 86635 h 859452"/>
                <a:gd name="connsiteX72" fmla="*/ 590688 w 4169724"/>
                <a:gd name="connsiteY72" fmla="*/ 88604 h 859452"/>
                <a:gd name="connsiteX73" fmla="*/ 590688 w 4169724"/>
                <a:gd name="connsiteY73" fmla="*/ 346537 h 859452"/>
                <a:gd name="connsiteX74" fmla="*/ 669447 w 4169724"/>
                <a:gd name="connsiteY74" fmla="*/ 346537 h 859452"/>
                <a:gd name="connsiteX75" fmla="*/ 3579035 w 4169724"/>
                <a:gd name="connsiteY75" fmla="*/ 25596 h 859452"/>
                <a:gd name="connsiteX76" fmla="*/ 4150033 w 4169724"/>
                <a:gd name="connsiteY76" fmla="*/ 25596 h 859452"/>
                <a:gd name="connsiteX77" fmla="*/ 4150033 w 4169724"/>
                <a:gd name="connsiteY77" fmla="*/ 94510 h 859452"/>
                <a:gd name="connsiteX78" fmla="*/ 3579035 w 4169724"/>
                <a:gd name="connsiteY78" fmla="*/ 94510 h 859452"/>
                <a:gd name="connsiteX79" fmla="*/ 1098502 w 4169724"/>
                <a:gd name="connsiteY79" fmla="*/ 23627 h 859452"/>
                <a:gd name="connsiteX80" fmla="*/ 1454884 w 4169724"/>
                <a:gd name="connsiteY80" fmla="*/ 23627 h 859452"/>
                <a:gd name="connsiteX81" fmla="*/ 1454884 w 4169724"/>
                <a:gd name="connsiteY81" fmla="*/ 92541 h 859452"/>
                <a:gd name="connsiteX82" fmla="*/ 1372187 w 4169724"/>
                <a:gd name="connsiteY82" fmla="*/ 92541 h 859452"/>
                <a:gd name="connsiteX83" fmla="*/ 1295398 w 4169724"/>
                <a:gd name="connsiteY83" fmla="*/ 295344 h 859452"/>
                <a:gd name="connsiteX84" fmla="*/ 1435194 w 4169724"/>
                <a:gd name="connsiteY84" fmla="*/ 295344 h 859452"/>
                <a:gd name="connsiteX85" fmla="*/ 1435194 w 4169724"/>
                <a:gd name="connsiteY85" fmla="*/ 839762 h 859452"/>
                <a:gd name="connsiteX86" fmla="*/ 1128036 w 4169724"/>
                <a:gd name="connsiteY86" fmla="*/ 839762 h 859452"/>
                <a:gd name="connsiteX87" fmla="*/ 1128036 w 4169724"/>
                <a:gd name="connsiteY87" fmla="*/ 480427 h 859452"/>
                <a:gd name="connsiteX88" fmla="*/ 1072904 w 4169724"/>
                <a:gd name="connsiteY88" fmla="*/ 480427 h 859452"/>
                <a:gd name="connsiteX89" fmla="*/ 1224515 w 4169724"/>
                <a:gd name="connsiteY89" fmla="*/ 92541 h 859452"/>
                <a:gd name="connsiteX90" fmla="*/ 1098502 w 4169724"/>
                <a:gd name="connsiteY90" fmla="*/ 92541 h 859452"/>
                <a:gd name="connsiteX91" fmla="*/ 25596 w 4169724"/>
                <a:gd name="connsiteY91" fmla="*/ 23627 h 859452"/>
                <a:gd name="connsiteX92" fmla="*/ 411513 w 4169724"/>
                <a:gd name="connsiteY92" fmla="*/ 23627 h 859452"/>
                <a:gd name="connsiteX93" fmla="*/ 411513 w 4169724"/>
                <a:gd name="connsiteY93" fmla="*/ 92541 h 859452"/>
                <a:gd name="connsiteX94" fmla="*/ 295344 w 4169724"/>
                <a:gd name="connsiteY94" fmla="*/ 92541 h 859452"/>
                <a:gd name="connsiteX95" fmla="*/ 222492 w 4169724"/>
                <a:gd name="connsiteY95" fmla="*/ 295344 h 859452"/>
                <a:gd name="connsiteX96" fmla="*/ 393793 w 4169724"/>
                <a:gd name="connsiteY96" fmla="*/ 295344 h 859452"/>
                <a:gd name="connsiteX97" fmla="*/ 393793 w 4169724"/>
                <a:gd name="connsiteY97" fmla="*/ 839762 h 859452"/>
                <a:gd name="connsiteX98" fmla="*/ 64975 w 4169724"/>
                <a:gd name="connsiteY98" fmla="*/ 839762 h 859452"/>
                <a:gd name="connsiteX99" fmla="*/ 64975 w 4169724"/>
                <a:gd name="connsiteY99" fmla="*/ 480427 h 859452"/>
                <a:gd name="connsiteX100" fmla="*/ 0 w 4169724"/>
                <a:gd name="connsiteY100" fmla="*/ 480427 h 859452"/>
                <a:gd name="connsiteX101" fmla="*/ 145703 w 4169724"/>
                <a:gd name="connsiteY101" fmla="*/ 92541 h 859452"/>
                <a:gd name="connsiteX102" fmla="*/ 25596 w 4169724"/>
                <a:gd name="connsiteY102" fmla="*/ 92541 h 859452"/>
                <a:gd name="connsiteX103" fmla="*/ 1480480 w 4169724"/>
                <a:gd name="connsiteY103" fmla="*/ 15752 h 859452"/>
                <a:gd name="connsiteX104" fmla="*/ 2021944 w 4169724"/>
                <a:gd name="connsiteY104" fmla="*/ 15752 h 859452"/>
                <a:gd name="connsiteX105" fmla="*/ 2021944 w 4169724"/>
                <a:gd name="connsiteY105" fmla="*/ 84666 h 859452"/>
                <a:gd name="connsiteX106" fmla="*/ 1612400 w 4169724"/>
                <a:gd name="connsiteY106" fmla="*/ 84666 h 859452"/>
                <a:gd name="connsiteX107" fmla="*/ 1612400 w 4169724"/>
                <a:gd name="connsiteY107" fmla="*/ 628099 h 859452"/>
                <a:gd name="connsiteX108" fmla="*/ 1580897 w 4169724"/>
                <a:gd name="connsiteY108" fmla="*/ 859452 h 859452"/>
                <a:gd name="connsiteX109" fmla="*/ 1447007 w 4169724"/>
                <a:gd name="connsiteY109" fmla="*/ 859452 h 859452"/>
                <a:gd name="connsiteX110" fmla="*/ 1480480 w 4169724"/>
                <a:gd name="connsiteY110" fmla="*/ 612348 h 859452"/>
                <a:gd name="connsiteX111" fmla="*/ 923443 w 4169724"/>
                <a:gd name="connsiteY111" fmla="*/ 5907 h 859452"/>
                <a:gd name="connsiteX112" fmla="*/ 923443 w 4169724"/>
                <a:gd name="connsiteY112" fmla="*/ 78758 h 859452"/>
                <a:gd name="connsiteX113" fmla="*/ 799398 w 4169724"/>
                <a:gd name="connsiteY113" fmla="*/ 82697 h 859452"/>
                <a:gd name="connsiteX114" fmla="*/ 805305 w 4169724"/>
                <a:gd name="connsiteY114" fmla="*/ 346537 h 859452"/>
                <a:gd name="connsiteX115" fmla="*/ 937226 w 4169724"/>
                <a:gd name="connsiteY115" fmla="*/ 346537 h 859452"/>
                <a:gd name="connsiteX116" fmla="*/ 937226 w 4169724"/>
                <a:gd name="connsiteY116" fmla="*/ 415451 h 859452"/>
                <a:gd name="connsiteX117" fmla="*/ 819088 w 4169724"/>
                <a:gd name="connsiteY117" fmla="*/ 415451 h 859452"/>
                <a:gd name="connsiteX118" fmla="*/ 870281 w 4169724"/>
                <a:gd name="connsiteY118" fmla="*/ 702920 h 859452"/>
                <a:gd name="connsiteX119" fmla="*/ 880126 w 4169724"/>
                <a:gd name="connsiteY119" fmla="*/ 586752 h 859452"/>
                <a:gd name="connsiteX120" fmla="*/ 958884 w 4169724"/>
                <a:gd name="connsiteY120" fmla="*/ 586752 h 859452"/>
                <a:gd name="connsiteX121" fmla="*/ 927380 w 4169724"/>
                <a:gd name="connsiteY121" fmla="*/ 855514 h 859452"/>
                <a:gd name="connsiteX122" fmla="*/ 785615 w 4169724"/>
                <a:gd name="connsiteY122" fmla="*/ 855514 h 859452"/>
                <a:gd name="connsiteX123" fmla="*/ 679291 w 4169724"/>
                <a:gd name="connsiteY123" fmla="*/ 415451 h 859452"/>
                <a:gd name="connsiteX124" fmla="*/ 590688 w 4169724"/>
                <a:gd name="connsiteY124" fmla="*/ 415451 h 859452"/>
                <a:gd name="connsiteX125" fmla="*/ 590688 w 4169724"/>
                <a:gd name="connsiteY125" fmla="*/ 708826 h 859452"/>
                <a:gd name="connsiteX126" fmla="*/ 697012 w 4169724"/>
                <a:gd name="connsiteY126" fmla="*/ 663541 h 859452"/>
                <a:gd name="connsiteX127" fmla="*/ 697012 w 4169724"/>
                <a:gd name="connsiteY127" fmla="*/ 736392 h 859452"/>
                <a:gd name="connsiteX128" fmla="*/ 651726 w 4169724"/>
                <a:gd name="connsiteY128" fmla="*/ 756082 h 859452"/>
                <a:gd name="connsiteX129" fmla="*/ 716701 w 4169724"/>
                <a:gd name="connsiteY129" fmla="*/ 756082 h 859452"/>
                <a:gd name="connsiteX130" fmla="*/ 767894 w 4169724"/>
                <a:gd name="connsiteY130" fmla="*/ 859452 h 859452"/>
                <a:gd name="connsiteX131" fmla="*/ 639912 w 4169724"/>
                <a:gd name="connsiteY131" fmla="*/ 859452 h 859452"/>
                <a:gd name="connsiteX132" fmla="*/ 602502 w 4169724"/>
                <a:gd name="connsiteY132" fmla="*/ 777740 h 859452"/>
                <a:gd name="connsiteX133" fmla="*/ 417420 w 4169724"/>
                <a:gd name="connsiteY133" fmla="*/ 855514 h 859452"/>
                <a:gd name="connsiteX134" fmla="*/ 417420 w 4169724"/>
                <a:gd name="connsiteY134" fmla="*/ 783648 h 859452"/>
                <a:gd name="connsiteX135" fmla="*/ 444985 w 4169724"/>
                <a:gd name="connsiteY135" fmla="*/ 771834 h 859452"/>
                <a:gd name="connsiteX136" fmla="*/ 444985 w 4169724"/>
                <a:gd name="connsiteY136" fmla="*/ 17721 h 859452"/>
                <a:gd name="connsiteX137" fmla="*/ 3380169 w 4169724"/>
                <a:gd name="connsiteY137" fmla="*/ 0 h 859452"/>
                <a:gd name="connsiteX138" fmla="*/ 3539655 w 4169724"/>
                <a:gd name="connsiteY138" fmla="*/ 0 h 859452"/>
                <a:gd name="connsiteX139" fmla="*/ 3388046 w 4169724"/>
                <a:gd name="connsiteY139" fmla="*/ 236276 h 859452"/>
                <a:gd name="connsiteX140" fmla="*/ 3232498 w 4169724"/>
                <a:gd name="connsiteY140" fmla="*/ 236276 h 859452"/>
                <a:gd name="connsiteX141" fmla="*/ 2293482 w 4169724"/>
                <a:gd name="connsiteY141" fmla="*/ 0 h 859452"/>
                <a:gd name="connsiteX142" fmla="*/ 2464782 w 4169724"/>
                <a:gd name="connsiteY142" fmla="*/ 0 h 859452"/>
                <a:gd name="connsiteX143" fmla="*/ 2504161 w 4169724"/>
                <a:gd name="connsiteY143" fmla="*/ 92541 h 859452"/>
                <a:gd name="connsiteX144" fmla="*/ 2760126 w 4169724"/>
                <a:gd name="connsiteY144" fmla="*/ 92541 h 859452"/>
                <a:gd name="connsiteX145" fmla="*/ 2805412 w 4169724"/>
                <a:gd name="connsiteY145" fmla="*/ 0 h 859452"/>
                <a:gd name="connsiteX146" fmla="*/ 2974742 w 4169724"/>
                <a:gd name="connsiteY146" fmla="*/ 0 h 859452"/>
                <a:gd name="connsiteX147" fmla="*/ 2931424 w 4169724"/>
                <a:gd name="connsiteY147" fmla="*/ 92541 h 859452"/>
                <a:gd name="connsiteX148" fmla="*/ 3083036 w 4169724"/>
                <a:gd name="connsiteY148" fmla="*/ 92541 h 859452"/>
                <a:gd name="connsiteX149" fmla="*/ 3083036 w 4169724"/>
                <a:gd name="connsiteY149" fmla="*/ 161455 h 859452"/>
                <a:gd name="connsiteX150" fmla="*/ 2183220 w 4169724"/>
                <a:gd name="connsiteY150" fmla="*/ 161455 h 859452"/>
                <a:gd name="connsiteX151" fmla="*/ 2183220 w 4169724"/>
                <a:gd name="connsiteY151" fmla="*/ 92541 h 859452"/>
                <a:gd name="connsiteX152" fmla="*/ 2328923 w 4169724"/>
                <a:gd name="connsiteY152" fmla="*/ 92541 h 859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4169724" h="859452">
                  <a:moveTo>
                    <a:pt x="2340737" y="484365"/>
                  </a:moveTo>
                  <a:lnTo>
                    <a:pt x="2340737" y="622193"/>
                  </a:lnTo>
                  <a:lnTo>
                    <a:pt x="2529757" y="622193"/>
                  </a:lnTo>
                  <a:lnTo>
                    <a:pt x="2529757" y="484365"/>
                  </a:lnTo>
                  <a:close/>
                  <a:moveTo>
                    <a:pt x="1261925" y="364258"/>
                  </a:moveTo>
                  <a:lnTo>
                    <a:pt x="1261925" y="771834"/>
                  </a:lnTo>
                  <a:lnTo>
                    <a:pt x="1301304" y="771834"/>
                  </a:lnTo>
                  <a:lnTo>
                    <a:pt x="1301304" y="364258"/>
                  </a:lnTo>
                  <a:close/>
                  <a:moveTo>
                    <a:pt x="202803" y="364258"/>
                  </a:moveTo>
                  <a:lnTo>
                    <a:pt x="202803" y="771834"/>
                  </a:lnTo>
                  <a:lnTo>
                    <a:pt x="255965" y="771834"/>
                  </a:lnTo>
                  <a:lnTo>
                    <a:pt x="255965" y="364258"/>
                  </a:lnTo>
                  <a:close/>
                  <a:moveTo>
                    <a:pt x="3547531" y="297314"/>
                  </a:moveTo>
                  <a:lnTo>
                    <a:pt x="4169724" y="297314"/>
                  </a:lnTo>
                  <a:lnTo>
                    <a:pt x="4169724" y="366227"/>
                  </a:lnTo>
                  <a:lnTo>
                    <a:pt x="4041742" y="366227"/>
                  </a:lnTo>
                  <a:lnTo>
                    <a:pt x="4041742" y="857483"/>
                  </a:lnTo>
                  <a:lnTo>
                    <a:pt x="3695203" y="857483"/>
                  </a:lnTo>
                  <a:lnTo>
                    <a:pt x="3695203" y="789554"/>
                  </a:lnTo>
                  <a:lnTo>
                    <a:pt x="3896039" y="789554"/>
                  </a:lnTo>
                  <a:lnTo>
                    <a:pt x="3896039" y="366227"/>
                  </a:lnTo>
                  <a:lnTo>
                    <a:pt x="3547531" y="366227"/>
                  </a:lnTo>
                  <a:close/>
                  <a:moveTo>
                    <a:pt x="3372294" y="279593"/>
                  </a:moveTo>
                  <a:lnTo>
                    <a:pt x="3531780" y="279593"/>
                  </a:lnTo>
                  <a:lnTo>
                    <a:pt x="3417580" y="480427"/>
                  </a:lnTo>
                  <a:lnTo>
                    <a:pt x="3453022" y="480427"/>
                  </a:lnTo>
                  <a:lnTo>
                    <a:pt x="3453022" y="859452"/>
                  </a:lnTo>
                  <a:lnTo>
                    <a:pt x="3307318" y="859452"/>
                  </a:lnTo>
                  <a:lnTo>
                    <a:pt x="3307318" y="555248"/>
                  </a:lnTo>
                  <a:lnTo>
                    <a:pt x="3210840" y="555248"/>
                  </a:lnTo>
                  <a:close/>
                  <a:moveTo>
                    <a:pt x="2340737" y="277623"/>
                  </a:moveTo>
                  <a:lnTo>
                    <a:pt x="2340737" y="415451"/>
                  </a:lnTo>
                  <a:lnTo>
                    <a:pt x="2529757" y="415451"/>
                  </a:lnTo>
                  <a:lnTo>
                    <a:pt x="2529757" y="277623"/>
                  </a:lnTo>
                  <a:close/>
                  <a:moveTo>
                    <a:pt x="2726653" y="265810"/>
                  </a:moveTo>
                  <a:lnTo>
                    <a:pt x="2872358" y="265810"/>
                  </a:lnTo>
                  <a:lnTo>
                    <a:pt x="2872358" y="677324"/>
                  </a:lnTo>
                  <a:lnTo>
                    <a:pt x="2726653" y="677324"/>
                  </a:lnTo>
                  <a:close/>
                  <a:moveTo>
                    <a:pt x="2923550" y="208711"/>
                  </a:moveTo>
                  <a:lnTo>
                    <a:pt x="3069252" y="208711"/>
                  </a:lnTo>
                  <a:lnTo>
                    <a:pt x="3069252" y="859452"/>
                  </a:lnTo>
                  <a:lnTo>
                    <a:pt x="2823133" y="859452"/>
                  </a:lnTo>
                  <a:lnTo>
                    <a:pt x="2823133" y="791523"/>
                  </a:lnTo>
                  <a:lnTo>
                    <a:pt x="2923550" y="791523"/>
                  </a:lnTo>
                  <a:close/>
                  <a:moveTo>
                    <a:pt x="2195034" y="208711"/>
                  </a:moveTo>
                  <a:lnTo>
                    <a:pt x="2675460" y="208711"/>
                  </a:lnTo>
                  <a:lnTo>
                    <a:pt x="2675460" y="859452"/>
                  </a:lnTo>
                  <a:lnTo>
                    <a:pt x="2450999" y="859452"/>
                  </a:lnTo>
                  <a:lnTo>
                    <a:pt x="2450999" y="791523"/>
                  </a:lnTo>
                  <a:lnTo>
                    <a:pt x="2529757" y="791523"/>
                  </a:lnTo>
                  <a:lnTo>
                    <a:pt x="2529757" y="691106"/>
                  </a:lnTo>
                  <a:lnTo>
                    <a:pt x="2340737" y="691106"/>
                  </a:lnTo>
                  <a:lnTo>
                    <a:pt x="2340737" y="859452"/>
                  </a:lnTo>
                  <a:lnTo>
                    <a:pt x="2195034" y="859452"/>
                  </a:lnTo>
                  <a:close/>
                  <a:moveTo>
                    <a:pt x="1630121" y="185082"/>
                  </a:moveTo>
                  <a:lnTo>
                    <a:pt x="2018006" y="185082"/>
                  </a:lnTo>
                  <a:lnTo>
                    <a:pt x="2018006" y="253996"/>
                  </a:lnTo>
                  <a:lnTo>
                    <a:pt x="1817173" y="253996"/>
                  </a:lnTo>
                  <a:lnTo>
                    <a:pt x="1817173" y="423328"/>
                  </a:lnTo>
                  <a:lnTo>
                    <a:pt x="2008161" y="423328"/>
                  </a:lnTo>
                  <a:lnTo>
                    <a:pt x="1994379" y="859452"/>
                  </a:lnTo>
                  <a:lnTo>
                    <a:pt x="1799452" y="859452"/>
                  </a:lnTo>
                  <a:lnTo>
                    <a:pt x="1799452" y="791523"/>
                  </a:lnTo>
                  <a:lnTo>
                    <a:pt x="1874272" y="791523"/>
                  </a:lnTo>
                  <a:lnTo>
                    <a:pt x="1882148" y="492240"/>
                  </a:lnTo>
                  <a:lnTo>
                    <a:pt x="1809296" y="492240"/>
                  </a:lnTo>
                  <a:lnTo>
                    <a:pt x="1750228" y="859452"/>
                  </a:lnTo>
                  <a:lnTo>
                    <a:pt x="1616339" y="859452"/>
                  </a:lnTo>
                  <a:lnTo>
                    <a:pt x="1687221" y="429234"/>
                  </a:lnTo>
                  <a:lnTo>
                    <a:pt x="1687221" y="253996"/>
                  </a:lnTo>
                  <a:lnTo>
                    <a:pt x="1630121" y="253996"/>
                  </a:lnTo>
                  <a:close/>
                  <a:moveTo>
                    <a:pt x="663540" y="86635"/>
                  </a:moveTo>
                  <a:lnTo>
                    <a:pt x="590688" y="88604"/>
                  </a:lnTo>
                  <a:lnTo>
                    <a:pt x="590688" y="346537"/>
                  </a:lnTo>
                  <a:lnTo>
                    <a:pt x="669447" y="346537"/>
                  </a:lnTo>
                  <a:close/>
                  <a:moveTo>
                    <a:pt x="3579035" y="25596"/>
                  </a:moveTo>
                  <a:lnTo>
                    <a:pt x="4150033" y="25596"/>
                  </a:lnTo>
                  <a:lnTo>
                    <a:pt x="4150033" y="94510"/>
                  </a:lnTo>
                  <a:lnTo>
                    <a:pt x="3579035" y="94510"/>
                  </a:lnTo>
                  <a:close/>
                  <a:moveTo>
                    <a:pt x="1098502" y="23627"/>
                  </a:moveTo>
                  <a:lnTo>
                    <a:pt x="1454884" y="23627"/>
                  </a:lnTo>
                  <a:lnTo>
                    <a:pt x="1454884" y="92541"/>
                  </a:lnTo>
                  <a:lnTo>
                    <a:pt x="1372187" y="92541"/>
                  </a:lnTo>
                  <a:lnTo>
                    <a:pt x="1295398" y="295344"/>
                  </a:lnTo>
                  <a:lnTo>
                    <a:pt x="1435194" y="295344"/>
                  </a:lnTo>
                  <a:lnTo>
                    <a:pt x="1435194" y="839762"/>
                  </a:lnTo>
                  <a:lnTo>
                    <a:pt x="1128036" y="839762"/>
                  </a:lnTo>
                  <a:lnTo>
                    <a:pt x="1128036" y="480427"/>
                  </a:lnTo>
                  <a:lnTo>
                    <a:pt x="1072904" y="480427"/>
                  </a:lnTo>
                  <a:lnTo>
                    <a:pt x="1224515" y="92541"/>
                  </a:lnTo>
                  <a:lnTo>
                    <a:pt x="1098502" y="92541"/>
                  </a:lnTo>
                  <a:close/>
                  <a:moveTo>
                    <a:pt x="25596" y="23627"/>
                  </a:moveTo>
                  <a:lnTo>
                    <a:pt x="411513" y="23627"/>
                  </a:lnTo>
                  <a:lnTo>
                    <a:pt x="411513" y="92541"/>
                  </a:lnTo>
                  <a:lnTo>
                    <a:pt x="295344" y="92541"/>
                  </a:lnTo>
                  <a:lnTo>
                    <a:pt x="222492" y="295344"/>
                  </a:lnTo>
                  <a:lnTo>
                    <a:pt x="393793" y="295344"/>
                  </a:lnTo>
                  <a:lnTo>
                    <a:pt x="393793" y="839762"/>
                  </a:lnTo>
                  <a:lnTo>
                    <a:pt x="64975" y="839762"/>
                  </a:lnTo>
                  <a:lnTo>
                    <a:pt x="64975" y="480427"/>
                  </a:lnTo>
                  <a:lnTo>
                    <a:pt x="0" y="480427"/>
                  </a:lnTo>
                  <a:lnTo>
                    <a:pt x="145703" y="92541"/>
                  </a:lnTo>
                  <a:lnTo>
                    <a:pt x="25596" y="92541"/>
                  </a:lnTo>
                  <a:close/>
                  <a:moveTo>
                    <a:pt x="1480480" y="15752"/>
                  </a:moveTo>
                  <a:lnTo>
                    <a:pt x="2021944" y="15752"/>
                  </a:lnTo>
                  <a:lnTo>
                    <a:pt x="2021944" y="84666"/>
                  </a:lnTo>
                  <a:lnTo>
                    <a:pt x="1612400" y="84666"/>
                  </a:lnTo>
                  <a:lnTo>
                    <a:pt x="1612400" y="628099"/>
                  </a:lnTo>
                  <a:lnTo>
                    <a:pt x="1580897" y="859452"/>
                  </a:lnTo>
                  <a:lnTo>
                    <a:pt x="1447007" y="859452"/>
                  </a:lnTo>
                  <a:lnTo>
                    <a:pt x="1480480" y="612348"/>
                  </a:lnTo>
                  <a:close/>
                  <a:moveTo>
                    <a:pt x="923443" y="5907"/>
                  </a:moveTo>
                  <a:lnTo>
                    <a:pt x="923443" y="78758"/>
                  </a:lnTo>
                  <a:lnTo>
                    <a:pt x="799398" y="82697"/>
                  </a:lnTo>
                  <a:lnTo>
                    <a:pt x="805305" y="346537"/>
                  </a:lnTo>
                  <a:lnTo>
                    <a:pt x="937226" y="346537"/>
                  </a:lnTo>
                  <a:lnTo>
                    <a:pt x="937226" y="415451"/>
                  </a:lnTo>
                  <a:lnTo>
                    <a:pt x="819088" y="415451"/>
                  </a:lnTo>
                  <a:lnTo>
                    <a:pt x="870281" y="702920"/>
                  </a:lnTo>
                  <a:lnTo>
                    <a:pt x="880126" y="586752"/>
                  </a:lnTo>
                  <a:lnTo>
                    <a:pt x="958884" y="586752"/>
                  </a:lnTo>
                  <a:lnTo>
                    <a:pt x="927380" y="855514"/>
                  </a:lnTo>
                  <a:lnTo>
                    <a:pt x="785615" y="855514"/>
                  </a:lnTo>
                  <a:lnTo>
                    <a:pt x="679291" y="415451"/>
                  </a:lnTo>
                  <a:lnTo>
                    <a:pt x="590688" y="415451"/>
                  </a:lnTo>
                  <a:lnTo>
                    <a:pt x="590688" y="708826"/>
                  </a:lnTo>
                  <a:lnTo>
                    <a:pt x="697012" y="663541"/>
                  </a:lnTo>
                  <a:lnTo>
                    <a:pt x="697012" y="736392"/>
                  </a:lnTo>
                  <a:lnTo>
                    <a:pt x="651726" y="756082"/>
                  </a:lnTo>
                  <a:lnTo>
                    <a:pt x="716701" y="756082"/>
                  </a:lnTo>
                  <a:lnTo>
                    <a:pt x="767894" y="859452"/>
                  </a:lnTo>
                  <a:lnTo>
                    <a:pt x="639912" y="859452"/>
                  </a:lnTo>
                  <a:lnTo>
                    <a:pt x="602502" y="777740"/>
                  </a:lnTo>
                  <a:lnTo>
                    <a:pt x="417420" y="855514"/>
                  </a:lnTo>
                  <a:lnTo>
                    <a:pt x="417420" y="783648"/>
                  </a:lnTo>
                  <a:lnTo>
                    <a:pt x="444985" y="771834"/>
                  </a:lnTo>
                  <a:lnTo>
                    <a:pt x="444985" y="17721"/>
                  </a:lnTo>
                  <a:close/>
                  <a:moveTo>
                    <a:pt x="3380169" y="0"/>
                  </a:moveTo>
                  <a:lnTo>
                    <a:pt x="3539655" y="0"/>
                  </a:lnTo>
                  <a:lnTo>
                    <a:pt x="3388046" y="236276"/>
                  </a:lnTo>
                  <a:lnTo>
                    <a:pt x="3232498" y="236276"/>
                  </a:lnTo>
                  <a:close/>
                  <a:moveTo>
                    <a:pt x="2293482" y="0"/>
                  </a:moveTo>
                  <a:lnTo>
                    <a:pt x="2464782" y="0"/>
                  </a:lnTo>
                  <a:lnTo>
                    <a:pt x="2504161" y="92541"/>
                  </a:lnTo>
                  <a:lnTo>
                    <a:pt x="2760126" y="92541"/>
                  </a:lnTo>
                  <a:lnTo>
                    <a:pt x="2805412" y="0"/>
                  </a:lnTo>
                  <a:lnTo>
                    <a:pt x="2974742" y="0"/>
                  </a:lnTo>
                  <a:lnTo>
                    <a:pt x="2931424" y="92541"/>
                  </a:lnTo>
                  <a:lnTo>
                    <a:pt x="3083036" y="92541"/>
                  </a:lnTo>
                  <a:lnTo>
                    <a:pt x="3083036" y="161455"/>
                  </a:lnTo>
                  <a:lnTo>
                    <a:pt x="2183220" y="161455"/>
                  </a:lnTo>
                  <a:lnTo>
                    <a:pt x="2183220" y="92541"/>
                  </a:lnTo>
                  <a:lnTo>
                    <a:pt x="2328923" y="92541"/>
                  </a:lnTo>
                  <a:close/>
                </a:path>
              </a:pathLst>
            </a:custGeom>
            <a:gradFill>
              <a:gsLst>
                <a:gs pos="35000">
                  <a:schemeClr val="bg1"/>
                </a:gs>
                <a:gs pos="52000">
                  <a:schemeClr val="bg1">
                    <a:lumMod val="75000"/>
                  </a:schemeClr>
                </a:gs>
                <a:gs pos="67000">
                  <a:schemeClr val="bg1"/>
                </a:gs>
              </a:gsLst>
              <a:lin ang="5400000" scaled="0"/>
            </a:gra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>
              <a:defPPr>
                <a:defRPr lang="zh-CN"/>
              </a:defPPr>
              <a:lvl1pPr marR="0" lvl="0" indent="0" algn="di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8000" i="0" u="none" strike="noStrike" cap="none" spc="0" normalizeH="0" baseline="0">
                  <a:ln>
                    <a:solidFill>
                      <a:schemeClr val="bg1">
                        <a:lumMod val="75000"/>
                      </a:schemeClr>
                    </a:solidFill>
                  </a:ln>
                  <a:gradFill>
                    <a:gsLst>
                      <a:gs pos="35000">
                        <a:schemeClr val="bg1"/>
                      </a:gs>
                      <a:gs pos="52000">
                        <a:schemeClr val="bg1">
                          <a:lumMod val="75000"/>
                        </a:schemeClr>
                      </a:gs>
                      <a:gs pos="67000">
                        <a:schemeClr val="bg1"/>
                      </a:gs>
                    </a:gsLst>
                    <a:lin ang="5400000" scaled="0"/>
                  </a:gradFill>
                  <a:effectLst>
                    <a:outerShdw blurRad="50800" dist="762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锐字锐线梦想黑简1.0" panose="02010604000000000000" pitchFamily="2" charset="-122"/>
                  <a:ea typeface="锐字锐线梦想黑简1.0" panose="02010604000000000000" pitchFamily="2" charset="-122"/>
                </a:defRPr>
              </a:lvl1pPr>
            </a:lstStyle>
            <a:p>
              <a:endParaRPr lang="en-US" altLang="zh-CN" dirty="0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887339" y="2336198"/>
              <a:ext cx="4540149" cy="986976"/>
            </a:xfrm>
            <a:custGeom>
              <a:avLst/>
              <a:gdLst>
                <a:gd name="connsiteX0" fmla="*/ 3939356 w 4116562"/>
                <a:gd name="connsiteY0" fmla="*/ 494209 h 894893"/>
                <a:gd name="connsiteX1" fmla="*/ 4116562 w 4116562"/>
                <a:gd name="connsiteY1" fmla="*/ 494209 h 894893"/>
                <a:gd name="connsiteX2" fmla="*/ 3898008 w 4116562"/>
                <a:gd name="connsiteY2" fmla="*/ 785615 h 894893"/>
                <a:gd name="connsiteX3" fmla="*/ 3246282 w 4116562"/>
                <a:gd name="connsiteY3" fmla="*/ 894893 h 894893"/>
                <a:gd name="connsiteX4" fmla="*/ 3246282 w 4116562"/>
                <a:gd name="connsiteY4" fmla="*/ 799398 h 894893"/>
                <a:gd name="connsiteX5" fmla="*/ 3770025 w 4116562"/>
                <a:gd name="connsiteY5" fmla="*/ 710795 h 894893"/>
                <a:gd name="connsiteX6" fmla="*/ 3336854 w 4116562"/>
                <a:gd name="connsiteY6" fmla="*/ 474519 h 894893"/>
                <a:gd name="connsiteX7" fmla="*/ 3482557 w 4116562"/>
                <a:gd name="connsiteY7" fmla="*/ 474519 h 894893"/>
                <a:gd name="connsiteX8" fmla="*/ 3393954 w 4116562"/>
                <a:gd name="connsiteY8" fmla="*/ 700949 h 894893"/>
                <a:gd name="connsiteX9" fmla="*/ 3246282 w 4116562"/>
                <a:gd name="connsiteY9" fmla="*/ 700949 h 894893"/>
                <a:gd name="connsiteX10" fmla="*/ 3600694 w 4116562"/>
                <a:gd name="connsiteY10" fmla="*/ 431202 h 894893"/>
                <a:gd name="connsiteX11" fmla="*/ 3746397 w 4116562"/>
                <a:gd name="connsiteY11" fmla="*/ 431202 h 894893"/>
                <a:gd name="connsiteX12" fmla="*/ 3746397 w 4116562"/>
                <a:gd name="connsiteY12" fmla="*/ 691105 h 894893"/>
                <a:gd name="connsiteX13" fmla="*/ 3600694 w 4116562"/>
                <a:gd name="connsiteY13" fmla="*/ 691105 h 894893"/>
                <a:gd name="connsiteX14" fmla="*/ 21659 w 4116562"/>
                <a:gd name="connsiteY14" fmla="*/ 407574 h 894893"/>
                <a:gd name="connsiteX15" fmla="*/ 324879 w 4116562"/>
                <a:gd name="connsiteY15" fmla="*/ 407574 h 894893"/>
                <a:gd name="connsiteX16" fmla="*/ 157517 w 4116562"/>
                <a:gd name="connsiteY16" fmla="*/ 861421 h 894893"/>
                <a:gd name="connsiteX17" fmla="*/ 0 w 4116562"/>
                <a:gd name="connsiteY17" fmla="*/ 861421 h 894893"/>
                <a:gd name="connsiteX18" fmla="*/ 147672 w 4116562"/>
                <a:gd name="connsiteY18" fmla="*/ 476488 h 894893"/>
                <a:gd name="connsiteX19" fmla="*/ 21659 w 4116562"/>
                <a:gd name="connsiteY19" fmla="*/ 476488 h 894893"/>
                <a:gd name="connsiteX20" fmla="*/ 724578 w 4116562"/>
                <a:gd name="connsiteY20" fmla="*/ 255965 h 894893"/>
                <a:gd name="connsiteX21" fmla="*/ 874219 w 4116562"/>
                <a:gd name="connsiteY21" fmla="*/ 255965 h 894893"/>
                <a:gd name="connsiteX22" fmla="*/ 775771 w 4116562"/>
                <a:gd name="connsiteY22" fmla="*/ 527681 h 894893"/>
                <a:gd name="connsiteX23" fmla="*/ 620223 w 4116562"/>
                <a:gd name="connsiteY23" fmla="*/ 527681 h 894893"/>
                <a:gd name="connsiteX24" fmla="*/ 1614370 w 4116562"/>
                <a:gd name="connsiteY24" fmla="*/ 230368 h 894893"/>
                <a:gd name="connsiteX25" fmla="*/ 1955000 w 4116562"/>
                <a:gd name="connsiteY25" fmla="*/ 533588 h 894893"/>
                <a:gd name="connsiteX26" fmla="*/ 1955000 w 4116562"/>
                <a:gd name="connsiteY26" fmla="*/ 730484 h 894893"/>
                <a:gd name="connsiteX27" fmla="*/ 1614370 w 4116562"/>
                <a:gd name="connsiteY27" fmla="*/ 419389 h 894893"/>
                <a:gd name="connsiteX28" fmla="*/ 64976 w 4116562"/>
                <a:gd name="connsiteY28" fmla="*/ 214616 h 894893"/>
                <a:gd name="connsiteX29" fmla="*/ 529652 w 4116562"/>
                <a:gd name="connsiteY29" fmla="*/ 214616 h 894893"/>
                <a:gd name="connsiteX30" fmla="*/ 529652 w 4116562"/>
                <a:gd name="connsiteY30" fmla="*/ 401668 h 894893"/>
                <a:gd name="connsiteX31" fmla="*/ 858467 w 4116562"/>
                <a:gd name="connsiteY31" fmla="*/ 861421 h 894893"/>
                <a:gd name="connsiteX32" fmla="*/ 677324 w 4116562"/>
                <a:gd name="connsiteY32" fmla="*/ 861421 h 894893"/>
                <a:gd name="connsiteX33" fmla="*/ 529652 w 4116562"/>
                <a:gd name="connsiteY33" fmla="*/ 655664 h 894893"/>
                <a:gd name="connsiteX34" fmla="*/ 529652 w 4116562"/>
                <a:gd name="connsiteY34" fmla="*/ 871265 h 894893"/>
                <a:gd name="connsiteX35" fmla="*/ 242182 w 4116562"/>
                <a:gd name="connsiteY35" fmla="*/ 871265 h 894893"/>
                <a:gd name="connsiteX36" fmla="*/ 242182 w 4116562"/>
                <a:gd name="connsiteY36" fmla="*/ 803336 h 894893"/>
                <a:gd name="connsiteX37" fmla="*/ 380010 w 4116562"/>
                <a:gd name="connsiteY37" fmla="*/ 803336 h 894893"/>
                <a:gd name="connsiteX38" fmla="*/ 380010 w 4116562"/>
                <a:gd name="connsiteY38" fmla="*/ 283530 h 894893"/>
                <a:gd name="connsiteX39" fmla="*/ 64976 w 4116562"/>
                <a:gd name="connsiteY39" fmla="*/ 283530 h 894893"/>
                <a:gd name="connsiteX40" fmla="*/ 1080781 w 4116562"/>
                <a:gd name="connsiteY40" fmla="*/ 25596 h 894893"/>
                <a:gd name="connsiteX41" fmla="*/ 1955000 w 4116562"/>
                <a:gd name="connsiteY41" fmla="*/ 25596 h 894893"/>
                <a:gd name="connsiteX42" fmla="*/ 1955000 w 4116562"/>
                <a:gd name="connsiteY42" fmla="*/ 94510 h 894893"/>
                <a:gd name="connsiteX43" fmla="*/ 1681314 w 4116562"/>
                <a:gd name="connsiteY43" fmla="*/ 94510 h 894893"/>
                <a:gd name="connsiteX44" fmla="*/ 1584835 w 4116562"/>
                <a:gd name="connsiteY44" fmla="*/ 206740 h 894893"/>
                <a:gd name="connsiteX45" fmla="*/ 1584835 w 4116562"/>
                <a:gd name="connsiteY45" fmla="*/ 869296 h 894893"/>
                <a:gd name="connsiteX46" fmla="*/ 1439132 w 4116562"/>
                <a:gd name="connsiteY46" fmla="*/ 869296 h 894893"/>
                <a:gd name="connsiteX47" fmla="*/ 1439132 w 4116562"/>
                <a:gd name="connsiteY47" fmla="*/ 364258 h 894893"/>
                <a:gd name="connsiteX48" fmla="*/ 1076843 w 4116562"/>
                <a:gd name="connsiteY48" fmla="*/ 744267 h 894893"/>
                <a:gd name="connsiteX49" fmla="*/ 1076843 w 4116562"/>
                <a:gd name="connsiteY49" fmla="*/ 549340 h 894893"/>
                <a:gd name="connsiteX50" fmla="*/ 1492294 w 4116562"/>
                <a:gd name="connsiteY50" fmla="*/ 94510 h 894893"/>
                <a:gd name="connsiteX51" fmla="*/ 1080781 w 4116562"/>
                <a:gd name="connsiteY51" fmla="*/ 94510 h 894893"/>
                <a:gd name="connsiteX52" fmla="*/ 3608570 w 4116562"/>
                <a:gd name="connsiteY52" fmla="*/ 9844 h 894893"/>
                <a:gd name="connsiteX53" fmla="*/ 3754274 w 4116562"/>
                <a:gd name="connsiteY53" fmla="*/ 9844 h 894893"/>
                <a:gd name="connsiteX54" fmla="*/ 3754274 w 4116562"/>
                <a:gd name="connsiteY54" fmla="*/ 90572 h 894893"/>
                <a:gd name="connsiteX55" fmla="*/ 4088996 w 4116562"/>
                <a:gd name="connsiteY55" fmla="*/ 90572 h 894893"/>
                <a:gd name="connsiteX56" fmla="*/ 4088996 w 4116562"/>
                <a:gd name="connsiteY56" fmla="*/ 159485 h 894893"/>
                <a:gd name="connsiteX57" fmla="*/ 3754274 w 4116562"/>
                <a:gd name="connsiteY57" fmla="*/ 159485 h 894893"/>
                <a:gd name="connsiteX58" fmla="*/ 3754274 w 4116562"/>
                <a:gd name="connsiteY58" fmla="*/ 317002 h 894893"/>
                <a:gd name="connsiteX59" fmla="*/ 4116562 w 4116562"/>
                <a:gd name="connsiteY59" fmla="*/ 317002 h 894893"/>
                <a:gd name="connsiteX60" fmla="*/ 4116562 w 4116562"/>
                <a:gd name="connsiteY60" fmla="*/ 385916 h 894893"/>
                <a:gd name="connsiteX61" fmla="*/ 3226591 w 4116562"/>
                <a:gd name="connsiteY61" fmla="*/ 385916 h 894893"/>
                <a:gd name="connsiteX62" fmla="*/ 3226591 w 4116562"/>
                <a:gd name="connsiteY62" fmla="*/ 317002 h 894893"/>
                <a:gd name="connsiteX63" fmla="*/ 3340791 w 4116562"/>
                <a:gd name="connsiteY63" fmla="*/ 317002 h 894893"/>
                <a:gd name="connsiteX64" fmla="*/ 3340791 w 4116562"/>
                <a:gd name="connsiteY64" fmla="*/ 74820 h 894893"/>
                <a:gd name="connsiteX65" fmla="*/ 3482557 w 4116562"/>
                <a:gd name="connsiteY65" fmla="*/ 74820 h 894893"/>
                <a:gd name="connsiteX66" fmla="*/ 3482557 w 4116562"/>
                <a:gd name="connsiteY66" fmla="*/ 317002 h 894893"/>
                <a:gd name="connsiteX67" fmla="*/ 3608570 w 4116562"/>
                <a:gd name="connsiteY67" fmla="*/ 317002 h 894893"/>
                <a:gd name="connsiteX68" fmla="*/ 2567169 w 4116562"/>
                <a:gd name="connsiteY68" fmla="*/ 9844 h 894893"/>
                <a:gd name="connsiteX69" fmla="*/ 2712872 w 4116562"/>
                <a:gd name="connsiteY69" fmla="*/ 9844 h 894893"/>
                <a:gd name="connsiteX70" fmla="*/ 2712872 w 4116562"/>
                <a:gd name="connsiteY70" fmla="*/ 263840 h 894893"/>
                <a:gd name="connsiteX71" fmla="*/ 3012153 w 4116562"/>
                <a:gd name="connsiteY71" fmla="*/ 263840 h 894893"/>
                <a:gd name="connsiteX72" fmla="*/ 3012153 w 4116562"/>
                <a:gd name="connsiteY72" fmla="*/ 332754 h 894893"/>
                <a:gd name="connsiteX73" fmla="*/ 2712872 w 4116562"/>
                <a:gd name="connsiteY73" fmla="*/ 332754 h 894893"/>
                <a:gd name="connsiteX74" fmla="*/ 2712872 w 4116562"/>
                <a:gd name="connsiteY74" fmla="*/ 797429 h 894893"/>
                <a:gd name="connsiteX75" fmla="*/ 3041688 w 4116562"/>
                <a:gd name="connsiteY75" fmla="*/ 797429 h 894893"/>
                <a:gd name="connsiteX76" fmla="*/ 3041688 w 4116562"/>
                <a:gd name="connsiteY76" fmla="*/ 865358 h 894893"/>
                <a:gd name="connsiteX77" fmla="*/ 2145811 w 4116562"/>
                <a:gd name="connsiteY77" fmla="*/ 865358 h 894893"/>
                <a:gd name="connsiteX78" fmla="*/ 2145811 w 4116562"/>
                <a:gd name="connsiteY78" fmla="*/ 797429 h 894893"/>
                <a:gd name="connsiteX79" fmla="*/ 2228507 w 4116562"/>
                <a:gd name="connsiteY79" fmla="*/ 797429 h 894893"/>
                <a:gd name="connsiteX80" fmla="*/ 2228507 w 4116562"/>
                <a:gd name="connsiteY80" fmla="*/ 141764 h 894893"/>
                <a:gd name="connsiteX81" fmla="*/ 2374210 w 4116562"/>
                <a:gd name="connsiteY81" fmla="*/ 141764 h 894893"/>
                <a:gd name="connsiteX82" fmla="*/ 2374210 w 4116562"/>
                <a:gd name="connsiteY82" fmla="*/ 797429 h 894893"/>
                <a:gd name="connsiteX83" fmla="*/ 2567169 w 4116562"/>
                <a:gd name="connsiteY83" fmla="*/ 797429 h 894893"/>
                <a:gd name="connsiteX84" fmla="*/ 173268 w 4116562"/>
                <a:gd name="connsiteY84" fmla="*/ 0 h 894893"/>
                <a:gd name="connsiteX85" fmla="*/ 675354 w 4116562"/>
                <a:gd name="connsiteY85" fmla="*/ 72852 h 894893"/>
                <a:gd name="connsiteX86" fmla="*/ 675354 w 4116562"/>
                <a:gd name="connsiteY86" fmla="*/ 210678 h 894893"/>
                <a:gd name="connsiteX87" fmla="*/ 173268 w 4116562"/>
                <a:gd name="connsiteY87" fmla="*/ 135858 h 894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4116562" h="894893">
                  <a:moveTo>
                    <a:pt x="3939356" y="494209"/>
                  </a:moveTo>
                  <a:lnTo>
                    <a:pt x="4116562" y="494209"/>
                  </a:lnTo>
                  <a:lnTo>
                    <a:pt x="3898008" y="785615"/>
                  </a:lnTo>
                  <a:lnTo>
                    <a:pt x="3246282" y="894893"/>
                  </a:lnTo>
                  <a:lnTo>
                    <a:pt x="3246282" y="799398"/>
                  </a:lnTo>
                  <a:lnTo>
                    <a:pt x="3770025" y="710795"/>
                  </a:lnTo>
                  <a:close/>
                  <a:moveTo>
                    <a:pt x="3336854" y="474519"/>
                  </a:moveTo>
                  <a:lnTo>
                    <a:pt x="3482557" y="474519"/>
                  </a:lnTo>
                  <a:lnTo>
                    <a:pt x="3393954" y="700949"/>
                  </a:lnTo>
                  <a:lnTo>
                    <a:pt x="3246282" y="700949"/>
                  </a:lnTo>
                  <a:close/>
                  <a:moveTo>
                    <a:pt x="3600694" y="431202"/>
                  </a:moveTo>
                  <a:lnTo>
                    <a:pt x="3746397" y="431202"/>
                  </a:lnTo>
                  <a:lnTo>
                    <a:pt x="3746397" y="691105"/>
                  </a:lnTo>
                  <a:lnTo>
                    <a:pt x="3600694" y="691105"/>
                  </a:lnTo>
                  <a:close/>
                  <a:moveTo>
                    <a:pt x="21659" y="407574"/>
                  </a:moveTo>
                  <a:lnTo>
                    <a:pt x="324879" y="407574"/>
                  </a:lnTo>
                  <a:lnTo>
                    <a:pt x="157517" y="861421"/>
                  </a:lnTo>
                  <a:lnTo>
                    <a:pt x="0" y="861421"/>
                  </a:lnTo>
                  <a:lnTo>
                    <a:pt x="147672" y="476488"/>
                  </a:lnTo>
                  <a:lnTo>
                    <a:pt x="21659" y="476488"/>
                  </a:lnTo>
                  <a:close/>
                  <a:moveTo>
                    <a:pt x="724578" y="255965"/>
                  </a:moveTo>
                  <a:lnTo>
                    <a:pt x="874219" y="255965"/>
                  </a:lnTo>
                  <a:lnTo>
                    <a:pt x="775771" y="527681"/>
                  </a:lnTo>
                  <a:lnTo>
                    <a:pt x="620223" y="527681"/>
                  </a:lnTo>
                  <a:close/>
                  <a:moveTo>
                    <a:pt x="1614370" y="230368"/>
                  </a:moveTo>
                  <a:lnTo>
                    <a:pt x="1955000" y="533588"/>
                  </a:lnTo>
                  <a:lnTo>
                    <a:pt x="1955000" y="730484"/>
                  </a:lnTo>
                  <a:lnTo>
                    <a:pt x="1614370" y="419389"/>
                  </a:lnTo>
                  <a:close/>
                  <a:moveTo>
                    <a:pt x="64976" y="214616"/>
                  </a:moveTo>
                  <a:lnTo>
                    <a:pt x="529652" y="214616"/>
                  </a:lnTo>
                  <a:lnTo>
                    <a:pt x="529652" y="401668"/>
                  </a:lnTo>
                  <a:lnTo>
                    <a:pt x="858467" y="861421"/>
                  </a:lnTo>
                  <a:lnTo>
                    <a:pt x="677324" y="861421"/>
                  </a:lnTo>
                  <a:lnTo>
                    <a:pt x="529652" y="655664"/>
                  </a:lnTo>
                  <a:lnTo>
                    <a:pt x="529652" y="871265"/>
                  </a:lnTo>
                  <a:lnTo>
                    <a:pt x="242182" y="871265"/>
                  </a:lnTo>
                  <a:lnTo>
                    <a:pt x="242182" y="803336"/>
                  </a:lnTo>
                  <a:lnTo>
                    <a:pt x="380010" y="803336"/>
                  </a:lnTo>
                  <a:lnTo>
                    <a:pt x="380010" y="283530"/>
                  </a:lnTo>
                  <a:lnTo>
                    <a:pt x="64976" y="283530"/>
                  </a:lnTo>
                  <a:close/>
                  <a:moveTo>
                    <a:pt x="1080781" y="25596"/>
                  </a:moveTo>
                  <a:lnTo>
                    <a:pt x="1955000" y="25596"/>
                  </a:lnTo>
                  <a:lnTo>
                    <a:pt x="1955000" y="94510"/>
                  </a:lnTo>
                  <a:lnTo>
                    <a:pt x="1681314" y="94510"/>
                  </a:lnTo>
                  <a:lnTo>
                    <a:pt x="1584835" y="206740"/>
                  </a:lnTo>
                  <a:lnTo>
                    <a:pt x="1584835" y="869296"/>
                  </a:lnTo>
                  <a:lnTo>
                    <a:pt x="1439132" y="869296"/>
                  </a:lnTo>
                  <a:lnTo>
                    <a:pt x="1439132" y="364258"/>
                  </a:lnTo>
                  <a:lnTo>
                    <a:pt x="1076843" y="744267"/>
                  </a:lnTo>
                  <a:lnTo>
                    <a:pt x="1076843" y="549340"/>
                  </a:lnTo>
                  <a:lnTo>
                    <a:pt x="1492294" y="94510"/>
                  </a:lnTo>
                  <a:lnTo>
                    <a:pt x="1080781" y="94510"/>
                  </a:lnTo>
                  <a:close/>
                  <a:moveTo>
                    <a:pt x="3608570" y="9844"/>
                  </a:moveTo>
                  <a:lnTo>
                    <a:pt x="3754274" y="9844"/>
                  </a:lnTo>
                  <a:lnTo>
                    <a:pt x="3754274" y="90572"/>
                  </a:lnTo>
                  <a:lnTo>
                    <a:pt x="4088996" y="90572"/>
                  </a:lnTo>
                  <a:lnTo>
                    <a:pt x="4088996" y="159485"/>
                  </a:lnTo>
                  <a:lnTo>
                    <a:pt x="3754274" y="159485"/>
                  </a:lnTo>
                  <a:lnTo>
                    <a:pt x="3754274" y="317002"/>
                  </a:lnTo>
                  <a:lnTo>
                    <a:pt x="4116562" y="317002"/>
                  </a:lnTo>
                  <a:lnTo>
                    <a:pt x="4116562" y="385916"/>
                  </a:lnTo>
                  <a:lnTo>
                    <a:pt x="3226591" y="385916"/>
                  </a:lnTo>
                  <a:lnTo>
                    <a:pt x="3226591" y="317002"/>
                  </a:lnTo>
                  <a:lnTo>
                    <a:pt x="3340791" y="317002"/>
                  </a:lnTo>
                  <a:lnTo>
                    <a:pt x="3340791" y="74820"/>
                  </a:lnTo>
                  <a:lnTo>
                    <a:pt x="3482557" y="74820"/>
                  </a:lnTo>
                  <a:lnTo>
                    <a:pt x="3482557" y="317002"/>
                  </a:lnTo>
                  <a:lnTo>
                    <a:pt x="3608570" y="317002"/>
                  </a:lnTo>
                  <a:close/>
                  <a:moveTo>
                    <a:pt x="2567169" y="9844"/>
                  </a:moveTo>
                  <a:lnTo>
                    <a:pt x="2712872" y="9844"/>
                  </a:lnTo>
                  <a:lnTo>
                    <a:pt x="2712872" y="263840"/>
                  </a:lnTo>
                  <a:lnTo>
                    <a:pt x="3012153" y="263840"/>
                  </a:lnTo>
                  <a:lnTo>
                    <a:pt x="3012153" y="332754"/>
                  </a:lnTo>
                  <a:lnTo>
                    <a:pt x="2712872" y="332754"/>
                  </a:lnTo>
                  <a:lnTo>
                    <a:pt x="2712872" y="797429"/>
                  </a:lnTo>
                  <a:lnTo>
                    <a:pt x="3041688" y="797429"/>
                  </a:lnTo>
                  <a:lnTo>
                    <a:pt x="3041688" y="865358"/>
                  </a:lnTo>
                  <a:lnTo>
                    <a:pt x="2145811" y="865358"/>
                  </a:lnTo>
                  <a:lnTo>
                    <a:pt x="2145811" y="797429"/>
                  </a:lnTo>
                  <a:lnTo>
                    <a:pt x="2228507" y="797429"/>
                  </a:lnTo>
                  <a:lnTo>
                    <a:pt x="2228507" y="141764"/>
                  </a:lnTo>
                  <a:lnTo>
                    <a:pt x="2374210" y="141764"/>
                  </a:lnTo>
                  <a:lnTo>
                    <a:pt x="2374210" y="797429"/>
                  </a:lnTo>
                  <a:lnTo>
                    <a:pt x="2567169" y="797429"/>
                  </a:lnTo>
                  <a:close/>
                  <a:moveTo>
                    <a:pt x="173268" y="0"/>
                  </a:moveTo>
                  <a:lnTo>
                    <a:pt x="675354" y="72852"/>
                  </a:lnTo>
                  <a:lnTo>
                    <a:pt x="675354" y="210678"/>
                  </a:lnTo>
                  <a:lnTo>
                    <a:pt x="173268" y="135858"/>
                  </a:lnTo>
                  <a:close/>
                </a:path>
              </a:pathLst>
            </a:custGeom>
            <a:gradFill>
              <a:gsLst>
                <a:gs pos="35000">
                  <a:schemeClr val="bg1"/>
                </a:gs>
                <a:gs pos="52000">
                  <a:schemeClr val="bg1">
                    <a:lumMod val="75000"/>
                  </a:schemeClr>
                </a:gs>
                <a:gs pos="67000">
                  <a:schemeClr val="bg1"/>
                </a:gs>
              </a:gsLst>
              <a:lin ang="5400000" scaled="0"/>
            </a:gra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>
              <a:defPPr>
                <a:defRPr lang="zh-CN"/>
              </a:defPPr>
              <a:lvl1pPr marR="0" lvl="0" indent="0" algn="dist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8000" i="0" u="none" strike="noStrike" cap="none" spc="0" normalizeH="0" baseline="0">
                  <a:ln>
                    <a:solidFill>
                      <a:schemeClr val="bg1">
                        <a:lumMod val="75000"/>
                      </a:schemeClr>
                    </a:solidFill>
                  </a:ln>
                  <a:gradFill>
                    <a:gsLst>
                      <a:gs pos="35000">
                        <a:schemeClr val="bg1"/>
                      </a:gs>
                      <a:gs pos="52000">
                        <a:schemeClr val="bg1">
                          <a:lumMod val="75000"/>
                        </a:schemeClr>
                      </a:gs>
                      <a:gs pos="67000">
                        <a:schemeClr val="bg1"/>
                      </a:gs>
                    </a:gsLst>
                    <a:lin ang="5400000" scaled="0"/>
                  </a:gradFill>
                  <a:effectLst>
                    <a:outerShdw blurRad="50800" dist="762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锐字锐线梦想黑简1.0" panose="02010604000000000000" pitchFamily="2" charset="-122"/>
                  <a:ea typeface="锐字锐线梦想黑简1.0" panose="02010604000000000000" pitchFamily="2" charset="-122"/>
                </a:defRPr>
              </a:lvl1pPr>
            </a:lstStyle>
            <a:p>
              <a:endParaRPr lang="en-US" altLang="zh-CN" dirty="0"/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7675962" y="2773690"/>
            <a:ext cx="3414861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solidFill>
            <a:srgbClr val="61C8E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FFC634"/>
                    </a:gs>
                    <a:gs pos="100000">
                      <a:srgbClr val="AC0918"/>
                    </a:gs>
                  </a:gsLst>
                  <a:lin ang="27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4000" b="0" noProof="1">
                <a:solidFill>
                  <a:schemeClr val="bg1"/>
                </a:solidFill>
                <a:effectLst/>
              </a:rPr>
              <a:t>赠送图标，可换色</a:t>
            </a:r>
            <a:endParaRPr lang="zh-CN" altLang="en-US" sz="4000" b="0" noProof="1">
              <a:solidFill>
                <a:schemeClr val="bg1"/>
              </a:solidFill>
              <a:effectLst/>
            </a:endParaRPr>
          </a:p>
        </p:txBody>
      </p:sp>
      <p:sp>
        <p:nvSpPr>
          <p:cNvPr id="134" name="Freeform 38"/>
          <p:cNvSpPr>
            <a:spLocks noEditPoints="1"/>
          </p:cNvSpPr>
          <p:nvPr/>
        </p:nvSpPr>
        <p:spPr>
          <a:xfrm>
            <a:off x="7325830" y="2191112"/>
            <a:ext cx="669290" cy="629643"/>
          </a:xfrm>
          <a:custGeom>
            <a:avLst/>
            <a:gdLst>
              <a:gd name="T0" fmla="*/ 487 w 3129"/>
              <a:gd name="T1" fmla="*/ 2906 h 2948"/>
              <a:gd name="T2" fmla="*/ 533 w 3129"/>
              <a:gd name="T3" fmla="*/ 2859 h 2948"/>
              <a:gd name="T4" fmla="*/ 622 w 3129"/>
              <a:gd name="T5" fmla="*/ 2948 h 2948"/>
              <a:gd name="T6" fmla="*/ 1065 w 3129"/>
              <a:gd name="T7" fmla="*/ 2656 h 2948"/>
              <a:gd name="T8" fmla="*/ 1551 w 3129"/>
              <a:gd name="T9" fmla="*/ 2472 h 2948"/>
              <a:gd name="T10" fmla="*/ 3129 w 3129"/>
              <a:gd name="T11" fmla="*/ 651 h 2948"/>
              <a:gd name="T12" fmla="*/ 2478 w 3129"/>
              <a:gd name="T13" fmla="*/ 0 h 2948"/>
              <a:gd name="T14" fmla="*/ 656 w 3129"/>
              <a:gd name="T15" fmla="*/ 1578 h 2948"/>
              <a:gd name="T16" fmla="*/ 473 w 3129"/>
              <a:gd name="T17" fmla="*/ 2063 h 2948"/>
              <a:gd name="T18" fmla="*/ 181 w 3129"/>
              <a:gd name="T19" fmla="*/ 2507 h 2948"/>
              <a:gd name="T20" fmla="*/ 269 w 3129"/>
              <a:gd name="T21" fmla="*/ 2595 h 2948"/>
              <a:gd name="T22" fmla="*/ 0 w 3129"/>
              <a:gd name="T23" fmla="*/ 2865 h 2948"/>
              <a:gd name="T24" fmla="*/ 487 w 3129"/>
              <a:gd name="T25" fmla="*/ 2906 h 2948"/>
              <a:gd name="T26" fmla="*/ 2856 w 3129"/>
              <a:gd name="T27" fmla="*/ 660 h 2948"/>
              <a:gd name="T28" fmla="*/ 1486 w 3129"/>
              <a:gd name="T29" fmla="*/ 2241 h 2948"/>
              <a:gd name="T30" fmla="*/ 888 w 3129"/>
              <a:gd name="T31" fmla="*/ 1642 h 2948"/>
              <a:gd name="T32" fmla="*/ 2468 w 3129"/>
              <a:gd name="T33" fmla="*/ 273 h 2948"/>
              <a:gd name="T34" fmla="*/ 2856 w 3129"/>
              <a:gd name="T35" fmla="*/ 660 h 2948"/>
              <a:gd name="T36" fmla="*/ 652 w 3129"/>
              <a:gd name="T37" fmla="*/ 2155 h 2948"/>
              <a:gd name="T38" fmla="*/ 780 w 3129"/>
              <a:gd name="T39" fmla="*/ 1817 h 2948"/>
              <a:gd name="T40" fmla="*/ 1311 w 3129"/>
              <a:gd name="T41" fmla="*/ 2349 h 2948"/>
              <a:gd name="T42" fmla="*/ 974 w 3129"/>
              <a:gd name="T43" fmla="*/ 2477 h 2948"/>
              <a:gd name="T44" fmla="*/ 648 w 3129"/>
              <a:gd name="T45" fmla="*/ 2691 h 2948"/>
              <a:gd name="T46" fmla="*/ 438 w 3129"/>
              <a:gd name="T47" fmla="*/ 2481 h 2948"/>
              <a:gd name="T48" fmla="*/ 652 w 3129"/>
              <a:gd name="T49" fmla="*/ 2155 h 2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129" h="2948">
                <a:moveTo>
                  <a:pt x="487" y="2906"/>
                </a:moveTo>
                <a:lnTo>
                  <a:pt x="533" y="2859"/>
                </a:lnTo>
                <a:lnTo>
                  <a:pt x="622" y="2948"/>
                </a:lnTo>
                <a:lnTo>
                  <a:pt x="1065" y="2656"/>
                </a:lnTo>
                <a:lnTo>
                  <a:pt x="1551" y="2472"/>
                </a:lnTo>
                <a:lnTo>
                  <a:pt x="3129" y="651"/>
                </a:lnTo>
                <a:lnTo>
                  <a:pt x="2478" y="0"/>
                </a:lnTo>
                <a:lnTo>
                  <a:pt x="656" y="1578"/>
                </a:lnTo>
                <a:lnTo>
                  <a:pt x="473" y="2063"/>
                </a:lnTo>
                <a:lnTo>
                  <a:pt x="181" y="2507"/>
                </a:lnTo>
                <a:lnTo>
                  <a:pt x="269" y="2595"/>
                </a:lnTo>
                <a:lnTo>
                  <a:pt x="0" y="2865"/>
                </a:lnTo>
                <a:lnTo>
                  <a:pt x="487" y="2906"/>
                </a:lnTo>
                <a:close/>
                <a:moveTo>
                  <a:pt x="2856" y="660"/>
                </a:moveTo>
                <a:lnTo>
                  <a:pt x="1486" y="2241"/>
                </a:lnTo>
                <a:lnTo>
                  <a:pt x="888" y="1642"/>
                </a:lnTo>
                <a:lnTo>
                  <a:pt x="2468" y="273"/>
                </a:lnTo>
                <a:lnTo>
                  <a:pt x="2856" y="660"/>
                </a:lnTo>
                <a:close/>
                <a:moveTo>
                  <a:pt x="652" y="2155"/>
                </a:moveTo>
                <a:lnTo>
                  <a:pt x="780" y="1817"/>
                </a:lnTo>
                <a:lnTo>
                  <a:pt x="1311" y="2349"/>
                </a:lnTo>
                <a:lnTo>
                  <a:pt x="974" y="2477"/>
                </a:lnTo>
                <a:lnTo>
                  <a:pt x="648" y="2691"/>
                </a:lnTo>
                <a:lnTo>
                  <a:pt x="438" y="2481"/>
                </a:lnTo>
                <a:lnTo>
                  <a:pt x="652" y="2155"/>
                </a:lnTo>
                <a:close/>
              </a:path>
            </a:pathLst>
          </a:custGeom>
          <a:solidFill>
            <a:srgbClr val="61C8EF"/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8" name="Freeform 49"/>
          <p:cNvSpPr>
            <a:spLocks noEditPoints="1"/>
          </p:cNvSpPr>
          <p:nvPr/>
        </p:nvSpPr>
        <p:spPr>
          <a:xfrm>
            <a:off x="1689860" y="1144695"/>
            <a:ext cx="554990" cy="553951"/>
          </a:xfrm>
          <a:custGeom>
            <a:avLst/>
            <a:gdLst>
              <a:gd name="T0" fmla="*/ 2270 w 2478"/>
              <a:gd name="T1" fmla="*/ 208 h 2478"/>
              <a:gd name="T2" fmla="*/ 1769 w 2478"/>
              <a:gd name="T3" fmla="*/ 0 h 2478"/>
              <a:gd name="T4" fmla="*/ 1268 w 2478"/>
              <a:gd name="T5" fmla="*/ 208 h 2478"/>
              <a:gd name="T6" fmla="*/ 1139 w 2478"/>
              <a:gd name="T7" fmla="*/ 1034 h 2478"/>
              <a:gd name="T8" fmla="*/ 1140 w 2478"/>
              <a:gd name="T9" fmla="*/ 1223 h 2478"/>
              <a:gd name="T10" fmla="*/ 956 w 2478"/>
              <a:gd name="T11" fmla="*/ 1407 h 2478"/>
              <a:gd name="T12" fmla="*/ 915 w 2478"/>
              <a:gd name="T13" fmla="*/ 1366 h 2478"/>
              <a:gd name="T14" fmla="*/ 851 w 2478"/>
              <a:gd name="T15" fmla="*/ 1366 h 2478"/>
              <a:gd name="T16" fmla="*/ 64 w 2478"/>
              <a:gd name="T17" fmla="*/ 2152 h 2478"/>
              <a:gd name="T18" fmla="*/ 64 w 2478"/>
              <a:gd name="T19" fmla="*/ 2386 h 2478"/>
              <a:gd name="T20" fmla="*/ 91 w 2478"/>
              <a:gd name="T21" fmla="*/ 2413 h 2478"/>
              <a:gd name="T22" fmla="*/ 325 w 2478"/>
              <a:gd name="T23" fmla="*/ 2413 h 2478"/>
              <a:gd name="T24" fmla="*/ 1112 w 2478"/>
              <a:gd name="T25" fmla="*/ 1627 h 2478"/>
              <a:gd name="T26" fmla="*/ 1112 w 2478"/>
              <a:gd name="T27" fmla="*/ 1562 h 2478"/>
              <a:gd name="T28" fmla="*/ 1071 w 2478"/>
              <a:gd name="T29" fmla="*/ 1521 h 2478"/>
              <a:gd name="T30" fmla="*/ 1255 w 2478"/>
              <a:gd name="T31" fmla="*/ 1338 h 2478"/>
              <a:gd name="T32" fmla="*/ 1444 w 2478"/>
              <a:gd name="T33" fmla="*/ 1339 h 2478"/>
              <a:gd name="T34" fmla="*/ 1769 w 2478"/>
              <a:gd name="T35" fmla="*/ 1418 h 2478"/>
              <a:gd name="T36" fmla="*/ 2270 w 2478"/>
              <a:gd name="T37" fmla="*/ 1210 h 2478"/>
              <a:gd name="T38" fmla="*/ 2478 w 2478"/>
              <a:gd name="T39" fmla="*/ 709 h 2478"/>
              <a:gd name="T40" fmla="*/ 2270 w 2478"/>
              <a:gd name="T41" fmla="*/ 208 h 2478"/>
              <a:gd name="T42" fmla="*/ 2176 w 2478"/>
              <a:gd name="T43" fmla="*/ 1116 h 2478"/>
              <a:gd name="T44" fmla="*/ 1769 w 2478"/>
              <a:gd name="T45" fmla="*/ 1284 h 2478"/>
              <a:gd name="T46" fmla="*/ 1362 w 2478"/>
              <a:gd name="T47" fmla="*/ 1116 h 2478"/>
              <a:gd name="T48" fmla="*/ 1362 w 2478"/>
              <a:gd name="T49" fmla="*/ 302 h 2478"/>
              <a:gd name="T50" fmla="*/ 1769 w 2478"/>
              <a:gd name="T51" fmla="*/ 133 h 2478"/>
              <a:gd name="T52" fmla="*/ 2176 w 2478"/>
              <a:gd name="T53" fmla="*/ 302 h 2478"/>
              <a:gd name="T54" fmla="*/ 2344 w 2478"/>
              <a:gd name="T55" fmla="*/ 709 h 2478"/>
              <a:gd name="T56" fmla="*/ 2176 w 2478"/>
              <a:gd name="T57" fmla="*/ 1116 h 2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478" h="2478">
                <a:moveTo>
                  <a:pt x="2270" y="208"/>
                </a:moveTo>
                <a:cubicBezTo>
                  <a:pt x="2136" y="74"/>
                  <a:pt x="1958" y="0"/>
                  <a:pt x="1769" y="0"/>
                </a:cubicBezTo>
                <a:cubicBezTo>
                  <a:pt x="1579" y="0"/>
                  <a:pt x="1401" y="74"/>
                  <a:pt x="1268" y="208"/>
                </a:cubicBezTo>
                <a:cubicBezTo>
                  <a:pt x="1044" y="431"/>
                  <a:pt x="1002" y="767"/>
                  <a:pt x="1139" y="1034"/>
                </a:cubicBezTo>
                <a:cubicBezTo>
                  <a:pt x="1099" y="1079"/>
                  <a:pt x="1101" y="1154"/>
                  <a:pt x="1140" y="1223"/>
                </a:cubicBezTo>
                <a:lnTo>
                  <a:pt x="956" y="1407"/>
                </a:lnTo>
                <a:lnTo>
                  <a:pt x="915" y="1366"/>
                </a:lnTo>
                <a:cubicBezTo>
                  <a:pt x="897" y="1348"/>
                  <a:pt x="869" y="1348"/>
                  <a:pt x="851" y="1366"/>
                </a:cubicBezTo>
                <a:lnTo>
                  <a:pt x="64" y="2152"/>
                </a:lnTo>
                <a:cubicBezTo>
                  <a:pt x="0" y="2217"/>
                  <a:pt x="0" y="2322"/>
                  <a:pt x="64" y="2386"/>
                </a:cubicBezTo>
                <a:lnTo>
                  <a:pt x="91" y="2413"/>
                </a:lnTo>
                <a:cubicBezTo>
                  <a:pt x="156" y="2478"/>
                  <a:pt x="261" y="2478"/>
                  <a:pt x="325" y="2413"/>
                </a:cubicBezTo>
                <a:lnTo>
                  <a:pt x="1112" y="1627"/>
                </a:lnTo>
                <a:cubicBezTo>
                  <a:pt x="1130" y="1609"/>
                  <a:pt x="1130" y="1580"/>
                  <a:pt x="1112" y="1562"/>
                </a:cubicBezTo>
                <a:lnTo>
                  <a:pt x="1071" y="1521"/>
                </a:lnTo>
                <a:lnTo>
                  <a:pt x="1255" y="1338"/>
                </a:lnTo>
                <a:cubicBezTo>
                  <a:pt x="1324" y="1376"/>
                  <a:pt x="1398" y="1378"/>
                  <a:pt x="1444" y="1339"/>
                </a:cubicBezTo>
                <a:cubicBezTo>
                  <a:pt x="1543" y="1390"/>
                  <a:pt x="1654" y="1418"/>
                  <a:pt x="1769" y="1418"/>
                </a:cubicBezTo>
                <a:cubicBezTo>
                  <a:pt x="1958" y="1418"/>
                  <a:pt x="2136" y="1344"/>
                  <a:pt x="2270" y="1210"/>
                </a:cubicBezTo>
                <a:cubicBezTo>
                  <a:pt x="2404" y="1076"/>
                  <a:pt x="2478" y="898"/>
                  <a:pt x="2478" y="709"/>
                </a:cubicBezTo>
                <a:cubicBezTo>
                  <a:pt x="2478" y="519"/>
                  <a:pt x="2404" y="341"/>
                  <a:pt x="2270" y="208"/>
                </a:cubicBezTo>
                <a:close/>
                <a:moveTo>
                  <a:pt x="2176" y="1116"/>
                </a:moveTo>
                <a:cubicBezTo>
                  <a:pt x="2067" y="1224"/>
                  <a:pt x="1922" y="1284"/>
                  <a:pt x="1769" y="1284"/>
                </a:cubicBezTo>
                <a:cubicBezTo>
                  <a:pt x="1615" y="1284"/>
                  <a:pt x="1471" y="1224"/>
                  <a:pt x="1362" y="1116"/>
                </a:cubicBezTo>
                <a:cubicBezTo>
                  <a:pt x="1138" y="891"/>
                  <a:pt x="1138" y="526"/>
                  <a:pt x="1362" y="302"/>
                </a:cubicBezTo>
                <a:cubicBezTo>
                  <a:pt x="1471" y="193"/>
                  <a:pt x="1615" y="133"/>
                  <a:pt x="1769" y="133"/>
                </a:cubicBezTo>
                <a:cubicBezTo>
                  <a:pt x="1922" y="133"/>
                  <a:pt x="2067" y="193"/>
                  <a:pt x="2176" y="302"/>
                </a:cubicBezTo>
                <a:cubicBezTo>
                  <a:pt x="2284" y="411"/>
                  <a:pt x="2344" y="555"/>
                  <a:pt x="2344" y="709"/>
                </a:cubicBezTo>
                <a:cubicBezTo>
                  <a:pt x="2344" y="862"/>
                  <a:pt x="2284" y="1007"/>
                  <a:pt x="2176" y="1116"/>
                </a:cubicBezTo>
                <a:close/>
              </a:path>
            </a:pathLst>
          </a:custGeom>
          <a:solidFill>
            <a:srgbClr val="61C8EF"/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3" name="Freeform 10"/>
          <p:cNvSpPr>
            <a:spLocks noEditPoints="1"/>
          </p:cNvSpPr>
          <p:nvPr/>
        </p:nvSpPr>
        <p:spPr>
          <a:xfrm>
            <a:off x="698208" y="1191483"/>
            <a:ext cx="233630" cy="460375"/>
          </a:xfrm>
          <a:custGeom>
            <a:avLst/>
            <a:gdLst>
              <a:gd name="T0" fmla="*/ 990 w 1712"/>
              <a:gd name="T1" fmla="*/ 94 h 3378"/>
              <a:gd name="T2" fmla="*/ 57 w 1712"/>
              <a:gd name="T3" fmla="*/ 1639 h 3378"/>
              <a:gd name="T4" fmla="*/ 153 w 1712"/>
              <a:gd name="T5" fmla="*/ 1809 h 3378"/>
              <a:gd name="T6" fmla="*/ 766 w 1712"/>
              <a:gd name="T7" fmla="*/ 1809 h 3378"/>
              <a:gd name="T8" fmla="*/ 899 w 1712"/>
              <a:gd name="T9" fmla="*/ 1997 h 3378"/>
              <a:gd name="T10" fmla="*/ 455 w 1712"/>
              <a:gd name="T11" fmla="*/ 3265 h 3378"/>
              <a:gd name="T12" fmla="*/ 498 w 1712"/>
              <a:gd name="T13" fmla="*/ 3286 h 3378"/>
              <a:gd name="T14" fmla="*/ 1652 w 1712"/>
              <a:gd name="T15" fmla="*/ 1532 h 3378"/>
              <a:gd name="T16" fmla="*/ 1562 w 1712"/>
              <a:gd name="T17" fmla="*/ 1366 h 3378"/>
              <a:gd name="T18" fmla="*/ 822 w 1712"/>
              <a:gd name="T19" fmla="*/ 1366 h 3378"/>
              <a:gd name="T20" fmla="*/ 685 w 1712"/>
              <a:gd name="T21" fmla="*/ 1177 h 3378"/>
              <a:gd name="T22" fmla="*/ 1031 w 1712"/>
              <a:gd name="T23" fmla="*/ 113 h 3378"/>
              <a:gd name="T24" fmla="*/ 990 w 1712"/>
              <a:gd name="T25" fmla="*/ 94 h 3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12" h="3378">
                <a:moveTo>
                  <a:pt x="990" y="94"/>
                </a:moveTo>
                <a:lnTo>
                  <a:pt x="57" y="1639"/>
                </a:lnTo>
                <a:cubicBezTo>
                  <a:pt x="0" y="1733"/>
                  <a:pt x="43" y="1809"/>
                  <a:pt x="153" y="1809"/>
                </a:cubicBezTo>
                <a:lnTo>
                  <a:pt x="766" y="1809"/>
                </a:lnTo>
                <a:cubicBezTo>
                  <a:pt x="876" y="1809"/>
                  <a:pt x="935" y="1893"/>
                  <a:pt x="899" y="1997"/>
                </a:cubicBezTo>
                <a:lnTo>
                  <a:pt x="455" y="3265"/>
                </a:lnTo>
                <a:cubicBezTo>
                  <a:pt x="418" y="3368"/>
                  <a:pt x="438" y="3378"/>
                  <a:pt x="498" y="3286"/>
                </a:cubicBezTo>
                <a:lnTo>
                  <a:pt x="1652" y="1532"/>
                </a:lnTo>
                <a:cubicBezTo>
                  <a:pt x="1712" y="1440"/>
                  <a:pt x="1672" y="1366"/>
                  <a:pt x="1562" y="1366"/>
                </a:cubicBezTo>
                <a:lnTo>
                  <a:pt x="822" y="1366"/>
                </a:lnTo>
                <a:cubicBezTo>
                  <a:pt x="712" y="1366"/>
                  <a:pt x="651" y="1281"/>
                  <a:pt x="685" y="1177"/>
                </a:cubicBezTo>
                <a:lnTo>
                  <a:pt x="1031" y="113"/>
                </a:lnTo>
                <a:cubicBezTo>
                  <a:pt x="1065" y="9"/>
                  <a:pt x="1047" y="0"/>
                  <a:pt x="990" y="94"/>
                </a:cubicBezTo>
                <a:close/>
              </a:path>
            </a:pathLst>
          </a:custGeom>
          <a:solidFill>
            <a:srgbClr val="61C8EF"/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0" name="Freeform 12"/>
          <p:cNvSpPr>
            <a:spLocks noEditPoints="1"/>
          </p:cNvSpPr>
          <p:nvPr/>
        </p:nvSpPr>
        <p:spPr>
          <a:xfrm>
            <a:off x="6585260" y="3352971"/>
            <a:ext cx="594995" cy="594108"/>
          </a:xfrm>
          <a:custGeom>
            <a:avLst/>
            <a:gdLst>
              <a:gd name="connsiteX0" fmla="*/ 518971 w 607627"/>
              <a:gd name="connsiteY0" fmla="*/ 505595 h 606722"/>
              <a:gd name="connsiteX1" fmla="*/ 506331 w 607627"/>
              <a:gd name="connsiteY1" fmla="*/ 518214 h 606722"/>
              <a:gd name="connsiteX2" fmla="*/ 506331 w 607627"/>
              <a:gd name="connsiteY2" fmla="*/ 568777 h 606722"/>
              <a:gd name="connsiteX3" fmla="*/ 518971 w 607627"/>
              <a:gd name="connsiteY3" fmla="*/ 581396 h 606722"/>
              <a:gd name="connsiteX4" fmla="*/ 569619 w 607627"/>
              <a:gd name="connsiteY4" fmla="*/ 581396 h 606722"/>
              <a:gd name="connsiteX5" fmla="*/ 582259 w 607627"/>
              <a:gd name="connsiteY5" fmla="*/ 568777 h 606722"/>
              <a:gd name="connsiteX6" fmla="*/ 582259 w 607627"/>
              <a:gd name="connsiteY6" fmla="*/ 518214 h 606722"/>
              <a:gd name="connsiteX7" fmla="*/ 569619 w 607627"/>
              <a:gd name="connsiteY7" fmla="*/ 505595 h 606722"/>
              <a:gd name="connsiteX8" fmla="*/ 518971 w 607627"/>
              <a:gd name="connsiteY8" fmla="*/ 480269 h 606722"/>
              <a:gd name="connsiteX9" fmla="*/ 569619 w 607627"/>
              <a:gd name="connsiteY9" fmla="*/ 480269 h 606722"/>
              <a:gd name="connsiteX10" fmla="*/ 607627 w 607627"/>
              <a:gd name="connsiteY10" fmla="*/ 518214 h 606722"/>
              <a:gd name="connsiteX11" fmla="*/ 607627 w 607627"/>
              <a:gd name="connsiteY11" fmla="*/ 568777 h 606722"/>
              <a:gd name="connsiteX12" fmla="*/ 569619 w 607627"/>
              <a:gd name="connsiteY12" fmla="*/ 606722 h 606722"/>
              <a:gd name="connsiteX13" fmla="*/ 518971 w 607627"/>
              <a:gd name="connsiteY13" fmla="*/ 606722 h 606722"/>
              <a:gd name="connsiteX14" fmla="*/ 480962 w 607627"/>
              <a:gd name="connsiteY14" fmla="*/ 568777 h 606722"/>
              <a:gd name="connsiteX15" fmla="*/ 480962 w 607627"/>
              <a:gd name="connsiteY15" fmla="*/ 518214 h 606722"/>
              <a:gd name="connsiteX16" fmla="*/ 518971 w 607627"/>
              <a:gd name="connsiteY16" fmla="*/ 480269 h 606722"/>
              <a:gd name="connsiteX17" fmla="*/ 518971 w 607627"/>
              <a:gd name="connsiteY17" fmla="*/ 278092 h 606722"/>
              <a:gd name="connsiteX18" fmla="*/ 506331 w 607627"/>
              <a:gd name="connsiteY18" fmla="*/ 290711 h 606722"/>
              <a:gd name="connsiteX19" fmla="*/ 506331 w 607627"/>
              <a:gd name="connsiteY19" fmla="*/ 341274 h 606722"/>
              <a:gd name="connsiteX20" fmla="*/ 518971 w 607627"/>
              <a:gd name="connsiteY20" fmla="*/ 353893 h 606722"/>
              <a:gd name="connsiteX21" fmla="*/ 569619 w 607627"/>
              <a:gd name="connsiteY21" fmla="*/ 353893 h 606722"/>
              <a:gd name="connsiteX22" fmla="*/ 582259 w 607627"/>
              <a:gd name="connsiteY22" fmla="*/ 341274 h 606722"/>
              <a:gd name="connsiteX23" fmla="*/ 582259 w 607627"/>
              <a:gd name="connsiteY23" fmla="*/ 290711 h 606722"/>
              <a:gd name="connsiteX24" fmla="*/ 569619 w 607627"/>
              <a:gd name="connsiteY24" fmla="*/ 278092 h 606722"/>
              <a:gd name="connsiteX25" fmla="*/ 518971 w 607627"/>
              <a:gd name="connsiteY25" fmla="*/ 252766 h 606722"/>
              <a:gd name="connsiteX26" fmla="*/ 569619 w 607627"/>
              <a:gd name="connsiteY26" fmla="*/ 252766 h 606722"/>
              <a:gd name="connsiteX27" fmla="*/ 607627 w 607627"/>
              <a:gd name="connsiteY27" fmla="*/ 290711 h 606722"/>
              <a:gd name="connsiteX28" fmla="*/ 607627 w 607627"/>
              <a:gd name="connsiteY28" fmla="*/ 341274 h 606722"/>
              <a:gd name="connsiteX29" fmla="*/ 569619 w 607627"/>
              <a:gd name="connsiteY29" fmla="*/ 379219 h 606722"/>
              <a:gd name="connsiteX30" fmla="*/ 518971 w 607627"/>
              <a:gd name="connsiteY30" fmla="*/ 379219 h 606722"/>
              <a:gd name="connsiteX31" fmla="*/ 480962 w 607627"/>
              <a:gd name="connsiteY31" fmla="*/ 341274 h 606722"/>
              <a:gd name="connsiteX32" fmla="*/ 480962 w 607627"/>
              <a:gd name="connsiteY32" fmla="*/ 290711 h 606722"/>
              <a:gd name="connsiteX33" fmla="*/ 518971 w 607627"/>
              <a:gd name="connsiteY33" fmla="*/ 252766 h 606722"/>
              <a:gd name="connsiteX34" fmla="*/ 81603 w 607627"/>
              <a:gd name="connsiteY34" fmla="*/ 176955 h 606722"/>
              <a:gd name="connsiteX35" fmla="*/ 42180 w 607627"/>
              <a:gd name="connsiteY35" fmla="*/ 215968 h 606722"/>
              <a:gd name="connsiteX36" fmla="*/ 25449 w 607627"/>
              <a:gd name="connsiteY36" fmla="*/ 362778 h 606722"/>
              <a:gd name="connsiteX37" fmla="*/ 29543 w 607627"/>
              <a:gd name="connsiteY37" fmla="*/ 376553 h 606722"/>
              <a:gd name="connsiteX38" fmla="*/ 38798 w 607627"/>
              <a:gd name="connsiteY38" fmla="*/ 380907 h 606722"/>
              <a:gd name="connsiteX39" fmla="*/ 48409 w 607627"/>
              <a:gd name="connsiteY39" fmla="*/ 380907 h 606722"/>
              <a:gd name="connsiteX40" fmla="*/ 61046 w 607627"/>
              <a:gd name="connsiteY40" fmla="*/ 392549 h 606722"/>
              <a:gd name="connsiteX41" fmla="*/ 75017 w 607627"/>
              <a:gd name="connsiteY41" fmla="*/ 581395 h 606722"/>
              <a:gd name="connsiteX42" fmla="*/ 152796 w 607627"/>
              <a:gd name="connsiteY42" fmla="*/ 581395 h 606722"/>
              <a:gd name="connsiteX43" fmla="*/ 166768 w 607627"/>
              <a:gd name="connsiteY43" fmla="*/ 392549 h 606722"/>
              <a:gd name="connsiteX44" fmla="*/ 179404 w 607627"/>
              <a:gd name="connsiteY44" fmla="*/ 380907 h 606722"/>
              <a:gd name="connsiteX45" fmla="*/ 189016 w 607627"/>
              <a:gd name="connsiteY45" fmla="*/ 380907 h 606722"/>
              <a:gd name="connsiteX46" fmla="*/ 198271 w 607627"/>
              <a:gd name="connsiteY46" fmla="*/ 376553 h 606722"/>
              <a:gd name="connsiteX47" fmla="*/ 202364 w 607627"/>
              <a:gd name="connsiteY47" fmla="*/ 362778 h 606722"/>
              <a:gd name="connsiteX48" fmla="*/ 185634 w 607627"/>
              <a:gd name="connsiteY48" fmla="*/ 215968 h 606722"/>
              <a:gd name="connsiteX49" fmla="*/ 146211 w 607627"/>
              <a:gd name="connsiteY49" fmla="*/ 176955 h 606722"/>
              <a:gd name="connsiteX50" fmla="*/ 81603 w 607627"/>
              <a:gd name="connsiteY50" fmla="*/ 151716 h 606722"/>
              <a:gd name="connsiteX51" fmla="*/ 146211 w 607627"/>
              <a:gd name="connsiteY51" fmla="*/ 151716 h 606722"/>
              <a:gd name="connsiteX52" fmla="*/ 210818 w 607627"/>
              <a:gd name="connsiteY52" fmla="*/ 213124 h 606722"/>
              <a:gd name="connsiteX53" fmla="*/ 227549 w 607627"/>
              <a:gd name="connsiteY53" fmla="*/ 359935 h 606722"/>
              <a:gd name="connsiteX54" fmla="*/ 217137 w 607627"/>
              <a:gd name="connsiteY54" fmla="*/ 393349 h 606722"/>
              <a:gd name="connsiteX55" fmla="*/ 191151 w 607627"/>
              <a:gd name="connsiteY55" fmla="*/ 406146 h 606722"/>
              <a:gd name="connsiteX56" fmla="*/ 177180 w 607627"/>
              <a:gd name="connsiteY56" fmla="*/ 594991 h 606722"/>
              <a:gd name="connsiteX57" fmla="*/ 164543 w 607627"/>
              <a:gd name="connsiteY57" fmla="*/ 606722 h 606722"/>
              <a:gd name="connsiteX58" fmla="*/ 63271 w 607627"/>
              <a:gd name="connsiteY58" fmla="*/ 606722 h 606722"/>
              <a:gd name="connsiteX59" fmla="*/ 50634 w 607627"/>
              <a:gd name="connsiteY59" fmla="*/ 594991 h 606722"/>
              <a:gd name="connsiteX60" fmla="*/ 36662 w 607627"/>
              <a:gd name="connsiteY60" fmla="*/ 406146 h 606722"/>
              <a:gd name="connsiteX61" fmla="*/ 10677 w 607627"/>
              <a:gd name="connsiteY61" fmla="*/ 393349 h 606722"/>
              <a:gd name="connsiteX62" fmla="*/ 265 w 607627"/>
              <a:gd name="connsiteY62" fmla="*/ 359935 h 606722"/>
              <a:gd name="connsiteX63" fmla="*/ 17084 w 607627"/>
              <a:gd name="connsiteY63" fmla="*/ 213124 h 606722"/>
              <a:gd name="connsiteX64" fmla="*/ 81603 w 607627"/>
              <a:gd name="connsiteY64" fmla="*/ 151716 h 606722"/>
              <a:gd name="connsiteX65" fmla="*/ 392412 w 607627"/>
              <a:gd name="connsiteY65" fmla="*/ 75787 h 606722"/>
              <a:gd name="connsiteX66" fmla="*/ 443060 w 607627"/>
              <a:gd name="connsiteY66" fmla="*/ 75787 h 606722"/>
              <a:gd name="connsiteX67" fmla="*/ 455700 w 607627"/>
              <a:gd name="connsiteY67" fmla="*/ 88497 h 606722"/>
              <a:gd name="connsiteX68" fmla="*/ 443060 w 607627"/>
              <a:gd name="connsiteY68" fmla="*/ 101119 h 606722"/>
              <a:gd name="connsiteX69" fmla="*/ 392412 w 607627"/>
              <a:gd name="connsiteY69" fmla="*/ 101119 h 606722"/>
              <a:gd name="connsiteX70" fmla="*/ 354404 w 607627"/>
              <a:gd name="connsiteY70" fmla="*/ 138982 h 606722"/>
              <a:gd name="connsiteX71" fmla="*/ 354404 w 607627"/>
              <a:gd name="connsiteY71" fmla="*/ 303326 h 606722"/>
              <a:gd name="connsiteX72" fmla="*/ 443060 w 607627"/>
              <a:gd name="connsiteY72" fmla="*/ 303326 h 606722"/>
              <a:gd name="connsiteX73" fmla="*/ 455700 w 607627"/>
              <a:gd name="connsiteY73" fmla="*/ 316036 h 606722"/>
              <a:gd name="connsiteX74" fmla="*/ 443060 w 607627"/>
              <a:gd name="connsiteY74" fmla="*/ 328658 h 606722"/>
              <a:gd name="connsiteX75" fmla="*/ 354404 w 607627"/>
              <a:gd name="connsiteY75" fmla="*/ 328658 h 606722"/>
              <a:gd name="connsiteX76" fmla="*/ 354404 w 607627"/>
              <a:gd name="connsiteY76" fmla="*/ 493002 h 606722"/>
              <a:gd name="connsiteX77" fmla="*/ 392412 w 607627"/>
              <a:gd name="connsiteY77" fmla="*/ 530865 h 606722"/>
              <a:gd name="connsiteX78" fmla="*/ 443060 w 607627"/>
              <a:gd name="connsiteY78" fmla="*/ 530865 h 606722"/>
              <a:gd name="connsiteX79" fmla="*/ 455700 w 607627"/>
              <a:gd name="connsiteY79" fmla="*/ 543576 h 606722"/>
              <a:gd name="connsiteX80" fmla="*/ 443060 w 607627"/>
              <a:gd name="connsiteY80" fmla="*/ 556197 h 606722"/>
              <a:gd name="connsiteX81" fmla="*/ 392412 w 607627"/>
              <a:gd name="connsiteY81" fmla="*/ 556197 h 606722"/>
              <a:gd name="connsiteX82" fmla="*/ 329124 w 607627"/>
              <a:gd name="connsiteY82" fmla="*/ 493002 h 606722"/>
              <a:gd name="connsiteX83" fmla="*/ 329124 w 607627"/>
              <a:gd name="connsiteY83" fmla="*/ 328658 h 606722"/>
              <a:gd name="connsiteX84" fmla="*/ 265836 w 607627"/>
              <a:gd name="connsiteY84" fmla="*/ 328658 h 606722"/>
              <a:gd name="connsiteX85" fmla="*/ 253107 w 607627"/>
              <a:gd name="connsiteY85" fmla="*/ 316036 h 606722"/>
              <a:gd name="connsiteX86" fmla="*/ 265836 w 607627"/>
              <a:gd name="connsiteY86" fmla="*/ 303326 h 606722"/>
              <a:gd name="connsiteX87" fmla="*/ 329124 w 607627"/>
              <a:gd name="connsiteY87" fmla="*/ 303326 h 606722"/>
              <a:gd name="connsiteX88" fmla="*/ 329124 w 607627"/>
              <a:gd name="connsiteY88" fmla="*/ 138982 h 606722"/>
              <a:gd name="connsiteX89" fmla="*/ 392412 w 607627"/>
              <a:gd name="connsiteY89" fmla="*/ 75787 h 606722"/>
              <a:gd name="connsiteX90" fmla="*/ 518971 w 607627"/>
              <a:gd name="connsiteY90" fmla="*/ 50588 h 606722"/>
              <a:gd name="connsiteX91" fmla="*/ 506331 w 607627"/>
              <a:gd name="connsiteY91" fmla="*/ 63207 h 606722"/>
              <a:gd name="connsiteX92" fmla="*/ 506331 w 607627"/>
              <a:gd name="connsiteY92" fmla="*/ 113770 h 606722"/>
              <a:gd name="connsiteX93" fmla="*/ 518971 w 607627"/>
              <a:gd name="connsiteY93" fmla="*/ 126389 h 606722"/>
              <a:gd name="connsiteX94" fmla="*/ 569619 w 607627"/>
              <a:gd name="connsiteY94" fmla="*/ 126389 h 606722"/>
              <a:gd name="connsiteX95" fmla="*/ 582259 w 607627"/>
              <a:gd name="connsiteY95" fmla="*/ 113770 h 606722"/>
              <a:gd name="connsiteX96" fmla="*/ 582259 w 607627"/>
              <a:gd name="connsiteY96" fmla="*/ 63207 h 606722"/>
              <a:gd name="connsiteX97" fmla="*/ 569619 w 607627"/>
              <a:gd name="connsiteY97" fmla="*/ 50588 h 606722"/>
              <a:gd name="connsiteX98" fmla="*/ 518971 w 607627"/>
              <a:gd name="connsiteY98" fmla="*/ 25262 h 606722"/>
              <a:gd name="connsiteX99" fmla="*/ 569619 w 607627"/>
              <a:gd name="connsiteY99" fmla="*/ 25262 h 606722"/>
              <a:gd name="connsiteX100" fmla="*/ 607627 w 607627"/>
              <a:gd name="connsiteY100" fmla="*/ 63207 h 606722"/>
              <a:gd name="connsiteX101" fmla="*/ 607627 w 607627"/>
              <a:gd name="connsiteY101" fmla="*/ 113770 h 606722"/>
              <a:gd name="connsiteX102" fmla="*/ 569619 w 607627"/>
              <a:gd name="connsiteY102" fmla="*/ 151715 h 606722"/>
              <a:gd name="connsiteX103" fmla="*/ 518971 w 607627"/>
              <a:gd name="connsiteY103" fmla="*/ 151715 h 606722"/>
              <a:gd name="connsiteX104" fmla="*/ 480962 w 607627"/>
              <a:gd name="connsiteY104" fmla="*/ 113770 h 606722"/>
              <a:gd name="connsiteX105" fmla="*/ 480962 w 607627"/>
              <a:gd name="connsiteY105" fmla="*/ 63207 h 606722"/>
              <a:gd name="connsiteX106" fmla="*/ 518971 w 607627"/>
              <a:gd name="connsiteY106" fmla="*/ 25262 h 606722"/>
              <a:gd name="connsiteX107" fmla="*/ 113916 w 607627"/>
              <a:gd name="connsiteY107" fmla="*/ 25241 h 606722"/>
              <a:gd name="connsiteX108" fmla="*/ 75923 w 607627"/>
              <a:gd name="connsiteY108" fmla="*/ 63191 h 606722"/>
              <a:gd name="connsiteX109" fmla="*/ 113916 w 607627"/>
              <a:gd name="connsiteY109" fmla="*/ 101142 h 606722"/>
              <a:gd name="connsiteX110" fmla="*/ 151909 w 607627"/>
              <a:gd name="connsiteY110" fmla="*/ 63191 h 606722"/>
              <a:gd name="connsiteX111" fmla="*/ 113916 w 607627"/>
              <a:gd name="connsiteY111" fmla="*/ 25241 h 606722"/>
              <a:gd name="connsiteX112" fmla="*/ 113916 w 607627"/>
              <a:gd name="connsiteY112" fmla="*/ 0 h 606722"/>
              <a:gd name="connsiteX113" fmla="*/ 177178 w 607627"/>
              <a:gd name="connsiteY113" fmla="*/ 63191 h 606722"/>
              <a:gd name="connsiteX114" fmla="*/ 113916 w 607627"/>
              <a:gd name="connsiteY114" fmla="*/ 126383 h 606722"/>
              <a:gd name="connsiteX115" fmla="*/ 50654 w 607627"/>
              <a:gd name="connsiteY115" fmla="*/ 63191 h 606722"/>
              <a:gd name="connsiteX116" fmla="*/ 113916 w 607627"/>
              <a:gd name="connsiteY116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607627" h="606722">
                <a:moveTo>
                  <a:pt x="518971" y="505595"/>
                </a:moveTo>
                <a:cubicBezTo>
                  <a:pt x="512028" y="505595"/>
                  <a:pt x="506331" y="511282"/>
                  <a:pt x="506331" y="518214"/>
                </a:cubicBezTo>
                <a:lnTo>
                  <a:pt x="506331" y="568777"/>
                </a:lnTo>
                <a:cubicBezTo>
                  <a:pt x="506331" y="575797"/>
                  <a:pt x="512028" y="581396"/>
                  <a:pt x="518971" y="581396"/>
                </a:cubicBezTo>
                <a:lnTo>
                  <a:pt x="569619" y="581396"/>
                </a:lnTo>
                <a:cubicBezTo>
                  <a:pt x="576562" y="581396"/>
                  <a:pt x="582259" y="575797"/>
                  <a:pt x="582259" y="568777"/>
                </a:cubicBezTo>
                <a:lnTo>
                  <a:pt x="582259" y="518214"/>
                </a:lnTo>
                <a:cubicBezTo>
                  <a:pt x="582259" y="511282"/>
                  <a:pt x="576562" y="505595"/>
                  <a:pt x="569619" y="505595"/>
                </a:cubicBezTo>
                <a:close/>
                <a:moveTo>
                  <a:pt x="518971" y="480269"/>
                </a:moveTo>
                <a:lnTo>
                  <a:pt x="569619" y="480269"/>
                </a:lnTo>
                <a:cubicBezTo>
                  <a:pt x="590537" y="480269"/>
                  <a:pt x="607627" y="497331"/>
                  <a:pt x="607627" y="518214"/>
                </a:cubicBezTo>
                <a:lnTo>
                  <a:pt x="607627" y="568777"/>
                </a:lnTo>
                <a:cubicBezTo>
                  <a:pt x="607627" y="589660"/>
                  <a:pt x="590537" y="606722"/>
                  <a:pt x="569619" y="606722"/>
                </a:cubicBezTo>
                <a:lnTo>
                  <a:pt x="518971" y="606722"/>
                </a:lnTo>
                <a:cubicBezTo>
                  <a:pt x="498053" y="606722"/>
                  <a:pt x="480962" y="589660"/>
                  <a:pt x="480962" y="568777"/>
                </a:cubicBezTo>
                <a:lnTo>
                  <a:pt x="480962" y="518214"/>
                </a:lnTo>
                <a:cubicBezTo>
                  <a:pt x="480962" y="497331"/>
                  <a:pt x="498053" y="480269"/>
                  <a:pt x="518971" y="480269"/>
                </a:cubicBezTo>
                <a:close/>
                <a:moveTo>
                  <a:pt x="518971" y="278092"/>
                </a:moveTo>
                <a:cubicBezTo>
                  <a:pt x="512028" y="278092"/>
                  <a:pt x="506331" y="283779"/>
                  <a:pt x="506331" y="290711"/>
                </a:cubicBezTo>
                <a:lnTo>
                  <a:pt x="506331" y="341274"/>
                </a:lnTo>
                <a:cubicBezTo>
                  <a:pt x="506331" y="348294"/>
                  <a:pt x="512028" y="353893"/>
                  <a:pt x="518971" y="353893"/>
                </a:cubicBezTo>
                <a:lnTo>
                  <a:pt x="569619" y="353893"/>
                </a:lnTo>
                <a:cubicBezTo>
                  <a:pt x="576562" y="353893"/>
                  <a:pt x="582259" y="348294"/>
                  <a:pt x="582259" y="341274"/>
                </a:cubicBezTo>
                <a:lnTo>
                  <a:pt x="582259" y="290711"/>
                </a:lnTo>
                <a:cubicBezTo>
                  <a:pt x="582259" y="283779"/>
                  <a:pt x="576562" y="278092"/>
                  <a:pt x="569619" y="278092"/>
                </a:cubicBezTo>
                <a:close/>
                <a:moveTo>
                  <a:pt x="518971" y="252766"/>
                </a:moveTo>
                <a:lnTo>
                  <a:pt x="569619" y="252766"/>
                </a:lnTo>
                <a:cubicBezTo>
                  <a:pt x="590537" y="252766"/>
                  <a:pt x="607627" y="269828"/>
                  <a:pt x="607627" y="290711"/>
                </a:cubicBezTo>
                <a:lnTo>
                  <a:pt x="607627" y="341274"/>
                </a:lnTo>
                <a:cubicBezTo>
                  <a:pt x="607627" y="362157"/>
                  <a:pt x="590537" y="379219"/>
                  <a:pt x="569619" y="379219"/>
                </a:cubicBezTo>
                <a:lnTo>
                  <a:pt x="518971" y="379219"/>
                </a:lnTo>
                <a:cubicBezTo>
                  <a:pt x="498053" y="379219"/>
                  <a:pt x="480962" y="362157"/>
                  <a:pt x="480962" y="341274"/>
                </a:cubicBezTo>
                <a:lnTo>
                  <a:pt x="480962" y="290711"/>
                </a:lnTo>
                <a:cubicBezTo>
                  <a:pt x="480962" y="269828"/>
                  <a:pt x="498053" y="252766"/>
                  <a:pt x="518971" y="252766"/>
                </a:cubicBezTo>
                <a:close/>
                <a:moveTo>
                  <a:pt x="81603" y="176955"/>
                </a:moveTo>
                <a:cubicBezTo>
                  <a:pt x="61669" y="176955"/>
                  <a:pt x="44760" y="193751"/>
                  <a:pt x="42180" y="215968"/>
                </a:cubicBezTo>
                <a:lnTo>
                  <a:pt x="25449" y="362778"/>
                </a:lnTo>
                <a:cubicBezTo>
                  <a:pt x="24826" y="367933"/>
                  <a:pt x="26339" y="372909"/>
                  <a:pt x="29543" y="376553"/>
                </a:cubicBezTo>
                <a:cubicBezTo>
                  <a:pt x="30967" y="378153"/>
                  <a:pt x="34170" y="380907"/>
                  <a:pt x="38798" y="380907"/>
                </a:cubicBezTo>
                <a:lnTo>
                  <a:pt x="48409" y="380907"/>
                </a:lnTo>
                <a:cubicBezTo>
                  <a:pt x="55083" y="380907"/>
                  <a:pt x="60512" y="385973"/>
                  <a:pt x="61046" y="392549"/>
                </a:cubicBezTo>
                <a:lnTo>
                  <a:pt x="75017" y="581395"/>
                </a:lnTo>
                <a:lnTo>
                  <a:pt x="152796" y="581395"/>
                </a:lnTo>
                <a:lnTo>
                  <a:pt x="166768" y="392549"/>
                </a:lnTo>
                <a:cubicBezTo>
                  <a:pt x="167213" y="385973"/>
                  <a:pt x="172730" y="380907"/>
                  <a:pt x="179404" y="380907"/>
                </a:cubicBezTo>
                <a:lnTo>
                  <a:pt x="189016" y="380907"/>
                </a:lnTo>
                <a:cubicBezTo>
                  <a:pt x="193643" y="380907"/>
                  <a:pt x="196847" y="378153"/>
                  <a:pt x="198271" y="376553"/>
                </a:cubicBezTo>
                <a:cubicBezTo>
                  <a:pt x="201474" y="372909"/>
                  <a:pt x="202987" y="367933"/>
                  <a:pt x="202364" y="362778"/>
                </a:cubicBezTo>
                <a:lnTo>
                  <a:pt x="185634" y="215968"/>
                </a:lnTo>
                <a:cubicBezTo>
                  <a:pt x="183053" y="193751"/>
                  <a:pt x="166145" y="176955"/>
                  <a:pt x="146211" y="176955"/>
                </a:cubicBezTo>
                <a:close/>
                <a:moveTo>
                  <a:pt x="81603" y="151716"/>
                </a:moveTo>
                <a:lnTo>
                  <a:pt x="146211" y="151716"/>
                </a:lnTo>
                <a:cubicBezTo>
                  <a:pt x="179049" y="151716"/>
                  <a:pt x="206814" y="178110"/>
                  <a:pt x="210818" y="213124"/>
                </a:cubicBezTo>
                <a:lnTo>
                  <a:pt x="227549" y="359935"/>
                </a:lnTo>
                <a:cubicBezTo>
                  <a:pt x="228973" y="372198"/>
                  <a:pt x="225146" y="384373"/>
                  <a:pt x="217137" y="393349"/>
                </a:cubicBezTo>
                <a:cubicBezTo>
                  <a:pt x="210285" y="401081"/>
                  <a:pt x="201118" y="405524"/>
                  <a:pt x="191151" y="406146"/>
                </a:cubicBezTo>
                <a:lnTo>
                  <a:pt x="177180" y="594991"/>
                </a:lnTo>
                <a:cubicBezTo>
                  <a:pt x="176646" y="601568"/>
                  <a:pt x="171128" y="606722"/>
                  <a:pt x="164543" y="606722"/>
                </a:cubicBezTo>
                <a:lnTo>
                  <a:pt x="63271" y="606722"/>
                </a:lnTo>
                <a:cubicBezTo>
                  <a:pt x="56685" y="606722"/>
                  <a:pt x="51168" y="601568"/>
                  <a:pt x="50634" y="594991"/>
                </a:cubicBezTo>
                <a:lnTo>
                  <a:pt x="36662" y="406146"/>
                </a:lnTo>
                <a:cubicBezTo>
                  <a:pt x="26695" y="405524"/>
                  <a:pt x="17529" y="401081"/>
                  <a:pt x="10677" y="393349"/>
                </a:cubicBezTo>
                <a:cubicBezTo>
                  <a:pt x="2667" y="384373"/>
                  <a:pt x="-1070" y="372198"/>
                  <a:pt x="265" y="359935"/>
                </a:cubicBezTo>
                <a:lnTo>
                  <a:pt x="17084" y="213124"/>
                </a:lnTo>
                <a:cubicBezTo>
                  <a:pt x="21000" y="178110"/>
                  <a:pt x="48765" y="151716"/>
                  <a:pt x="81603" y="151716"/>
                </a:cubicBezTo>
                <a:close/>
                <a:moveTo>
                  <a:pt x="392412" y="75787"/>
                </a:moveTo>
                <a:lnTo>
                  <a:pt x="443060" y="75787"/>
                </a:lnTo>
                <a:cubicBezTo>
                  <a:pt x="450003" y="75787"/>
                  <a:pt x="455700" y="81475"/>
                  <a:pt x="455700" y="88497"/>
                </a:cubicBezTo>
                <a:cubicBezTo>
                  <a:pt x="455700" y="95430"/>
                  <a:pt x="450003" y="101119"/>
                  <a:pt x="443060" y="101119"/>
                </a:cubicBezTo>
                <a:lnTo>
                  <a:pt x="392412" y="101119"/>
                </a:lnTo>
                <a:cubicBezTo>
                  <a:pt x="371494" y="101119"/>
                  <a:pt x="354404" y="118095"/>
                  <a:pt x="354404" y="138982"/>
                </a:cubicBezTo>
                <a:lnTo>
                  <a:pt x="354404" y="303326"/>
                </a:lnTo>
                <a:lnTo>
                  <a:pt x="443060" y="303326"/>
                </a:lnTo>
                <a:cubicBezTo>
                  <a:pt x="450003" y="303326"/>
                  <a:pt x="455700" y="309015"/>
                  <a:pt x="455700" y="316036"/>
                </a:cubicBezTo>
                <a:cubicBezTo>
                  <a:pt x="455700" y="322969"/>
                  <a:pt x="450003" y="328658"/>
                  <a:pt x="443060" y="328658"/>
                </a:cubicBezTo>
                <a:lnTo>
                  <a:pt x="354404" y="328658"/>
                </a:lnTo>
                <a:lnTo>
                  <a:pt x="354404" y="493002"/>
                </a:lnTo>
                <a:cubicBezTo>
                  <a:pt x="354404" y="513889"/>
                  <a:pt x="371494" y="530865"/>
                  <a:pt x="392412" y="530865"/>
                </a:cubicBezTo>
                <a:lnTo>
                  <a:pt x="443060" y="530865"/>
                </a:lnTo>
                <a:cubicBezTo>
                  <a:pt x="450003" y="530865"/>
                  <a:pt x="455700" y="536554"/>
                  <a:pt x="455700" y="543576"/>
                </a:cubicBezTo>
                <a:cubicBezTo>
                  <a:pt x="455700" y="550509"/>
                  <a:pt x="450003" y="556197"/>
                  <a:pt x="443060" y="556197"/>
                </a:cubicBezTo>
                <a:lnTo>
                  <a:pt x="392412" y="556197"/>
                </a:lnTo>
                <a:cubicBezTo>
                  <a:pt x="357519" y="556197"/>
                  <a:pt x="329124" y="527843"/>
                  <a:pt x="329124" y="493002"/>
                </a:cubicBezTo>
                <a:lnTo>
                  <a:pt x="329124" y="328658"/>
                </a:lnTo>
                <a:lnTo>
                  <a:pt x="265836" y="328658"/>
                </a:lnTo>
                <a:cubicBezTo>
                  <a:pt x="258804" y="328658"/>
                  <a:pt x="253107" y="322969"/>
                  <a:pt x="253107" y="316036"/>
                </a:cubicBezTo>
                <a:cubicBezTo>
                  <a:pt x="253107" y="309015"/>
                  <a:pt x="258804" y="303326"/>
                  <a:pt x="265836" y="303326"/>
                </a:cubicBezTo>
                <a:lnTo>
                  <a:pt x="329124" y="303326"/>
                </a:lnTo>
                <a:lnTo>
                  <a:pt x="329124" y="138982"/>
                </a:lnTo>
                <a:cubicBezTo>
                  <a:pt x="329124" y="104141"/>
                  <a:pt x="357519" y="75787"/>
                  <a:pt x="392412" y="75787"/>
                </a:cubicBezTo>
                <a:close/>
                <a:moveTo>
                  <a:pt x="518971" y="50588"/>
                </a:moveTo>
                <a:cubicBezTo>
                  <a:pt x="512028" y="50588"/>
                  <a:pt x="506331" y="56275"/>
                  <a:pt x="506331" y="63207"/>
                </a:cubicBezTo>
                <a:lnTo>
                  <a:pt x="506331" y="113770"/>
                </a:lnTo>
                <a:cubicBezTo>
                  <a:pt x="506331" y="120790"/>
                  <a:pt x="512028" y="126389"/>
                  <a:pt x="518971" y="126389"/>
                </a:cubicBezTo>
                <a:lnTo>
                  <a:pt x="569619" y="126389"/>
                </a:lnTo>
                <a:cubicBezTo>
                  <a:pt x="576562" y="126389"/>
                  <a:pt x="582259" y="120790"/>
                  <a:pt x="582259" y="113770"/>
                </a:cubicBezTo>
                <a:lnTo>
                  <a:pt x="582259" y="63207"/>
                </a:lnTo>
                <a:cubicBezTo>
                  <a:pt x="582259" y="56275"/>
                  <a:pt x="576562" y="50588"/>
                  <a:pt x="569619" y="50588"/>
                </a:cubicBezTo>
                <a:close/>
                <a:moveTo>
                  <a:pt x="518971" y="25262"/>
                </a:moveTo>
                <a:lnTo>
                  <a:pt x="569619" y="25262"/>
                </a:lnTo>
                <a:cubicBezTo>
                  <a:pt x="590537" y="25262"/>
                  <a:pt x="607627" y="42324"/>
                  <a:pt x="607627" y="63207"/>
                </a:cubicBezTo>
                <a:lnTo>
                  <a:pt x="607627" y="113770"/>
                </a:lnTo>
                <a:cubicBezTo>
                  <a:pt x="607627" y="134653"/>
                  <a:pt x="590537" y="151715"/>
                  <a:pt x="569619" y="151715"/>
                </a:cubicBezTo>
                <a:lnTo>
                  <a:pt x="518971" y="151715"/>
                </a:lnTo>
                <a:cubicBezTo>
                  <a:pt x="498053" y="151715"/>
                  <a:pt x="480962" y="134653"/>
                  <a:pt x="480962" y="113770"/>
                </a:cubicBezTo>
                <a:lnTo>
                  <a:pt x="480962" y="63207"/>
                </a:lnTo>
                <a:cubicBezTo>
                  <a:pt x="480962" y="42324"/>
                  <a:pt x="498053" y="25262"/>
                  <a:pt x="518971" y="25262"/>
                </a:cubicBezTo>
                <a:close/>
                <a:moveTo>
                  <a:pt x="113916" y="25241"/>
                </a:moveTo>
                <a:cubicBezTo>
                  <a:pt x="93006" y="25241"/>
                  <a:pt x="75923" y="42305"/>
                  <a:pt x="75923" y="63191"/>
                </a:cubicBezTo>
                <a:cubicBezTo>
                  <a:pt x="75923" y="84078"/>
                  <a:pt x="93006" y="101142"/>
                  <a:pt x="113916" y="101142"/>
                </a:cubicBezTo>
                <a:cubicBezTo>
                  <a:pt x="134825" y="101142"/>
                  <a:pt x="151909" y="84078"/>
                  <a:pt x="151909" y="63191"/>
                </a:cubicBezTo>
                <a:cubicBezTo>
                  <a:pt x="151909" y="42305"/>
                  <a:pt x="134825" y="25241"/>
                  <a:pt x="113916" y="25241"/>
                </a:cubicBezTo>
                <a:close/>
                <a:moveTo>
                  <a:pt x="113916" y="0"/>
                </a:moveTo>
                <a:cubicBezTo>
                  <a:pt x="148794" y="0"/>
                  <a:pt x="177178" y="28352"/>
                  <a:pt x="177178" y="63191"/>
                </a:cubicBezTo>
                <a:cubicBezTo>
                  <a:pt x="177178" y="98031"/>
                  <a:pt x="148794" y="126383"/>
                  <a:pt x="113916" y="126383"/>
                </a:cubicBezTo>
                <a:cubicBezTo>
                  <a:pt x="79037" y="126383"/>
                  <a:pt x="50654" y="98031"/>
                  <a:pt x="50654" y="63191"/>
                </a:cubicBezTo>
                <a:cubicBezTo>
                  <a:pt x="50654" y="28352"/>
                  <a:pt x="79037" y="0"/>
                  <a:pt x="113916" y="0"/>
                </a:cubicBezTo>
                <a:close/>
              </a:path>
            </a:pathLst>
          </a:custGeom>
          <a:solidFill>
            <a:srgbClr val="61C8EF"/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8" name="Freeform 103"/>
          <p:cNvSpPr>
            <a:spLocks noEditPoints="1"/>
          </p:cNvSpPr>
          <p:nvPr/>
        </p:nvSpPr>
        <p:spPr>
          <a:xfrm>
            <a:off x="7590024" y="1087234"/>
            <a:ext cx="669925" cy="668874"/>
          </a:xfrm>
          <a:custGeom>
            <a:avLst/>
            <a:gdLst>
              <a:gd name="connsiteX0" fmla="*/ 250141 w 607652"/>
              <a:gd name="connsiteY0" fmla="*/ 235711 h 606699"/>
              <a:gd name="connsiteX1" fmla="*/ 335983 w 607652"/>
              <a:gd name="connsiteY1" fmla="*/ 271237 h 606699"/>
              <a:gd name="connsiteX2" fmla="*/ 361972 w 607652"/>
              <a:gd name="connsiteY2" fmla="*/ 309895 h 606699"/>
              <a:gd name="connsiteX3" fmla="*/ 314534 w 607652"/>
              <a:gd name="connsiteY3" fmla="*/ 292654 h 606699"/>
              <a:gd name="connsiteX4" fmla="*/ 185748 w 607652"/>
              <a:gd name="connsiteY4" fmla="*/ 292654 h 606699"/>
              <a:gd name="connsiteX5" fmla="*/ 57051 w 607652"/>
              <a:gd name="connsiteY5" fmla="*/ 421161 h 606699"/>
              <a:gd name="connsiteX6" fmla="*/ 57051 w 607652"/>
              <a:gd name="connsiteY6" fmla="*/ 549756 h 606699"/>
              <a:gd name="connsiteX7" fmla="*/ 185748 w 607652"/>
              <a:gd name="connsiteY7" fmla="*/ 549756 h 606699"/>
              <a:gd name="connsiteX8" fmla="*/ 314534 w 607652"/>
              <a:gd name="connsiteY8" fmla="*/ 421161 h 606699"/>
              <a:gd name="connsiteX9" fmla="*/ 330554 w 607652"/>
              <a:gd name="connsiteY9" fmla="*/ 398676 h 606699"/>
              <a:gd name="connsiteX10" fmla="*/ 363218 w 607652"/>
              <a:gd name="connsiteY10" fmla="*/ 400632 h 606699"/>
              <a:gd name="connsiteX11" fmla="*/ 335983 w 607652"/>
              <a:gd name="connsiteY11" fmla="*/ 442578 h 606699"/>
              <a:gd name="connsiteX12" fmla="*/ 207197 w 607652"/>
              <a:gd name="connsiteY12" fmla="*/ 571173 h 606699"/>
              <a:gd name="connsiteX13" fmla="*/ 35512 w 607652"/>
              <a:gd name="connsiteY13" fmla="*/ 571173 h 606699"/>
              <a:gd name="connsiteX14" fmla="*/ 35512 w 607652"/>
              <a:gd name="connsiteY14" fmla="*/ 399743 h 606699"/>
              <a:gd name="connsiteX15" fmla="*/ 164298 w 607652"/>
              <a:gd name="connsiteY15" fmla="*/ 271237 h 606699"/>
              <a:gd name="connsiteX16" fmla="*/ 250141 w 607652"/>
              <a:gd name="connsiteY16" fmla="*/ 235711 h 606699"/>
              <a:gd name="connsiteX17" fmla="*/ 486231 w 607652"/>
              <a:gd name="connsiteY17" fmla="*/ 0 h 606699"/>
              <a:gd name="connsiteX18" fmla="*/ 572074 w 607652"/>
              <a:gd name="connsiteY18" fmla="*/ 35459 h 606699"/>
              <a:gd name="connsiteX19" fmla="*/ 572074 w 607652"/>
              <a:gd name="connsiteY19" fmla="*/ 206889 h 606699"/>
              <a:gd name="connsiteX20" fmla="*/ 443288 w 607652"/>
              <a:gd name="connsiteY20" fmla="*/ 335484 h 606699"/>
              <a:gd name="connsiteX21" fmla="*/ 271692 w 607652"/>
              <a:gd name="connsiteY21" fmla="*/ 335484 h 606699"/>
              <a:gd name="connsiteX22" fmla="*/ 245703 w 607652"/>
              <a:gd name="connsiteY22" fmla="*/ 296737 h 606699"/>
              <a:gd name="connsiteX23" fmla="*/ 293141 w 607652"/>
              <a:gd name="connsiteY23" fmla="*/ 314067 h 606699"/>
              <a:gd name="connsiteX24" fmla="*/ 421838 w 607652"/>
              <a:gd name="connsiteY24" fmla="*/ 314067 h 606699"/>
              <a:gd name="connsiteX25" fmla="*/ 550624 w 607652"/>
              <a:gd name="connsiteY25" fmla="*/ 185472 h 606699"/>
              <a:gd name="connsiteX26" fmla="*/ 550624 w 607652"/>
              <a:gd name="connsiteY26" fmla="*/ 56965 h 606699"/>
              <a:gd name="connsiteX27" fmla="*/ 421838 w 607652"/>
              <a:gd name="connsiteY27" fmla="*/ 56965 h 606699"/>
              <a:gd name="connsiteX28" fmla="*/ 293141 w 607652"/>
              <a:gd name="connsiteY28" fmla="*/ 185472 h 606699"/>
              <a:gd name="connsiteX29" fmla="*/ 277121 w 607652"/>
              <a:gd name="connsiteY29" fmla="*/ 208045 h 606699"/>
              <a:gd name="connsiteX30" fmla="*/ 244457 w 607652"/>
              <a:gd name="connsiteY30" fmla="*/ 206001 h 606699"/>
              <a:gd name="connsiteX31" fmla="*/ 271692 w 607652"/>
              <a:gd name="connsiteY31" fmla="*/ 164054 h 606699"/>
              <a:gd name="connsiteX32" fmla="*/ 400389 w 607652"/>
              <a:gd name="connsiteY32" fmla="*/ 35459 h 606699"/>
              <a:gd name="connsiteX33" fmla="*/ 486231 w 607652"/>
              <a:gd name="connsiteY33" fmla="*/ 0 h 606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7652" h="606699">
                <a:moveTo>
                  <a:pt x="250141" y="235711"/>
                </a:moveTo>
                <a:cubicBezTo>
                  <a:pt x="281202" y="235711"/>
                  <a:pt x="312264" y="247553"/>
                  <a:pt x="335983" y="271237"/>
                </a:cubicBezTo>
                <a:cubicBezTo>
                  <a:pt x="347465" y="282612"/>
                  <a:pt x="356009" y="295854"/>
                  <a:pt x="361972" y="309895"/>
                </a:cubicBezTo>
                <a:cubicBezTo>
                  <a:pt x="344884" y="311139"/>
                  <a:pt x="327528" y="305629"/>
                  <a:pt x="314534" y="292654"/>
                </a:cubicBezTo>
                <a:cubicBezTo>
                  <a:pt x="279022" y="257195"/>
                  <a:pt x="221260" y="257195"/>
                  <a:pt x="185748" y="292654"/>
                </a:cubicBezTo>
                <a:lnTo>
                  <a:pt x="57051" y="421161"/>
                </a:lnTo>
                <a:cubicBezTo>
                  <a:pt x="21539" y="456620"/>
                  <a:pt x="21539" y="514296"/>
                  <a:pt x="57051" y="549756"/>
                </a:cubicBezTo>
                <a:cubicBezTo>
                  <a:pt x="92474" y="585215"/>
                  <a:pt x="150236" y="585215"/>
                  <a:pt x="185748" y="549756"/>
                </a:cubicBezTo>
                <a:lnTo>
                  <a:pt x="314534" y="421161"/>
                </a:lnTo>
                <a:cubicBezTo>
                  <a:pt x="321298" y="414406"/>
                  <a:pt x="326371" y="406675"/>
                  <a:pt x="330554" y="398676"/>
                </a:cubicBezTo>
                <a:cubicBezTo>
                  <a:pt x="341323" y="400543"/>
                  <a:pt x="352271" y="401076"/>
                  <a:pt x="363218" y="400632"/>
                </a:cubicBezTo>
                <a:cubicBezTo>
                  <a:pt x="357255" y="415917"/>
                  <a:pt x="348355" y="430314"/>
                  <a:pt x="335983" y="442578"/>
                </a:cubicBezTo>
                <a:lnTo>
                  <a:pt x="207197" y="571173"/>
                </a:lnTo>
                <a:cubicBezTo>
                  <a:pt x="159848" y="618541"/>
                  <a:pt x="82950" y="618541"/>
                  <a:pt x="35512" y="571173"/>
                </a:cubicBezTo>
                <a:cubicBezTo>
                  <a:pt x="-11837" y="523805"/>
                  <a:pt x="-11837" y="447111"/>
                  <a:pt x="35512" y="399743"/>
                </a:cubicBezTo>
                <a:lnTo>
                  <a:pt x="164298" y="271237"/>
                </a:lnTo>
                <a:cubicBezTo>
                  <a:pt x="188017" y="247553"/>
                  <a:pt x="219079" y="235711"/>
                  <a:pt x="250141" y="235711"/>
                </a:cubicBezTo>
                <a:close/>
                <a:moveTo>
                  <a:pt x="486231" y="0"/>
                </a:moveTo>
                <a:cubicBezTo>
                  <a:pt x="517293" y="0"/>
                  <a:pt x="548355" y="11820"/>
                  <a:pt x="572074" y="35459"/>
                </a:cubicBezTo>
                <a:cubicBezTo>
                  <a:pt x="619512" y="82827"/>
                  <a:pt x="619512" y="159610"/>
                  <a:pt x="572074" y="206889"/>
                </a:cubicBezTo>
                <a:lnTo>
                  <a:pt x="443288" y="335484"/>
                </a:lnTo>
                <a:cubicBezTo>
                  <a:pt x="395939" y="382852"/>
                  <a:pt x="319041" y="382852"/>
                  <a:pt x="271692" y="335484"/>
                </a:cubicBezTo>
                <a:cubicBezTo>
                  <a:pt x="260210" y="324020"/>
                  <a:pt x="251666" y="310778"/>
                  <a:pt x="245703" y="296737"/>
                </a:cubicBezTo>
                <a:cubicBezTo>
                  <a:pt x="262702" y="295493"/>
                  <a:pt x="280147" y="301092"/>
                  <a:pt x="293141" y="314067"/>
                </a:cubicBezTo>
                <a:cubicBezTo>
                  <a:pt x="328653" y="349526"/>
                  <a:pt x="386415" y="349526"/>
                  <a:pt x="421838" y="314067"/>
                </a:cubicBezTo>
                <a:lnTo>
                  <a:pt x="550624" y="185472"/>
                </a:lnTo>
                <a:cubicBezTo>
                  <a:pt x="586136" y="150012"/>
                  <a:pt x="586136" y="92336"/>
                  <a:pt x="550624" y="56965"/>
                </a:cubicBezTo>
                <a:cubicBezTo>
                  <a:pt x="515112" y="21506"/>
                  <a:pt x="457350" y="21506"/>
                  <a:pt x="421838" y="56965"/>
                </a:cubicBezTo>
                <a:lnTo>
                  <a:pt x="293141" y="185472"/>
                </a:lnTo>
                <a:cubicBezTo>
                  <a:pt x="286377" y="192226"/>
                  <a:pt x="281304" y="199957"/>
                  <a:pt x="277121" y="208045"/>
                </a:cubicBezTo>
                <a:cubicBezTo>
                  <a:pt x="266263" y="206089"/>
                  <a:pt x="255404" y="205645"/>
                  <a:pt x="244457" y="206001"/>
                </a:cubicBezTo>
                <a:cubicBezTo>
                  <a:pt x="250331" y="190715"/>
                  <a:pt x="259320" y="176407"/>
                  <a:pt x="271692" y="164054"/>
                </a:cubicBezTo>
                <a:lnTo>
                  <a:pt x="400389" y="35459"/>
                </a:lnTo>
                <a:cubicBezTo>
                  <a:pt x="424108" y="11820"/>
                  <a:pt x="455170" y="0"/>
                  <a:pt x="486231" y="0"/>
                </a:cubicBezTo>
                <a:close/>
              </a:path>
            </a:pathLst>
          </a:custGeom>
          <a:solidFill>
            <a:srgbClr val="61C8EF"/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3" name="Freeform 45"/>
          <p:cNvSpPr/>
          <p:nvPr/>
        </p:nvSpPr>
        <p:spPr>
          <a:xfrm>
            <a:off x="2889500" y="1213633"/>
            <a:ext cx="589280" cy="416075"/>
          </a:xfrm>
          <a:custGeom>
            <a:avLst/>
            <a:gdLst>
              <a:gd name="connsiteX0" fmla="*/ 303785 w 607639"/>
              <a:gd name="connsiteY0" fmla="*/ 199383 h 429038"/>
              <a:gd name="connsiteX1" fmla="*/ 288649 w 607639"/>
              <a:gd name="connsiteY1" fmla="*/ 214484 h 429038"/>
              <a:gd name="connsiteX2" fmla="*/ 303785 w 607639"/>
              <a:gd name="connsiteY2" fmla="*/ 229673 h 429038"/>
              <a:gd name="connsiteX3" fmla="*/ 319009 w 607639"/>
              <a:gd name="connsiteY3" fmla="*/ 214484 h 429038"/>
              <a:gd name="connsiteX4" fmla="*/ 303785 w 607639"/>
              <a:gd name="connsiteY4" fmla="*/ 199383 h 429038"/>
              <a:gd name="connsiteX5" fmla="*/ 303785 w 607639"/>
              <a:gd name="connsiteY5" fmla="*/ 169004 h 429038"/>
              <a:gd name="connsiteX6" fmla="*/ 349370 w 607639"/>
              <a:gd name="connsiteY6" fmla="*/ 214484 h 429038"/>
              <a:gd name="connsiteX7" fmla="*/ 303785 w 607639"/>
              <a:gd name="connsiteY7" fmla="*/ 259963 h 429038"/>
              <a:gd name="connsiteX8" fmla="*/ 258199 w 607639"/>
              <a:gd name="connsiteY8" fmla="*/ 214484 h 429038"/>
              <a:gd name="connsiteX9" fmla="*/ 303785 w 607639"/>
              <a:gd name="connsiteY9" fmla="*/ 169004 h 429038"/>
              <a:gd name="connsiteX10" fmla="*/ 389756 w 607639"/>
              <a:gd name="connsiteY10" fmla="*/ 128711 h 429038"/>
              <a:gd name="connsiteX11" fmla="*/ 425368 w 607639"/>
              <a:gd name="connsiteY11" fmla="*/ 214474 h 429038"/>
              <a:gd name="connsiteX12" fmla="*/ 389756 w 607639"/>
              <a:gd name="connsiteY12" fmla="*/ 300326 h 429038"/>
              <a:gd name="connsiteX13" fmla="*/ 368210 w 607639"/>
              <a:gd name="connsiteY13" fmla="*/ 278819 h 429038"/>
              <a:gd name="connsiteX14" fmla="*/ 394919 w 607639"/>
              <a:gd name="connsiteY14" fmla="*/ 214474 h 429038"/>
              <a:gd name="connsiteX15" fmla="*/ 368210 w 607639"/>
              <a:gd name="connsiteY15" fmla="*/ 150218 h 429038"/>
              <a:gd name="connsiteX16" fmla="*/ 217883 w 607639"/>
              <a:gd name="connsiteY16" fmla="*/ 128711 h 429038"/>
              <a:gd name="connsiteX17" fmla="*/ 239429 w 607639"/>
              <a:gd name="connsiteY17" fmla="*/ 150218 h 429038"/>
              <a:gd name="connsiteX18" fmla="*/ 212631 w 607639"/>
              <a:gd name="connsiteY18" fmla="*/ 214474 h 429038"/>
              <a:gd name="connsiteX19" fmla="*/ 239429 w 607639"/>
              <a:gd name="connsiteY19" fmla="*/ 278819 h 429038"/>
              <a:gd name="connsiteX20" fmla="*/ 217883 w 607639"/>
              <a:gd name="connsiteY20" fmla="*/ 300326 h 429038"/>
              <a:gd name="connsiteX21" fmla="*/ 182271 w 607639"/>
              <a:gd name="connsiteY21" fmla="*/ 214474 h 429038"/>
              <a:gd name="connsiteX22" fmla="*/ 217883 w 607639"/>
              <a:gd name="connsiteY22" fmla="*/ 128711 h 429038"/>
              <a:gd name="connsiteX23" fmla="*/ 153467 w 607639"/>
              <a:gd name="connsiteY23" fmla="*/ 64356 h 429038"/>
              <a:gd name="connsiteX24" fmla="*/ 175003 w 607639"/>
              <a:gd name="connsiteY24" fmla="*/ 85865 h 429038"/>
              <a:gd name="connsiteX25" fmla="*/ 121518 w 607639"/>
              <a:gd name="connsiteY25" fmla="*/ 214475 h 429038"/>
              <a:gd name="connsiteX26" fmla="*/ 175003 w 607639"/>
              <a:gd name="connsiteY26" fmla="*/ 343174 h 429038"/>
              <a:gd name="connsiteX27" fmla="*/ 153467 w 607639"/>
              <a:gd name="connsiteY27" fmla="*/ 364683 h 429038"/>
              <a:gd name="connsiteX28" fmla="*/ 91171 w 607639"/>
              <a:gd name="connsiteY28" fmla="*/ 214475 h 429038"/>
              <a:gd name="connsiteX29" fmla="*/ 153467 w 607639"/>
              <a:gd name="connsiteY29" fmla="*/ 64356 h 429038"/>
              <a:gd name="connsiteX30" fmla="*/ 454173 w 607639"/>
              <a:gd name="connsiteY30" fmla="*/ 64356 h 429038"/>
              <a:gd name="connsiteX31" fmla="*/ 516469 w 607639"/>
              <a:gd name="connsiteY31" fmla="*/ 214475 h 429038"/>
              <a:gd name="connsiteX32" fmla="*/ 454173 w 607639"/>
              <a:gd name="connsiteY32" fmla="*/ 364683 h 429038"/>
              <a:gd name="connsiteX33" fmla="*/ 432637 w 607639"/>
              <a:gd name="connsiteY33" fmla="*/ 343174 h 429038"/>
              <a:gd name="connsiteX34" fmla="*/ 486033 w 607639"/>
              <a:gd name="connsiteY34" fmla="*/ 214475 h 429038"/>
              <a:gd name="connsiteX35" fmla="*/ 432637 w 607639"/>
              <a:gd name="connsiteY35" fmla="*/ 85865 h 429038"/>
              <a:gd name="connsiteX36" fmla="*/ 518608 w 607639"/>
              <a:gd name="connsiteY36" fmla="*/ 0 h 429038"/>
              <a:gd name="connsiteX37" fmla="*/ 607639 w 607639"/>
              <a:gd name="connsiteY37" fmla="*/ 214475 h 429038"/>
              <a:gd name="connsiteX38" fmla="*/ 518608 w 607639"/>
              <a:gd name="connsiteY38" fmla="*/ 429038 h 429038"/>
              <a:gd name="connsiteX39" fmla="*/ 497063 w 607639"/>
              <a:gd name="connsiteY39" fmla="*/ 407528 h 429038"/>
              <a:gd name="connsiteX40" fmla="*/ 577191 w 607639"/>
              <a:gd name="connsiteY40" fmla="*/ 214475 h 429038"/>
              <a:gd name="connsiteX41" fmla="*/ 497063 w 607639"/>
              <a:gd name="connsiteY41" fmla="*/ 21510 h 429038"/>
              <a:gd name="connsiteX42" fmla="*/ 89031 w 607639"/>
              <a:gd name="connsiteY42" fmla="*/ 0 h 429038"/>
              <a:gd name="connsiteX43" fmla="*/ 110576 w 607639"/>
              <a:gd name="connsiteY43" fmla="*/ 21510 h 429038"/>
              <a:gd name="connsiteX44" fmla="*/ 30359 w 607639"/>
              <a:gd name="connsiteY44" fmla="*/ 214475 h 429038"/>
              <a:gd name="connsiteX45" fmla="*/ 110576 w 607639"/>
              <a:gd name="connsiteY45" fmla="*/ 407528 h 429038"/>
              <a:gd name="connsiteX46" fmla="*/ 89031 w 607639"/>
              <a:gd name="connsiteY46" fmla="*/ 429038 h 429038"/>
              <a:gd name="connsiteX47" fmla="*/ 0 w 607639"/>
              <a:gd name="connsiteY47" fmla="*/ 214475 h 429038"/>
              <a:gd name="connsiteX48" fmla="*/ 89031 w 607639"/>
              <a:gd name="connsiteY48" fmla="*/ 0 h 42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607639" h="429038">
                <a:moveTo>
                  <a:pt x="303785" y="199383"/>
                </a:moveTo>
                <a:cubicBezTo>
                  <a:pt x="295415" y="199383"/>
                  <a:pt x="288649" y="206134"/>
                  <a:pt x="288649" y="214484"/>
                </a:cubicBezTo>
                <a:cubicBezTo>
                  <a:pt x="288649" y="222833"/>
                  <a:pt x="295415" y="229673"/>
                  <a:pt x="303785" y="229673"/>
                </a:cubicBezTo>
                <a:cubicBezTo>
                  <a:pt x="312154" y="229673"/>
                  <a:pt x="319009" y="222833"/>
                  <a:pt x="319009" y="214484"/>
                </a:cubicBezTo>
                <a:cubicBezTo>
                  <a:pt x="319009" y="206134"/>
                  <a:pt x="312154" y="199383"/>
                  <a:pt x="303785" y="199383"/>
                </a:cubicBezTo>
                <a:close/>
                <a:moveTo>
                  <a:pt x="303785" y="169004"/>
                </a:moveTo>
                <a:cubicBezTo>
                  <a:pt x="328981" y="169004"/>
                  <a:pt x="349370" y="189434"/>
                  <a:pt x="349370" y="214484"/>
                </a:cubicBezTo>
                <a:cubicBezTo>
                  <a:pt x="349370" y="239622"/>
                  <a:pt x="328981" y="259963"/>
                  <a:pt x="303785" y="259963"/>
                </a:cubicBezTo>
                <a:cubicBezTo>
                  <a:pt x="278677" y="259963"/>
                  <a:pt x="258199" y="239622"/>
                  <a:pt x="258199" y="214484"/>
                </a:cubicBezTo>
                <a:cubicBezTo>
                  <a:pt x="258199" y="189434"/>
                  <a:pt x="278677" y="169004"/>
                  <a:pt x="303785" y="169004"/>
                </a:cubicBezTo>
                <a:close/>
                <a:moveTo>
                  <a:pt x="389756" y="128711"/>
                </a:moveTo>
                <a:cubicBezTo>
                  <a:pt x="411746" y="150663"/>
                  <a:pt x="425368" y="180969"/>
                  <a:pt x="425368" y="214474"/>
                </a:cubicBezTo>
                <a:cubicBezTo>
                  <a:pt x="425368" y="247979"/>
                  <a:pt x="411746" y="278374"/>
                  <a:pt x="389756" y="300326"/>
                </a:cubicBezTo>
                <a:lnTo>
                  <a:pt x="368210" y="278819"/>
                </a:lnTo>
                <a:cubicBezTo>
                  <a:pt x="384770" y="262377"/>
                  <a:pt x="394919" y="239625"/>
                  <a:pt x="394919" y="214474"/>
                </a:cubicBezTo>
                <a:cubicBezTo>
                  <a:pt x="394919" y="189412"/>
                  <a:pt x="384770" y="166660"/>
                  <a:pt x="368210" y="150218"/>
                </a:cubicBezTo>
                <a:close/>
                <a:moveTo>
                  <a:pt x="217883" y="128711"/>
                </a:moveTo>
                <a:lnTo>
                  <a:pt x="239429" y="150218"/>
                </a:lnTo>
                <a:cubicBezTo>
                  <a:pt x="222869" y="166660"/>
                  <a:pt x="212631" y="189412"/>
                  <a:pt x="212631" y="214474"/>
                </a:cubicBezTo>
                <a:cubicBezTo>
                  <a:pt x="212631" y="239625"/>
                  <a:pt x="222869" y="262377"/>
                  <a:pt x="239429" y="278819"/>
                </a:cubicBezTo>
                <a:lnTo>
                  <a:pt x="217883" y="300326"/>
                </a:lnTo>
                <a:cubicBezTo>
                  <a:pt x="195893" y="278374"/>
                  <a:pt x="182271" y="247979"/>
                  <a:pt x="182271" y="214474"/>
                </a:cubicBezTo>
                <a:cubicBezTo>
                  <a:pt x="182271" y="180969"/>
                  <a:pt x="195893" y="150663"/>
                  <a:pt x="217883" y="128711"/>
                </a:cubicBezTo>
                <a:close/>
                <a:moveTo>
                  <a:pt x="153467" y="64356"/>
                </a:moveTo>
                <a:lnTo>
                  <a:pt x="175003" y="85865"/>
                </a:lnTo>
                <a:cubicBezTo>
                  <a:pt x="141986" y="118840"/>
                  <a:pt x="121518" y="164347"/>
                  <a:pt x="121518" y="214475"/>
                </a:cubicBezTo>
                <a:cubicBezTo>
                  <a:pt x="121518" y="264693"/>
                  <a:pt x="141986" y="310199"/>
                  <a:pt x="175003" y="343174"/>
                </a:cubicBezTo>
                <a:lnTo>
                  <a:pt x="153467" y="364683"/>
                </a:lnTo>
                <a:cubicBezTo>
                  <a:pt x="114932" y="326198"/>
                  <a:pt x="91171" y="273136"/>
                  <a:pt x="91171" y="214475"/>
                </a:cubicBezTo>
                <a:cubicBezTo>
                  <a:pt x="91171" y="155903"/>
                  <a:pt x="114932" y="102752"/>
                  <a:pt x="153467" y="64356"/>
                </a:cubicBezTo>
                <a:close/>
                <a:moveTo>
                  <a:pt x="454173" y="64356"/>
                </a:moveTo>
                <a:cubicBezTo>
                  <a:pt x="492619" y="102752"/>
                  <a:pt x="516469" y="155903"/>
                  <a:pt x="516469" y="214475"/>
                </a:cubicBezTo>
                <a:cubicBezTo>
                  <a:pt x="516469" y="273136"/>
                  <a:pt x="492619" y="326198"/>
                  <a:pt x="454173" y="364683"/>
                </a:cubicBezTo>
                <a:lnTo>
                  <a:pt x="432637" y="343174"/>
                </a:lnTo>
                <a:cubicBezTo>
                  <a:pt x="465654" y="310199"/>
                  <a:pt x="486033" y="264693"/>
                  <a:pt x="486033" y="214475"/>
                </a:cubicBezTo>
                <a:cubicBezTo>
                  <a:pt x="486033" y="164347"/>
                  <a:pt x="465654" y="118840"/>
                  <a:pt x="432637" y="85865"/>
                </a:cubicBezTo>
                <a:close/>
                <a:moveTo>
                  <a:pt x="518608" y="0"/>
                </a:moveTo>
                <a:cubicBezTo>
                  <a:pt x="573629" y="54841"/>
                  <a:pt x="607639" y="130747"/>
                  <a:pt x="607639" y="214475"/>
                </a:cubicBezTo>
                <a:cubicBezTo>
                  <a:pt x="607639" y="298291"/>
                  <a:pt x="573629" y="374108"/>
                  <a:pt x="518608" y="429038"/>
                </a:cubicBezTo>
                <a:lnTo>
                  <a:pt x="497063" y="407528"/>
                </a:lnTo>
                <a:cubicBezTo>
                  <a:pt x="546564" y="358021"/>
                  <a:pt x="577191" y="289758"/>
                  <a:pt x="577191" y="214475"/>
                </a:cubicBezTo>
                <a:cubicBezTo>
                  <a:pt x="577191" y="139191"/>
                  <a:pt x="546564" y="70929"/>
                  <a:pt x="497063" y="21510"/>
                </a:cubicBezTo>
                <a:close/>
                <a:moveTo>
                  <a:pt x="89031" y="0"/>
                </a:moveTo>
                <a:lnTo>
                  <a:pt x="110576" y="21510"/>
                </a:lnTo>
                <a:cubicBezTo>
                  <a:pt x="61075" y="70929"/>
                  <a:pt x="30359" y="139191"/>
                  <a:pt x="30359" y="214475"/>
                </a:cubicBezTo>
                <a:cubicBezTo>
                  <a:pt x="30359" y="289758"/>
                  <a:pt x="61075" y="358021"/>
                  <a:pt x="110576" y="407528"/>
                </a:cubicBezTo>
                <a:lnTo>
                  <a:pt x="89031" y="429038"/>
                </a:lnTo>
                <a:cubicBezTo>
                  <a:pt x="34010" y="374108"/>
                  <a:pt x="0" y="298291"/>
                  <a:pt x="0" y="214475"/>
                </a:cubicBezTo>
                <a:cubicBezTo>
                  <a:pt x="0" y="130747"/>
                  <a:pt x="34010" y="54841"/>
                  <a:pt x="89031" y="0"/>
                </a:cubicBezTo>
                <a:close/>
              </a:path>
            </a:pathLst>
          </a:custGeom>
          <a:solidFill>
            <a:srgbClr val="61C8EF"/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5" name="Freeform 207"/>
          <p:cNvSpPr/>
          <p:nvPr/>
        </p:nvSpPr>
        <p:spPr>
          <a:xfrm>
            <a:off x="7745776" y="3368742"/>
            <a:ext cx="642620" cy="562567"/>
          </a:xfrm>
          <a:custGeom>
            <a:avLst/>
            <a:gdLst>
              <a:gd name="connsiteX0" fmla="*/ 545402 w 599876"/>
              <a:gd name="connsiteY0" fmla="*/ 510075 h 525148"/>
              <a:gd name="connsiteX1" fmla="*/ 535775 w 599876"/>
              <a:gd name="connsiteY1" fmla="*/ 510731 h 525148"/>
              <a:gd name="connsiteX2" fmla="*/ 507773 w 599876"/>
              <a:gd name="connsiteY2" fmla="*/ 510731 h 525148"/>
              <a:gd name="connsiteX3" fmla="*/ 517399 w 599876"/>
              <a:gd name="connsiteY3" fmla="*/ 518595 h 525148"/>
              <a:gd name="connsiteX4" fmla="*/ 535775 w 599876"/>
              <a:gd name="connsiteY4" fmla="*/ 518595 h 525148"/>
              <a:gd name="connsiteX5" fmla="*/ 542776 w 599876"/>
              <a:gd name="connsiteY5" fmla="*/ 515755 h 525148"/>
              <a:gd name="connsiteX6" fmla="*/ 545402 w 599876"/>
              <a:gd name="connsiteY6" fmla="*/ 510075 h 525148"/>
              <a:gd name="connsiteX7" fmla="*/ 54475 w 599876"/>
              <a:gd name="connsiteY7" fmla="*/ 509857 h 525148"/>
              <a:gd name="connsiteX8" fmla="*/ 64101 w 599876"/>
              <a:gd name="connsiteY8" fmla="*/ 518595 h 525148"/>
              <a:gd name="connsiteX9" fmla="*/ 82696 w 599876"/>
              <a:gd name="connsiteY9" fmla="*/ 518595 h 525148"/>
              <a:gd name="connsiteX10" fmla="*/ 92104 w 599876"/>
              <a:gd name="connsiteY10" fmla="*/ 510731 h 525148"/>
              <a:gd name="connsiteX11" fmla="*/ 64101 w 599876"/>
              <a:gd name="connsiteY11" fmla="*/ 510731 h 525148"/>
              <a:gd name="connsiteX12" fmla="*/ 54475 w 599876"/>
              <a:gd name="connsiteY12" fmla="*/ 509857 h 525148"/>
              <a:gd name="connsiteX13" fmla="*/ 546933 w 599876"/>
              <a:gd name="connsiteY13" fmla="*/ 421822 h 525148"/>
              <a:gd name="connsiteX14" fmla="*/ 519149 w 599876"/>
              <a:gd name="connsiteY14" fmla="*/ 433837 h 525148"/>
              <a:gd name="connsiteX15" fmla="*/ 507554 w 599876"/>
              <a:gd name="connsiteY15" fmla="*/ 462891 h 525148"/>
              <a:gd name="connsiteX16" fmla="*/ 507554 w 599876"/>
              <a:gd name="connsiteY16" fmla="*/ 499153 h 525148"/>
              <a:gd name="connsiteX17" fmla="*/ 535775 w 599876"/>
              <a:gd name="connsiteY17" fmla="*/ 499153 h 525148"/>
              <a:gd name="connsiteX18" fmla="*/ 588281 w 599876"/>
              <a:gd name="connsiteY18" fmla="*/ 446725 h 525148"/>
              <a:gd name="connsiteX19" fmla="*/ 588281 w 599876"/>
              <a:gd name="connsiteY19" fmla="*/ 421822 h 525148"/>
              <a:gd name="connsiteX20" fmla="*/ 11595 w 599876"/>
              <a:gd name="connsiteY20" fmla="*/ 418983 h 525148"/>
              <a:gd name="connsiteX21" fmla="*/ 11595 w 599876"/>
              <a:gd name="connsiteY21" fmla="*/ 446725 h 525148"/>
              <a:gd name="connsiteX22" fmla="*/ 26909 w 599876"/>
              <a:gd name="connsiteY22" fmla="*/ 483643 h 525148"/>
              <a:gd name="connsiteX23" fmla="*/ 64101 w 599876"/>
              <a:gd name="connsiteY23" fmla="*/ 499153 h 525148"/>
              <a:gd name="connsiteX24" fmla="*/ 90353 w 599876"/>
              <a:gd name="connsiteY24" fmla="*/ 499153 h 525148"/>
              <a:gd name="connsiteX25" fmla="*/ 90353 w 599876"/>
              <a:gd name="connsiteY25" fmla="*/ 460488 h 525148"/>
              <a:gd name="connsiteX26" fmla="*/ 49005 w 599876"/>
              <a:gd name="connsiteY26" fmla="*/ 418983 h 525148"/>
              <a:gd name="connsiteX27" fmla="*/ 108511 w 599876"/>
              <a:gd name="connsiteY27" fmla="*/ 326142 h 525148"/>
              <a:gd name="connsiteX28" fmla="*/ 108511 w 599876"/>
              <a:gd name="connsiteY28" fmla="*/ 396264 h 525148"/>
              <a:gd name="connsiteX29" fmla="*/ 130608 w 599876"/>
              <a:gd name="connsiteY29" fmla="*/ 418109 h 525148"/>
              <a:gd name="connsiteX30" fmla="*/ 146359 w 599876"/>
              <a:gd name="connsiteY30" fmla="*/ 411774 h 525148"/>
              <a:gd name="connsiteX31" fmla="*/ 152922 w 599876"/>
              <a:gd name="connsiteY31" fmla="*/ 396046 h 525148"/>
              <a:gd name="connsiteX32" fmla="*/ 152922 w 599876"/>
              <a:gd name="connsiteY32" fmla="*/ 326142 h 525148"/>
              <a:gd name="connsiteX33" fmla="*/ 138702 w 599876"/>
              <a:gd name="connsiteY33" fmla="*/ 329201 h 525148"/>
              <a:gd name="connsiteX34" fmla="*/ 122951 w 599876"/>
              <a:gd name="connsiteY34" fmla="*/ 329201 h 525148"/>
              <a:gd name="connsiteX35" fmla="*/ 108511 w 599876"/>
              <a:gd name="connsiteY35" fmla="*/ 326142 h 525148"/>
              <a:gd name="connsiteX36" fmla="*/ 446954 w 599876"/>
              <a:gd name="connsiteY36" fmla="*/ 320463 h 525148"/>
              <a:gd name="connsiteX37" fmla="*/ 446954 w 599876"/>
              <a:gd name="connsiteY37" fmla="*/ 391240 h 525148"/>
              <a:gd name="connsiteX38" fmla="*/ 469925 w 599876"/>
              <a:gd name="connsiteY38" fmla="*/ 414177 h 525148"/>
              <a:gd name="connsiteX39" fmla="*/ 491365 w 599876"/>
              <a:gd name="connsiteY39" fmla="*/ 392769 h 525148"/>
              <a:gd name="connsiteX40" fmla="*/ 491365 w 599876"/>
              <a:gd name="connsiteY40" fmla="*/ 320463 h 525148"/>
              <a:gd name="connsiteX41" fmla="*/ 477144 w 599876"/>
              <a:gd name="connsiteY41" fmla="*/ 323739 h 525148"/>
              <a:gd name="connsiteX42" fmla="*/ 461393 w 599876"/>
              <a:gd name="connsiteY42" fmla="*/ 323739 h 525148"/>
              <a:gd name="connsiteX43" fmla="*/ 446954 w 599876"/>
              <a:gd name="connsiteY43" fmla="*/ 320463 h 525148"/>
              <a:gd name="connsiteX44" fmla="*/ 451110 w 599876"/>
              <a:gd name="connsiteY44" fmla="*/ 258205 h 525148"/>
              <a:gd name="connsiteX45" fmla="*/ 451110 w 599876"/>
              <a:gd name="connsiteY45" fmla="*/ 289225 h 525148"/>
              <a:gd name="connsiteX46" fmla="*/ 461393 w 599876"/>
              <a:gd name="connsiteY46" fmla="*/ 299710 h 525148"/>
              <a:gd name="connsiteX47" fmla="*/ 477144 w 599876"/>
              <a:gd name="connsiteY47" fmla="*/ 299710 h 525148"/>
              <a:gd name="connsiteX48" fmla="*/ 487427 w 599876"/>
              <a:gd name="connsiteY48" fmla="*/ 289225 h 525148"/>
              <a:gd name="connsiteX49" fmla="*/ 487427 w 599876"/>
              <a:gd name="connsiteY49" fmla="*/ 258205 h 525148"/>
              <a:gd name="connsiteX50" fmla="*/ 477363 w 599876"/>
              <a:gd name="connsiteY50" fmla="*/ 258205 h 525148"/>
              <a:gd name="connsiteX51" fmla="*/ 469268 w 599876"/>
              <a:gd name="connsiteY51" fmla="*/ 262793 h 525148"/>
              <a:gd name="connsiteX52" fmla="*/ 461174 w 599876"/>
              <a:gd name="connsiteY52" fmla="*/ 258205 h 525148"/>
              <a:gd name="connsiteX53" fmla="*/ 303220 w 599876"/>
              <a:gd name="connsiteY53" fmla="*/ 258205 h 525148"/>
              <a:gd name="connsiteX54" fmla="*/ 303220 w 599876"/>
              <a:gd name="connsiteY54" fmla="*/ 499153 h 525148"/>
              <a:gd name="connsiteX55" fmla="*/ 499240 w 599876"/>
              <a:gd name="connsiteY55" fmla="*/ 499153 h 525148"/>
              <a:gd name="connsiteX56" fmla="*/ 499240 w 599876"/>
              <a:gd name="connsiteY56" fmla="*/ 462891 h 525148"/>
              <a:gd name="connsiteX57" fmla="*/ 513242 w 599876"/>
              <a:gd name="connsiteY57" fmla="*/ 427721 h 525148"/>
              <a:gd name="connsiteX58" fmla="*/ 546933 w 599876"/>
              <a:gd name="connsiteY58" fmla="*/ 413085 h 525148"/>
              <a:gd name="connsiteX59" fmla="*/ 588281 w 599876"/>
              <a:gd name="connsiteY59" fmla="*/ 413085 h 525148"/>
              <a:gd name="connsiteX60" fmla="*/ 588281 w 599876"/>
              <a:gd name="connsiteY60" fmla="*/ 258205 h 525148"/>
              <a:gd name="connsiteX61" fmla="*/ 511054 w 599876"/>
              <a:gd name="connsiteY61" fmla="*/ 258205 h 525148"/>
              <a:gd name="connsiteX62" fmla="*/ 511054 w 599876"/>
              <a:gd name="connsiteY62" fmla="*/ 289225 h 525148"/>
              <a:gd name="connsiteX63" fmla="*/ 497928 w 599876"/>
              <a:gd name="connsiteY63" fmla="*/ 316312 h 525148"/>
              <a:gd name="connsiteX64" fmla="*/ 497928 w 599876"/>
              <a:gd name="connsiteY64" fmla="*/ 392769 h 525148"/>
              <a:gd name="connsiteX65" fmla="*/ 469925 w 599876"/>
              <a:gd name="connsiteY65" fmla="*/ 420730 h 525148"/>
              <a:gd name="connsiteX66" fmla="*/ 440390 w 599876"/>
              <a:gd name="connsiteY66" fmla="*/ 391240 h 525148"/>
              <a:gd name="connsiteX67" fmla="*/ 440390 w 599876"/>
              <a:gd name="connsiteY67" fmla="*/ 316312 h 525148"/>
              <a:gd name="connsiteX68" fmla="*/ 437328 w 599876"/>
              <a:gd name="connsiteY68" fmla="*/ 313472 h 525148"/>
              <a:gd name="connsiteX69" fmla="*/ 427264 w 599876"/>
              <a:gd name="connsiteY69" fmla="*/ 289225 h 525148"/>
              <a:gd name="connsiteX70" fmla="*/ 427264 w 599876"/>
              <a:gd name="connsiteY70" fmla="*/ 258205 h 525148"/>
              <a:gd name="connsiteX71" fmla="*/ 112449 w 599876"/>
              <a:gd name="connsiteY71" fmla="*/ 258205 h 525148"/>
              <a:gd name="connsiteX72" fmla="*/ 112449 w 599876"/>
              <a:gd name="connsiteY72" fmla="*/ 258642 h 525148"/>
              <a:gd name="connsiteX73" fmla="*/ 112449 w 599876"/>
              <a:gd name="connsiteY73" fmla="*/ 294904 h 525148"/>
              <a:gd name="connsiteX74" fmla="*/ 122951 w 599876"/>
              <a:gd name="connsiteY74" fmla="*/ 305390 h 525148"/>
              <a:gd name="connsiteX75" fmla="*/ 138483 w 599876"/>
              <a:gd name="connsiteY75" fmla="*/ 305390 h 525148"/>
              <a:gd name="connsiteX76" fmla="*/ 148985 w 599876"/>
              <a:gd name="connsiteY76" fmla="*/ 294904 h 525148"/>
              <a:gd name="connsiteX77" fmla="*/ 148985 w 599876"/>
              <a:gd name="connsiteY77" fmla="*/ 259516 h 525148"/>
              <a:gd name="connsiteX78" fmla="*/ 140234 w 599876"/>
              <a:gd name="connsiteY78" fmla="*/ 259516 h 525148"/>
              <a:gd name="connsiteX79" fmla="*/ 130826 w 599876"/>
              <a:gd name="connsiteY79" fmla="*/ 268254 h 525148"/>
              <a:gd name="connsiteX80" fmla="*/ 121200 w 599876"/>
              <a:gd name="connsiteY80" fmla="*/ 258861 h 525148"/>
              <a:gd name="connsiteX81" fmla="*/ 121200 w 599876"/>
              <a:gd name="connsiteY81" fmla="*/ 258205 h 525148"/>
              <a:gd name="connsiteX82" fmla="*/ 11595 w 599876"/>
              <a:gd name="connsiteY82" fmla="*/ 258205 h 525148"/>
              <a:gd name="connsiteX83" fmla="*/ 11595 w 599876"/>
              <a:gd name="connsiteY83" fmla="*/ 410245 h 525148"/>
              <a:gd name="connsiteX84" fmla="*/ 49005 w 599876"/>
              <a:gd name="connsiteY84" fmla="*/ 410245 h 525148"/>
              <a:gd name="connsiteX85" fmla="*/ 98885 w 599876"/>
              <a:gd name="connsiteY85" fmla="*/ 460488 h 525148"/>
              <a:gd name="connsiteX86" fmla="*/ 98885 w 599876"/>
              <a:gd name="connsiteY86" fmla="*/ 499153 h 525148"/>
              <a:gd name="connsiteX87" fmla="*/ 296656 w 599876"/>
              <a:gd name="connsiteY87" fmla="*/ 499153 h 525148"/>
              <a:gd name="connsiteX88" fmla="*/ 296656 w 599876"/>
              <a:gd name="connsiteY88" fmla="*/ 258205 h 525148"/>
              <a:gd name="connsiteX89" fmla="*/ 172612 w 599876"/>
              <a:gd name="connsiteY89" fmla="*/ 258205 h 525148"/>
              <a:gd name="connsiteX90" fmla="*/ 172612 w 599876"/>
              <a:gd name="connsiteY90" fmla="*/ 258642 h 525148"/>
              <a:gd name="connsiteX91" fmla="*/ 172612 w 599876"/>
              <a:gd name="connsiteY91" fmla="*/ 294904 h 525148"/>
              <a:gd name="connsiteX92" fmla="*/ 159486 w 599876"/>
              <a:gd name="connsiteY92" fmla="*/ 321992 h 525148"/>
              <a:gd name="connsiteX93" fmla="*/ 159486 w 599876"/>
              <a:gd name="connsiteY93" fmla="*/ 396046 h 525148"/>
              <a:gd name="connsiteX94" fmla="*/ 150953 w 599876"/>
              <a:gd name="connsiteY94" fmla="*/ 416361 h 525148"/>
              <a:gd name="connsiteX95" fmla="*/ 130608 w 599876"/>
              <a:gd name="connsiteY95" fmla="*/ 424881 h 525148"/>
              <a:gd name="connsiteX96" fmla="*/ 101948 w 599876"/>
              <a:gd name="connsiteY96" fmla="*/ 396264 h 525148"/>
              <a:gd name="connsiteX97" fmla="*/ 101948 w 599876"/>
              <a:gd name="connsiteY97" fmla="*/ 321992 h 525148"/>
              <a:gd name="connsiteX98" fmla="*/ 98885 w 599876"/>
              <a:gd name="connsiteY98" fmla="*/ 319152 h 525148"/>
              <a:gd name="connsiteX99" fmla="*/ 88822 w 599876"/>
              <a:gd name="connsiteY99" fmla="*/ 294904 h 525148"/>
              <a:gd name="connsiteX100" fmla="*/ 88822 w 599876"/>
              <a:gd name="connsiteY100" fmla="*/ 258642 h 525148"/>
              <a:gd name="connsiteX101" fmla="*/ 88822 w 599876"/>
              <a:gd name="connsiteY101" fmla="*/ 258205 h 525148"/>
              <a:gd name="connsiteX102" fmla="*/ 140234 w 599876"/>
              <a:gd name="connsiteY102" fmla="*/ 248157 h 525148"/>
              <a:gd name="connsiteX103" fmla="*/ 140234 w 599876"/>
              <a:gd name="connsiteY103" fmla="*/ 252962 h 525148"/>
              <a:gd name="connsiteX104" fmla="*/ 147234 w 599876"/>
              <a:gd name="connsiteY104" fmla="*/ 252962 h 525148"/>
              <a:gd name="connsiteX105" fmla="*/ 140234 w 599876"/>
              <a:gd name="connsiteY105" fmla="*/ 248157 h 525148"/>
              <a:gd name="connsiteX106" fmla="*/ 121200 w 599876"/>
              <a:gd name="connsiteY106" fmla="*/ 248157 h 525148"/>
              <a:gd name="connsiteX107" fmla="*/ 115075 w 599876"/>
              <a:gd name="connsiteY107" fmla="*/ 251652 h 525148"/>
              <a:gd name="connsiteX108" fmla="*/ 121200 w 599876"/>
              <a:gd name="connsiteY108" fmla="*/ 251652 h 525148"/>
              <a:gd name="connsiteX109" fmla="*/ 478676 w 599876"/>
              <a:gd name="connsiteY109" fmla="*/ 242695 h 525148"/>
              <a:gd name="connsiteX110" fmla="*/ 478676 w 599876"/>
              <a:gd name="connsiteY110" fmla="*/ 251652 h 525148"/>
              <a:gd name="connsiteX111" fmla="*/ 487208 w 599876"/>
              <a:gd name="connsiteY111" fmla="*/ 251652 h 525148"/>
              <a:gd name="connsiteX112" fmla="*/ 478676 w 599876"/>
              <a:gd name="connsiteY112" fmla="*/ 242695 h 525148"/>
              <a:gd name="connsiteX113" fmla="*/ 459642 w 599876"/>
              <a:gd name="connsiteY113" fmla="*/ 242695 h 525148"/>
              <a:gd name="connsiteX114" fmla="*/ 451110 w 599876"/>
              <a:gd name="connsiteY114" fmla="*/ 251652 h 525148"/>
              <a:gd name="connsiteX115" fmla="*/ 459642 w 599876"/>
              <a:gd name="connsiteY115" fmla="*/ 251652 h 525148"/>
              <a:gd name="connsiteX116" fmla="*/ 121200 w 599876"/>
              <a:gd name="connsiteY116" fmla="*/ 230899 h 525148"/>
              <a:gd name="connsiteX117" fmla="*/ 95604 w 599876"/>
              <a:gd name="connsiteY117" fmla="*/ 258642 h 525148"/>
              <a:gd name="connsiteX118" fmla="*/ 95604 w 599876"/>
              <a:gd name="connsiteY118" fmla="*/ 294904 h 525148"/>
              <a:gd name="connsiteX119" fmla="*/ 103480 w 599876"/>
              <a:gd name="connsiteY119" fmla="*/ 314565 h 525148"/>
              <a:gd name="connsiteX120" fmla="*/ 122732 w 599876"/>
              <a:gd name="connsiteY120" fmla="*/ 322647 h 525148"/>
              <a:gd name="connsiteX121" fmla="*/ 138483 w 599876"/>
              <a:gd name="connsiteY121" fmla="*/ 322647 h 525148"/>
              <a:gd name="connsiteX122" fmla="*/ 166049 w 599876"/>
              <a:gd name="connsiteY122" fmla="*/ 294904 h 525148"/>
              <a:gd name="connsiteX123" fmla="*/ 166049 w 599876"/>
              <a:gd name="connsiteY123" fmla="*/ 258642 h 525148"/>
              <a:gd name="connsiteX124" fmla="*/ 140234 w 599876"/>
              <a:gd name="connsiteY124" fmla="*/ 230899 h 525148"/>
              <a:gd name="connsiteX125" fmla="*/ 140234 w 599876"/>
              <a:gd name="connsiteY125" fmla="*/ 241603 h 525148"/>
              <a:gd name="connsiteX126" fmla="*/ 155548 w 599876"/>
              <a:gd name="connsiteY126" fmla="*/ 258642 h 525148"/>
              <a:gd name="connsiteX127" fmla="*/ 155548 w 599876"/>
              <a:gd name="connsiteY127" fmla="*/ 294904 h 525148"/>
              <a:gd name="connsiteX128" fmla="*/ 138483 w 599876"/>
              <a:gd name="connsiteY128" fmla="*/ 311943 h 525148"/>
              <a:gd name="connsiteX129" fmla="*/ 122732 w 599876"/>
              <a:gd name="connsiteY129" fmla="*/ 311943 h 525148"/>
              <a:gd name="connsiteX130" fmla="*/ 105886 w 599876"/>
              <a:gd name="connsiteY130" fmla="*/ 294904 h 525148"/>
              <a:gd name="connsiteX131" fmla="*/ 105886 w 599876"/>
              <a:gd name="connsiteY131" fmla="*/ 258642 h 525148"/>
              <a:gd name="connsiteX132" fmla="*/ 121200 w 599876"/>
              <a:gd name="connsiteY132" fmla="*/ 241603 h 525148"/>
              <a:gd name="connsiteX133" fmla="*/ 459642 w 599876"/>
              <a:gd name="connsiteY133" fmla="*/ 225220 h 525148"/>
              <a:gd name="connsiteX134" fmla="*/ 434046 w 599876"/>
              <a:gd name="connsiteY134" fmla="*/ 252962 h 525148"/>
              <a:gd name="connsiteX135" fmla="*/ 434046 w 599876"/>
              <a:gd name="connsiteY135" fmla="*/ 289225 h 525148"/>
              <a:gd name="connsiteX136" fmla="*/ 441922 w 599876"/>
              <a:gd name="connsiteY136" fmla="*/ 308885 h 525148"/>
              <a:gd name="connsiteX137" fmla="*/ 461393 w 599876"/>
              <a:gd name="connsiteY137" fmla="*/ 316968 h 525148"/>
              <a:gd name="connsiteX138" fmla="*/ 477144 w 599876"/>
              <a:gd name="connsiteY138" fmla="*/ 316968 h 525148"/>
              <a:gd name="connsiteX139" fmla="*/ 504491 w 599876"/>
              <a:gd name="connsiteY139" fmla="*/ 289225 h 525148"/>
              <a:gd name="connsiteX140" fmla="*/ 504491 w 599876"/>
              <a:gd name="connsiteY140" fmla="*/ 252962 h 525148"/>
              <a:gd name="connsiteX141" fmla="*/ 478676 w 599876"/>
              <a:gd name="connsiteY141" fmla="*/ 225220 h 525148"/>
              <a:gd name="connsiteX142" fmla="*/ 478676 w 599876"/>
              <a:gd name="connsiteY142" fmla="*/ 235924 h 525148"/>
              <a:gd name="connsiteX143" fmla="*/ 493990 w 599876"/>
              <a:gd name="connsiteY143" fmla="*/ 252962 h 525148"/>
              <a:gd name="connsiteX144" fmla="*/ 493990 w 599876"/>
              <a:gd name="connsiteY144" fmla="*/ 289225 h 525148"/>
              <a:gd name="connsiteX145" fmla="*/ 477144 w 599876"/>
              <a:gd name="connsiteY145" fmla="*/ 306482 h 525148"/>
              <a:gd name="connsiteX146" fmla="*/ 461393 w 599876"/>
              <a:gd name="connsiteY146" fmla="*/ 306482 h 525148"/>
              <a:gd name="connsiteX147" fmla="*/ 444328 w 599876"/>
              <a:gd name="connsiteY147" fmla="*/ 289225 h 525148"/>
              <a:gd name="connsiteX148" fmla="*/ 444328 w 599876"/>
              <a:gd name="connsiteY148" fmla="*/ 252962 h 525148"/>
              <a:gd name="connsiteX149" fmla="*/ 459642 w 599876"/>
              <a:gd name="connsiteY149" fmla="*/ 235924 h 525148"/>
              <a:gd name="connsiteX150" fmla="*/ 130608 w 599876"/>
              <a:gd name="connsiteY150" fmla="*/ 218666 h 525148"/>
              <a:gd name="connsiteX151" fmla="*/ 127764 w 599876"/>
              <a:gd name="connsiteY151" fmla="*/ 221724 h 525148"/>
              <a:gd name="connsiteX152" fmla="*/ 127764 w 599876"/>
              <a:gd name="connsiteY152" fmla="*/ 258861 h 525148"/>
              <a:gd name="connsiteX153" fmla="*/ 130608 w 599876"/>
              <a:gd name="connsiteY153" fmla="*/ 261700 h 525148"/>
              <a:gd name="connsiteX154" fmla="*/ 133670 w 599876"/>
              <a:gd name="connsiteY154" fmla="*/ 258861 h 525148"/>
              <a:gd name="connsiteX155" fmla="*/ 133670 w 599876"/>
              <a:gd name="connsiteY155" fmla="*/ 221724 h 525148"/>
              <a:gd name="connsiteX156" fmla="*/ 130608 w 599876"/>
              <a:gd name="connsiteY156" fmla="*/ 218666 h 525148"/>
              <a:gd name="connsiteX157" fmla="*/ 469268 w 599876"/>
              <a:gd name="connsiteY157" fmla="*/ 212987 h 525148"/>
              <a:gd name="connsiteX158" fmla="*/ 466206 w 599876"/>
              <a:gd name="connsiteY158" fmla="*/ 216045 h 525148"/>
              <a:gd name="connsiteX159" fmla="*/ 466206 w 599876"/>
              <a:gd name="connsiteY159" fmla="*/ 253181 h 525148"/>
              <a:gd name="connsiteX160" fmla="*/ 469268 w 599876"/>
              <a:gd name="connsiteY160" fmla="*/ 256021 h 525148"/>
              <a:gd name="connsiteX161" fmla="*/ 472112 w 599876"/>
              <a:gd name="connsiteY161" fmla="*/ 253181 h 525148"/>
              <a:gd name="connsiteX162" fmla="*/ 472112 w 599876"/>
              <a:gd name="connsiteY162" fmla="*/ 216045 h 525148"/>
              <a:gd name="connsiteX163" fmla="*/ 469268 w 599876"/>
              <a:gd name="connsiteY163" fmla="*/ 212987 h 525148"/>
              <a:gd name="connsiteX164" fmla="*/ 247634 w 599876"/>
              <a:gd name="connsiteY164" fmla="*/ 163647 h 525148"/>
              <a:gd name="connsiteX165" fmla="*/ 247634 w 599876"/>
              <a:gd name="connsiteY165" fmla="*/ 207104 h 525148"/>
              <a:gd name="connsiteX166" fmla="*/ 352172 w 599876"/>
              <a:gd name="connsiteY166" fmla="*/ 207104 h 525148"/>
              <a:gd name="connsiteX167" fmla="*/ 352172 w 599876"/>
              <a:gd name="connsiteY167" fmla="*/ 163647 h 525148"/>
              <a:gd name="connsiteX168" fmla="*/ 242604 w 599876"/>
              <a:gd name="connsiteY168" fmla="*/ 158843 h 525148"/>
              <a:gd name="connsiteX169" fmla="*/ 357202 w 599876"/>
              <a:gd name="connsiteY169" fmla="*/ 158843 h 525148"/>
              <a:gd name="connsiteX170" fmla="*/ 357202 w 599876"/>
              <a:gd name="connsiteY170" fmla="*/ 211908 h 525148"/>
              <a:gd name="connsiteX171" fmla="*/ 242604 w 599876"/>
              <a:gd name="connsiteY171" fmla="*/ 211908 h 525148"/>
              <a:gd name="connsiteX172" fmla="*/ 247005 w 599876"/>
              <a:gd name="connsiteY172" fmla="*/ 148531 h 525148"/>
              <a:gd name="connsiteX173" fmla="*/ 230819 w 599876"/>
              <a:gd name="connsiteY173" fmla="*/ 164697 h 525148"/>
              <a:gd name="connsiteX174" fmla="*/ 230819 w 599876"/>
              <a:gd name="connsiteY174" fmla="*/ 205984 h 525148"/>
              <a:gd name="connsiteX175" fmla="*/ 247005 w 599876"/>
              <a:gd name="connsiteY175" fmla="*/ 222150 h 525148"/>
              <a:gd name="connsiteX176" fmla="*/ 352872 w 599876"/>
              <a:gd name="connsiteY176" fmla="*/ 222150 h 525148"/>
              <a:gd name="connsiteX177" fmla="*/ 369058 w 599876"/>
              <a:gd name="connsiteY177" fmla="*/ 205984 h 525148"/>
              <a:gd name="connsiteX178" fmla="*/ 369058 w 599876"/>
              <a:gd name="connsiteY178" fmla="*/ 164697 h 525148"/>
              <a:gd name="connsiteX179" fmla="*/ 352872 w 599876"/>
              <a:gd name="connsiteY179" fmla="*/ 148531 h 525148"/>
              <a:gd name="connsiteX180" fmla="*/ 247005 w 599876"/>
              <a:gd name="connsiteY180" fmla="*/ 141978 h 525148"/>
              <a:gd name="connsiteX181" fmla="*/ 352872 w 599876"/>
              <a:gd name="connsiteY181" fmla="*/ 141978 h 525148"/>
              <a:gd name="connsiteX182" fmla="*/ 375620 w 599876"/>
              <a:gd name="connsiteY182" fmla="*/ 164697 h 525148"/>
              <a:gd name="connsiteX183" fmla="*/ 375620 w 599876"/>
              <a:gd name="connsiteY183" fmla="*/ 205984 h 525148"/>
              <a:gd name="connsiteX184" fmla="*/ 352872 w 599876"/>
              <a:gd name="connsiteY184" fmla="*/ 228703 h 525148"/>
              <a:gd name="connsiteX185" fmla="*/ 247005 w 599876"/>
              <a:gd name="connsiteY185" fmla="*/ 228703 h 525148"/>
              <a:gd name="connsiteX186" fmla="*/ 224257 w 599876"/>
              <a:gd name="connsiteY186" fmla="*/ 205984 h 525148"/>
              <a:gd name="connsiteX187" fmla="*/ 224257 w 599876"/>
              <a:gd name="connsiteY187" fmla="*/ 164697 h 525148"/>
              <a:gd name="connsiteX188" fmla="*/ 247005 w 599876"/>
              <a:gd name="connsiteY188" fmla="*/ 141978 h 525148"/>
              <a:gd name="connsiteX189" fmla="*/ 447172 w 599876"/>
              <a:gd name="connsiteY189" fmla="*/ 95025 h 525148"/>
              <a:gd name="connsiteX190" fmla="*/ 447172 w 599876"/>
              <a:gd name="connsiteY190" fmla="*/ 221724 h 525148"/>
              <a:gd name="connsiteX191" fmla="*/ 459642 w 599876"/>
              <a:gd name="connsiteY191" fmla="*/ 218666 h 525148"/>
              <a:gd name="connsiteX192" fmla="*/ 459642 w 599876"/>
              <a:gd name="connsiteY192" fmla="*/ 216045 h 525148"/>
              <a:gd name="connsiteX193" fmla="*/ 469268 w 599876"/>
              <a:gd name="connsiteY193" fmla="*/ 206433 h 525148"/>
              <a:gd name="connsiteX194" fmla="*/ 478676 w 599876"/>
              <a:gd name="connsiteY194" fmla="*/ 216045 h 525148"/>
              <a:gd name="connsiteX195" fmla="*/ 478676 w 599876"/>
              <a:gd name="connsiteY195" fmla="*/ 218666 h 525148"/>
              <a:gd name="connsiteX196" fmla="*/ 491365 w 599876"/>
              <a:gd name="connsiteY196" fmla="*/ 221724 h 525148"/>
              <a:gd name="connsiteX197" fmla="*/ 491365 w 599876"/>
              <a:gd name="connsiteY197" fmla="*/ 95025 h 525148"/>
              <a:gd name="connsiteX198" fmla="*/ 108511 w 599876"/>
              <a:gd name="connsiteY198" fmla="*/ 95025 h 525148"/>
              <a:gd name="connsiteX199" fmla="*/ 108511 w 599876"/>
              <a:gd name="connsiteY199" fmla="*/ 227404 h 525148"/>
              <a:gd name="connsiteX200" fmla="*/ 121200 w 599876"/>
              <a:gd name="connsiteY200" fmla="*/ 224346 h 525148"/>
              <a:gd name="connsiteX201" fmla="*/ 121200 w 599876"/>
              <a:gd name="connsiteY201" fmla="*/ 221724 h 525148"/>
              <a:gd name="connsiteX202" fmla="*/ 130608 w 599876"/>
              <a:gd name="connsiteY202" fmla="*/ 212113 h 525148"/>
              <a:gd name="connsiteX203" fmla="*/ 140234 w 599876"/>
              <a:gd name="connsiteY203" fmla="*/ 221724 h 525148"/>
              <a:gd name="connsiteX204" fmla="*/ 140234 w 599876"/>
              <a:gd name="connsiteY204" fmla="*/ 224346 h 525148"/>
              <a:gd name="connsiteX205" fmla="*/ 152922 w 599876"/>
              <a:gd name="connsiteY205" fmla="*/ 227404 h 525148"/>
              <a:gd name="connsiteX206" fmla="*/ 152922 w 599876"/>
              <a:gd name="connsiteY206" fmla="*/ 95025 h 525148"/>
              <a:gd name="connsiteX207" fmla="*/ 497928 w 599876"/>
              <a:gd name="connsiteY207" fmla="*/ 94588 h 525148"/>
              <a:gd name="connsiteX208" fmla="*/ 497928 w 599876"/>
              <a:gd name="connsiteY208" fmla="*/ 225875 h 525148"/>
              <a:gd name="connsiteX209" fmla="*/ 511054 w 599876"/>
              <a:gd name="connsiteY209" fmla="*/ 251652 h 525148"/>
              <a:gd name="connsiteX210" fmla="*/ 588281 w 599876"/>
              <a:gd name="connsiteY210" fmla="*/ 251652 h 525148"/>
              <a:gd name="connsiteX211" fmla="*/ 588281 w 599876"/>
              <a:gd name="connsiteY211" fmla="*/ 147234 h 525148"/>
              <a:gd name="connsiteX212" fmla="*/ 572967 w 599876"/>
              <a:gd name="connsiteY212" fmla="*/ 110097 h 525148"/>
              <a:gd name="connsiteX213" fmla="*/ 535775 w 599876"/>
              <a:gd name="connsiteY213" fmla="*/ 94588 h 525148"/>
              <a:gd name="connsiteX214" fmla="*/ 159486 w 599876"/>
              <a:gd name="connsiteY214" fmla="*/ 94588 h 525148"/>
              <a:gd name="connsiteX215" fmla="*/ 159486 w 599876"/>
              <a:gd name="connsiteY215" fmla="*/ 231555 h 525148"/>
              <a:gd name="connsiteX216" fmla="*/ 171956 w 599876"/>
              <a:gd name="connsiteY216" fmla="*/ 251652 h 525148"/>
              <a:gd name="connsiteX217" fmla="*/ 427483 w 599876"/>
              <a:gd name="connsiteY217" fmla="*/ 251652 h 525148"/>
              <a:gd name="connsiteX218" fmla="*/ 440390 w 599876"/>
              <a:gd name="connsiteY218" fmla="*/ 225875 h 525148"/>
              <a:gd name="connsiteX219" fmla="*/ 440390 w 599876"/>
              <a:gd name="connsiteY219" fmla="*/ 94588 h 525148"/>
              <a:gd name="connsiteX220" fmla="*/ 64101 w 599876"/>
              <a:gd name="connsiteY220" fmla="*/ 94588 h 525148"/>
              <a:gd name="connsiteX221" fmla="*/ 11595 w 599876"/>
              <a:gd name="connsiteY221" fmla="*/ 147015 h 525148"/>
              <a:gd name="connsiteX222" fmla="*/ 11595 w 599876"/>
              <a:gd name="connsiteY222" fmla="*/ 251652 h 525148"/>
              <a:gd name="connsiteX223" fmla="*/ 89478 w 599876"/>
              <a:gd name="connsiteY223" fmla="*/ 251652 h 525148"/>
              <a:gd name="connsiteX224" fmla="*/ 101948 w 599876"/>
              <a:gd name="connsiteY224" fmla="*/ 231555 h 525148"/>
              <a:gd name="connsiteX225" fmla="*/ 101948 w 599876"/>
              <a:gd name="connsiteY225" fmla="*/ 94588 h 525148"/>
              <a:gd name="connsiteX226" fmla="*/ 164955 w 599876"/>
              <a:gd name="connsiteY226" fmla="*/ 76457 h 525148"/>
              <a:gd name="connsiteX227" fmla="*/ 162330 w 599876"/>
              <a:gd name="connsiteY227" fmla="*/ 79296 h 525148"/>
              <a:gd name="connsiteX228" fmla="*/ 164955 w 599876"/>
              <a:gd name="connsiteY228" fmla="*/ 81918 h 525148"/>
              <a:gd name="connsiteX229" fmla="*/ 221398 w 599876"/>
              <a:gd name="connsiteY229" fmla="*/ 81918 h 525148"/>
              <a:gd name="connsiteX230" fmla="*/ 224024 w 599876"/>
              <a:gd name="connsiteY230" fmla="*/ 79296 h 525148"/>
              <a:gd name="connsiteX231" fmla="*/ 221398 w 599876"/>
              <a:gd name="connsiteY231" fmla="*/ 76457 h 525148"/>
              <a:gd name="connsiteX232" fmla="*/ 378478 w 599876"/>
              <a:gd name="connsiteY232" fmla="*/ 76238 h 525148"/>
              <a:gd name="connsiteX233" fmla="*/ 375852 w 599876"/>
              <a:gd name="connsiteY233" fmla="*/ 79078 h 525148"/>
              <a:gd name="connsiteX234" fmla="*/ 378478 w 599876"/>
              <a:gd name="connsiteY234" fmla="*/ 81699 h 525148"/>
              <a:gd name="connsiteX235" fmla="*/ 434921 w 599876"/>
              <a:gd name="connsiteY235" fmla="*/ 81699 h 525148"/>
              <a:gd name="connsiteX236" fmla="*/ 437546 w 599876"/>
              <a:gd name="connsiteY236" fmla="*/ 79078 h 525148"/>
              <a:gd name="connsiteX237" fmla="*/ 434921 w 599876"/>
              <a:gd name="connsiteY237" fmla="*/ 76238 h 525148"/>
              <a:gd name="connsiteX238" fmla="*/ 239119 w 599876"/>
              <a:gd name="connsiteY238" fmla="*/ 25121 h 525148"/>
              <a:gd name="connsiteX239" fmla="*/ 204772 w 599876"/>
              <a:gd name="connsiteY239" fmla="*/ 56141 h 525148"/>
              <a:gd name="connsiteX240" fmla="*/ 204772 w 599876"/>
              <a:gd name="connsiteY240" fmla="*/ 69903 h 525148"/>
              <a:gd name="connsiteX241" fmla="*/ 221398 w 599876"/>
              <a:gd name="connsiteY241" fmla="*/ 69903 h 525148"/>
              <a:gd name="connsiteX242" fmla="*/ 230806 w 599876"/>
              <a:gd name="connsiteY242" fmla="*/ 79296 h 525148"/>
              <a:gd name="connsiteX243" fmla="*/ 229931 w 599876"/>
              <a:gd name="connsiteY243" fmla="*/ 83010 h 525148"/>
              <a:gd name="connsiteX244" fmla="*/ 370164 w 599876"/>
              <a:gd name="connsiteY244" fmla="*/ 83010 h 525148"/>
              <a:gd name="connsiteX245" fmla="*/ 369289 w 599876"/>
              <a:gd name="connsiteY245" fmla="*/ 79078 h 525148"/>
              <a:gd name="connsiteX246" fmla="*/ 378478 w 599876"/>
              <a:gd name="connsiteY246" fmla="*/ 69685 h 525148"/>
              <a:gd name="connsiteX247" fmla="*/ 391823 w 599876"/>
              <a:gd name="connsiteY247" fmla="*/ 69685 h 525148"/>
              <a:gd name="connsiteX248" fmla="*/ 391823 w 599876"/>
              <a:gd name="connsiteY248" fmla="*/ 56141 h 525148"/>
              <a:gd name="connsiteX249" fmla="*/ 357475 w 599876"/>
              <a:gd name="connsiteY249" fmla="*/ 25121 h 525148"/>
              <a:gd name="connsiteX250" fmla="*/ 239119 w 599876"/>
              <a:gd name="connsiteY250" fmla="*/ 6553 h 525148"/>
              <a:gd name="connsiteX251" fmla="*/ 184426 w 599876"/>
              <a:gd name="connsiteY251" fmla="*/ 56141 h 525148"/>
              <a:gd name="connsiteX252" fmla="*/ 184426 w 599876"/>
              <a:gd name="connsiteY252" fmla="*/ 69903 h 525148"/>
              <a:gd name="connsiteX253" fmla="*/ 198208 w 599876"/>
              <a:gd name="connsiteY253" fmla="*/ 69903 h 525148"/>
              <a:gd name="connsiteX254" fmla="*/ 198208 w 599876"/>
              <a:gd name="connsiteY254" fmla="*/ 56141 h 525148"/>
              <a:gd name="connsiteX255" fmla="*/ 239119 w 599876"/>
              <a:gd name="connsiteY255" fmla="*/ 18568 h 525148"/>
              <a:gd name="connsiteX256" fmla="*/ 357475 w 599876"/>
              <a:gd name="connsiteY256" fmla="*/ 18568 h 525148"/>
              <a:gd name="connsiteX257" fmla="*/ 398605 w 599876"/>
              <a:gd name="connsiteY257" fmla="*/ 56141 h 525148"/>
              <a:gd name="connsiteX258" fmla="*/ 398605 w 599876"/>
              <a:gd name="connsiteY258" fmla="*/ 69685 h 525148"/>
              <a:gd name="connsiteX259" fmla="*/ 412169 w 599876"/>
              <a:gd name="connsiteY259" fmla="*/ 69685 h 525148"/>
              <a:gd name="connsiteX260" fmla="*/ 412169 w 599876"/>
              <a:gd name="connsiteY260" fmla="*/ 56141 h 525148"/>
              <a:gd name="connsiteX261" fmla="*/ 357475 w 599876"/>
              <a:gd name="connsiteY261" fmla="*/ 6772 h 525148"/>
              <a:gd name="connsiteX262" fmla="*/ 239119 w 599876"/>
              <a:gd name="connsiteY262" fmla="*/ 0 h 525148"/>
              <a:gd name="connsiteX263" fmla="*/ 357475 w 599876"/>
              <a:gd name="connsiteY263" fmla="*/ 0 h 525148"/>
              <a:gd name="connsiteX264" fmla="*/ 418951 w 599876"/>
              <a:gd name="connsiteY264" fmla="*/ 56141 h 525148"/>
              <a:gd name="connsiteX265" fmla="*/ 418951 w 599876"/>
              <a:gd name="connsiteY265" fmla="*/ 69685 h 525148"/>
              <a:gd name="connsiteX266" fmla="*/ 434921 w 599876"/>
              <a:gd name="connsiteY266" fmla="*/ 69685 h 525148"/>
              <a:gd name="connsiteX267" fmla="*/ 444110 w 599876"/>
              <a:gd name="connsiteY267" fmla="*/ 79078 h 525148"/>
              <a:gd name="connsiteX268" fmla="*/ 443234 w 599876"/>
              <a:gd name="connsiteY268" fmla="*/ 83010 h 525148"/>
              <a:gd name="connsiteX269" fmla="*/ 535775 w 599876"/>
              <a:gd name="connsiteY269" fmla="*/ 83228 h 525148"/>
              <a:gd name="connsiteX270" fmla="*/ 581062 w 599876"/>
              <a:gd name="connsiteY270" fmla="*/ 102015 h 525148"/>
              <a:gd name="connsiteX271" fmla="*/ 599876 w 599876"/>
              <a:gd name="connsiteY271" fmla="*/ 147234 h 525148"/>
              <a:gd name="connsiteX272" fmla="*/ 599876 w 599876"/>
              <a:gd name="connsiteY272" fmla="*/ 446725 h 525148"/>
              <a:gd name="connsiteX273" fmla="*/ 552183 w 599876"/>
              <a:gd name="connsiteY273" fmla="*/ 508546 h 525148"/>
              <a:gd name="connsiteX274" fmla="*/ 552183 w 599876"/>
              <a:gd name="connsiteY274" fmla="*/ 508765 h 525148"/>
              <a:gd name="connsiteX275" fmla="*/ 547370 w 599876"/>
              <a:gd name="connsiteY275" fmla="*/ 520342 h 525148"/>
              <a:gd name="connsiteX276" fmla="*/ 535775 w 599876"/>
              <a:gd name="connsiteY276" fmla="*/ 525148 h 525148"/>
              <a:gd name="connsiteX277" fmla="*/ 517399 w 599876"/>
              <a:gd name="connsiteY277" fmla="*/ 525148 h 525148"/>
              <a:gd name="connsiteX278" fmla="*/ 500991 w 599876"/>
              <a:gd name="connsiteY278" fmla="*/ 510731 h 525148"/>
              <a:gd name="connsiteX279" fmla="*/ 98885 w 599876"/>
              <a:gd name="connsiteY279" fmla="*/ 510731 h 525148"/>
              <a:gd name="connsiteX280" fmla="*/ 82696 w 599876"/>
              <a:gd name="connsiteY280" fmla="*/ 525148 h 525148"/>
              <a:gd name="connsiteX281" fmla="*/ 64101 w 599876"/>
              <a:gd name="connsiteY281" fmla="*/ 525148 h 525148"/>
              <a:gd name="connsiteX282" fmla="*/ 47693 w 599876"/>
              <a:gd name="connsiteY282" fmla="*/ 508765 h 525148"/>
              <a:gd name="connsiteX283" fmla="*/ 47693 w 599876"/>
              <a:gd name="connsiteY283" fmla="*/ 508546 h 525148"/>
              <a:gd name="connsiteX284" fmla="*/ 18814 w 599876"/>
              <a:gd name="connsiteY284" fmla="*/ 491944 h 525148"/>
              <a:gd name="connsiteX285" fmla="*/ 0 w 599876"/>
              <a:gd name="connsiteY285" fmla="*/ 446725 h 525148"/>
              <a:gd name="connsiteX286" fmla="*/ 0 w 599876"/>
              <a:gd name="connsiteY286" fmla="*/ 147015 h 525148"/>
              <a:gd name="connsiteX287" fmla="*/ 64101 w 599876"/>
              <a:gd name="connsiteY287" fmla="*/ 83010 h 525148"/>
              <a:gd name="connsiteX288" fmla="*/ 156642 w 599876"/>
              <a:gd name="connsiteY288" fmla="*/ 83010 h 525148"/>
              <a:gd name="connsiteX289" fmla="*/ 155766 w 599876"/>
              <a:gd name="connsiteY289" fmla="*/ 79296 h 525148"/>
              <a:gd name="connsiteX290" fmla="*/ 164955 w 599876"/>
              <a:gd name="connsiteY290" fmla="*/ 69903 h 525148"/>
              <a:gd name="connsiteX291" fmla="*/ 177863 w 599876"/>
              <a:gd name="connsiteY291" fmla="*/ 69903 h 525148"/>
              <a:gd name="connsiteX292" fmla="*/ 177863 w 599876"/>
              <a:gd name="connsiteY292" fmla="*/ 56141 h 525148"/>
              <a:gd name="connsiteX293" fmla="*/ 239119 w 599876"/>
              <a:gd name="connsiteY293" fmla="*/ 0 h 52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</a:cxnLst>
            <a:rect l="l" t="t" r="r" b="b"/>
            <a:pathLst>
              <a:path w="599876" h="525148">
                <a:moveTo>
                  <a:pt x="545402" y="510075"/>
                </a:moveTo>
                <a:cubicBezTo>
                  <a:pt x="542339" y="510512"/>
                  <a:pt x="539057" y="510731"/>
                  <a:pt x="535775" y="510731"/>
                </a:cubicBezTo>
                <a:lnTo>
                  <a:pt x="507773" y="510731"/>
                </a:lnTo>
                <a:cubicBezTo>
                  <a:pt x="508648" y="515318"/>
                  <a:pt x="512586" y="518595"/>
                  <a:pt x="517399" y="518595"/>
                </a:cubicBezTo>
                <a:lnTo>
                  <a:pt x="535775" y="518595"/>
                </a:lnTo>
                <a:cubicBezTo>
                  <a:pt x="538401" y="518595"/>
                  <a:pt x="540807" y="517502"/>
                  <a:pt x="542776" y="515755"/>
                </a:cubicBezTo>
                <a:cubicBezTo>
                  <a:pt x="544308" y="514226"/>
                  <a:pt x="545183" y="512260"/>
                  <a:pt x="545402" y="510075"/>
                </a:cubicBezTo>
                <a:close/>
                <a:moveTo>
                  <a:pt x="54475" y="509857"/>
                </a:moveTo>
                <a:cubicBezTo>
                  <a:pt x="55131" y="514663"/>
                  <a:pt x="59069" y="518595"/>
                  <a:pt x="64101" y="518595"/>
                </a:cubicBezTo>
                <a:lnTo>
                  <a:pt x="82696" y="518595"/>
                </a:lnTo>
                <a:cubicBezTo>
                  <a:pt x="87290" y="518595"/>
                  <a:pt x="91228" y="515100"/>
                  <a:pt x="92104" y="510731"/>
                </a:cubicBezTo>
                <a:lnTo>
                  <a:pt x="64101" y="510731"/>
                </a:lnTo>
                <a:cubicBezTo>
                  <a:pt x="60819" y="510731"/>
                  <a:pt x="57537" y="510294"/>
                  <a:pt x="54475" y="509857"/>
                </a:cubicBezTo>
                <a:close/>
                <a:moveTo>
                  <a:pt x="546933" y="421822"/>
                </a:moveTo>
                <a:cubicBezTo>
                  <a:pt x="536432" y="421822"/>
                  <a:pt x="526587" y="426191"/>
                  <a:pt x="519149" y="433837"/>
                </a:cubicBezTo>
                <a:cubicBezTo>
                  <a:pt x="511492" y="441701"/>
                  <a:pt x="507554" y="451968"/>
                  <a:pt x="507554" y="462891"/>
                </a:cubicBezTo>
                <a:lnTo>
                  <a:pt x="507554" y="499153"/>
                </a:lnTo>
                <a:lnTo>
                  <a:pt x="535775" y="499153"/>
                </a:lnTo>
                <a:cubicBezTo>
                  <a:pt x="564654" y="499153"/>
                  <a:pt x="588281" y="475779"/>
                  <a:pt x="588281" y="446725"/>
                </a:cubicBezTo>
                <a:lnTo>
                  <a:pt x="588281" y="421822"/>
                </a:lnTo>
                <a:close/>
                <a:moveTo>
                  <a:pt x="11595" y="418983"/>
                </a:moveTo>
                <a:lnTo>
                  <a:pt x="11595" y="446725"/>
                </a:lnTo>
                <a:cubicBezTo>
                  <a:pt x="11595" y="460706"/>
                  <a:pt x="17064" y="473813"/>
                  <a:pt x="26909" y="483643"/>
                </a:cubicBezTo>
                <a:cubicBezTo>
                  <a:pt x="36973" y="493692"/>
                  <a:pt x="50099" y="499153"/>
                  <a:pt x="64101" y="499153"/>
                </a:cubicBezTo>
                <a:lnTo>
                  <a:pt x="90353" y="499153"/>
                </a:lnTo>
                <a:lnTo>
                  <a:pt x="90353" y="460488"/>
                </a:lnTo>
                <a:cubicBezTo>
                  <a:pt x="90353" y="437551"/>
                  <a:pt x="71758" y="418983"/>
                  <a:pt x="49005" y="418983"/>
                </a:cubicBezTo>
                <a:close/>
                <a:moveTo>
                  <a:pt x="108511" y="326142"/>
                </a:moveTo>
                <a:lnTo>
                  <a:pt x="108511" y="396264"/>
                </a:lnTo>
                <a:cubicBezTo>
                  <a:pt x="108511" y="408279"/>
                  <a:pt x="118575" y="418109"/>
                  <a:pt x="130608" y="418109"/>
                </a:cubicBezTo>
                <a:cubicBezTo>
                  <a:pt x="136514" y="418109"/>
                  <a:pt x="142203" y="415924"/>
                  <a:pt x="146359" y="411774"/>
                </a:cubicBezTo>
                <a:cubicBezTo>
                  <a:pt x="150516" y="407623"/>
                  <a:pt x="152922" y="401944"/>
                  <a:pt x="152922" y="396046"/>
                </a:cubicBezTo>
                <a:lnTo>
                  <a:pt x="152922" y="326142"/>
                </a:lnTo>
                <a:cubicBezTo>
                  <a:pt x="148547" y="328108"/>
                  <a:pt x="143734" y="329201"/>
                  <a:pt x="138702" y="329201"/>
                </a:cubicBezTo>
                <a:lnTo>
                  <a:pt x="122951" y="329201"/>
                </a:lnTo>
                <a:cubicBezTo>
                  <a:pt x="117919" y="329201"/>
                  <a:pt x="112887" y="328108"/>
                  <a:pt x="108511" y="326142"/>
                </a:cubicBezTo>
                <a:close/>
                <a:moveTo>
                  <a:pt x="446954" y="320463"/>
                </a:moveTo>
                <a:lnTo>
                  <a:pt x="446954" y="391240"/>
                </a:lnTo>
                <a:cubicBezTo>
                  <a:pt x="446954" y="403910"/>
                  <a:pt x="457236" y="414177"/>
                  <a:pt x="469925" y="414177"/>
                </a:cubicBezTo>
                <a:cubicBezTo>
                  <a:pt x="481739" y="414177"/>
                  <a:pt x="491365" y="404565"/>
                  <a:pt x="491365" y="392769"/>
                </a:cubicBezTo>
                <a:lnTo>
                  <a:pt x="491365" y="320463"/>
                </a:lnTo>
                <a:cubicBezTo>
                  <a:pt x="486989" y="322429"/>
                  <a:pt x="482176" y="323739"/>
                  <a:pt x="477144" y="323739"/>
                </a:cubicBezTo>
                <a:lnTo>
                  <a:pt x="461393" y="323739"/>
                </a:lnTo>
                <a:cubicBezTo>
                  <a:pt x="456361" y="323739"/>
                  <a:pt x="451548" y="322429"/>
                  <a:pt x="446954" y="320463"/>
                </a:cubicBezTo>
                <a:close/>
                <a:moveTo>
                  <a:pt x="451110" y="258205"/>
                </a:moveTo>
                <a:lnTo>
                  <a:pt x="451110" y="289225"/>
                </a:lnTo>
                <a:cubicBezTo>
                  <a:pt x="451110" y="295123"/>
                  <a:pt x="455705" y="299710"/>
                  <a:pt x="461393" y="299710"/>
                </a:cubicBezTo>
                <a:lnTo>
                  <a:pt x="477144" y="299710"/>
                </a:lnTo>
                <a:cubicBezTo>
                  <a:pt x="482832" y="299710"/>
                  <a:pt x="487427" y="295123"/>
                  <a:pt x="487427" y="289225"/>
                </a:cubicBezTo>
                <a:lnTo>
                  <a:pt x="487427" y="258205"/>
                </a:lnTo>
                <a:lnTo>
                  <a:pt x="477363" y="258205"/>
                </a:lnTo>
                <a:cubicBezTo>
                  <a:pt x="475613" y="260827"/>
                  <a:pt x="472550" y="262793"/>
                  <a:pt x="469268" y="262793"/>
                </a:cubicBezTo>
                <a:cubicBezTo>
                  <a:pt x="465768" y="262793"/>
                  <a:pt x="462924" y="260827"/>
                  <a:pt x="461174" y="258205"/>
                </a:cubicBezTo>
                <a:close/>
                <a:moveTo>
                  <a:pt x="303220" y="258205"/>
                </a:moveTo>
                <a:lnTo>
                  <a:pt x="303220" y="499153"/>
                </a:lnTo>
                <a:lnTo>
                  <a:pt x="499240" y="499153"/>
                </a:lnTo>
                <a:lnTo>
                  <a:pt x="499240" y="462891"/>
                </a:lnTo>
                <a:cubicBezTo>
                  <a:pt x="499240" y="449784"/>
                  <a:pt x="504272" y="437114"/>
                  <a:pt x="513242" y="427721"/>
                </a:cubicBezTo>
                <a:cubicBezTo>
                  <a:pt x="522212" y="418327"/>
                  <a:pt x="534244" y="413085"/>
                  <a:pt x="546933" y="413085"/>
                </a:cubicBezTo>
                <a:lnTo>
                  <a:pt x="588281" y="413085"/>
                </a:lnTo>
                <a:lnTo>
                  <a:pt x="588281" y="258205"/>
                </a:lnTo>
                <a:lnTo>
                  <a:pt x="511054" y="258205"/>
                </a:lnTo>
                <a:lnTo>
                  <a:pt x="511054" y="289225"/>
                </a:lnTo>
                <a:cubicBezTo>
                  <a:pt x="511054" y="300366"/>
                  <a:pt x="505804" y="309977"/>
                  <a:pt x="497928" y="316312"/>
                </a:cubicBezTo>
                <a:lnTo>
                  <a:pt x="497928" y="392769"/>
                </a:lnTo>
                <a:cubicBezTo>
                  <a:pt x="497928" y="408279"/>
                  <a:pt x="485458" y="420730"/>
                  <a:pt x="469925" y="420730"/>
                </a:cubicBezTo>
                <a:cubicBezTo>
                  <a:pt x="453736" y="420730"/>
                  <a:pt x="440390" y="407623"/>
                  <a:pt x="440390" y="391240"/>
                </a:cubicBezTo>
                <a:lnTo>
                  <a:pt x="440390" y="316312"/>
                </a:lnTo>
                <a:cubicBezTo>
                  <a:pt x="439297" y="315438"/>
                  <a:pt x="438203" y="314565"/>
                  <a:pt x="437328" y="313472"/>
                </a:cubicBezTo>
                <a:cubicBezTo>
                  <a:pt x="430983" y="307137"/>
                  <a:pt x="427264" y="298400"/>
                  <a:pt x="427264" y="289225"/>
                </a:cubicBezTo>
                <a:lnTo>
                  <a:pt x="427264" y="258205"/>
                </a:lnTo>
                <a:close/>
                <a:moveTo>
                  <a:pt x="112449" y="258205"/>
                </a:moveTo>
                <a:cubicBezTo>
                  <a:pt x="112449" y="258424"/>
                  <a:pt x="112449" y="258424"/>
                  <a:pt x="112449" y="258642"/>
                </a:cubicBezTo>
                <a:lnTo>
                  <a:pt x="112449" y="294904"/>
                </a:lnTo>
                <a:cubicBezTo>
                  <a:pt x="112449" y="300802"/>
                  <a:pt x="117044" y="305390"/>
                  <a:pt x="122951" y="305390"/>
                </a:cubicBezTo>
                <a:lnTo>
                  <a:pt x="138483" y="305390"/>
                </a:lnTo>
                <a:cubicBezTo>
                  <a:pt x="144172" y="305390"/>
                  <a:pt x="148985" y="300802"/>
                  <a:pt x="148985" y="294904"/>
                </a:cubicBezTo>
                <a:lnTo>
                  <a:pt x="148985" y="259516"/>
                </a:lnTo>
                <a:lnTo>
                  <a:pt x="140234" y="259516"/>
                </a:lnTo>
                <a:cubicBezTo>
                  <a:pt x="139796" y="264322"/>
                  <a:pt x="135639" y="268254"/>
                  <a:pt x="130826" y="268254"/>
                </a:cubicBezTo>
                <a:cubicBezTo>
                  <a:pt x="125357" y="268254"/>
                  <a:pt x="121200" y="264103"/>
                  <a:pt x="121200" y="258861"/>
                </a:cubicBezTo>
                <a:lnTo>
                  <a:pt x="121200" y="258205"/>
                </a:lnTo>
                <a:close/>
                <a:moveTo>
                  <a:pt x="11595" y="258205"/>
                </a:moveTo>
                <a:lnTo>
                  <a:pt x="11595" y="410245"/>
                </a:lnTo>
                <a:lnTo>
                  <a:pt x="49005" y="410245"/>
                </a:lnTo>
                <a:cubicBezTo>
                  <a:pt x="76571" y="410245"/>
                  <a:pt x="98885" y="432745"/>
                  <a:pt x="98885" y="460488"/>
                </a:cubicBezTo>
                <a:lnTo>
                  <a:pt x="98885" y="499153"/>
                </a:lnTo>
                <a:lnTo>
                  <a:pt x="296656" y="499153"/>
                </a:lnTo>
                <a:lnTo>
                  <a:pt x="296656" y="258205"/>
                </a:lnTo>
                <a:lnTo>
                  <a:pt x="172612" y="258205"/>
                </a:lnTo>
                <a:cubicBezTo>
                  <a:pt x="172612" y="258424"/>
                  <a:pt x="172612" y="258424"/>
                  <a:pt x="172612" y="258642"/>
                </a:cubicBezTo>
                <a:lnTo>
                  <a:pt x="172612" y="294904"/>
                </a:lnTo>
                <a:cubicBezTo>
                  <a:pt x="172612" y="305827"/>
                  <a:pt x="167361" y="315657"/>
                  <a:pt x="159486" y="321992"/>
                </a:cubicBezTo>
                <a:lnTo>
                  <a:pt x="159486" y="396046"/>
                </a:lnTo>
                <a:cubicBezTo>
                  <a:pt x="159486" y="403691"/>
                  <a:pt x="156423" y="410900"/>
                  <a:pt x="150953" y="416361"/>
                </a:cubicBezTo>
                <a:cubicBezTo>
                  <a:pt x="145484" y="421822"/>
                  <a:pt x="138265" y="424881"/>
                  <a:pt x="130608" y="424881"/>
                </a:cubicBezTo>
                <a:cubicBezTo>
                  <a:pt x="114856" y="424881"/>
                  <a:pt x="101948" y="411992"/>
                  <a:pt x="101948" y="396264"/>
                </a:cubicBezTo>
                <a:lnTo>
                  <a:pt x="101948" y="321992"/>
                </a:lnTo>
                <a:cubicBezTo>
                  <a:pt x="100854" y="321118"/>
                  <a:pt x="99761" y="320244"/>
                  <a:pt x="98885" y="319152"/>
                </a:cubicBezTo>
                <a:cubicBezTo>
                  <a:pt x="92322" y="312599"/>
                  <a:pt x="88822" y="304079"/>
                  <a:pt x="88822" y="294904"/>
                </a:cubicBezTo>
                <a:lnTo>
                  <a:pt x="88822" y="258642"/>
                </a:lnTo>
                <a:cubicBezTo>
                  <a:pt x="88822" y="258424"/>
                  <a:pt x="88822" y="258424"/>
                  <a:pt x="88822" y="258205"/>
                </a:cubicBezTo>
                <a:close/>
                <a:moveTo>
                  <a:pt x="140234" y="248157"/>
                </a:moveTo>
                <a:lnTo>
                  <a:pt x="140234" y="252962"/>
                </a:lnTo>
                <a:lnTo>
                  <a:pt x="147234" y="252962"/>
                </a:lnTo>
                <a:cubicBezTo>
                  <a:pt x="145703" y="250560"/>
                  <a:pt x="143296" y="248812"/>
                  <a:pt x="140234" y="248157"/>
                </a:cubicBezTo>
                <a:close/>
                <a:moveTo>
                  <a:pt x="121200" y="248157"/>
                </a:moveTo>
                <a:cubicBezTo>
                  <a:pt x="118794" y="248593"/>
                  <a:pt x="116606" y="249904"/>
                  <a:pt x="115075" y="251652"/>
                </a:cubicBezTo>
                <a:lnTo>
                  <a:pt x="121200" y="251652"/>
                </a:lnTo>
                <a:close/>
                <a:moveTo>
                  <a:pt x="478676" y="242695"/>
                </a:moveTo>
                <a:lnTo>
                  <a:pt x="478676" y="251652"/>
                </a:lnTo>
                <a:lnTo>
                  <a:pt x="487208" y="251652"/>
                </a:lnTo>
                <a:cubicBezTo>
                  <a:pt x="486770" y="247064"/>
                  <a:pt x="483270" y="243351"/>
                  <a:pt x="478676" y="242695"/>
                </a:cubicBezTo>
                <a:close/>
                <a:moveTo>
                  <a:pt x="459642" y="242695"/>
                </a:moveTo>
                <a:cubicBezTo>
                  <a:pt x="455267" y="243351"/>
                  <a:pt x="451767" y="247064"/>
                  <a:pt x="451110" y="251652"/>
                </a:cubicBezTo>
                <a:lnTo>
                  <a:pt x="459642" y="251652"/>
                </a:lnTo>
                <a:close/>
                <a:moveTo>
                  <a:pt x="121200" y="230899"/>
                </a:moveTo>
                <a:cubicBezTo>
                  <a:pt x="106761" y="231773"/>
                  <a:pt x="95604" y="243788"/>
                  <a:pt x="95604" y="258642"/>
                </a:cubicBezTo>
                <a:lnTo>
                  <a:pt x="95604" y="294904"/>
                </a:lnTo>
                <a:cubicBezTo>
                  <a:pt x="95385" y="302332"/>
                  <a:pt x="98448" y="309322"/>
                  <a:pt x="103480" y="314565"/>
                </a:cubicBezTo>
                <a:cubicBezTo>
                  <a:pt x="108730" y="319807"/>
                  <a:pt x="115512" y="322647"/>
                  <a:pt x="122732" y="322647"/>
                </a:cubicBezTo>
                <a:lnTo>
                  <a:pt x="138483" y="322647"/>
                </a:lnTo>
                <a:cubicBezTo>
                  <a:pt x="153579" y="322647"/>
                  <a:pt x="166049" y="310196"/>
                  <a:pt x="166049" y="294904"/>
                </a:cubicBezTo>
                <a:lnTo>
                  <a:pt x="166049" y="258642"/>
                </a:lnTo>
                <a:cubicBezTo>
                  <a:pt x="166049" y="243788"/>
                  <a:pt x="154673" y="231773"/>
                  <a:pt x="140234" y="230899"/>
                </a:cubicBezTo>
                <a:lnTo>
                  <a:pt x="140234" y="241603"/>
                </a:lnTo>
                <a:cubicBezTo>
                  <a:pt x="148766" y="242477"/>
                  <a:pt x="155548" y="249686"/>
                  <a:pt x="155548" y="258642"/>
                </a:cubicBezTo>
                <a:lnTo>
                  <a:pt x="155548" y="294904"/>
                </a:lnTo>
                <a:cubicBezTo>
                  <a:pt x="155548" y="304298"/>
                  <a:pt x="147891" y="311943"/>
                  <a:pt x="138483" y="311943"/>
                </a:cubicBezTo>
                <a:lnTo>
                  <a:pt x="122732" y="311943"/>
                </a:lnTo>
                <a:cubicBezTo>
                  <a:pt x="113543" y="311943"/>
                  <a:pt x="105886" y="304298"/>
                  <a:pt x="105886" y="294904"/>
                </a:cubicBezTo>
                <a:lnTo>
                  <a:pt x="105886" y="258642"/>
                </a:lnTo>
                <a:cubicBezTo>
                  <a:pt x="105886" y="249686"/>
                  <a:pt x="112668" y="242477"/>
                  <a:pt x="121200" y="241603"/>
                </a:cubicBezTo>
                <a:close/>
                <a:moveTo>
                  <a:pt x="459642" y="225220"/>
                </a:moveTo>
                <a:cubicBezTo>
                  <a:pt x="445422" y="226093"/>
                  <a:pt x="434046" y="238326"/>
                  <a:pt x="434046" y="252962"/>
                </a:cubicBezTo>
                <a:lnTo>
                  <a:pt x="434046" y="289225"/>
                </a:lnTo>
                <a:cubicBezTo>
                  <a:pt x="434046" y="296652"/>
                  <a:pt x="436890" y="303642"/>
                  <a:pt x="441922" y="308885"/>
                </a:cubicBezTo>
                <a:cubicBezTo>
                  <a:pt x="447172" y="314128"/>
                  <a:pt x="453954" y="316968"/>
                  <a:pt x="461393" y="316968"/>
                </a:cubicBezTo>
                <a:lnTo>
                  <a:pt x="477144" y="316968"/>
                </a:lnTo>
                <a:cubicBezTo>
                  <a:pt x="492240" y="316968"/>
                  <a:pt x="504491" y="304516"/>
                  <a:pt x="504491" y="289225"/>
                </a:cubicBezTo>
                <a:lnTo>
                  <a:pt x="504491" y="252962"/>
                </a:lnTo>
                <a:cubicBezTo>
                  <a:pt x="504491" y="238326"/>
                  <a:pt x="493115" y="226093"/>
                  <a:pt x="478676" y="225220"/>
                </a:cubicBezTo>
                <a:lnTo>
                  <a:pt x="478676" y="235924"/>
                </a:lnTo>
                <a:cubicBezTo>
                  <a:pt x="487427" y="236797"/>
                  <a:pt x="493990" y="244006"/>
                  <a:pt x="493990" y="252962"/>
                </a:cubicBezTo>
                <a:lnTo>
                  <a:pt x="493990" y="289225"/>
                </a:lnTo>
                <a:cubicBezTo>
                  <a:pt x="493990" y="298836"/>
                  <a:pt x="486333" y="306482"/>
                  <a:pt x="477144" y="306482"/>
                </a:cubicBezTo>
                <a:lnTo>
                  <a:pt x="461393" y="306482"/>
                </a:lnTo>
                <a:cubicBezTo>
                  <a:pt x="451985" y="306482"/>
                  <a:pt x="444328" y="298836"/>
                  <a:pt x="444328" y="289225"/>
                </a:cubicBezTo>
                <a:lnTo>
                  <a:pt x="444328" y="252962"/>
                </a:lnTo>
                <a:cubicBezTo>
                  <a:pt x="444328" y="244006"/>
                  <a:pt x="451110" y="236797"/>
                  <a:pt x="459642" y="235924"/>
                </a:cubicBezTo>
                <a:close/>
                <a:moveTo>
                  <a:pt x="130608" y="218666"/>
                </a:moveTo>
                <a:cubicBezTo>
                  <a:pt x="129076" y="218666"/>
                  <a:pt x="127764" y="219977"/>
                  <a:pt x="127764" y="221724"/>
                </a:cubicBezTo>
                <a:lnTo>
                  <a:pt x="127764" y="258861"/>
                </a:lnTo>
                <a:cubicBezTo>
                  <a:pt x="127764" y="260390"/>
                  <a:pt x="129076" y="261700"/>
                  <a:pt x="130608" y="261700"/>
                </a:cubicBezTo>
                <a:cubicBezTo>
                  <a:pt x="132358" y="261700"/>
                  <a:pt x="133670" y="260390"/>
                  <a:pt x="133670" y="258861"/>
                </a:cubicBezTo>
                <a:lnTo>
                  <a:pt x="133670" y="221724"/>
                </a:lnTo>
                <a:cubicBezTo>
                  <a:pt x="133670" y="219977"/>
                  <a:pt x="132358" y="218666"/>
                  <a:pt x="130608" y="218666"/>
                </a:cubicBezTo>
                <a:close/>
                <a:moveTo>
                  <a:pt x="469268" y="212987"/>
                </a:moveTo>
                <a:cubicBezTo>
                  <a:pt x="467518" y="212987"/>
                  <a:pt x="466206" y="214297"/>
                  <a:pt x="466206" y="216045"/>
                </a:cubicBezTo>
                <a:lnTo>
                  <a:pt x="466206" y="253181"/>
                </a:lnTo>
                <a:cubicBezTo>
                  <a:pt x="466206" y="254710"/>
                  <a:pt x="467518" y="256021"/>
                  <a:pt x="469268" y="256021"/>
                </a:cubicBezTo>
                <a:cubicBezTo>
                  <a:pt x="470800" y="256021"/>
                  <a:pt x="472112" y="254710"/>
                  <a:pt x="472112" y="253181"/>
                </a:cubicBezTo>
                <a:lnTo>
                  <a:pt x="472112" y="216045"/>
                </a:lnTo>
                <a:cubicBezTo>
                  <a:pt x="472112" y="214297"/>
                  <a:pt x="470800" y="212987"/>
                  <a:pt x="469268" y="212987"/>
                </a:cubicBezTo>
                <a:close/>
                <a:moveTo>
                  <a:pt x="247634" y="163647"/>
                </a:moveTo>
                <a:lnTo>
                  <a:pt x="247634" y="207104"/>
                </a:lnTo>
                <a:lnTo>
                  <a:pt x="352172" y="207104"/>
                </a:lnTo>
                <a:lnTo>
                  <a:pt x="352172" y="163647"/>
                </a:lnTo>
                <a:close/>
                <a:moveTo>
                  <a:pt x="242604" y="158843"/>
                </a:moveTo>
                <a:lnTo>
                  <a:pt x="357202" y="158843"/>
                </a:lnTo>
                <a:lnTo>
                  <a:pt x="357202" y="211908"/>
                </a:lnTo>
                <a:lnTo>
                  <a:pt x="242604" y="211908"/>
                </a:lnTo>
                <a:close/>
                <a:moveTo>
                  <a:pt x="247005" y="148531"/>
                </a:moveTo>
                <a:cubicBezTo>
                  <a:pt x="238037" y="148531"/>
                  <a:pt x="230819" y="155740"/>
                  <a:pt x="230819" y="164697"/>
                </a:cubicBezTo>
                <a:lnTo>
                  <a:pt x="230819" y="205984"/>
                </a:lnTo>
                <a:cubicBezTo>
                  <a:pt x="230819" y="214941"/>
                  <a:pt x="238037" y="222150"/>
                  <a:pt x="247005" y="222150"/>
                </a:cubicBezTo>
                <a:lnTo>
                  <a:pt x="352872" y="222150"/>
                </a:lnTo>
                <a:cubicBezTo>
                  <a:pt x="361840" y="222150"/>
                  <a:pt x="369058" y="214941"/>
                  <a:pt x="369058" y="205984"/>
                </a:cubicBezTo>
                <a:lnTo>
                  <a:pt x="369058" y="164697"/>
                </a:lnTo>
                <a:cubicBezTo>
                  <a:pt x="369058" y="155740"/>
                  <a:pt x="361840" y="148531"/>
                  <a:pt x="352872" y="148531"/>
                </a:cubicBezTo>
                <a:close/>
                <a:moveTo>
                  <a:pt x="247005" y="141978"/>
                </a:moveTo>
                <a:lnTo>
                  <a:pt x="352872" y="141978"/>
                </a:lnTo>
                <a:cubicBezTo>
                  <a:pt x="365558" y="141978"/>
                  <a:pt x="375620" y="152245"/>
                  <a:pt x="375620" y="164697"/>
                </a:cubicBezTo>
                <a:lnTo>
                  <a:pt x="375620" y="205984"/>
                </a:lnTo>
                <a:cubicBezTo>
                  <a:pt x="375620" y="218436"/>
                  <a:pt x="365558" y="228703"/>
                  <a:pt x="352872" y="228703"/>
                </a:cubicBezTo>
                <a:lnTo>
                  <a:pt x="247005" y="228703"/>
                </a:lnTo>
                <a:cubicBezTo>
                  <a:pt x="234537" y="228703"/>
                  <a:pt x="224257" y="218436"/>
                  <a:pt x="224257" y="205984"/>
                </a:cubicBezTo>
                <a:lnTo>
                  <a:pt x="224257" y="164697"/>
                </a:lnTo>
                <a:cubicBezTo>
                  <a:pt x="224257" y="152245"/>
                  <a:pt x="234537" y="141978"/>
                  <a:pt x="247005" y="141978"/>
                </a:cubicBezTo>
                <a:close/>
                <a:moveTo>
                  <a:pt x="447172" y="95025"/>
                </a:moveTo>
                <a:lnTo>
                  <a:pt x="447172" y="221724"/>
                </a:lnTo>
                <a:cubicBezTo>
                  <a:pt x="450891" y="219977"/>
                  <a:pt x="455267" y="218885"/>
                  <a:pt x="459642" y="218666"/>
                </a:cubicBezTo>
                <a:lnTo>
                  <a:pt x="459642" y="216045"/>
                </a:lnTo>
                <a:cubicBezTo>
                  <a:pt x="459642" y="210802"/>
                  <a:pt x="464018" y="206433"/>
                  <a:pt x="469268" y="206433"/>
                </a:cubicBezTo>
                <a:cubicBezTo>
                  <a:pt x="474519" y="206433"/>
                  <a:pt x="478676" y="210802"/>
                  <a:pt x="478676" y="216045"/>
                </a:cubicBezTo>
                <a:lnTo>
                  <a:pt x="478676" y="218666"/>
                </a:lnTo>
                <a:cubicBezTo>
                  <a:pt x="483270" y="218885"/>
                  <a:pt x="487427" y="219977"/>
                  <a:pt x="491365" y="221724"/>
                </a:cubicBezTo>
                <a:lnTo>
                  <a:pt x="491365" y="95025"/>
                </a:lnTo>
                <a:close/>
                <a:moveTo>
                  <a:pt x="108511" y="95025"/>
                </a:moveTo>
                <a:lnTo>
                  <a:pt x="108511" y="227404"/>
                </a:lnTo>
                <a:cubicBezTo>
                  <a:pt x="112449" y="225656"/>
                  <a:pt x="116606" y="224564"/>
                  <a:pt x="121200" y="224346"/>
                </a:cubicBezTo>
                <a:lnTo>
                  <a:pt x="121200" y="221724"/>
                </a:lnTo>
                <a:cubicBezTo>
                  <a:pt x="121200" y="216263"/>
                  <a:pt x="125357" y="212113"/>
                  <a:pt x="130608" y="212113"/>
                </a:cubicBezTo>
                <a:cubicBezTo>
                  <a:pt x="136077" y="212113"/>
                  <a:pt x="140234" y="216263"/>
                  <a:pt x="140234" y="221724"/>
                </a:cubicBezTo>
                <a:lnTo>
                  <a:pt x="140234" y="224346"/>
                </a:lnTo>
                <a:cubicBezTo>
                  <a:pt x="144828" y="224564"/>
                  <a:pt x="148985" y="225656"/>
                  <a:pt x="152922" y="227404"/>
                </a:cubicBezTo>
                <a:lnTo>
                  <a:pt x="152922" y="95025"/>
                </a:lnTo>
                <a:close/>
                <a:moveTo>
                  <a:pt x="497928" y="94588"/>
                </a:moveTo>
                <a:lnTo>
                  <a:pt x="497928" y="225875"/>
                </a:lnTo>
                <a:cubicBezTo>
                  <a:pt x="505585" y="231991"/>
                  <a:pt x="510617" y="241166"/>
                  <a:pt x="511054" y="251652"/>
                </a:cubicBezTo>
                <a:lnTo>
                  <a:pt x="588281" y="251652"/>
                </a:lnTo>
                <a:lnTo>
                  <a:pt x="588281" y="147234"/>
                </a:lnTo>
                <a:cubicBezTo>
                  <a:pt x="588281" y="133253"/>
                  <a:pt x="582812" y="120146"/>
                  <a:pt x="572967" y="110097"/>
                </a:cubicBezTo>
                <a:cubicBezTo>
                  <a:pt x="562903" y="100049"/>
                  <a:pt x="549777" y="94588"/>
                  <a:pt x="535775" y="94588"/>
                </a:cubicBezTo>
                <a:close/>
                <a:moveTo>
                  <a:pt x="159486" y="94588"/>
                </a:moveTo>
                <a:lnTo>
                  <a:pt x="159486" y="231555"/>
                </a:lnTo>
                <a:cubicBezTo>
                  <a:pt x="165611" y="236360"/>
                  <a:pt x="170206" y="243569"/>
                  <a:pt x="171956" y="251652"/>
                </a:cubicBezTo>
                <a:lnTo>
                  <a:pt x="427483" y="251652"/>
                </a:lnTo>
                <a:cubicBezTo>
                  <a:pt x="427702" y="241166"/>
                  <a:pt x="432733" y="231991"/>
                  <a:pt x="440390" y="225875"/>
                </a:cubicBezTo>
                <a:lnTo>
                  <a:pt x="440390" y="94588"/>
                </a:lnTo>
                <a:close/>
                <a:moveTo>
                  <a:pt x="64101" y="94588"/>
                </a:moveTo>
                <a:cubicBezTo>
                  <a:pt x="35222" y="94588"/>
                  <a:pt x="11595" y="118180"/>
                  <a:pt x="11595" y="147015"/>
                </a:cubicBezTo>
                <a:lnTo>
                  <a:pt x="11595" y="251652"/>
                </a:lnTo>
                <a:lnTo>
                  <a:pt x="89478" y="251652"/>
                </a:lnTo>
                <a:cubicBezTo>
                  <a:pt x="91228" y="243569"/>
                  <a:pt x="95823" y="236579"/>
                  <a:pt x="101948" y="231555"/>
                </a:cubicBezTo>
                <a:lnTo>
                  <a:pt x="101948" y="94588"/>
                </a:lnTo>
                <a:close/>
                <a:moveTo>
                  <a:pt x="164955" y="76457"/>
                </a:moveTo>
                <a:cubicBezTo>
                  <a:pt x="163424" y="76457"/>
                  <a:pt x="162330" y="77767"/>
                  <a:pt x="162330" y="79296"/>
                </a:cubicBezTo>
                <a:cubicBezTo>
                  <a:pt x="162330" y="80607"/>
                  <a:pt x="163424" y="81918"/>
                  <a:pt x="164955" y="81918"/>
                </a:cubicBezTo>
                <a:lnTo>
                  <a:pt x="221398" y="81918"/>
                </a:lnTo>
                <a:cubicBezTo>
                  <a:pt x="222930" y="81918"/>
                  <a:pt x="224024" y="80607"/>
                  <a:pt x="224024" y="79296"/>
                </a:cubicBezTo>
                <a:cubicBezTo>
                  <a:pt x="224024" y="77767"/>
                  <a:pt x="222930" y="76457"/>
                  <a:pt x="221398" y="76457"/>
                </a:cubicBezTo>
                <a:close/>
                <a:moveTo>
                  <a:pt x="378478" y="76238"/>
                </a:moveTo>
                <a:cubicBezTo>
                  <a:pt x="376946" y="76238"/>
                  <a:pt x="375852" y="77549"/>
                  <a:pt x="375852" y="79078"/>
                </a:cubicBezTo>
                <a:cubicBezTo>
                  <a:pt x="375852" y="80389"/>
                  <a:pt x="376946" y="81699"/>
                  <a:pt x="378478" y="81699"/>
                </a:cubicBezTo>
                <a:lnTo>
                  <a:pt x="434921" y="81699"/>
                </a:lnTo>
                <a:cubicBezTo>
                  <a:pt x="436452" y="81699"/>
                  <a:pt x="437546" y="80389"/>
                  <a:pt x="437546" y="79078"/>
                </a:cubicBezTo>
                <a:cubicBezTo>
                  <a:pt x="437546" y="77549"/>
                  <a:pt x="436452" y="76238"/>
                  <a:pt x="434921" y="76238"/>
                </a:cubicBezTo>
                <a:close/>
                <a:moveTo>
                  <a:pt x="239119" y="25121"/>
                </a:moveTo>
                <a:cubicBezTo>
                  <a:pt x="220305" y="25121"/>
                  <a:pt x="204772" y="39102"/>
                  <a:pt x="204772" y="56141"/>
                </a:cubicBezTo>
                <a:lnTo>
                  <a:pt x="204772" y="69903"/>
                </a:lnTo>
                <a:lnTo>
                  <a:pt x="221398" y="69903"/>
                </a:lnTo>
                <a:cubicBezTo>
                  <a:pt x="226649" y="69903"/>
                  <a:pt x="230806" y="74054"/>
                  <a:pt x="230806" y="79296"/>
                </a:cubicBezTo>
                <a:cubicBezTo>
                  <a:pt x="230806" y="80607"/>
                  <a:pt x="230368" y="81918"/>
                  <a:pt x="229931" y="83010"/>
                </a:cubicBezTo>
                <a:lnTo>
                  <a:pt x="370164" y="83010"/>
                </a:lnTo>
                <a:cubicBezTo>
                  <a:pt x="369508" y="81918"/>
                  <a:pt x="369289" y="80389"/>
                  <a:pt x="369289" y="79078"/>
                </a:cubicBezTo>
                <a:cubicBezTo>
                  <a:pt x="369289" y="73835"/>
                  <a:pt x="373446" y="69685"/>
                  <a:pt x="378478" y="69685"/>
                </a:cubicBezTo>
                <a:lnTo>
                  <a:pt x="391823" y="69685"/>
                </a:lnTo>
                <a:lnTo>
                  <a:pt x="391823" y="56141"/>
                </a:lnTo>
                <a:cubicBezTo>
                  <a:pt x="392042" y="39102"/>
                  <a:pt x="376509" y="25121"/>
                  <a:pt x="357475" y="25121"/>
                </a:cubicBezTo>
                <a:close/>
                <a:moveTo>
                  <a:pt x="239119" y="6553"/>
                </a:moveTo>
                <a:cubicBezTo>
                  <a:pt x="208928" y="6553"/>
                  <a:pt x="184426" y="28835"/>
                  <a:pt x="184426" y="56141"/>
                </a:cubicBezTo>
                <a:lnTo>
                  <a:pt x="184426" y="69903"/>
                </a:lnTo>
                <a:lnTo>
                  <a:pt x="198208" y="69903"/>
                </a:lnTo>
                <a:lnTo>
                  <a:pt x="198208" y="56141"/>
                </a:lnTo>
                <a:cubicBezTo>
                  <a:pt x="198208" y="35388"/>
                  <a:pt x="216585" y="18568"/>
                  <a:pt x="239119" y="18568"/>
                </a:cubicBezTo>
                <a:lnTo>
                  <a:pt x="357475" y="18568"/>
                </a:lnTo>
                <a:cubicBezTo>
                  <a:pt x="380228" y="18568"/>
                  <a:pt x="398605" y="35388"/>
                  <a:pt x="398605" y="56141"/>
                </a:cubicBezTo>
                <a:lnTo>
                  <a:pt x="398605" y="69685"/>
                </a:lnTo>
                <a:lnTo>
                  <a:pt x="412169" y="69685"/>
                </a:lnTo>
                <a:lnTo>
                  <a:pt x="412169" y="56141"/>
                </a:lnTo>
                <a:cubicBezTo>
                  <a:pt x="412169" y="28835"/>
                  <a:pt x="387666" y="6772"/>
                  <a:pt x="357475" y="6772"/>
                </a:cubicBezTo>
                <a:close/>
                <a:moveTo>
                  <a:pt x="239119" y="0"/>
                </a:moveTo>
                <a:lnTo>
                  <a:pt x="357475" y="0"/>
                </a:lnTo>
                <a:cubicBezTo>
                  <a:pt x="391385" y="0"/>
                  <a:pt x="418951" y="25340"/>
                  <a:pt x="418951" y="56141"/>
                </a:cubicBezTo>
                <a:lnTo>
                  <a:pt x="418951" y="69685"/>
                </a:lnTo>
                <a:lnTo>
                  <a:pt x="434921" y="69685"/>
                </a:lnTo>
                <a:cubicBezTo>
                  <a:pt x="439953" y="69685"/>
                  <a:pt x="444110" y="73835"/>
                  <a:pt x="444110" y="79078"/>
                </a:cubicBezTo>
                <a:cubicBezTo>
                  <a:pt x="444110" y="80389"/>
                  <a:pt x="443891" y="81918"/>
                  <a:pt x="443234" y="83010"/>
                </a:cubicBezTo>
                <a:lnTo>
                  <a:pt x="535775" y="83228"/>
                </a:lnTo>
                <a:cubicBezTo>
                  <a:pt x="552840" y="83228"/>
                  <a:pt x="569029" y="89782"/>
                  <a:pt x="581062" y="102015"/>
                </a:cubicBezTo>
                <a:cubicBezTo>
                  <a:pt x="593313" y="114030"/>
                  <a:pt x="599876" y="130195"/>
                  <a:pt x="599876" y="147234"/>
                </a:cubicBezTo>
                <a:lnTo>
                  <a:pt x="599876" y="446725"/>
                </a:lnTo>
                <a:cubicBezTo>
                  <a:pt x="599876" y="476434"/>
                  <a:pt x="579530" y="501337"/>
                  <a:pt x="552183" y="508546"/>
                </a:cubicBezTo>
                <a:cubicBezTo>
                  <a:pt x="552183" y="508765"/>
                  <a:pt x="552183" y="508765"/>
                  <a:pt x="552183" y="508765"/>
                </a:cubicBezTo>
                <a:cubicBezTo>
                  <a:pt x="552183" y="513134"/>
                  <a:pt x="550433" y="517284"/>
                  <a:pt x="547370" y="520342"/>
                </a:cubicBezTo>
                <a:cubicBezTo>
                  <a:pt x="544308" y="523401"/>
                  <a:pt x="540151" y="525148"/>
                  <a:pt x="535775" y="525148"/>
                </a:cubicBezTo>
                <a:lnTo>
                  <a:pt x="517399" y="525148"/>
                </a:lnTo>
                <a:cubicBezTo>
                  <a:pt x="508866" y="525148"/>
                  <a:pt x="502084" y="518813"/>
                  <a:pt x="500991" y="510731"/>
                </a:cubicBezTo>
                <a:lnTo>
                  <a:pt x="98885" y="510731"/>
                </a:lnTo>
                <a:cubicBezTo>
                  <a:pt x="98010" y="518813"/>
                  <a:pt x="91010" y="525148"/>
                  <a:pt x="82696" y="525148"/>
                </a:cubicBezTo>
                <a:lnTo>
                  <a:pt x="64101" y="525148"/>
                </a:lnTo>
                <a:cubicBezTo>
                  <a:pt x="55131" y="525148"/>
                  <a:pt x="47693" y="517721"/>
                  <a:pt x="47693" y="508765"/>
                </a:cubicBezTo>
                <a:cubicBezTo>
                  <a:pt x="47693" y="508765"/>
                  <a:pt x="47693" y="508546"/>
                  <a:pt x="47693" y="508546"/>
                </a:cubicBezTo>
                <a:cubicBezTo>
                  <a:pt x="36973" y="505706"/>
                  <a:pt x="26909" y="500027"/>
                  <a:pt x="18814" y="491944"/>
                </a:cubicBezTo>
                <a:cubicBezTo>
                  <a:pt x="6782" y="479711"/>
                  <a:pt x="0" y="463764"/>
                  <a:pt x="0" y="446725"/>
                </a:cubicBezTo>
                <a:lnTo>
                  <a:pt x="0" y="147015"/>
                </a:lnTo>
                <a:cubicBezTo>
                  <a:pt x="0" y="111845"/>
                  <a:pt x="28878" y="83010"/>
                  <a:pt x="64101" y="83010"/>
                </a:cubicBezTo>
                <a:lnTo>
                  <a:pt x="156642" y="83010"/>
                </a:lnTo>
                <a:cubicBezTo>
                  <a:pt x="155985" y="81918"/>
                  <a:pt x="155766" y="80607"/>
                  <a:pt x="155766" y="79296"/>
                </a:cubicBezTo>
                <a:cubicBezTo>
                  <a:pt x="155766" y="74054"/>
                  <a:pt x="159923" y="69903"/>
                  <a:pt x="164955" y="69903"/>
                </a:cubicBezTo>
                <a:lnTo>
                  <a:pt x="177863" y="69903"/>
                </a:lnTo>
                <a:lnTo>
                  <a:pt x="177863" y="56141"/>
                </a:lnTo>
                <a:cubicBezTo>
                  <a:pt x="177863" y="25121"/>
                  <a:pt x="205428" y="0"/>
                  <a:pt x="239119" y="0"/>
                </a:cubicBezTo>
                <a:close/>
              </a:path>
            </a:pathLst>
          </a:custGeom>
          <a:solidFill>
            <a:srgbClr val="61C8EF"/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5" name="Freeform 218"/>
          <p:cNvSpPr>
            <a:spLocks noEditPoints="1"/>
          </p:cNvSpPr>
          <p:nvPr/>
        </p:nvSpPr>
        <p:spPr>
          <a:xfrm>
            <a:off x="5578624" y="3393803"/>
            <a:ext cx="369786" cy="512445"/>
          </a:xfrm>
          <a:custGeom>
            <a:avLst/>
            <a:gdLst>
              <a:gd name="connsiteX0" fmla="*/ 209279 w 417604"/>
              <a:gd name="connsiteY0" fmla="*/ 366356 h 578710"/>
              <a:gd name="connsiteX1" fmla="*/ 218495 w 417604"/>
              <a:gd name="connsiteY1" fmla="*/ 375518 h 578710"/>
              <a:gd name="connsiteX2" fmla="*/ 209279 w 417604"/>
              <a:gd name="connsiteY2" fmla="*/ 384680 h 578710"/>
              <a:gd name="connsiteX3" fmla="*/ 200063 w 417604"/>
              <a:gd name="connsiteY3" fmla="*/ 375518 h 578710"/>
              <a:gd name="connsiteX4" fmla="*/ 209279 w 417604"/>
              <a:gd name="connsiteY4" fmla="*/ 366356 h 578710"/>
              <a:gd name="connsiteX5" fmla="*/ 209279 w 417604"/>
              <a:gd name="connsiteY5" fmla="*/ 303316 h 578710"/>
              <a:gd name="connsiteX6" fmla="*/ 218495 w 417604"/>
              <a:gd name="connsiteY6" fmla="*/ 312096 h 578710"/>
              <a:gd name="connsiteX7" fmla="*/ 209279 w 417604"/>
              <a:gd name="connsiteY7" fmla="*/ 320876 h 578710"/>
              <a:gd name="connsiteX8" fmla="*/ 200063 w 417604"/>
              <a:gd name="connsiteY8" fmla="*/ 312096 h 578710"/>
              <a:gd name="connsiteX9" fmla="*/ 209279 w 417604"/>
              <a:gd name="connsiteY9" fmla="*/ 303316 h 578710"/>
              <a:gd name="connsiteX10" fmla="*/ 209279 w 417604"/>
              <a:gd name="connsiteY10" fmla="*/ 249000 h 578710"/>
              <a:gd name="connsiteX11" fmla="*/ 218495 w 417604"/>
              <a:gd name="connsiteY11" fmla="*/ 257835 h 578710"/>
              <a:gd name="connsiteX12" fmla="*/ 209279 w 417604"/>
              <a:gd name="connsiteY12" fmla="*/ 266670 h 578710"/>
              <a:gd name="connsiteX13" fmla="*/ 200063 w 417604"/>
              <a:gd name="connsiteY13" fmla="*/ 257835 h 578710"/>
              <a:gd name="connsiteX14" fmla="*/ 209279 w 417604"/>
              <a:gd name="connsiteY14" fmla="*/ 249000 h 578710"/>
              <a:gd name="connsiteX15" fmla="*/ 209279 w 417604"/>
              <a:gd name="connsiteY15" fmla="*/ 149313 h 578710"/>
              <a:gd name="connsiteX16" fmla="*/ 218495 w 417604"/>
              <a:gd name="connsiteY16" fmla="*/ 158475 h 578710"/>
              <a:gd name="connsiteX17" fmla="*/ 209279 w 417604"/>
              <a:gd name="connsiteY17" fmla="*/ 167637 h 578710"/>
              <a:gd name="connsiteX18" fmla="*/ 200063 w 417604"/>
              <a:gd name="connsiteY18" fmla="*/ 158475 h 578710"/>
              <a:gd name="connsiteX19" fmla="*/ 209279 w 417604"/>
              <a:gd name="connsiteY19" fmla="*/ 149313 h 578710"/>
              <a:gd name="connsiteX20" fmla="*/ 236492 w 417604"/>
              <a:gd name="connsiteY20" fmla="*/ 113321 h 578710"/>
              <a:gd name="connsiteX21" fmla="*/ 245654 w 417604"/>
              <a:gd name="connsiteY21" fmla="*/ 122156 h 578710"/>
              <a:gd name="connsiteX22" fmla="*/ 236492 w 417604"/>
              <a:gd name="connsiteY22" fmla="*/ 130991 h 578710"/>
              <a:gd name="connsiteX23" fmla="*/ 227330 w 417604"/>
              <a:gd name="connsiteY23" fmla="*/ 122156 h 578710"/>
              <a:gd name="connsiteX24" fmla="*/ 236492 w 417604"/>
              <a:gd name="connsiteY24" fmla="*/ 113321 h 578710"/>
              <a:gd name="connsiteX25" fmla="*/ 182067 w 417604"/>
              <a:gd name="connsiteY25" fmla="*/ 113321 h 578710"/>
              <a:gd name="connsiteX26" fmla="*/ 191229 w 417604"/>
              <a:gd name="connsiteY26" fmla="*/ 122156 h 578710"/>
              <a:gd name="connsiteX27" fmla="*/ 182067 w 417604"/>
              <a:gd name="connsiteY27" fmla="*/ 130991 h 578710"/>
              <a:gd name="connsiteX28" fmla="*/ 172905 w 417604"/>
              <a:gd name="connsiteY28" fmla="*/ 122156 h 578710"/>
              <a:gd name="connsiteX29" fmla="*/ 182067 w 417604"/>
              <a:gd name="connsiteY29" fmla="*/ 113321 h 578710"/>
              <a:gd name="connsiteX30" fmla="*/ 210269 w 417604"/>
              <a:gd name="connsiteY30" fmla="*/ 75307 h 578710"/>
              <a:gd name="connsiteX31" fmla="*/ 143677 w 417604"/>
              <a:gd name="connsiteY31" fmla="*/ 141794 h 578710"/>
              <a:gd name="connsiteX32" fmla="*/ 166780 w 417604"/>
              <a:gd name="connsiteY32" fmla="*/ 192677 h 578710"/>
              <a:gd name="connsiteX33" fmla="*/ 170178 w 417604"/>
              <a:gd name="connsiteY33" fmla="*/ 199462 h 578710"/>
              <a:gd name="connsiteX34" fmla="*/ 166780 w 417604"/>
              <a:gd name="connsiteY34" fmla="*/ 206246 h 578710"/>
              <a:gd name="connsiteX35" fmla="*/ 139600 w 417604"/>
              <a:gd name="connsiteY35" fmla="*/ 261200 h 578710"/>
              <a:gd name="connsiteX36" fmla="*/ 153870 w 417604"/>
              <a:gd name="connsiteY36" fmla="*/ 303942 h 578710"/>
              <a:gd name="connsiteX37" fmla="*/ 155908 w 417604"/>
              <a:gd name="connsiteY37" fmla="*/ 311405 h 578710"/>
              <a:gd name="connsiteX38" fmla="*/ 151152 w 417604"/>
              <a:gd name="connsiteY38" fmla="*/ 317511 h 578710"/>
              <a:gd name="connsiteX39" fmla="*/ 82522 w 417604"/>
              <a:gd name="connsiteY39" fmla="*/ 431489 h 578710"/>
              <a:gd name="connsiteX40" fmla="*/ 211628 w 417604"/>
              <a:gd name="connsiteY40" fmla="*/ 561071 h 578710"/>
              <a:gd name="connsiteX41" fmla="*/ 341413 w 417604"/>
              <a:gd name="connsiteY41" fmla="*/ 431489 h 578710"/>
              <a:gd name="connsiteX42" fmla="*/ 269386 w 417604"/>
              <a:gd name="connsiteY42" fmla="*/ 315475 h 578710"/>
              <a:gd name="connsiteX43" fmla="*/ 264629 w 417604"/>
              <a:gd name="connsiteY43" fmla="*/ 309369 h 578710"/>
              <a:gd name="connsiteX44" fmla="*/ 265988 w 417604"/>
              <a:gd name="connsiteY44" fmla="*/ 301906 h 578710"/>
              <a:gd name="connsiteX45" fmla="*/ 278899 w 417604"/>
              <a:gd name="connsiteY45" fmla="*/ 261200 h 578710"/>
              <a:gd name="connsiteX46" fmla="*/ 252398 w 417604"/>
              <a:gd name="connsiteY46" fmla="*/ 206925 h 578710"/>
              <a:gd name="connsiteX47" fmla="*/ 249000 w 417604"/>
              <a:gd name="connsiteY47" fmla="*/ 200140 h 578710"/>
              <a:gd name="connsiteX48" fmla="*/ 252398 w 417604"/>
              <a:gd name="connsiteY48" fmla="*/ 193356 h 578710"/>
              <a:gd name="connsiteX49" fmla="*/ 276860 w 417604"/>
              <a:gd name="connsiteY49" fmla="*/ 141794 h 578710"/>
              <a:gd name="connsiteX50" fmla="*/ 210269 w 417604"/>
              <a:gd name="connsiteY50" fmla="*/ 75307 h 578710"/>
              <a:gd name="connsiteX51" fmla="*/ 159306 w 417604"/>
              <a:gd name="connsiteY51" fmla="*/ 18318 h 578710"/>
              <a:gd name="connsiteX52" fmla="*/ 159306 w 417604"/>
              <a:gd name="connsiteY52" fmla="*/ 54954 h 578710"/>
              <a:gd name="connsiteX53" fmla="*/ 261232 w 417604"/>
              <a:gd name="connsiteY53" fmla="*/ 54954 h 578710"/>
              <a:gd name="connsiteX54" fmla="*/ 261232 w 417604"/>
              <a:gd name="connsiteY54" fmla="*/ 18318 h 578710"/>
              <a:gd name="connsiteX55" fmla="*/ 150472 w 417604"/>
              <a:gd name="connsiteY55" fmla="*/ 0 h 578710"/>
              <a:gd name="connsiteX56" fmla="*/ 270065 w 417604"/>
              <a:gd name="connsiteY56" fmla="*/ 0 h 578710"/>
              <a:gd name="connsiteX57" fmla="*/ 279578 w 417604"/>
              <a:gd name="connsiteY57" fmla="*/ 8820 h 578710"/>
              <a:gd name="connsiteX58" fmla="*/ 279578 w 417604"/>
              <a:gd name="connsiteY58" fmla="*/ 54954 h 578710"/>
              <a:gd name="connsiteX59" fmla="*/ 297925 w 417604"/>
              <a:gd name="connsiteY59" fmla="*/ 54954 h 578710"/>
              <a:gd name="connsiteX60" fmla="*/ 306758 w 417604"/>
              <a:gd name="connsiteY60" fmla="*/ 64452 h 578710"/>
              <a:gd name="connsiteX61" fmla="*/ 297925 w 417604"/>
              <a:gd name="connsiteY61" fmla="*/ 73272 h 578710"/>
              <a:gd name="connsiteX62" fmla="*/ 270065 w 417604"/>
              <a:gd name="connsiteY62" fmla="*/ 73272 h 578710"/>
              <a:gd name="connsiteX63" fmla="*/ 259873 w 417604"/>
              <a:gd name="connsiteY63" fmla="*/ 73272 h 578710"/>
              <a:gd name="connsiteX64" fmla="*/ 295207 w 417604"/>
              <a:gd name="connsiteY64" fmla="*/ 141794 h 578710"/>
              <a:gd name="connsiteX65" fmla="*/ 271424 w 417604"/>
              <a:gd name="connsiteY65" fmla="*/ 200140 h 578710"/>
              <a:gd name="connsiteX66" fmla="*/ 294527 w 417604"/>
              <a:gd name="connsiteY66" fmla="*/ 240847 h 578710"/>
              <a:gd name="connsiteX67" fmla="*/ 358401 w 417604"/>
              <a:gd name="connsiteY67" fmla="*/ 204211 h 578710"/>
              <a:gd name="connsiteX68" fmla="*/ 366555 w 417604"/>
              <a:gd name="connsiteY68" fmla="*/ 167575 h 578710"/>
              <a:gd name="connsiteX69" fmla="*/ 376747 w 417604"/>
              <a:gd name="connsiteY69" fmla="*/ 160112 h 578710"/>
              <a:gd name="connsiteX70" fmla="*/ 384222 w 417604"/>
              <a:gd name="connsiteY70" fmla="*/ 170967 h 578710"/>
              <a:gd name="connsiteX71" fmla="*/ 379465 w 417604"/>
              <a:gd name="connsiteY71" fmla="*/ 191999 h 578710"/>
              <a:gd name="connsiteX72" fmla="*/ 396453 w 417604"/>
              <a:gd name="connsiteY72" fmla="*/ 181822 h 578710"/>
              <a:gd name="connsiteX73" fmla="*/ 408684 w 417604"/>
              <a:gd name="connsiteY73" fmla="*/ 185215 h 578710"/>
              <a:gd name="connsiteX74" fmla="*/ 405286 w 417604"/>
              <a:gd name="connsiteY74" fmla="*/ 198105 h 578710"/>
              <a:gd name="connsiteX75" fmla="*/ 392376 w 417604"/>
              <a:gd name="connsiteY75" fmla="*/ 204889 h 578710"/>
              <a:gd name="connsiteX76" fmla="*/ 410043 w 417604"/>
              <a:gd name="connsiteY76" fmla="*/ 208282 h 578710"/>
              <a:gd name="connsiteX77" fmla="*/ 417518 w 417604"/>
              <a:gd name="connsiteY77" fmla="*/ 219137 h 578710"/>
              <a:gd name="connsiteX78" fmla="*/ 408684 w 417604"/>
              <a:gd name="connsiteY78" fmla="*/ 226599 h 578710"/>
              <a:gd name="connsiteX79" fmla="*/ 406645 w 417604"/>
              <a:gd name="connsiteY79" fmla="*/ 225921 h 578710"/>
              <a:gd name="connsiteX80" fmla="*/ 368593 w 417604"/>
              <a:gd name="connsiteY80" fmla="*/ 219137 h 578710"/>
              <a:gd name="connsiteX81" fmla="*/ 297245 w 417604"/>
              <a:gd name="connsiteY81" fmla="*/ 260522 h 578710"/>
              <a:gd name="connsiteX82" fmla="*/ 297245 w 417604"/>
              <a:gd name="connsiteY82" fmla="*/ 261200 h 578710"/>
              <a:gd name="connsiteX83" fmla="*/ 285694 w 417604"/>
              <a:gd name="connsiteY83" fmla="*/ 303942 h 578710"/>
              <a:gd name="connsiteX84" fmla="*/ 359760 w 417604"/>
              <a:gd name="connsiteY84" fmla="*/ 431489 h 578710"/>
              <a:gd name="connsiteX85" fmla="*/ 211628 w 417604"/>
              <a:gd name="connsiteY85" fmla="*/ 578710 h 578710"/>
              <a:gd name="connsiteX86" fmla="*/ 64175 w 417604"/>
              <a:gd name="connsiteY86" fmla="*/ 431489 h 578710"/>
              <a:gd name="connsiteX87" fmla="*/ 134164 w 417604"/>
              <a:gd name="connsiteY87" fmla="*/ 306655 h 578710"/>
              <a:gd name="connsiteX88" fmla="*/ 121254 w 417604"/>
              <a:gd name="connsiteY88" fmla="*/ 261200 h 578710"/>
              <a:gd name="connsiteX89" fmla="*/ 121254 w 417604"/>
              <a:gd name="connsiteY89" fmla="*/ 260522 h 578710"/>
              <a:gd name="connsiteX90" fmla="*/ 120574 w 417604"/>
              <a:gd name="connsiteY90" fmla="*/ 260522 h 578710"/>
              <a:gd name="connsiteX91" fmla="*/ 49226 w 417604"/>
              <a:gd name="connsiteY91" fmla="*/ 219137 h 578710"/>
              <a:gd name="connsiteX92" fmla="*/ 10495 w 417604"/>
              <a:gd name="connsiteY92" fmla="*/ 225921 h 578710"/>
              <a:gd name="connsiteX93" fmla="*/ 9136 w 417604"/>
              <a:gd name="connsiteY93" fmla="*/ 226599 h 578710"/>
              <a:gd name="connsiteX94" fmla="*/ 302 w 417604"/>
              <a:gd name="connsiteY94" fmla="*/ 219137 h 578710"/>
              <a:gd name="connsiteX95" fmla="*/ 7097 w 417604"/>
              <a:gd name="connsiteY95" fmla="*/ 208282 h 578710"/>
              <a:gd name="connsiteX96" fmla="*/ 24764 w 417604"/>
              <a:gd name="connsiteY96" fmla="*/ 204889 h 578710"/>
              <a:gd name="connsiteX97" fmla="*/ 11854 w 417604"/>
              <a:gd name="connsiteY97" fmla="*/ 198105 h 578710"/>
              <a:gd name="connsiteX98" fmla="*/ 8456 w 417604"/>
              <a:gd name="connsiteY98" fmla="*/ 185215 h 578710"/>
              <a:gd name="connsiteX99" fmla="*/ 20687 w 417604"/>
              <a:gd name="connsiteY99" fmla="*/ 181822 h 578710"/>
              <a:gd name="connsiteX100" fmla="*/ 37675 w 417604"/>
              <a:gd name="connsiteY100" fmla="*/ 191999 h 578710"/>
              <a:gd name="connsiteX101" fmla="*/ 33598 w 417604"/>
              <a:gd name="connsiteY101" fmla="*/ 170967 h 578710"/>
              <a:gd name="connsiteX102" fmla="*/ 40393 w 417604"/>
              <a:gd name="connsiteY102" fmla="*/ 160112 h 578710"/>
              <a:gd name="connsiteX103" fmla="*/ 51265 w 417604"/>
              <a:gd name="connsiteY103" fmla="*/ 167575 h 578710"/>
              <a:gd name="connsiteX104" fmla="*/ 58739 w 417604"/>
              <a:gd name="connsiteY104" fmla="*/ 204211 h 578710"/>
              <a:gd name="connsiteX105" fmla="*/ 123972 w 417604"/>
              <a:gd name="connsiteY105" fmla="*/ 241525 h 578710"/>
              <a:gd name="connsiteX106" fmla="*/ 147754 w 417604"/>
              <a:gd name="connsiteY106" fmla="*/ 198783 h 578710"/>
              <a:gd name="connsiteX107" fmla="*/ 125331 w 417604"/>
              <a:gd name="connsiteY107" fmla="*/ 141794 h 578710"/>
              <a:gd name="connsiteX108" fmla="*/ 159985 w 417604"/>
              <a:gd name="connsiteY108" fmla="*/ 73272 h 578710"/>
              <a:gd name="connsiteX109" fmla="*/ 150472 w 417604"/>
              <a:gd name="connsiteY109" fmla="*/ 73272 h 578710"/>
              <a:gd name="connsiteX110" fmla="*/ 122613 w 417604"/>
              <a:gd name="connsiteY110" fmla="*/ 73272 h 578710"/>
              <a:gd name="connsiteX111" fmla="*/ 113779 w 417604"/>
              <a:gd name="connsiteY111" fmla="*/ 64452 h 578710"/>
              <a:gd name="connsiteX112" fmla="*/ 122613 w 417604"/>
              <a:gd name="connsiteY112" fmla="*/ 54954 h 578710"/>
              <a:gd name="connsiteX113" fmla="*/ 141639 w 417604"/>
              <a:gd name="connsiteY113" fmla="*/ 54954 h 578710"/>
              <a:gd name="connsiteX114" fmla="*/ 141639 w 417604"/>
              <a:gd name="connsiteY114" fmla="*/ 8820 h 578710"/>
              <a:gd name="connsiteX115" fmla="*/ 150472 w 417604"/>
              <a:gd name="connsiteY115" fmla="*/ 0 h 578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417604" h="578710">
                <a:moveTo>
                  <a:pt x="209279" y="366356"/>
                </a:moveTo>
                <a:cubicBezTo>
                  <a:pt x="214369" y="366356"/>
                  <a:pt x="218495" y="370458"/>
                  <a:pt x="218495" y="375518"/>
                </a:cubicBezTo>
                <a:cubicBezTo>
                  <a:pt x="218495" y="380578"/>
                  <a:pt x="214369" y="384680"/>
                  <a:pt x="209279" y="384680"/>
                </a:cubicBezTo>
                <a:cubicBezTo>
                  <a:pt x="204189" y="384680"/>
                  <a:pt x="200063" y="380578"/>
                  <a:pt x="200063" y="375518"/>
                </a:cubicBezTo>
                <a:cubicBezTo>
                  <a:pt x="200063" y="370458"/>
                  <a:pt x="204189" y="366356"/>
                  <a:pt x="209279" y="366356"/>
                </a:cubicBezTo>
                <a:close/>
                <a:moveTo>
                  <a:pt x="209279" y="303316"/>
                </a:moveTo>
                <a:cubicBezTo>
                  <a:pt x="214369" y="303316"/>
                  <a:pt x="218495" y="307247"/>
                  <a:pt x="218495" y="312096"/>
                </a:cubicBezTo>
                <a:cubicBezTo>
                  <a:pt x="218495" y="316945"/>
                  <a:pt x="214369" y="320876"/>
                  <a:pt x="209279" y="320876"/>
                </a:cubicBezTo>
                <a:cubicBezTo>
                  <a:pt x="204189" y="320876"/>
                  <a:pt x="200063" y="316945"/>
                  <a:pt x="200063" y="312096"/>
                </a:cubicBezTo>
                <a:cubicBezTo>
                  <a:pt x="200063" y="307247"/>
                  <a:pt x="204189" y="303316"/>
                  <a:pt x="209279" y="303316"/>
                </a:cubicBezTo>
                <a:close/>
                <a:moveTo>
                  <a:pt x="209279" y="249000"/>
                </a:moveTo>
                <a:cubicBezTo>
                  <a:pt x="214369" y="249000"/>
                  <a:pt x="218495" y="252956"/>
                  <a:pt x="218495" y="257835"/>
                </a:cubicBezTo>
                <a:cubicBezTo>
                  <a:pt x="218495" y="262714"/>
                  <a:pt x="214369" y="266670"/>
                  <a:pt x="209279" y="266670"/>
                </a:cubicBezTo>
                <a:cubicBezTo>
                  <a:pt x="204189" y="266670"/>
                  <a:pt x="200063" y="262714"/>
                  <a:pt x="200063" y="257835"/>
                </a:cubicBezTo>
                <a:cubicBezTo>
                  <a:pt x="200063" y="252956"/>
                  <a:pt x="204189" y="249000"/>
                  <a:pt x="209279" y="249000"/>
                </a:cubicBezTo>
                <a:close/>
                <a:moveTo>
                  <a:pt x="209279" y="149313"/>
                </a:moveTo>
                <a:cubicBezTo>
                  <a:pt x="214369" y="149313"/>
                  <a:pt x="218495" y="153415"/>
                  <a:pt x="218495" y="158475"/>
                </a:cubicBezTo>
                <a:cubicBezTo>
                  <a:pt x="218495" y="163535"/>
                  <a:pt x="214369" y="167637"/>
                  <a:pt x="209279" y="167637"/>
                </a:cubicBezTo>
                <a:cubicBezTo>
                  <a:pt x="204189" y="167637"/>
                  <a:pt x="200063" y="163535"/>
                  <a:pt x="200063" y="158475"/>
                </a:cubicBezTo>
                <a:cubicBezTo>
                  <a:pt x="200063" y="153415"/>
                  <a:pt x="204189" y="149313"/>
                  <a:pt x="209279" y="149313"/>
                </a:cubicBezTo>
                <a:close/>
                <a:moveTo>
                  <a:pt x="236492" y="113321"/>
                </a:moveTo>
                <a:cubicBezTo>
                  <a:pt x="241552" y="113321"/>
                  <a:pt x="245654" y="117277"/>
                  <a:pt x="245654" y="122156"/>
                </a:cubicBezTo>
                <a:cubicBezTo>
                  <a:pt x="245654" y="127035"/>
                  <a:pt x="241552" y="130991"/>
                  <a:pt x="236492" y="130991"/>
                </a:cubicBezTo>
                <a:cubicBezTo>
                  <a:pt x="231432" y="130991"/>
                  <a:pt x="227330" y="127035"/>
                  <a:pt x="227330" y="122156"/>
                </a:cubicBezTo>
                <a:cubicBezTo>
                  <a:pt x="227330" y="117277"/>
                  <a:pt x="231432" y="113321"/>
                  <a:pt x="236492" y="113321"/>
                </a:cubicBezTo>
                <a:close/>
                <a:moveTo>
                  <a:pt x="182067" y="113321"/>
                </a:moveTo>
                <a:cubicBezTo>
                  <a:pt x="187127" y="113321"/>
                  <a:pt x="191229" y="117277"/>
                  <a:pt x="191229" y="122156"/>
                </a:cubicBezTo>
                <a:cubicBezTo>
                  <a:pt x="191229" y="127035"/>
                  <a:pt x="187127" y="130991"/>
                  <a:pt x="182067" y="130991"/>
                </a:cubicBezTo>
                <a:cubicBezTo>
                  <a:pt x="177007" y="130991"/>
                  <a:pt x="172905" y="127035"/>
                  <a:pt x="172905" y="122156"/>
                </a:cubicBezTo>
                <a:cubicBezTo>
                  <a:pt x="172905" y="117277"/>
                  <a:pt x="177007" y="113321"/>
                  <a:pt x="182067" y="113321"/>
                </a:cubicBezTo>
                <a:close/>
                <a:moveTo>
                  <a:pt x="210269" y="75307"/>
                </a:moveTo>
                <a:cubicBezTo>
                  <a:pt x="173576" y="75307"/>
                  <a:pt x="143677" y="105159"/>
                  <a:pt x="143677" y="141794"/>
                </a:cubicBezTo>
                <a:cubicBezTo>
                  <a:pt x="143677" y="161469"/>
                  <a:pt x="151831" y="179787"/>
                  <a:pt x="166780" y="192677"/>
                </a:cubicBezTo>
                <a:cubicBezTo>
                  <a:pt x="168819" y="194034"/>
                  <a:pt x="170178" y="196748"/>
                  <a:pt x="170178" y="199462"/>
                </a:cubicBezTo>
                <a:cubicBezTo>
                  <a:pt x="170178" y="202176"/>
                  <a:pt x="168819" y="204889"/>
                  <a:pt x="166780" y="206246"/>
                </a:cubicBezTo>
                <a:cubicBezTo>
                  <a:pt x="149793" y="219815"/>
                  <a:pt x="139600" y="240168"/>
                  <a:pt x="139600" y="261200"/>
                </a:cubicBezTo>
                <a:cubicBezTo>
                  <a:pt x="139600" y="276804"/>
                  <a:pt x="144357" y="291730"/>
                  <a:pt x="153870" y="303942"/>
                </a:cubicBezTo>
                <a:cubicBezTo>
                  <a:pt x="155908" y="305977"/>
                  <a:pt x="156588" y="308691"/>
                  <a:pt x="155908" y="311405"/>
                </a:cubicBezTo>
                <a:cubicBezTo>
                  <a:pt x="155229" y="314118"/>
                  <a:pt x="153190" y="316154"/>
                  <a:pt x="151152" y="317511"/>
                </a:cubicBezTo>
                <a:cubicBezTo>
                  <a:pt x="109023" y="339899"/>
                  <a:pt x="82522" y="383998"/>
                  <a:pt x="82522" y="431489"/>
                </a:cubicBezTo>
                <a:cubicBezTo>
                  <a:pt x="82522" y="502725"/>
                  <a:pt x="140280" y="561071"/>
                  <a:pt x="211628" y="561071"/>
                </a:cubicBezTo>
                <a:cubicBezTo>
                  <a:pt x="282976" y="561071"/>
                  <a:pt x="341413" y="502725"/>
                  <a:pt x="341413" y="431489"/>
                </a:cubicBezTo>
                <a:cubicBezTo>
                  <a:pt x="341413" y="381962"/>
                  <a:pt x="313553" y="337864"/>
                  <a:pt x="269386" y="315475"/>
                </a:cubicBezTo>
                <a:cubicBezTo>
                  <a:pt x="266668" y="314118"/>
                  <a:pt x="264629" y="312083"/>
                  <a:pt x="264629" y="309369"/>
                </a:cubicBezTo>
                <a:cubicBezTo>
                  <a:pt x="263950" y="307334"/>
                  <a:pt x="263950" y="304620"/>
                  <a:pt x="265988" y="301906"/>
                </a:cubicBezTo>
                <a:cubicBezTo>
                  <a:pt x="274142" y="290373"/>
                  <a:pt x="278899" y="276126"/>
                  <a:pt x="278899" y="261200"/>
                </a:cubicBezTo>
                <a:cubicBezTo>
                  <a:pt x="278899" y="240168"/>
                  <a:pt x="269386" y="220494"/>
                  <a:pt x="252398" y="206925"/>
                </a:cubicBezTo>
                <a:cubicBezTo>
                  <a:pt x="250360" y="205568"/>
                  <a:pt x="249000" y="202854"/>
                  <a:pt x="249000" y="200140"/>
                </a:cubicBezTo>
                <a:cubicBezTo>
                  <a:pt x="249000" y="197427"/>
                  <a:pt x="250360" y="194713"/>
                  <a:pt x="252398" y="193356"/>
                </a:cubicBezTo>
                <a:cubicBezTo>
                  <a:pt x="268027" y="180465"/>
                  <a:pt x="276860" y="161469"/>
                  <a:pt x="276860" y="141794"/>
                </a:cubicBezTo>
                <a:cubicBezTo>
                  <a:pt x="276860" y="105159"/>
                  <a:pt x="246962" y="75307"/>
                  <a:pt x="210269" y="75307"/>
                </a:cubicBezTo>
                <a:close/>
                <a:moveTo>
                  <a:pt x="159306" y="18318"/>
                </a:moveTo>
                <a:lnTo>
                  <a:pt x="159306" y="54954"/>
                </a:lnTo>
                <a:lnTo>
                  <a:pt x="261232" y="54954"/>
                </a:lnTo>
                <a:lnTo>
                  <a:pt x="261232" y="18318"/>
                </a:lnTo>
                <a:close/>
                <a:moveTo>
                  <a:pt x="150472" y="0"/>
                </a:moveTo>
                <a:lnTo>
                  <a:pt x="270065" y="0"/>
                </a:lnTo>
                <a:cubicBezTo>
                  <a:pt x="275501" y="0"/>
                  <a:pt x="279578" y="4071"/>
                  <a:pt x="279578" y="8820"/>
                </a:cubicBezTo>
                <a:lnTo>
                  <a:pt x="279578" y="54954"/>
                </a:lnTo>
                <a:lnTo>
                  <a:pt x="297925" y="54954"/>
                </a:lnTo>
                <a:cubicBezTo>
                  <a:pt x="302681" y="54954"/>
                  <a:pt x="306758" y="59025"/>
                  <a:pt x="306758" y="64452"/>
                </a:cubicBezTo>
                <a:cubicBezTo>
                  <a:pt x="306758" y="69201"/>
                  <a:pt x="302681" y="73272"/>
                  <a:pt x="297925" y="73272"/>
                </a:cubicBezTo>
                <a:lnTo>
                  <a:pt x="270065" y="73272"/>
                </a:lnTo>
                <a:lnTo>
                  <a:pt x="259873" y="73272"/>
                </a:lnTo>
                <a:cubicBezTo>
                  <a:pt x="280937" y="88876"/>
                  <a:pt x="295207" y="113300"/>
                  <a:pt x="295207" y="141794"/>
                </a:cubicBezTo>
                <a:cubicBezTo>
                  <a:pt x="295207" y="163504"/>
                  <a:pt x="286373" y="184536"/>
                  <a:pt x="271424" y="200140"/>
                </a:cubicBezTo>
                <a:cubicBezTo>
                  <a:pt x="282976" y="210995"/>
                  <a:pt x="290450" y="225243"/>
                  <a:pt x="294527" y="240847"/>
                </a:cubicBezTo>
                <a:lnTo>
                  <a:pt x="358401" y="204211"/>
                </a:lnTo>
                <a:lnTo>
                  <a:pt x="366555" y="167575"/>
                </a:lnTo>
                <a:cubicBezTo>
                  <a:pt x="367234" y="162826"/>
                  <a:pt x="371991" y="159434"/>
                  <a:pt x="376747" y="160112"/>
                </a:cubicBezTo>
                <a:cubicBezTo>
                  <a:pt x="382183" y="161469"/>
                  <a:pt x="384901" y="166218"/>
                  <a:pt x="384222" y="170967"/>
                </a:cubicBezTo>
                <a:lnTo>
                  <a:pt x="379465" y="191999"/>
                </a:lnTo>
                <a:lnTo>
                  <a:pt x="396453" y="181822"/>
                </a:lnTo>
                <a:cubicBezTo>
                  <a:pt x="400530" y="179787"/>
                  <a:pt x="405966" y="181144"/>
                  <a:pt x="408684" y="185215"/>
                </a:cubicBezTo>
                <a:cubicBezTo>
                  <a:pt x="411402" y="189964"/>
                  <a:pt x="410043" y="195391"/>
                  <a:pt x="405286" y="198105"/>
                </a:cubicBezTo>
                <a:lnTo>
                  <a:pt x="392376" y="204889"/>
                </a:lnTo>
                <a:lnTo>
                  <a:pt x="410043" y="208282"/>
                </a:lnTo>
                <a:cubicBezTo>
                  <a:pt x="414799" y="209638"/>
                  <a:pt x="418197" y="213709"/>
                  <a:pt x="417518" y="219137"/>
                </a:cubicBezTo>
                <a:cubicBezTo>
                  <a:pt x="416158" y="223207"/>
                  <a:pt x="412761" y="226599"/>
                  <a:pt x="408684" y="226599"/>
                </a:cubicBezTo>
                <a:cubicBezTo>
                  <a:pt x="408004" y="226599"/>
                  <a:pt x="407325" y="226599"/>
                  <a:pt x="406645" y="225921"/>
                </a:cubicBezTo>
                <a:lnTo>
                  <a:pt x="368593" y="219137"/>
                </a:lnTo>
                <a:lnTo>
                  <a:pt x="297245" y="260522"/>
                </a:lnTo>
                <a:cubicBezTo>
                  <a:pt x="297245" y="260522"/>
                  <a:pt x="297245" y="261200"/>
                  <a:pt x="297245" y="261200"/>
                </a:cubicBezTo>
                <a:cubicBezTo>
                  <a:pt x="297245" y="276804"/>
                  <a:pt x="293168" y="291051"/>
                  <a:pt x="285694" y="303942"/>
                </a:cubicBezTo>
                <a:cubicBezTo>
                  <a:pt x="331220" y="330401"/>
                  <a:pt x="359760" y="378570"/>
                  <a:pt x="359760" y="431489"/>
                </a:cubicBezTo>
                <a:cubicBezTo>
                  <a:pt x="359760" y="512901"/>
                  <a:pt x="293168" y="578710"/>
                  <a:pt x="211628" y="578710"/>
                </a:cubicBezTo>
                <a:cubicBezTo>
                  <a:pt x="130767" y="578710"/>
                  <a:pt x="64175" y="512901"/>
                  <a:pt x="64175" y="431489"/>
                </a:cubicBezTo>
                <a:cubicBezTo>
                  <a:pt x="64175" y="380606"/>
                  <a:pt x="90676" y="333115"/>
                  <a:pt x="134164" y="306655"/>
                </a:cubicBezTo>
                <a:cubicBezTo>
                  <a:pt x="126010" y="293087"/>
                  <a:pt x="121254" y="277483"/>
                  <a:pt x="121254" y="261200"/>
                </a:cubicBezTo>
                <a:cubicBezTo>
                  <a:pt x="121254" y="261200"/>
                  <a:pt x="121254" y="261200"/>
                  <a:pt x="121254" y="260522"/>
                </a:cubicBezTo>
                <a:cubicBezTo>
                  <a:pt x="121254" y="260522"/>
                  <a:pt x="120574" y="260522"/>
                  <a:pt x="120574" y="260522"/>
                </a:cubicBezTo>
                <a:lnTo>
                  <a:pt x="49226" y="219137"/>
                </a:lnTo>
                <a:lnTo>
                  <a:pt x="10495" y="225921"/>
                </a:lnTo>
                <a:cubicBezTo>
                  <a:pt x="9815" y="226599"/>
                  <a:pt x="9815" y="226599"/>
                  <a:pt x="9136" y="226599"/>
                </a:cubicBezTo>
                <a:cubicBezTo>
                  <a:pt x="4379" y="226599"/>
                  <a:pt x="982" y="223207"/>
                  <a:pt x="302" y="219137"/>
                </a:cubicBezTo>
                <a:cubicBezTo>
                  <a:pt x="-1057" y="213709"/>
                  <a:pt x="2341" y="209638"/>
                  <a:pt x="7097" y="208282"/>
                </a:cubicBezTo>
                <a:lnTo>
                  <a:pt x="24764" y="204889"/>
                </a:lnTo>
                <a:lnTo>
                  <a:pt x="11854" y="198105"/>
                </a:lnTo>
                <a:cubicBezTo>
                  <a:pt x="7777" y="195391"/>
                  <a:pt x="5738" y="189964"/>
                  <a:pt x="8456" y="185215"/>
                </a:cubicBezTo>
                <a:cubicBezTo>
                  <a:pt x="11174" y="181144"/>
                  <a:pt x="16610" y="179787"/>
                  <a:pt x="20687" y="181822"/>
                </a:cubicBezTo>
                <a:lnTo>
                  <a:pt x="37675" y="191999"/>
                </a:lnTo>
                <a:lnTo>
                  <a:pt x="33598" y="170967"/>
                </a:lnTo>
                <a:cubicBezTo>
                  <a:pt x="32239" y="166218"/>
                  <a:pt x="35636" y="161469"/>
                  <a:pt x="40393" y="160112"/>
                </a:cubicBezTo>
                <a:cubicBezTo>
                  <a:pt x="45149" y="159434"/>
                  <a:pt x="49906" y="162826"/>
                  <a:pt x="51265" y="167575"/>
                </a:cubicBezTo>
                <a:lnTo>
                  <a:pt x="58739" y="204211"/>
                </a:lnTo>
                <a:lnTo>
                  <a:pt x="123972" y="241525"/>
                </a:lnTo>
                <a:cubicBezTo>
                  <a:pt x="127369" y="225243"/>
                  <a:pt x="135523" y="210995"/>
                  <a:pt x="147754" y="198783"/>
                </a:cubicBezTo>
                <a:cubicBezTo>
                  <a:pt x="133485" y="183179"/>
                  <a:pt x="125331" y="162826"/>
                  <a:pt x="125331" y="141794"/>
                </a:cubicBezTo>
                <a:cubicBezTo>
                  <a:pt x="125331" y="113300"/>
                  <a:pt x="138921" y="88876"/>
                  <a:pt x="159985" y="73272"/>
                </a:cubicBezTo>
                <a:lnTo>
                  <a:pt x="150472" y="73272"/>
                </a:lnTo>
                <a:lnTo>
                  <a:pt x="122613" y="73272"/>
                </a:lnTo>
                <a:cubicBezTo>
                  <a:pt x="117856" y="73272"/>
                  <a:pt x="113779" y="69201"/>
                  <a:pt x="113779" y="64452"/>
                </a:cubicBezTo>
                <a:cubicBezTo>
                  <a:pt x="113779" y="59025"/>
                  <a:pt x="117856" y="54954"/>
                  <a:pt x="122613" y="54954"/>
                </a:cubicBezTo>
                <a:lnTo>
                  <a:pt x="141639" y="54954"/>
                </a:lnTo>
                <a:lnTo>
                  <a:pt x="141639" y="8820"/>
                </a:lnTo>
                <a:cubicBezTo>
                  <a:pt x="141639" y="4071"/>
                  <a:pt x="145716" y="0"/>
                  <a:pt x="150472" y="0"/>
                </a:cubicBezTo>
                <a:close/>
              </a:path>
            </a:pathLst>
          </a:custGeom>
          <a:solidFill>
            <a:srgbClr val="61C8EF"/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0" name="Freeform 493"/>
          <p:cNvSpPr/>
          <p:nvPr/>
        </p:nvSpPr>
        <p:spPr>
          <a:xfrm>
            <a:off x="1669585" y="3352606"/>
            <a:ext cx="635000" cy="594837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06933" h="568546">
                <a:moveTo>
                  <a:pt x="513822" y="475541"/>
                </a:moveTo>
                <a:cubicBezTo>
                  <a:pt x="565228" y="475541"/>
                  <a:pt x="606933" y="517199"/>
                  <a:pt x="606933" y="568546"/>
                </a:cubicBezTo>
                <a:lnTo>
                  <a:pt x="420711" y="568546"/>
                </a:lnTo>
                <a:cubicBezTo>
                  <a:pt x="420711" y="517199"/>
                  <a:pt x="462416" y="475541"/>
                  <a:pt x="513822" y="475541"/>
                </a:cubicBezTo>
                <a:close/>
                <a:moveTo>
                  <a:pt x="513822" y="342525"/>
                </a:moveTo>
                <a:cubicBezTo>
                  <a:pt x="539524" y="342525"/>
                  <a:pt x="560360" y="363345"/>
                  <a:pt x="560360" y="389028"/>
                </a:cubicBezTo>
                <a:cubicBezTo>
                  <a:pt x="560360" y="414711"/>
                  <a:pt x="539524" y="435531"/>
                  <a:pt x="513822" y="435531"/>
                </a:cubicBezTo>
                <a:cubicBezTo>
                  <a:pt x="488120" y="435531"/>
                  <a:pt x="467284" y="414711"/>
                  <a:pt x="467284" y="389028"/>
                </a:cubicBezTo>
                <a:cubicBezTo>
                  <a:pt x="467284" y="363345"/>
                  <a:pt x="488120" y="342525"/>
                  <a:pt x="513822" y="342525"/>
                </a:cubicBezTo>
                <a:close/>
                <a:moveTo>
                  <a:pt x="93126" y="304208"/>
                </a:moveTo>
                <a:cubicBezTo>
                  <a:pt x="144540" y="304208"/>
                  <a:pt x="186152" y="345866"/>
                  <a:pt x="186152" y="397213"/>
                </a:cubicBezTo>
                <a:lnTo>
                  <a:pt x="0" y="397213"/>
                </a:lnTo>
                <a:cubicBezTo>
                  <a:pt x="0" y="345866"/>
                  <a:pt x="41712" y="304208"/>
                  <a:pt x="93126" y="304208"/>
                </a:cubicBezTo>
                <a:close/>
                <a:moveTo>
                  <a:pt x="93076" y="171333"/>
                </a:moveTo>
                <a:cubicBezTo>
                  <a:pt x="118798" y="171333"/>
                  <a:pt x="139649" y="192137"/>
                  <a:pt x="139649" y="217801"/>
                </a:cubicBezTo>
                <a:cubicBezTo>
                  <a:pt x="139649" y="243465"/>
                  <a:pt x="118798" y="264269"/>
                  <a:pt x="93076" y="264269"/>
                </a:cubicBezTo>
                <a:cubicBezTo>
                  <a:pt x="67354" y="264269"/>
                  <a:pt x="46503" y="243465"/>
                  <a:pt x="46503" y="217801"/>
                </a:cubicBezTo>
                <a:cubicBezTo>
                  <a:pt x="46503" y="192137"/>
                  <a:pt x="67354" y="171333"/>
                  <a:pt x="93076" y="171333"/>
                </a:cubicBezTo>
                <a:close/>
                <a:moveTo>
                  <a:pt x="513822" y="132945"/>
                </a:moveTo>
                <a:cubicBezTo>
                  <a:pt x="565228" y="132945"/>
                  <a:pt x="606933" y="174516"/>
                  <a:pt x="606933" y="225880"/>
                </a:cubicBezTo>
                <a:lnTo>
                  <a:pt x="420711" y="225880"/>
                </a:lnTo>
                <a:cubicBezTo>
                  <a:pt x="420711" y="174516"/>
                  <a:pt x="462416" y="132945"/>
                  <a:pt x="513822" y="132945"/>
                </a:cubicBezTo>
                <a:close/>
                <a:moveTo>
                  <a:pt x="283422" y="93005"/>
                </a:moveTo>
                <a:lnTo>
                  <a:pt x="412314" y="93005"/>
                </a:lnTo>
                <a:lnTo>
                  <a:pt x="412314" y="132967"/>
                </a:lnTo>
                <a:lnTo>
                  <a:pt x="323451" y="132967"/>
                </a:lnTo>
                <a:lnTo>
                  <a:pt x="323451" y="435578"/>
                </a:lnTo>
                <a:lnTo>
                  <a:pt x="412314" y="435578"/>
                </a:lnTo>
                <a:lnTo>
                  <a:pt x="412314" y="475540"/>
                </a:lnTo>
                <a:lnTo>
                  <a:pt x="283422" y="475540"/>
                </a:lnTo>
                <a:lnTo>
                  <a:pt x="283422" y="304204"/>
                </a:lnTo>
                <a:lnTo>
                  <a:pt x="190456" y="304204"/>
                </a:lnTo>
                <a:lnTo>
                  <a:pt x="190456" y="264242"/>
                </a:lnTo>
                <a:lnTo>
                  <a:pt x="283422" y="264242"/>
                </a:lnTo>
                <a:close/>
                <a:moveTo>
                  <a:pt x="513822" y="0"/>
                </a:moveTo>
                <a:cubicBezTo>
                  <a:pt x="539524" y="0"/>
                  <a:pt x="560360" y="20820"/>
                  <a:pt x="560360" y="46503"/>
                </a:cubicBezTo>
                <a:cubicBezTo>
                  <a:pt x="560360" y="72186"/>
                  <a:pt x="539524" y="93006"/>
                  <a:pt x="513822" y="93006"/>
                </a:cubicBezTo>
                <a:cubicBezTo>
                  <a:pt x="488120" y="93006"/>
                  <a:pt x="467284" y="72186"/>
                  <a:pt x="467284" y="46503"/>
                </a:cubicBezTo>
                <a:cubicBezTo>
                  <a:pt x="467284" y="20820"/>
                  <a:pt x="488120" y="0"/>
                  <a:pt x="513822" y="0"/>
                </a:cubicBezTo>
                <a:close/>
              </a:path>
            </a:pathLst>
          </a:custGeom>
          <a:solidFill>
            <a:srgbClr val="61C8EF"/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2" name="Freeform 47"/>
          <p:cNvSpPr/>
          <p:nvPr/>
        </p:nvSpPr>
        <p:spPr>
          <a:xfrm>
            <a:off x="6451552" y="1121951"/>
            <a:ext cx="580466" cy="599440"/>
          </a:xfrm>
          <a:custGeom>
            <a:avLst/>
            <a:gdLst>
              <a:gd name="connsiteX0" fmla="*/ 291443 w 582734"/>
              <a:gd name="connsiteY0" fmla="*/ 254983 h 601782"/>
              <a:gd name="connsiteX1" fmla="*/ 245350 w 582734"/>
              <a:gd name="connsiteY1" fmla="*/ 300966 h 601782"/>
              <a:gd name="connsiteX2" fmla="*/ 291443 w 582734"/>
              <a:gd name="connsiteY2" fmla="*/ 346800 h 601782"/>
              <a:gd name="connsiteX3" fmla="*/ 337385 w 582734"/>
              <a:gd name="connsiteY3" fmla="*/ 300966 h 601782"/>
              <a:gd name="connsiteX4" fmla="*/ 291443 w 582734"/>
              <a:gd name="connsiteY4" fmla="*/ 254983 h 601782"/>
              <a:gd name="connsiteX5" fmla="*/ 291443 w 582734"/>
              <a:gd name="connsiteY5" fmla="*/ 226374 h 601782"/>
              <a:gd name="connsiteX6" fmla="*/ 366061 w 582734"/>
              <a:gd name="connsiteY6" fmla="*/ 300966 h 601782"/>
              <a:gd name="connsiteX7" fmla="*/ 291443 w 582734"/>
              <a:gd name="connsiteY7" fmla="*/ 375408 h 601782"/>
              <a:gd name="connsiteX8" fmla="*/ 216674 w 582734"/>
              <a:gd name="connsiteY8" fmla="*/ 300966 h 601782"/>
              <a:gd name="connsiteX9" fmla="*/ 291443 w 582734"/>
              <a:gd name="connsiteY9" fmla="*/ 226374 h 601782"/>
              <a:gd name="connsiteX10" fmla="*/ 248975 w 582734"/>
              <a:gd name="connsiteY10" fmla="*/ 28613 h 601782"/>
              <a:gd name="connsiteX11" fmla="*/ 248975 w 582734"/>
              <a:gd name="connsiteY11" fmla="*/ 78050 h 601782"/>
              <a:gd name="connsiteX12" fmla="*/ 238170 w 582734"/>
              <a:gd name="connsiteY12" fmla="*/ 91982 h 601782"/>
              <a:gd name="connsiteX13" fmla="*/ 136728 w 582734"/>
              <a:gd name="connsiteY13" fmla="*/ 150408 h 601782"/>
              <a:gd name="connsiteX14" fmla="*/ 119321 w 582734"/>
              <a:gd name="connsiteY14" fmla="*/ 152805 h 601782"/>
              <a:gd name="connsiteX15" fmla="*/ 76403 w 582734"/>
              <a:gd name="connsiteY15" fmla="*/ 128086 h 601782"/>
              <a:gd name="connsiteX16" fmla="*/ 33936 w 582734"/>
              <a:gd name="connsiteY16" fmla="*/ 201493 h 601782"/>
              <a:gd name="connsiteX17" fmla="*/ 76854 w 582734"/>
              <a:gd name="connsiteY17" fmla="*/ 226211 h 601782"/>
              <a:gd name="connsiteX18" fmla="*/ 83456 w 582734"/>
              <a:gd name="connsiteY18" fmla="*/ 242541 h 601782"/>
              <a:gd name="connsiteX19" fmla="*/ 75503 w 582734"/>
              <a:gd name="connsiteY19" fmla="*/ 300966 h 601782"/>
              <a:gd name="connsiteX20" fmla="*/ 83456 w 582734"/>
              <a:gd name="connsiteY20" fmla="*/ 359392 h 601782"/>
              <a:gd name="connsiteX21" fmla="*/ 76854 w 582734"/>
              <a:gd name="connsiteY21" fmla="*/ 375571 h 601782"/>
              <a:gd name="connsiteX22" fmla="*/ 33936 w 582734"/>
              <a:gd name="connsiteY22" fmla="*/ 400289 h 601782"/>
              <a:gd name="connsiteX23" fmla="*/ 76403 w 582734"/>
              <a:gd name="connsiteY23" fmla="*/ 473696 h 601782"/>
              <a:gd name="connsiteX24" fmla="*/ 116770 w 582734"/>
              <a:gd name="connsiteY24" fmla="*/ 450475 h 601782"/>
              <a:gd name="connsiteX25" fmla="*/ 186699 w 582734"/>
              <a:gd name="connsiteY25" fmla="*/ 380814 h 601782"/>
              <a:gd name="connsiteX26" fmla="*/ 206957 w 582734"/>
              <a:gd name="connsiteY26" fmla="*/ 380814 h 601782"/>
              <a:gd name="connsiteX27" fmla="*/ 206957 w 582734"/>
              <a:gd name="connsiteY27" fmla="*/ 401038 h 601782"/>
              <a:gd name="connsiteX28" fmla="*/ 146782 w 582734"/>
              <a:gd name="connsiteY28" fmla="*/ 460962 h 601782"/>
              <a:gd name="connsiteX29" fmla="*/ 231717 w 582734"/>
              <a:gd name="connsiteY29" fmla="*/ 508152 h 601782"/>
              <a:gd name="connsiteX30" fmla="*/ 296544 w 582734"/>
              <a:gd name="connsiteY30" fmla="*/ 443434 h 601782"/>
              <a:gd name="connsiteX31" fmla="*/ 316803 w 582734"/>
              <a:gd name="connsiteY31" fmla="*/ 443434 h 601782"/>
              <a:gd name="connsiteX32" fmla="*/ 316803 w 582734"/>
              <a:gd name="connsiteY32" fmla="*/ 463659 h 601782"/>
              <a:gd name="connsiteX33" fmla="*/ 248975 w 582734"/>
              <a:gd name="connsiteY33" fmla="*/ 531372 h 601782"/>
              <a:gd name="connsiteX34" fmla="*/ 248975 w 582734"/>
              <a:gd name="connsiteY34" fmla="*/ 573169 h 601782"/>
              <a:gd name="connsiteX35" fmla="*/ 333910 w 582734"/>
              <a:gd name="connsiteY35" fmla="*/ 573169 h 601782"/>
              <a:gd name="connsiteX36" fmla="*/ 333910 w 582734"/>
              <a:gd name="connsiteY36" fmla="*/ 523732 h 601782"/>
              <a:gd name="connsiteX37" fmla="*/ 344714 w 582734"/>
              <a:gd name="connsiteY37" fmla="*/ 509800 h 601782"/>
              <a:gd name="connsiteX38" fmla="*/ 446006 w 582734"/>
              <a:gd name="connsiteY38" fmla="*/ 451374 h 601782"/>
              <a:gd name="connsiteX39" fmla="*/ 463413 w 582734"/>
              <a:gd name="connsiteY39" fmla="*/ 448977 h 601782"/>
              <a:gd name="connsiteX40" fmla="*/ 506331 w 582734"/>
              <a:gd name="connsiteY40" fmla="*/ 473696 h 601782"/>
              <a:gd name="connsiteX41" fmla="*/ 548798 w 582734"/>
              <a:gd name="connsiteY41" fmla="*/ 400289 h 601782"/>
              <a:gd name="connsiteX42" fmla="*/ 505880 w 582734"/>
              <a:gd name="connsiteY42" fmla="*/ 375571 h 601782"/>
              <a:gd name="connsiteX43" fmla="*/ 499278 w 582734"/>
              <a:gd name="connsiteY43" fmla="*/ 359392 h 601782"/>
              <a:gd name="connsiteX44" fmla="*/ 507381 w 582734"/>
              <a:gd name="connsiteY44" fmla="*/ 300966 h 601782"/>
              <a:gd name="connsiteX45" fmla="*/ 499278 w 582734"/>
              <a:gd name="connsiteY45" fmla="*/ 242391 h 601782"/>
              <a:gd name="connsiteX46" fmla="*/ 505880 w 582734"/>
              <a:gd name="connsiteY46" fmla="*/ 226211 h 601782"/>
              <a:gd name="connsiteX47" fmla="*/ 548798 w 582734"/>
              <a:gd name="connsiteY47" fmla="*/ 201493 h 601782"/>
              <a:gd name="connsiteX48" fmla="*/ 506331 w 582734"/>
              <a:gd name="connsiteY48" fmla="*/ 128086 h 601782"/>
              <a:gd name="connsiteX49" fmla="*/ 463413 w 582734"/>
              <a:gd name="connsiteY49" fmla="*/ 152805 h 601782"/>
              <a:gd name="connsiteX50" fmla="*/ 446006 w 582734"/>
              <a:gd name="connsiteY50" fmla="*/ 150408 h 601782"/>
              <a:gd name="connsiteX51" fmla="*/ 344714 w 582734"/>
              <a:gd name="connsiteY51" fmla="*/ 91982 h 601782"/>
              <a:gd name="connsiteX52" fmla="*/ 333910 w 582734"/>
              <a:gd name="connsiteY52" fmla="*/ 78050 h 601782"/>
              <a:gd name="connsiteX53" fmla="*/ 333910 w 582734"/>
              <a:gd name="connsiteY53" fmla="*/ 28613 h 601782"/>
              <a:gd name="connsiteX54" fmla="*/ 234569 w 582734"/>
              <a:gd name="connsiteY54" fmla="*/ 0 h 601782"/>
              <a:gd name="connsiteX55" fmla="*/ 348165 w 582734"/>
              <a:gd name="connsiteY55" fmla="*/ 0 h 601782"/>
              <a:gd name="connsiteX56" fmla="*/ 362571 w 582734"/>
              <a:gd name="connsiteY56" fmla="*/ 14381 h 601782"/>
              <a:gd name="connsiteX57" fmla="*/ 362571 w 582734"/>
              <a:gd name="connsiteY57" fmla="*/ 67264 h 601782"/>
              <a:gd name="connsiteX58" fmla="*/ 458461 w 582734"/>
              <a:gd name="connsiteY58" fmla="*/ 122543 h 601782"/>
              <a:gd name="connsiteX59" fmla="*/ 504380 w 582734"/>
              <a:gd name="connsiteY59" fmla="*/ 96177 h 601782"/>
              <a:gd name="connsiteX60" fmla="*/ 515334 w 582734"/>
              <a:gd name="connsiteY60" fmla="*/ 94679 h 601782"/>
              <a:gd name="connsiteX61" fmla="*/ 524038 w 582734"/>
              <a:gd name="connsiteY61" fmla="*/ 101420 h 601782"/>
              <a:gd name="connsiteX62" fmla="*/ 580761 w 582734"/>
              <a:gd name="connsiteY62" fmla="*/ 199545 h 601782"/>
              <a:gd name="connsiteX63" fmla="*/ 575509 w 582734"/>
              <a:gd name="connsiteY63" fmla="*/ 219170 h 601782"/>
              <a:gd name="connsiteX64" fmla="*/ 529740 w 582734"/>
              <a:gd name="connsiteY64" fmla="*/ 245537 h 601782"/>
              <a:gd name="connsiteX65" fmla="*/ 536043 w 582734"/>
              <a:gd name="connsiteY65" fmla="*/ 300966 h 601782"/>
              <a:gd name="connsiteX66" fmla="*/ 529740 w 582734"/>
              <a:gd name="connsiteY66" fmla="*/ 356246 h 601782"/>
              <a:gd name="connsiteX67" fmla="*/ 575509 w 582734"/>
              <a:gd name="connsiteY67" fmla="*/ 382762 h 601782"/>
              <a:gd name="connsiteX68" fmla="*/ 580761 w 582734"/>
              <a:gd name="connsiteY68" fmla="*/ 402237 h 601782"/>
              <a:gd name="connsiteX69" fmla="*/ 524038 w 582734"/>
              <a:gd name="connsiteY69" fmla="*/ 500511 h 601782"/>
              <a:gd name="connsiteX70" fmla="*/ 515334 w 582734"/>
              <a:gd name="connsiteY70" fmla="*/ 507103 h 601782"/>
              <a:gd name="connsiteX71" fmla="*/ 504380 w 582734"/>
              <a:gd name="connsiteY71" fmla="*/ 505755 h 601782"/>
              <a:gd name="connsiteX72" fmla="*/ 458461 w 582734"/>
              <a:gd name="connsiteY72" fmla="*/ 479239 h 601782"/>
              <a:gd name="connsiteX73" fmla="*/ 362571 w 582734"/>
              <a:gd name="connsiteY73" fmla="*/ 534668 h 601782"/>
              <a:gd name="connsiteX74" fmla="*/ 362571 w 582734"/>
              <a:gd name="connsiteY74" fmla="*/ 587550 h 601782"/>
              <a:gd name="connsiteX75" fmla="*/ 348165 w 582734"/>
              <a:gd name="connsiteY75" fmla="*/ 601782 h 601782"/>
              <a:gd name="connsiteX76" fmla="*/ 234569 w 582734"/>
              <a:gd name="connsiteY76" fmla="*/ 601782 h 601782"/>
              <a:gd name="connsiteX77" fmla="*/ 220313 w 582734"/>
              <a:gd name="connsiteY77" fmla="*/ 587550 h 601782"/>
              <a:gd name="connsiteX78" fmla="*/ 220313 w 582734"/>
              <a:gd name="connsiteY78" fmla="*/ 534668 h 601782"/>
              <a:gd name="connsiteX79" fmla="*/ 124273 w 582734"/>
              <a:gd name="connsiteY79" fmla="*/ 479239 h 601782"/>
              <a:gd name="connsiteX80" fmla="*/ 78354 w 582734"/>
              <a:gd name="connsiteY80" fmla="*/ 505755 h 601782"/>
              <a:gd name="connsiteX81" fmla="*/ 67400 w 582734"/>
              <a:gd name="connsiteY81" fmla="*/ 507103 h 601782"/>
              <a:gd name="connsiteX82" fmla="*/ 58696 w 582734"/>
              <a:gd name="connsiteY82" fmla="*/ 500511 h 601782"/>
              <a:gd name="connsiteX83" fmla="*/ 1973 w 582734"/>
              <a:gd name="connsiteY83" fmla="*/ 402237 h 601782"/>
              <a:gd name="connsiteX84" fmla="*/ 7225 w 582734"/>
              <a:gd name="connsiteY84" fmla="*/ 382762 h 601782"/>
              <a:gd name="connsiteX85" fmla="*/ 53144 w 582734"/>
              <a:gd name="connsiteY85" fmla="*/ 356246 h 601782"/>
              <a:gd name="connsiteX86" fmla="*/ 46691 w 582734"/>
              <a:gd name="connsiteY86" fmla="*/ 300966 h 601782"/>
              <a:gd name="connsiteX87" fmla="*/ 53144 w 582734"/>
              <a:gd name="connsiteY87" fmla="*/ 245537 h 601782"/>
              <a:gd name="connsiteX88" fmla="*/ 7225 w 582734"/>
              <a:gd name="connsiteY88" fmla="*/ 219170 h 601782"/>
              <a:gd name="connsiteX89" fmla="*/ 1973 w 582734"/>
              <a:gd name="connsiteY89" fmla="*/ 199545 h 601782"/>
              <a:gd name="connsiteX90" fmla="*/ 58696 w 582734"/>
              <a:gd name="connsiteY90" fmla="*/ 101420 h 601782"/>
              <a:gd name="connsiteX91" fmla="*/ 67400 w 582734"/>
              <a:gd name="connsiteY91" fmla="*/ 94679 h 601782"/>
              <a:gd name="connsiteX92" fmla="*/ 78354 w 582734"/>
              <a:gd name="connsiteY92" fmla="*/ 96177 h 601782"/>
              <a:gd name="connsiteX93" fmla="*/ 124273 w 582734"/>
              <a:gd name="connsiteY93" fmla="*/ 122543 h 601782"/>
              <a:gd name="connsiteX94" fmla="*/ 220313 w 582734"/>
              <a:gd name="connsiteY94" fmla="*/ 67264 h 601782"/>
              <a:gd name="connsiteX95" fmla="*/ 220313 w 582734"/>
              <a:gd name="connsiteY95" fmla="*/ 14381 h 601782"/>
              <a:gd name="connsiteX96" fmla="*/ 234569 w 582734"/>
              <a:gd name="connsiteY96" fmla="*/ 0 h 6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582734" h="601782">
                <a:moveTo>
                  <a:pt x="291443" y="254983"/>
                </a:moveTo>
                <a:cubicBezTo>
                  <a:pt x="266069" y="254983"/>
                  <a:pt x="245350" y="275653"/>
                  <a:pt x="245350" y="300966"/>
                </a:cubicBezTo>
                <a:cubicBezTo>
                  <a:pt x="245350" y="326279"/>
                  <a:pt x="266069" y="346800"/>
                  <a:pt x="291443" y="346800"/>
                </a:cubicBezTo>
                <a:cubicBezTo>
                  <a:pt x="316816" y="346800"/>
                  <a:pt x="337385" y="326279"/>
                  <a:pt x="337385" y="300966"/>
                </a:cubicBezTo>
                <a:cubicBezTo>
                  <a:pt x="337385" y="275653"/>
                  <a:pt x="316816" y="254983"/>
                  <a:pt x="291443" y="254983"/>
                </a:cubicBezTo>
                <a:close/>
                <a:moveTo>
                  <a:pt x="291443" y="226374"/>
                </a:moveTo>
                <a:cubicBezTo>
                  <a:pt x="332580" y="226374"/>
                  <a:pt x="366061" y="259776"/>
                  <a:pt x="366061" y="300966"/>
                </a:cubicBezTo>
                <a:cubicBezTo>
                  <a:pt x="366061" y="342007"/>
                  <a:pt x="332580" y="375408"/>
                  <a:pt x="291443" y="375408"/>
                </a:cubicBezTo>
                <a:cubicBezTo>
                  <a:pt x="250155" y="375408"/>
                  <a:pt x="216674" y="342007"/>
                  <a:pt x="216674" y="300966"/>
                </a:cubicBezTo>
                <a:cubicBezTo>
                  <a:pt x="216674" y="259776"/>
                  <a:pt x="250155" y="226374"/>
                  <a:pt x="291443" y="226374"/>
                </a:cubicBezTo>
                <a:close/>
                <a:moveTo>
                  <a:pt x="248975" y="28613"/>
                </a:moveTo>
                <a:lnTo>
                  <a:pt x="248975" y="78050"/>
                </a:lnTo>
                <a:cubicBezTo>
                  <a:pt x="248975" y="84642"/>
                  <a:pt x="244473" y="90334"/>
                  <a:pt x="238170" y="91982"/>
                </a:cubicBezTo>
                <a:cubicBezTo>
                  <a:pt x="199754" y="101720"/>
                  <a:pt x="164640" y="121944"/>
                  <a:pt x="136728" y="150408"/>
                </a:cubicBezTo>
                <a:cubicBezTo>
                  <a:pt x="132226" y="155052"/>
                  <a:pt x="125023" y="156101"/>
                  <a:pt x="119321" y="152805"/>
                </a:cubicBezTo>
                <a:lnTo>
                  <a:pt x="76403" y="128086"/>
                </a:lnTo>
                <a:lnTo>
                  <a:pt x="33936" y="201493"/>
                </a:lnTo>
                <a:lnTo>
                  <a:pt x="76854" y="226211"/>
                </a:lnTo>
                <a:cubicBezTo>
                  <a:pt x="82556" y="229507"/>
                  <a:pt x="85257" y="236099"/>
                  <a:pt x="83456" y="242541"/>
                </a:cubicBezTo>
                <a:cubicBezTo>
                  <a:pt x="78204" y="261417"/>
                  <a:pt x="75503" y="281042"/>
                  <a:pt x="75503" y="300966"/>
                </a:cubicBezTo>
                <a:cubicBezTo>
                  <a:pt x="75503" y="320741"/>
                  <a:pt x="78204" y="340366"/>
                  <a:pt x="83456" y="359392"/>
                </a:cubicBezTo>
                <a:cubicBezTo>
                  <a:pt x="85257" y="365684"/>
                  <a:pt x="82556" y="372425"/>
                  <a:pt x="76854" y="375571"/>
                </a:cubicBezTo>
                <a:lnTo>
                  <a:pt x="33936" y="400289"/>
                </a:lnTo>
                <a:lnTo>
                  <a:pt x="76403" y="473696"/>
                </a:lnTo>
                <a:lnTo>
                  <a:pt x="116770" y="450475"/>
                </a:lnTo>
                <a:lnTo>
                  <a:pt x="186699" y="380814"/>
                </a:lnTo>
                <a:cubicBezTo>
                  <a:pt x="192251" y="375122"/>
                  <a:pt x="201405" y="375122"/>
                  <a:pt x="206957" y="380814"/>
                </a:cubicBezTo>
                <a:cubicBezTo>
                  <a:pt x="212509" y="386357"/>
                  <a:pt x="212509" y="395346"/>
                  <a:pt x="206957" y="401038"/>
                </a:cubicBezTo>
                <a:lnTo>
                  <a:pt x="146782" y="460962"/>
                </a:lnTo>
                <a:cubicBezTo>
                  <a:pt x="171242" y="482984"/>
                  <a:pt x="200204" y="499163"/>
                  <a:pt x="231717" y="508152"/>
                </a:cubicBezTo>
                <a:lnTo>
                  <a:pt x="296544" y="443434"/>
                </a:lnTo>
                <a:cubicBezTo>
                  <a:pt x="302096" y="437891"/>
                  <a:pt x="311250" y="437891"/>
                  <a:pt x="316803" y="443434"/>
                </a:cubicBezTo>
                <a:cubicBezTo>
                  <a:pt x="322355" y="448977"/>
                  <a:pt x="322355" y="458116"/>
                  <a:pt x="316803" y="463659"/>
                </a:cubicBezTo>
                <a:lnTo>
                  <a:pt x="248975" y="531372"/>
                </a:lnTo>
                <a:lnTo>
                  <a:pt x="248975" y="573169"/>
                </a:lnTo>
                <a:lnTo>
                  <a:pt x="333910" y="573169"/>
                </a:lnTo>
                <a:lnTo>
                  <a:pt x="333910" y="523732"/>
                </a:lnTo>
                <a:cubicBezTo>
                  <a:pt x="333910" y="517140"/>
                  <a:pt x="338261" y="511448"/>
                  <a:pt x="344714" y="509800"/>
                </a:cubicBezTo>
                <a:cubicBezTo>
                  <a:pt x="383130" y="500212"/>
                  <a:pt x="418094" y="479988"/>
                  <a:pt x="446006" y="451374"/>
                </a:cubicBezTo>
                <a:cubicBezTo>
                  <a:pt x="450508" y="446730"/>
                  <a:pt x="457711" y="445681"/>
                  <a:pt x="463413" y="448977"/>
                </a:cubicBezTo>
                <a:lnTo>
                  <a:pt x="506331" y="473696"/>
                </a:lnTo>
                <a:lnTo>
                  <a:pt x="548798" y="400289"/>
                </a:lnTo>
                <a:lnTo>
                  <a:pt x="505880" y="375571"/>
                </a:lnTo>
                <a:cubicBezTo>
                  <a:pt x="500178" y="372425"/>
                  <a:pt x="497477" y="365684"/>
                  <a:pt x="499278" y="359392"/>
                </a:cubicBezTo>
                <a:cubicBezTo>
                  <a:pt x="504680" y="340366"/>
                  <a:pt x="507381" y="320741"/>
                  <a:pt x="507381" y="300966"/>
                </a:cubicBezTo>
                <a:cubicBezTo>
                  <a:pt x="507381" y="281042"/>
                  <a:pt x="504680" y="261417"/>
                  <a:pt x="499278" y="242391"/>
                </a:cubicBezTo>
                <a:cubicBezTo>
                  <a:pt x="497477" y="236099"/>
                  <a:pt x="500178" y="229507"/>
                  <a:pt x="505880" y="226211"/>
                </a:cubicBezTo>
                <a:lnTo>
                  <a:pt x="548798" y="201493"/>
                </a:lnTo>
                <a:lnTo>
                  <a:pt x="506331" y="128086"/>
                </a:lnTo>
                <a:lnTo>
                  <a:pt x="463413" y="152805"/>
                </a:lnTo>
                <a:cubicBezTo>
                  <a:pt x="457711" y="156101"/>
                  <a:pt x="450508" y="155052"/>
                  <a:pt x="446006" y="150408"/>
                </a:cubicBezTo>
                <a:cubicBezTo>
                  <a:pt x="418094" y="121944"/>
                  <a:pt x="383130" y="101720"/>
                  <a:pt x="344714" y="91982"/>
                </a:cubicBezTo>
                <a:cubicBezTo>
                  <a:pt x="338261" y="90334"/>
                  <a:pt x="333910" y="84642"/>
                  <a:pt x="333910" y="78050"/>
                </a:cubicBezTo>
                <a:lnTo>
                  <a:pt x="333910" y="28613"/>
                </a:lnTo>
                <a:close/>
                <a:moveTo>
                  <a:pt x="234569" y="0"/>
                </a:moveTo>
                <a:lnTo>
                  <a:pt x="348165" y="0"/>
                </a:lnTo>
                <a:cubicBezTo>
                  <a:pt x="356119" y="0"/>
                  <a:pt x="362571" y="6442"/>
                  <a:pt x="362571" y="14381"/>
                </a:cubicBezTo>
                <a:lnTo>
                  <a:pt x="362571" y="67264"/>
                </a:lnTo>
                <a:cubicBezTo>
                  <a:pt x="398286" y="78050"/>
                  <a:pt x="431150" y="96926"/>
                  <a:pt x="458461" y="122543"/>
                </a:cubicBezTo>
                <a:lnTo>
                  <a:pt x="504380" y="96177"/>
                </a:lnTo>
                <a:cubicBezTo>
                  <a:pt x="507681" y="94229"/>
                  <a:pt x="511583" y="93630"/>
                  <a:pt x="515334" y="94679"/>
                </a:cubicBezTo>
                <a:cubicBezTo>
                  <a:pt x="518936" y="95728"/>
                  <a:pt x="522087" y="98125"/>
                  <a:pt x="524038" y="101420"/>
                </a:cubicBezTo>
                <a:lnTo>
                  <a:pt x="580761" y="199545"/>
                </a:lnTo>
                <a:cubicBezTo>
                  <a:pt x="584813" y="206436"/>
                  <a:pt x="582412" y="215125"/>
                  <a:pt x="575509" y="219170"/>
                </a:cubicBezTo>
                <a:lnTo>
                  <a:pt x="529740" y="245537"/>
                </a:lnTo>
                <a:cubicBezTo>
                  <a:pt x="533942" y="263664"/>
                  <a:pt x="536043" y="282240"/>
                  <a:pt x="536043" y="300966"/>
                </a:cubicBezTo>
                <a:cubicBezTo>
                  <a:pt x="536043" y="319542"/>
                  <a:pt x="533942" y="338119"/>
                  <a:pt x="529740" y="356246"/>
                </a:cubicBezTo>
                <a:lnTo>
                  <a:pt x="575509" y="382762"/>
                </a:lnTo>
                <a:cubicBezTo>
                  <a:pt x="582412" y="386657"/>
                  <a:pt x="584813" y="395346"/>
                  <a:pt x="580761" y="402237"/>
                </a:cubicBezTo>
                <a:lnTo>
                  <a:pt x="524038" y="500511"/>
                </a:lnTo>
                <a:cubicBezTo>
                  <a:pt x="522087" y="503807"/>
                  <a:pt x="518936" y="506204"/>
                  <a:pt x="515334" y="507103"/>
                </a:cubicBezTo>
                <a:cubicBezTo>
                  <a:pt x="511583" y="508152"/>
                  <a:pt x="507681" y="507552"/>
                  <a:pt x="504380" y="505755"/>
                </a:cubicBezTo>
                <a:lnTo>
                  <a:pt x="458461" y="479239"/>
                </a:lnTo>
                <a:cubicBezTo>
                  <a:pt x="431150" y="504856"/>
                  <a:pt x="398286" y="523732"/>
                  <a:pt x="362571" y="534668"/>
                </a:cubicBezTo>
                <a:lnTo>
                  <a:pt x="362571" y="587550"/>
                </a:lnTo>
                <a:cubicBezTo>
                  <a:pt x="362571" y="595340"/>
                  <a:pt x="356119" y="601782"/>
                  <a:pt x="348165" y="601782"/>
                </a:cubicBezTo>
                <a:lnTo>
                  <a:pt x="234569" y="601782"/>
                </a:lnTo>
                <a:cubicBezTo>
                  <a:pt x="226615" y="601782"/>
                  <a:pt x="220313" y="595340"/>
                  <a:pt x="220313" y="587550"/>
                </a:cubicBezTo>
                <a:lnTo>
                  <a:pt x="220313" y="534668"/>
                </a:lnTo>
                <a:cubicBezTo>
                  <a:pt x="184448" y="523732"/>
                  <a:pt x="151734" y="504856"/>
                  <a:pt x="124273" y="479239"/>
                </a:cubicBezTo>
                <a:lnTo>
                  <a:pt x="78354" y="505755"/>
                </a:lnTo>
                <a:cubicBezTo>
                  <a:pt x="75053" y="507552"/>
                  <a:pt x="71151" y="508152"/>
                  <a:pt x="67400" y="507103"/>
                </a:cubicBezTo>
                <a:cubicBezTo>
                  <a:pt x="63798" y="506204"/>
                  <a:pt x="60647" y="503807"/>
                  <a:pt x="58696" y="500511"/>
                </a:cubicBezTo>
                <a:lnTo>
                  <a:pt x="1973" y="402237"/>
                </a:lnTo>
                <a:cubicBezTo>
                  <a:pt x="-2079" y="395346"/>
                  <a:pt x="322" y="386657"/>
                  <a:pt x="7225" y="382762"/>
                </a:cubicBezTo>
                <a:lnTo>
                  <a:pt x="53144" y="356246"/>
                </a:lnTo>
                <a:cubicBezTo>
                  <a:pt x="48942" y="338119"/>
                  <a:pt x="46691" y="319542"/>
                  <a:pt x="46691" y="300966"/>
                </a:cubicBezTo>
                <a:cubicBezTo>
                  <a:pt x="46691" y="282240"/>
                  <a:pt x="48942" y="263664"/>
                  <a:pt x="53144" y="245537"/>
                </a:cubicBezTo>
                <a:lnTo>
                  <a:pt x="7225" y="219170"/>
                </a:lnTo>
                <a:cubicBezTo>
                  <a:pt x="322" y="215125"/>
                  <a:pt x="-2079" y="206436"/>
                  <a:pt x="1973" y="199545"/>
                </a:cubicBezTo>
                <a:lnTo>
                  <a:pt x="58696" y="101420"/>
                </a:lnTo>
                <a:cubicBezTo>
                  <a:pt x="60647" y="98125"/>
                  <a:pt x="63798" y="95728"/>
                  <a:pt x="67400" y="94679"/>
                </a:cubicBezTo>
                <a:cubicBezTo>
                  <a:pt x="71151" y="93630"/>
                  <a:pt x="75053" y="94229"/>
                  <a:pt x="78354" y="96177"/>
                </a:cubicBezTo>
                <a:lnTo>
                  <a:pt x="124273" y="122543"/>
                </a:lnTo>
                <a:cubicBezTo>
                  <a:pt x="151734" y="96926"/>
                  <a:pt x="184448" y="78050"/>
                  <a:pt x="220313" y="67264"/>
                </a:cubicBezTo>
                <a:lnTo>
                  <a:pt x="220313" y="14381"/>
                </a:lnTo>
                <a:cubicBezTo>
                  <a:pt x="220313" y="6442"/>
                  <a:pt x="226615" y="0"/>
                  <a:pt x="234569" y="0"/>
                </a:cubicBezTo>
                <a:close/>
              </a:path>
            </a:pathLst>
          </a:custGeom>
          <a:solidFill>
            <a:srgbClr val="61C8EF"/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5" name="Freeform 7"/>
          <p:cNvSpPr>
            <a:spLocks noEditPoints="1"/>
          </p:cNvSpPr>
          <p:nvPr/>
        </p:nvSpPr>
        <p:spPr>
          <a:xfrm>
            <a:off x="2845416" y="3268074"/>
            <a:ext cx="774700" cy="763902"/>
          </a:xfrm>
          <a:custGeom>
            <a:avLst/>
            <a:gdLst>
              <a:gd name="connsiteX0" fmla="*/ 84102 w 605058"/>
              <a:gd name="connsiteY0" fmla="*/ 462071 h 596625"/>
              <a:gd name="connsiteX1" fmla="*/ 136115 w 605058"/>
              <a:gd name="connsiteY1" fmla="*/ 462071 h 596625"/>
              <a:gd name="connsiteX2" fmla="*/ 155668 w 605058"/>
              <a:gd name="connsiteY2" fmla="*/ 481600 h 596625"/>
              <a:gd name="connsiteX3" fmla="*/ 136115 w 605058"/>
              <a:gd name="connsiteY3" fmla="*/ 501129 h 596625"/>
              <a:gd name="connsiteX4" fmla="*/ 129858 w 605058"/>
              <a:gd name="connsiteY4" fmla="*/ 501129 h 596625"/>
              <a:gd name="connsiteX5" fmla="*/ 244246 w 605058"/>
              <a:gd name="connsiteY5" fmla="*/ 553662 h 596625"/>
              <a:gd name="connsiteX6" fmla="*/ 477326 w 605058"/>
              <a:gd name="connsiteY6" fmla="*/ 469102 h 596625"/>
              <a:gd name="connsiteX7" fmla="*/ 504896 w 605058"/>
              <a:gd name="connsiteY7" fmla="*/ 466563 h 596625"/>
              <a:gd name="connsiteX8" fmla="*/ 507243 w 605058"/>
              <a:gd name="connsiteY8" fmla="*/ 494099 h 596625"/>
              <a:gd name="connsiteX9" fmla="*/ 286873 w 605058"/>
              <a:gd name="connsiteY9" fmla="*/ 596625 h 596625"/>
              <a:gd name="connsiteX10" fmla="*/ 237403 w 605058"/>
              <a:gd name="connsiteY10" fmla="*/ 592133 h 596625"/>
              <a:gd name="connsiteX11" fmla="*/ 101700 w 605058"/>
              <a:gd name="connsiteY11" fmla="*/ 528665 h 596625"/>
              <a:gd name="connsiteX12" fmla="*/ 101700 w 605058"/>
              <a:gd name="connsiteY12" fmla="*/ 535500 h 596625"/>
              <a:gd name="connsiteX13" fmla="*/ 82147 w 605058"/>
              <a:gd name="connsiteY13" fmla="*/ 555029 h 596625"/>
              <a:gd name="connsiteX14" fmla="*/ 62593 w 605058"/>
              <a:gd name="connsiteY14" fmla="*/ 535500 h 596625"/>
              <a:gd name="connsiteX15" fmla="*/ 62593 w 605058"/>
              <a:gd name="connsiteY15" fmla="*/ 481600 h 596625"/>
              <a:gd name="connsiteX16" fmla="*/ 62593 w 605058"/>
              <a:gd name="connsiteY16" fmla="*/ 481405 h 596625"/>
              <a:gd name="connsiteX17" fmla="*/ 62789 w 605058"/>
              <a:gd name="connsiteY17" fmla="*/ 479647 h 596625"/>
              <a:gd name="connsiteX18" fmla="*/ 69632 w 605058"/>
              <a:gd name="connsiteY18" fmla="*/ 466563 h 596625"/>
              <a:gd name="connsiteX19" fmla="*/ 84102 w 605058"/>
              <a:gd name="connsiteY19" fmla="*/ 462071 h 596625"/>
              <a:gd name="connsiteX20" fmla="*/ 337122 w 605058"/>
              <a:gd name="connsiteY20" fmla="*/ 27227 h 596625"/>
              <a:gd name="connsiteX21" fmla="*/ 522516 w 605058"/>
              <a:gd name="connsiteY21" fmla="*/ 145178 h 596625"/>
              <a:gd name="connsiteX22" fmla="*/ 570037 w 605058"/>
              <a:gd name="connsiteY22" fmla="*/ 359600 h 596625"/>
              <a:gd name="connsiteX23" fmla="*/ 569255 w 605058"/>
              <a:gd name="connsiteY23" fmla="*/ 363701 h 596625"/>
              <a:gd name="connsiteX24" fmla="*/ 575709 w 605058"/>
              <a:gd name="connsiteY24" fmla="*/ 359991 h 596625"/>
              <a:gd name="connsiteX25" fmla="*/ 602501 w 605058"/>
              <a:gd name="connsiteY25" fmla="*/ 367216 h 596625"/>
              <a:gd name="connsiteX26" fmla="*/ 595265 w 605058"/>
              <a:gd name="connsiteY26" fmla="*/ 393775 h 596625"/>
              <a:gd name="connsiteX27" fmla="*/ 548526 w 605058"/>
              <a:gd name="connsiteY27" fmla="*/ 420724 h 596625"/>
              <a:gd name="connsiteX28" fmla="*/ 538747 w 605058"/>
              <a:gd name="connsiteY28" fmla="*/ 423458 h 596625"/>
              <a:gd name="connsiteX29" fmla="*/ 533663 w 605058"/>
              <a:gd name="connsiteY29" fmla="*/ 422677 h 596625"/>
              <a:gd name="connsiteX30" fmla="*/ 521929 w 605058"/>
              <a:gd name="connsiteY30" fmla="*/ 413694 h 596625"/>
              <a:gd name="connsiteX31" fmla="*/ 494941 w 605058"/>
              <a:gd name="connsiteY31" fmla="*/ 367021 h 596625"/>
              <a:gd name="connsiteX32" fmla="*/ 502177 w 605058"/>
              <a:gd name="connsiteY32" fmla="*/ 340267 h 596625"/>
              <a:gd name="connsiteX33" fmla="*/ 528774 w 605058"/>
              <a:gd name="connsiteY33" fmla="*/ 347492 h 596625"/>
              <a:gd name="connsiteX34" fmla="*/ 531707 w 605058"/>
              <a:gd name="connsiteY34" fmla="*/ 352375 h 596625"/>
              <a:gd name="connsiteX35" fmla="*/ 490443 w 605058"/>
              <a:gd name="connsiteY35" fmla="*/ 167636 h 596625"/>
              <a:gd name="connsiteX36" fmla="*/ 330278 w 605058"/>
              <a:gd name="connsiteY36" fmla="*/ 65698 h 596625"/>
              <a:gd name="connsiteX37" fmla="*/ 314437 w 605058"/>
              <a:gd name="connsiteY37" fmla="*/ 43240 h 596625"/>
              <a:gd name="connsiteX38" fmla="*/ 337122 w 605058"/>
              <a:gd name="connsiteY38" fmla="*/ 27227 h 596625"/>
              <a:gd name="connsiteX39" fmla="*/ 191663 w 605058"/>
              <a:gd name="connsiteY39" fmla="*/ 687 h 596625"/>
              <a:gd name="connsiteX40" fmla="*/ 206526 w 605058"/>
              <a:gd name="connsiteY40" fmla="*/ 2639 h 596625"/>
              <a:gd name="connsiteX41" fmla="*/ 253073 w 605058"/>
              <a:gd name="connsiteY41" fmla="*/ 29586 h 596625"/>
              <a:gd name="connsiteX42" fmla="*/ 262265 w 605058"/>
              <a:gd name="connsiteY42" fmla="*/ 41498 h 596625"/>
              <a:gd name="connsiteX43" fmla="*/ 260309 w 605058"/>
              <a:gd name="connsiteY43" fmla="*/ 56338 h 596625"/>
              <a:gd name="connsiteX44" fmla="*/ 233320 w 605058"/>
              <a:gd name="connsiteY44" fmla="*/ 102811 h 596625"/>
              <a:gd name="connsiteX45" fmla="*/ 216305 w 605058"/>
              <a:gd name="connsiteY45" fmla="*/ 112575 h 596625"/>
              <a:gd name="connsiteX46" fmla="*/ 206722 w 605058"/>
              <a:gd name="connsiteY46" fmla="*/ 110036 h 596625"/>
              <a:gd name="connsiteX47" fmla="*/ 199486 w 605058"/>
              <a:gd name="connsiteY47" fmla="*/ 83285 h 596625"/>
              <a:gd name="connsiteX48" fmla="*/ 203397 w 605058"/>
              <a:gd name="connsiteY48" fmla="*/ 76645 h 596625"/>
              <a:gd name="connsiteX49" fmla="*/ 42830 w 605058"/>
              <a:gd name="connsiteY49" fmla="*/ 266835 h 596625"/>
              <a:gd name="connsiteX50" fmla="*/ 53978 w 605058"/>
              <a:gd name="connsiteY50" fmla="*/ 394539 h 596625"/>
              <a:gd name="connsiteX51" fmla="*/ 42439 w 605058"/>
              <a:gd name="connsiteY51" fmla="*/ 419533 h 596625"/>
              <a:gd name="connsiteX52" fmla="*/ 35594 w 605058"/>
              <a:gd name="connsiteY52" fmla="*/ 420705 h 596625"/>
              <a:gd name="connsiteX53" fmla="*/ 17210 w 605058"/>
              <a:gd name="connsiteY53" fmla="*/ 407817 h 596625"/>
              <a:gd name="connsiteX54" fmla="*/ 4302 w 605058"/>
              <a:gd name="connsiteY54" fmla="*/ 260001 h 596625"/>
              <a:gd name="connsiteX55" fmla="*/ 191858 w 605058"/>
              <a:gd name="connsiteY55" fmla="*/ 39350 h 596625"/>
              <a:gd name="connsiteX56" fmla="*/ 186969 w 605058"/>
              <a:gd name="connsiteY56" fmla="*/ 36421 h 596625"/>
              <a:gd name="connsiteX57" fmla="*/ 179733 w 605058"/>
              <a:gd name="connsiteY57" fmla="*/ 9864 h 596625"/>
              <a:gd name="connsiteX58" fmla="*/ 191663 w 605058"/>
              <a:gd name="connsiteY58" fmla="*/ 687 h 59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605058" h="596625">
                <a:moveTo>
                  <a:pt x="84102" y="462071"/>
                </a:moveTo>
                <a:lnTo>
                  <a:pt x="136115" y="462071"/>
                </a:lnTo>
                <a:cubicBezTo>
                  <a:pt x="146869" y="462071"/>
                  <a:pt x="155668" y="470859"/>
                  <a:pt x="155668" y="481600"/>
                </a:cubicBezTo>
                <a:cubicBezTo>
                  <a:pt x="155668" y="492341"/>
                  <a:pt x="146869" y="501129"/>
                  <a:pt x="136115" y="501129"/>
                </a:cubicBezTo>
                <a:lnTo>
                  <a:pt x="129858" y="501129"/>
                </a:lnTo>
                <a:cubicBezTo>
                  <a:pt x="162512" y="528079"/>
                  <a:pt x="202010" y="546241"/>
                  <a:pt x="244246" y="553662"/>
                </a:cubicBezTo>
                <a:cubicBezTo>
                  <a:pt x="331064" y="569089"/>
                  <a:pt x="420425" y="536672"/>
                  <a:pt x="477326" y="469102"/>
                </a:cubicBezTo>
                <a:cubicBezTo>
                  <a:pt x="484365" y="460704"/>
                  <a:pt x="496684" y="459728"/>
                  <a:pt x="504896" y="466563"/>
                </a:cubicBezTo>
                <a:cubicBezTo>
                  <a:pt x="513109" y="473593"/>
                  <a:pt x="514282" y="485897"/>
                  <a:pt x="507243" y="494099"/>
                </a:cubicBezTo>
                <a:cubicBezTo>
                  <a:pt x="452297" y="559520"/>
                  <a:pt x="370954" y="596625"/>
                  <a:pt x="286873" y="596625"/>
                </a:cubicBezTo>
                <a:cubicBezTo>
                  <a:pt x="270448" y="596625"/>
                  <a:pt x="253828" y="595063"/>
                  <a:pt x="237403" y="592133"/>
                </a:cubicBezTo>
                <a:cubicBezTo>
                  <a:pt x="187150" y="583345"/>
                  <a:pt x="140221" y="561278"/>
                  <a:pt x="101700" y="528665"/>
                </a:cubicBezTo>
                <a:lnTo>
                  <a:pt x="101700" y="535500"/>
                </a:lnTo>
                <a:cubicBezTo>
                  <a:pt x="101700" y="546241"/>
                  <a:pt x="92901" y="555029"/>
                  <a:pt x="82147" y="555029"/>
                </a:cubicBezTo>
                <a:cubicBezTo>
                  <a:pt x="71392" y="555029"/>
                  <a:pt x="62593" y="546241"/>
                  <a:pt x="62593" y="535500"/>
                </a:cubicBezTo>
                <a:lnTo>
                  <a:pt x="62593" y="481600"/>
                </a:lnTo>
                <a:cubicBezTo>
                  <a:pt x="62593" y="481600"/>
                  <a:pt x="62593" y="481405"/>
                  <a:pt x="62593" y="481405"/>
                </a:cubicBezTo>
                <a:cubicBezTo>
                  <a:pt x="62593" y="480819"/>
                  <a:pt x="62593" y="480233"/>
                  <a:pt x="62789" y="479647"/>
                </a:cubicBezTo>
                <a:cubicBezTo>
                  <a:pt x="63180" y="474765"/>
                  <a:pt x="65526" y="470078"/>
                  <a:pt x="69632" y="466563"/>
                </a:cubicBezTo>
                <a:cubicBezTo>
                  <a:pt x="73739" y="463048"/>
                  <a:pt x="79018" y="461681"/>
                  <a:pt x="84102" y="462071"/>
                </a:cubicBezTo>
                <a:close/>
                <a:moveTo>
                  <a:pt x="337122" y="27227"/>
                </a:moveTo>
                <a:cubicBezTo>
                  <a:pt x="412610" y="40506"/>
                  <a:pt x="478514" y="82492"/>
                  <a:pt x="522516" y="145178"/>
                </a:cubicBezTo>
                <a:cubicBezTo>
                  <a:pt x="566517" y="208060"/>
                  <a:pt x="583531" y="284220"/>
                  <a:pt x="570037" y="359600"/>
                </a:cubicBezTo>
                <a:cubicBezTo>
                  <a:pt x="569842" y="360967"/>
                  <a:pt x="569646" y="362334"/>
                  <a:pt x="569255" y="363701"/>
                </a:cubicBezTo>
                <a:lnTo>
                  <a:pt x="575709" y="359991"/>
                </a:lnTo>
                <a:cubicBezTo>
                  <a:pt x="585096" y="354718"/>
                  <a:pt x="597025" y="357843"/>
                  <a:pt x="602501" y="367216"/>
                </a:cubicBezTo>
                <a:cubicBezTo>
                  <a:pt x="607781" y="376590"/>
                  <a:pt x="604652" y="388502"/>
                  <a:pt x="595265" y="393775"/>
                </a:cubicBezTo>
                <a:lnTo>
                  <a:pt x="548526" y="420724"/>
                </a:lnTo>
                <a:cubicBezTo>
                  <a:pt x="545592" y="422482"/>
                  <a:pt x="542268" y="423458"/>
                  <a:pt x="538747" y="423458"/>
                </a:cubicBezTo>
                <a:cubicBezTo>
                  <a:pt x="537183" y="423458"/>
                  <a:pt x="535423" y="423067"/>
                  <a:pt x="533663" y="422677"/>
                </a:cubicBezTo>
                <a:cubicBezTo>
                  <a:pt x="528774" y="421310"/>
                  <a:pt x="524471" y="418185"/>
                  <a:pt x="521929" y="413694"/>
                </a:cubicBezTo>
                <a:lnTo>
                  <a:pt x="494941" y="367021"/>
                </a:lnTo>
                <a:cubicBezTo>
                  <a:pt x="489466" y="357647"/>
                  <a:pt x="492790" y="345735"/>
                  <a:pt x="502177" y="340267"/>
                </a:cubicBezTo>
                <a:cubicBezTo>
                  <a:pt x="511369" y="334994"/>
                  <a:pt x="523494" y="338119"/>
                  <a:pt x="528774" y="347492"/>
                </a:cubicBezTo>
                <a:lnTo>
                  <a:pt x="531707" y="352375"/>
                </a:lnTo>
                <a:cubicBezTo>
                  <a:pt x="543050" y="287345"/>
                  <a:pt x="528383" y="221730"/>
                  <a:pt x="490443" y="167636"/>
                </a:cubicBezTo>
                <a:cubicBezTo>
                  <a:pt x="452504" y="113347"/>
                  <a:pt x="395596" y="77219"/>
                  <a:pt x="330278" y="65698"/>
                </a:cubicBezTo>
                <a:cubicBezTo>
                  <a:pt x="319717" y="63940"/>
                  <a:pt x="312677" y="53785"/>
                  <a:pt x="314437" y="43240"/>
                </a:cubicBezTo>
                <a:cubicBezTo>
                  <a:pt x="316393" y="32499"/>
                  <a:pt x="326562" y="25469"/>
                  <a:pt x="337122" y="27227"/>
                </a:cubicBezTo>
                <a:close/>
                <a:moveTo>
                  <a:pt x="191663" y="687"/>
                </a:moveTo>
                <a:cubicBezTo>
                  <a:pt x="196503" y="-631"/>
                  <a:pt x="201833" y="-94"/>
                  <a:pt x="206526" y="2639"/>
                </a:cubicBezTo>
                <a:lnTo>
                  <a:pt x="253073" y="29586"/>
                </a:lnTo>
                <a:cubicBezTo>
                  <a:pt x="257571" y="32125"/>
                  <a:pt x="260896" y="36421"/>
                  <a:pt x="262265" y="41498"/>
                </a:cubicBezTo>
                <a:cubicBezTo>
                  <a:pt x="263634" y="46379"/>
                  <a:pt x="262852" y="51847"/>
                  <a:pt x="260309" y="56338"/>
                </a:cubicBezTo>
                <a:lnTo>
                  <a:pt x="233320" y="102811"/>
                </a:lnTo>
                <a:cubicBezTo>
                  <a:pt x="229800" y="109060"/>
                  <a:pt x="223150" y="112575"/>
                  <a:pt x="216305" y="112575"/>
                </a:cubicBezTo>
                <a:cubicBezTo>
                  <a:pt x="213176" y="112575"/>
                  <a:pt x="209655" y="111793"/>
                  <a:pt x="206722" y="110036"/>
                </a:cubicBezTo>
                <a:cubicBezTo>
                  <a:pt x="197334" y="104569"/>
                  <a:pt x="194010" y="92657"/>
                  <a:pt x="199486" y="83285"/>
                </a:cubicBezTo>
                <a:lnTo>
                  <a:pt x="203397" y="76645"/>
                </a:lnTo>
                <a:cubicBezTo>
                  <a:pt x="120865" y="106326"/>
                  <a:pt x="58476" y="178575"/>
                  <a:pt x="42830" y="266835"/>
                </a:cubicBezTo>
                <a:cubicBezTo>
                  <a:pt x="35399" y="309598"/>
                  <a:pt x="39115" y="353729"/>
                  <a:pt x="53978" y="394539"/>
                </a:cubicBezTo>
                <a:cubicBezTo>
                  <a:pt x="57694" y="404693"/>
                  <a:pt x="52609" y="415823"/>
                  <a:pt x="42439" y="419533"/>
                </a:cubicBezTo>
                <a:cubicBezTo>
                  <a:pt x="40092" y="420314"/>
                  <a:pt x="37941" y="420705"/>
                  <a:pt x="35594" y="420705"/>
                </a:cubicBezTo>
                <a:cubicBezTo>
                  <a:pt x="27771" y="420705"/>
                  <a:pt x="20144" y="415823"/>
                  <a:pt x="17210" y="407817"/>
                </a:cubicBezTo>
                <a:cubicBezTo>
                  <a:pt x="0" y="360758"/>
                  <a:pt x="-4303" y="309598"/>
                  <a:pt x="4302" y="260001"/>
                </a:cubicBezTo>
                <a:cubicBezTo>
                  <a:pt x="22491" y="157291"/>
                  <a:pt x="95440" y="73326"/>
                  <a:pt x="191858" y="39350"/>
                </a:cubicBezTo>
                <a:lnTo>
                  <a:pt x="186969" y="36421"/>
                </a:lnTo>
                <a:cubicBezTo>
                  <a:pt x="177581" y="31148"/>
                  <a:pt x="174256" y="19042"/>
                  <a:pt x="179733" y="9864"/>
                </a:cubicBezTo>
                <a:cubicBezTo>
                  <a:pt x="182471" y="5178"/>
                  <a:pt x="186823" y="2005"/>
                  <a:pt x="191663" y="687"/>
                </a:cubicBezTo>
                <a:close/>
              </a:path>
            </a:pathLst>
          </a:custGeom>
          <a:solidFill>
            <a:srgbClr val="61C8EF"/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3" name="Freeform 9"/>
          <p:cNvSpPr>
            <a:spLocks noEditPoints="1"/>
          </p:cNvSpPr>
          <p:nvPr/>
        </p:nvSpPr>
        <p:spPr>
          <a:xfrm>
            <a:off x="5332595" y="1191765"/>
            <a:ext cx="464820" cy="459811"/>
          </a:xfrm>
          <a:custGeom>
            <a:avLst/>
            <a:gdLst>
              <a:gd name="connsiteX0" fmla="*/ 411284 w 609050"/>
              <a:gd name="connsiteY0" fmla="*/ 331166 h 602488"/>
              <a:gd name="connsiteX1" fmla="*/ 410190 w 609050"/>
              <a:gd name="connsiteY1" fmla="*/ 332259 h 602488"/>
              <a:gd name="connsiteX2" fmla="*/ 409096 w 609050"/>
              <a:gd name="connsiteY2" fmla="*/ 334006 h 602488"/>
              <a:gd name="connsiteX3" fmla="*/ 408221 w 609050"/>
              <a:gd name="connsiteY3" fmla="*/ 336191 h 602488"/>
              <a:gd name="connsiteX4" fmla="*/ 406252 w 609050"/>
              <a:gd name="connsiteY4" fmla="*/ 337720 h 602488"/>
              <a:gd name="connsiteX5" fmla="*/ 386782 w 609050"/>
              <a:gd name="connsiteY5" fmla="*/ 348424 h 602488"/>
              <a:gd name="connsiteX6" fmla="*/ 406252 w 609050"/>
              <a:gd name="connsiteY6" fmla="*/ 364153 h 602488"/>
              <a:gd name="connsiteX7" fmla="*/ 407565 w 609050"/>
              <a:gd name="connsiteY7" fmla="*/ 365464 h 602488"/>
              <a:gd name="connsiteX8" fmla="*/ 444974 w 609050"/>
              <a:gd name="connsiteY8" fmla="*/ 515761 h 602488"/>
              <a:gd name="connsiteX9" fmla="*/ 449350 w 609050"/>
              <a:gd name="connsiteY9" fmla="*/ 515980 h 602488"/>
              <a:gd name="connsiteX10" fmla="*/ 451537 w 609050"/>
              <a:gd name="connsiteY10" fmla="*/ 515980 h 602488"/>
              <a:gd name="connsiteX11" fmla="*/ 460944 w 609050"/>
              <a:gd name="connsiteY11" fmla="*/ 515761 h 602488"/>
              <a:gd name="connsiteX12" fmla="*/ 461601 w 609050"/>
              <a:gd name="connsiteY12" fmla="*/ 515761 h 602488"/>
              <a:gd name="connsiteX13" fmla="*/ 463132 w 609050"/>
              <a:gd name="connsiteY13" fmla="*/ 515980 h 602488"/>
              <a:gd name="connsiteX14" fmla="*/ 463570 w 609050"/>
              <a:gd name="connsiteY14" fmla="*/ 515980 h 602488"/>
              <a:gd name="connsiteX15" fmla="*/ 463788 w 609050"/>
              <a:gd name="connsiteY15" fmla="*/ 515980 h 602488"/>
              <a:gd name="connsiteX16" fmla="*/ 593080 w 609050"/>
              <a:gd name="connsiteY16" fmla="*/ 489110 h 602488"/>
              <a:gd name="connsiteX17" fmla="*/ 596580 w 609050"/>
              <a:gd name="connsiteY17" fmla="*/ 476002 h 602488"/>
              <a:gd name="connsiteX18" fmla="*/ 572297 w 609050"/>
              <a:gd name="connsiteY18" fmla="*/ 371581 h 602488"/>
              <a:gd name="connsiteX19" fmla="*/ 553483 w 609050"/>
              <a:gd name="connsiteY19" fmla="*/ 359347 h 602488"/>
              <a:gd name="connsiteX20" fmla="*/ 551077 w 609050"/>
              <a:gd name="connsiteY20" fmla="*/ 358692 h 602488"/>
              <a:gd name="connsiteX21" fmla="*/ 524168 w 609050"/>
              <a:gd name="connsiteY21" fmla="*/ 347988 h 602488"/>
              <a:gd name="connsiteX22" fmla="*/ 516293 w 609050"/>
              <a:gd name="connsiteY22" fmla="*/ 344929 h 602488"/>
              <a:gd name="connsiteX23" fmla="*/ 508417 w 609050"/>
              <a:gd name="connsiteY23" fmla="*/ 340779 h 602488"/>
              <a:gd name="connsiteX24" fmla="*/ 505135 w 609050"/>
              <a:gd name="connsiteY24" fmla="*/ 338594 h 602488"/>
              <a:gd name="connsiteX25" fmla="*/ 502073 w 609050"/>
              <a:gd name="connsiteY25" fmla="*/ 336191 h 602488"/>
              <a:gd name="connsiteX26" fmla="*/ 500323 w 609050"/>
              <a:gd name="connsiteY26" fmla="*/ 334225 h 602488"/>
              <a:gd name="connsiteX27" fmla="*/ 498135 w 609050"/>
              <a:gd name="connsiteY27" fmla="*/ 333133 h 602488"/>
              <a:gd name="connsiteX28" fmla="*/ 497260 w 609050"/>
              <a:gd name="connsiteY28" fmla="*/ 333788 h 602488"/>
              <a:gd name="connsiteX29" fmla="*/ 454600 w 609050"/>
              <a:gd name="connsiteY29" fmla="*/ 348424 h 602488"/>
              <a:gd name="connsiteX30" fmla="*/ 412378 w 609050"/>
              <a:gd name="connsiteY30" fmla="*/ 332259 h 602488"/>
              <a:gd name="connsiteX31" fmla="*/ 159044 w 609050"/>
              <a:gd name="connsiteY31" fmla="*/ 315438 h 602488"/>
              <a:gd name="connsiteX32" fmla="*/ 156856 w 609050"/>
              <a:gd name="connsiteY32" fmla="*/ 317404 h 602488"/>
              <a:gd name="connsiteX33" fmla="*/ 155106 w 609050"/>
              <a:gd name="connsiteY33" fmla="*/ 320244 h 602488"/>
              <a:gd name="connsiteX34" fmla="*/ 154012 w 609050"/>
              <a:gd name="connsiteY34" fmla="*/ 323084 h 602488"/>
              <a:gd name="connsiteX35" fmla="*/ 151387 w 609050"/>
              <a:gd name="connsiteY35" fmla="*/ 325268 h 602488"/>
              <a:gd name="connsiteX36" fmla="*/ 78975 w 609050"/>
              <a:gd name="connsiteY36" fmla="*/ 356944 h 602488"/>
              <a:gd name="connsiteX37" fmla="*/ 51629 w 609050"/>
              <a:gd name="connsiteY37" fmla="*/ 375294 h 602488"/>
              <a:gd name="connsiteX38" fmla="*/ 16626 w 609050"/>
              <a:gd name="connsiteY38" fmla="*/ 527558 h 602488"/>
              <a:gd name="connsiteX39" fmla="*/ 22533 w 609050"/>
              <a:gd name="connsiteY39" fmla="*/ 546782 h 602488"/>
              <a:gd name="connsiteX40" fmla="*/ 214174 w 609050"/>
              <a:gd name="connsiteY40" fmla="*/ 585885 h 602488"/>
              <a:gd name="connsiteX41" fmla="*/ 217236 w 609050"/>
              <a:gd name="connsiteY41" fmla="*/ 585885 h 602488"/>
              <a:gd name="connsiteX42" fmla="*/ 231237 w 609050"/>
              <a:gd name="connsiteY42" fmla="*/ 585230 h 602488"/>
              <a:gd name="connsiteX43" fmla="*/ 231894 w 609050"/>
              <a:gd name="connsiteY43" fmla="*/ 585230 h 602488"/>
              <a:gd name="connsiteX44" fmla="*/ 234081 w 609050"/>
              <a:gd name="connsiteY44" fmla="*/ 585448 h 602488"/>
              <a:gd name="connsiteX45" fmla="*/ 234738 w 609050"/>
              <a:gd name="connsiteY45" fmla="*/ 585667 h 602488"/>
              <a:gd name="connsiteX46" fmla="*/ 235175 w 609050"/>
              <a:gd name="connsiteY46" fmla="*/ 585667 h 602488"/>
              <a:gd name="connsiteX47" fmla="*/ 423316 w 609050"/>
              <a:gd name="connsiteY47" fmla="*/ 546563 h 602488"/>
              <a:gd name="connsiteX48" fmla="*/ 429004 w 609050"/>
              <a:gd name="connsiteY48" fmla="*/ 526902 h 602488"/>
              <a:gd name="connsiteX49" fmla="*/ 393564 w 609050"/>
              <a:gd name="connsiteY49" fmla="*/ 374639 h 602488"/>
              <a:gd name="connsiteX50" fmla="*/ 365780 w 609050"/>
              <a:gd name="connsiteY50" fmla="*/ 356726 h 602488"/>
              <a:gd name="connsiteX51" fmla="*/ 362280 w 609050"/>
              <a:gd name="connsiteY51" fmla="*/ 355633 h 602488"/>
              <a:gd name="connsiteX52" fmla="*/ 323339 w 609050"/>
              <a:gd name="connsiteY52" fmla="*/ 340123 h 602488"/>
              <a:gd name="connsiteX53" fmla="*/ 311744 w 609050"/>
              <a:gd name="connsiteY53" fmla="*/ 335754 h 602488"/>
              <a:gd name="connsiteX54" fmla="*/ 300587 w 609050"/>
              <a:gd name="connsiteY54" fmla="*/ 329637 h 602488"/>
              <a:gd name="connsiteX55" fmla="*/ 295555 w 609050"/>
              <a:gd name="connsiteY55" fmla="*/ 326579 h 602488"/>
              <a:gd name="connsiteX56" fmla="*/ 291399 w 609050"/>
              <a:gd name="connsiteY56" fmla="*/ 323084 h 602488"/>
              <a:gd name="connsiteX57" fmla="*/ 288773 w 609050"/>
              <a:gd name="connsiteY57" fmla="*/ 320244 h 602488"/>
              <a:gd name="connsiteX58" fmla="*/ 284836 w 609050"/>
              <a:gd name="connsiteY58" fmla="*/ 318496 h 602488"/>
              <a:gd name="connsiteX59" fmla="*/ 283523 w 609050"/>
              <a:gd name="connsiteY59" fmla="*/ 319588 h 602488"/>
              <a:gd name="connsiteX60" fmla="*/ 221830 w 609050"/>
              <a:gd name="connsiteY60" fmla="*/ 340779 h 602488"/>
              <a:gd name="connsiteX61" fmla="*/ 161013 w 609050"/>
              <a:gd name="connsiteY61" fmla="*/ 317404 h 602488"/>
              <a:gd name="connsiteX62" fmla="*/ 286805 w 609050"/>
              <a:gd name="connsiteY62" fmla="*/ 296869 h 602488"/>
              <a:gd name="connsiteX63" fmla="*/ 294243 w 609050"/>
              <a:gd name="connsiteY63" fmla="*/ 300146 h 602488"/>
              <a:gd name="connsiteX64" fmla="*/ 295774 w 609050"/>
              <a:gd name="connsiteY64" fmla="*/ 303641 h 602488"/>
              <a:gd name="connsiteX65" fmla="*/ 318963 w 609050"/>
              <a:gd name="connsiteY65" fmla="*/ 320462 h 602488"/>
              <a:gd name="connsiteX66" fmla="*/ 328589 w 609050"/>
              <a:gd name="connsiteY66" fmla="*/ 324394 h 602488"/>
              <a:gd name="connsiteX67" fmla="*/ 368405 w 609050"/>
              <a:gd name="connsiteY67" fmla="*/ 340123 h 602488"/>
              <a:gd name="connsiteX68" fmla="*/ 371906 w 609050"/>
              <a:gd name="connsiteY68" fmla="*/ 341215 h 602488"/>
              <a:gd name="connsiteX69" fmla="*/ 404721 w 609050"/>
              <a:gd name="connsiteY69" fmla="*/ 322210 h 602488"/>
              <a:gd name="connsiteX70" fmla="*/ 405377 w 609050"/>
              <a:gd name="connsiteY70" fmla="*/ 320681 h 602488"/>
              <a:gd name="connsiteX71" fmla="*/ 407127 w 609050"/>
              <a:gd name="connsiteY71" fmla="*/ 318059 h 602488"/>
              <a:gd name="connsiteX72" fmla="*/ 413472 w 609050"/>
              <a:gd name="connsiteY72" fmla="*/ 319588 h 602488"/>
              <a:gd name="connsiteX73" fmla="*/ 413690 w 609050"/>
              <a:gd name="connsiteY73" fmla="*/ 319807 h 602488"/>
              <a:gd name="connsiteX74" fmla="*/ 453944 w 609050"/>
              <a:gd name="connsiteY74" fmla="*/ 338157 h 602488"/>
              <a:gd name="connsiteX75" fmla="*/ 456131 w 609050"/>
              <a:gd name="connsiteY75" fmla="*/ 338376 h 602488"/>
              <a:gd name="connsiteX76" fmla="*/ 498572 w 609050"/>
              <a:gd name="connsiteY76" fmla="*/ 318059 h 602488"/>
              <a:gd name="connsiteX77" fmla="*/ 499229 w 609050"/>
              <a:gd name="connsiteY77" fmla="*/ 317404 h 602488"/>
              <a:gd name="connsiteX78" fmla="*/ 504698 w 609050"/>
              <a:gd name="connsiteY78" fmla="*/ 319807 h 602488"/>
              <a:gd name="connsiteX79" fmla="*/ 505792 w 609050"/>
              <a:gd name="connsiteY79" fmla="*/ 322210 h 602488"/>
              <a:gd name="connsiteX80" fmla="*/ 521543 w 609050"/>
              <a:gd name="connsiteY80" fmla="*/ 333788 h 602488"/>
              <a:gd name="connsiteX81" fmla="*/ 528106 w 609050"/>
              <a:gd name="connsiteY81" fmla="*/ 336409 h 602488"/>
              <a:gd name="connsiteX82" fmla="*/ 555671 w 609050"/>
              <a:gd name="connsiteY82" fmla="*/ 347114 h 602488"/>
              <a:gd name="connsiteX83" fmla="*/ 557421 w 609050"/>
              <a:gd name="connsiteY83" fmla="*/ 347769 h 602488"/>
              <a:gd name="connsiteX84" fmla="*/ 581704 w 609050"/>
              <a:gd name="connsiteY84" fmla="*/ 363716 h 602488"/>
              <a:gd name="connsiteX85" fmla="*/ 582579 w 609050"/>
              <a:gd name="connsiteY85" fmla="*/ 364809 h 602488"/>
              <a:gd name="connsiteX86" fmla="*/ 609050 w 609050"/>
              <a:gd name="connsiteY86" fmla="*/ 475784 h 602488"/>
              <a:gd name="connsiteX87" fmla="*/ 596143 w 609050"/>
              <a:gd name="connsiteY87" fmla="*/ 501125 h 602488"/>
              <a:gd name="connsiteX88" fmla="*/ 462038 w 609050"/>
              <a:gd name="connsiteY88" fmla="*/ 528432 h 602488"/>
              <a:gd name="connsiteX89" fmla="*/ 461601 w 609050"/>
              <a:gd name="connsiteY89" fmla="*/ 528432 h 602488"/>
              <a:gd name="connsiteX90" fmla="*/ 459850 w 609050"/>
              <a:gd name="connsiteY90" fmla="*/ 528213 h 602488"/>
              <a:gd name="connsiteX91" fmla="*/ 459194 w 609050"/>
              <a:gd name="connsiteY91" fmla="*/ 528213 h 602488"/>
              <a:gd name="connsiteX92" fmla="*/ 458975 w 609050"/>
              <a:gd name="connsiteY92" fmla="*/ 528213 h 602488"/>
              <a:gd name="connsiteX93" fmla="*/ 451537 w 609050"/>
              <a:gd name="connsiteY93" fmla="*/ 528432 h 602488"/>
              <a:gd name="connsiteX94" fmla="*/ 445631 w 609050"/>
              <a:gd name="connsiteY94" fmla="*/ 528213 h 602488"/>
              <a:gd name="connsiteX95" fmla="*/ 427473 w 609050"/>
              <a:gd name="connsiteY95" fmla="*/ 562948 h 602488"/>
              <a:gd name="connsiteX96" fmla="*/ 232550 w 609050"/>
              <a:gd name="connsiteY96" fmla="*/ 602488 h 602488"/>
              <a:gd name="connsiteX97" fmla="*/ 232113 w 609050"/>
              <a:gd name="connsiteY97" fmla="*/ 602488 h 602488"/>
              <a:gd name="connsiteX98" fmla="*/ 229706 w 609050"/>
              <a:gd name="connsiteY98" fmla="*/ 602270 h 602488"/>
              <a:gd name="connsiteX99" fmla="*/ 228612 w 609050"/>
              <a:gd name="connsiteY99" fmla="*/ 602051 h 602488"/>
              <a:gd name="connsiteX100" fmla="*/ 228175 w 609050"/>
              <a:gd name="connsiteY100" fmla="*/ 602051 h 602488"/>
              <a:gd name="connsiteX101" fmla="*/ 217455 w 609050"/>
              <a:gd name="connsiteY101" fmla="*/ 602488 h 602488"/>
              <a:gd name="connsiteX102" fmla="*/ 213517 w 609050"/>
              <a:gd name="connsiteY102" fmla="*/ 602270 h 602488"/>
              <a:gd name="connsiteX103" fmla="*/ 17939 w 609050"/>
              <a:gd name="connsiteY103" fmla="*/ 562948 h 602488"/>
              <a:gd name="connsiteX104" fmla="*/ 15751 w 609050"/>
              <a:gd name="connsiteY104" fmla="*/ 562074 h 602488"/>
              <a:gd name="connsiteX105" fmla="*/ 0 w 609050"/>
              <a:gd name="connsiteY105" fmla="*/ 527558 h 602488"/>
              <a:gd name="connsiteX106" fmla="*/ 38284 w 609050"/>
              <a:gd name="connsiteY106" fmla="*/ 365464 h 602488"/>
              <a:gd name="connsiteX107" fmla="*/ 73506 w 609050"/>
              <a:gd name="connsiteY107" fmla="*/ 341215 h 602488"/>
              <a:gd name="connsiteX108" fmla="*/ 149856 w 609050"/>
              <a:gd name="connsiteY108" fmla="*/ 303641 h 602488"/>
              <a:gd name="connsiteX109" fmla="*/ 150950 w 609050"/>
              <a:gd name="connsiteY109" fmla="*/ 301238 h 602488"/>
              <a:gd name="connsiteX110" fmla="*/ 153137 w 609050"/>
              <a:gd name="connsiteY110" fmla="*/ 297961 h 602488"/>
              <a:gd name="connsiteX111" fmla="*/ 161669 w 609050"/>
              <a:gd name="connsiteY111" fmla="*/ 299927 h 602488"/>
              <a:gd name="connsiteX112" fmla="*/ 161888 w 609050"/>
              <a:gd name="connsiteY112" fmla="*/ 300146 h 602488"/>
              <a:gd name="connsiteX113" fmla="*/ 220737 w 609050"/>
              <a:gd name="connsiteY113" fmla="*/ 327234 h 602488"/>
              <a:gd name="connsiteX114" fmla="*/ 286148 w 609050"/>
              <a:gd name="connsiteY114" fmla="*/ 297524 h 602488"/>
              <a:gd name="connsiteX115" fmla="*/ 455218 w 609050"/>
              <a:gd name="connsiteY115" fmla="*/ 124327 h 602488"/>
              <a:gd name="connsiteX116" fmla="*/ 372311 w 609050"/>
              <a:gd name="connsiteY116" fmla="*/ 218471 h 602488"/>
              <a:gd name="connsiteX117" fmla="*/ 400967 w 609050"/>
              <a:gd name="connsiteY117" fmla="*/ 289680 h 602488"/>
              <a:gd name="connsiteX118" fmla="*/ 412342 w 609050"/>
              <a:gd name="connsiteY118" fmla="*/ 216942 h 602488"/>
              <a:gd name="connsiteX119" fmla="*/ 416499 w 609050"/>
              <a:gd name="connsiteY119" fmla="*/ 214758 h 602488"/>
              <a:gd name="connsiteX120" fmla="*/ 473374 w 609050"/>
              <a:gd name="connsiteY120" fmla="*/ 183522 h 602488"/>
              <a:gd name="connsiteX121" fmla="*/ 478187 w 609050"/>
              <a:gd name="connsiteY121" fmla="*/ 180901 h 602488"/>
              <a:gd name="connsiteX122" fmla="*/ 478624 w 609050"/>
              <a:gd name="connsiteY122" fmla="*/ 180901 h 602488"/>
              <a:gd name="connsiteX123" fmla="*/ 483437 w 609050"/>
              <a:gd name="connsiteY123" fmla="*/ 184396 h 602488"/>
              <a:gd name="connsiteX124" fmla="*/ 501374 w 609050"/>
              <a:gd name="connsiteY124" fmla="*/ 228956 h 602488"/>
              <a:gd name="connsiteX125" fmla="*/ 507281 w 609050"/>
              <a:gd name="connsiteY125" fmla="*/ 291646 h 602488"/>
              <a:gd name="connsiteX126" fmla="*/ 537687 w 609050"/>
              <a:gd name="connsiteY126" fmla="*/ 228737 h 602488"/>
              <a:gd name="connsiteX127" fmla="*/ 538125 w 609050"/>
              <a:gd name="connsiteY127" fmla="*/ 218471 h 602488"/>
              <a:gd name="connsiteX128" fmla="*/ 455218 w 609050"/>
              <a:gd name="connsiteY128" fmla="*/ 124327 h 602488"/>
              <a:gd name="connsiteX129" fmla="*/ 455218 w 609050"/>
              <a:gd name="connsiteY129" fmla="*/ 113187 h 602488"/>
              <a:gd name="connsiteX130" fmla="*/ 549281 w 609050"/>
              <a:gd name="connsiteY130" fmla="*/ 218471 h 602488"/>
              <a:gd name="connsiteX131" fmla="*/ 548844 w 609050"/>
              <a:gd name="connsiteY131" fmla="*/ 229830 h 602488"/>
              <a:gd name="connsiteX132" fmla="*/ 498968 w 609050"/>
              <a:gd name="connsiteY132" fmla="*/ 311741 h 602488"/>
              <a:gd name="connsiteX133" fmla="*/ 492406 w 609050"/>
              <a:gd name="connsiteY133" fmla="*/ 310868 h 602488"/>
              <a:gd name="connsiteX134" fmla="*/ 491093 w 609050"/>
              <a:gd name="connsiteY134" fmla="*/ 304533 h 602488"/>
              <a:gd name="connsiteX135" fmla="*/ 491093 w 609050"/>
              <a:gd name="connsiteY135" fmla="*/ 233324 h 602488"/>
              <a:gd name="connsiteX136" fmla="*/ 476874 w 609050"/>
              <a:gd name="connsiteY136" fmla="*/ 197938 h 602488"/>
              <a:gd name="connsiteX137" fmla="*/ 419780 w 609050"/>
              <a:gd name="connsiteY137" fmla="*/ 225679 h 602488"/>
              <a:gd name="connsiteX138" fmla="*/ 422186 w 609050"/>
              <a:gd name="connsiteY138" fmla="*/ 304970 h 602488"/>
              <a:gd name="connsiteX139" fmla="*/ 423936 w 609050"/>
              <a:gd name="connsiteY139" fmla="*/ 309120 h 602488"/>
              <a:gd name="connsiteX140" fmla="*/ 422405 w 609050"/>
              <a:gd name="connsiteY140" fmla="*/ 312834 h 602488"/>
              <a:gd name="connsiteX141" fmla="*/ 418467 w 609050"/>
              <a:gd name="connsiteY141" fmla="*/ 314581 h 602488"/>
              <a:gd name="connsiteX142" fmla="*/ 418249 w 609050"/>
              <a:gd name="connsiteY142" fmla="*/ 314581 h 602488"/>
              <a:gd name="connsiteX143" fmla="*/ 415624 w 609050"/>
              <a:gd name="connsiteY143" fmla="*/ 313926 h 602488"/>
              <a:gd name="connsiteX144" fmla="*/ 361154 w 609050"/>
              <a:gd name="connsiteY144" fmla="*/ 218471 h 602488"/>
              <a:gd name="connsiteX145" fmla="*/ 455218 w 609050"/>
              <a:gd name="connsiteY145" fmla="*/ 113187 h 602488"/>
              <a:gd name="connsiteX146" fmla="*/ 222919 w 609050"/>
              <a:gd name="connsiteY146" fmla="*/ 14856 h 602488"/>
              <a:gd name="connsiteX147" fmla="*/ 101746 w 609050"/>
              <a:gd name="connsiteY147" fmla="*/ 152272 h 602488"/>
              <a:gd name="connsiteX148" fmla="*/ 145709 w 609050"/>
              <a:gd name="connsiteY148" fmla="*/ 258228 h 602488"/>
              <a:gd name="connsiteX149" fmla="*/ 160801 w 609050"/>
              <a:gd name="connsiteY149" fmla="*/ 150524 h 602488"/>
              <a:gd name="connsiteX150" fmla="*/ 166488 w 609050"/>
              <a:gd name="connsiteY150" fmla="*/ 147465 h 602488"/>
              <a:gd name="connsiteX151" fmla="*/ 249822 w 609050"/>
              <a:gd name="connsiteY151" fmla="*/ 102024 h 602488"/>
              <a:gd name="connsiteX152" fmla="*/ 256384 w 609050"/>
              <a:gd name="connsiteY152" fmla="*/ 98310 h 602488"/>
              <a:gd name="connsiteX153" fmla="*/ 256821 w 609050"/>
              <a:gd name="connsiteY153" fmla="*/ 98310 h 602488"/>
              <a:gd name="connsiteX154" fmla="*/ 263164 w 609050"/>
              <a:gd name="connsiteY154" fmla="*/ 102898 h 602488"/>
              <a:gd name="connsiteX155" fmla="*/ 289411 w 609050"/>
              <a:gd name="connsiteY155" fmla="*/ 167783 h 602488"/>
              <a:gd name="connsiteX156" fmla="*/ 297504 w 609050"/>
              <a:gd name="connsiteY156" fmla="*/ 260631 h 602488"/>
              <a:gd name="connsiteX157" fmla="*/ 343218 w 609050"/>
              <a:gd name="connsiteY157" fmla="*/ 167346 h 602488"/>
              <a:gd name="connsiteX158" fmla="*/ 343874 w 609050"/>
              <a:gd name="connsiteY158" fmla="*/ 152272 h 602488"/>
              <a:gd name="connsiteX159" fmla="*/ 222919 w 609050"/>
              <a:gd name="connsiteY159" fmla="*/ 14856 h 602488"/>
              <a:gd name="connsiteX160" fmla="*/ 222919 w 609050"/>
              <a:gd name="connsiteY160" fmla="*/ 0 h 602488"/>
              <a:gd name="connsiteX161" fmla="*/ 358966 w 609050"/>
              <a:gd name="connsiteY161" fmla="*/ 152272 h 602488"/>
              <a:gd name="connsiteX162" fmla="*/ 358310 w 609050"/>
              <a:gd name="connsiteY162" fmla="*/ 168875 h 602488"/>
              <a:gd name="connsiteX163" fmla="*/ 286130 w 609050"/>
              <a:gd name="connsiteY163" fmla="*/ 287284 h 602488"/>
              <a:gd name="connsiteX164" fmla="*/ 277163 w 609050"/>
              <a:gd name="connsiteY164" fmla="*/ 286410 h 602488"/>
              <a:gd name="connsiteX165" fmla="*/ 275632 w 609050"/>
              <a:gd name="connsiteY165" fmla="*/ 277672 h 602488"/>
              <a:gd name="connsiteX166" fmla="*/ 275413 w 609050"/>
              <a:gd name="connsiteY166" fmla="*/ 173681 h 602488"/>
              <a:gd name="connsiteX167" fmla="*/ 254415 w 609050"/>
              <a:gd name="connsiteY167" fmla="*/ 121468 h 602488"/>
              <a:gd name="connsiteX168" fmla="*/ 171081 w 609050"/>
              <a:gd name="connsiteY168" fmla="*/ 162103 h 602488"/>
              <a:gd name="connsiteX169" fmla="*/ 174362 w 609050"/>
              <a:gd name="connsiteY169" fmla="*/ 278545 h 602488"/>
              <a:gd name="connsiteX170" fmla="*/ 176768 w 609050"/>
              <a:gd name="connsiteY170" fmla="*/ 284007 h 602488"/>
              <a:gd name="connsiteX171" fmla="*/ 174800 w 609050"/>
              <a:gd name="connsiteY171" fmla="*/ 289250 h 602488"/>
              <a:gd name="connsiteX172" fmla="*/ 169550 w 609050"/>
              <a:gd name="connsiteY172" fmla="*/ 291435 h 602488"/>
              <a:gd name="connsiteX173" fmla="*/ 169332 w 609050"/>
              <a:gd name="connsiteY173" fmla="*/ 291435 h 602488"/>
              <a:gd name="connsiteX174" fmla="*/ 169113 w 609050"/>
              <a:gd name="connsiteY174" fmla="*/ 291435 h 602488"/>
              <a:gd name="connsiteX175" fmla="*/ 165613 w 609050"/>
              <a:gd name="connsiteY175" fmla="*/ 290561 h 602488"/>
              <a:gd name="connsiteX176" fmla="*/ 86654 w 609050"/>
              <a:gd name="connsiteY176" fmla="*/ 152272 h 602488"/>
              <a:gd name="connsiteX177" fmla="*/ 222919 w 609050"/>
              <a:gd name="connsiteY177" fmla="*/ 0 h 60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609050" h="602488">
                <a:moveTo>
                  <a:pt x="411284" y="331166"/>
                </a:moveTo>
                <a:lnTo>
                  <a:pt x="410190" y="332259"/>
                </a:lnTo>
                <a:cubicBezTo>
                  <a:pt x="409315" y="333133"/>
                  <a:pt x="409096" y="333569"/>
                  <a:pt x="409096" y="334006"/>
                </a:cubicBezTo>
                <a:cubicBezTo>
                  <a:pt x="409096" y="334443"/>
                  <a:pt x="409096" y="335317"/>
                  <a:pt x="408221" y="336191"/>
                </a:cubicBezTo>
                <a:cubicBezTo>
                  <a:pt x="407565" y="336628"/>
                  <a:pt x="406909" y="337283"/>
                  <a:pt x="406252" y="337720"/>
                </a:cubicBezTo>
                <a:cubicBezTo>
                  <a:pt x="401658" y="341215"/>
                  <a:pt x="395095" y="344711"/>
                  <a:pt x="386782" y="348424"/>
                </a:cubicBezTo>
                <a:cubicBezTo>
                  <a:pt x="395095" y="353012"/>
                  <a:pt x="402096" y="358692"/>
                  <a:pt x="406252" y="364153"/>
                </a:cubicBezTo>
                <a:lnTo>
                  <a:pt x="407565" y="365464"/>
                </a:lnTo>
                <a:cubicBezTo>
                  <a:pt x="434692" y="405660"/>
                  <a:pt x="442787" y="483211"/>
                  <a:pt x="444974" y="515761"/>
                </a:cubicBezTo>
                <a:cubicBezTo>
                  <a:pt x="446943" y="515980"/>
                  <a:pt x="448475" y="515980"/>
                  <a:pt x="449350" y="515980"/>
                </a:cubicBezTo>
                <a:lnTo>
                  <a:pt x="451537" y="515980"/>
                </a:lnTo>
                <a:cubicBezTo>
                  <a:pt x="454163" y="515980"/>
                  <a:pt x="457225" y="515980"/>
                  <a:pt x="460944" y="515761"/>
                </a:cubicBezTo>
                <a:lnTo>
                  <a:pt x="461601" y="515761"/>
                </a:lnTo>
                <a:cubicBezTo>
                  <a:pt x="462038" y="515761"/>
                  <a:pt x="462694" y="515761"/>
                  <a:pt x="463132" y="515980"/>
                </a:cubicBezTo>
                <a:lnTo>
                  <a:pt x="463570" y="515980"/>
                </a:lnTo>
                <a:lnTo>
                  <a:pt x="463788" y="515980"/>
                </a:lnTo>
                <a:cubicBezTo>
                  <a:pt x="477352" y="515106"/>
                  <a:pt x="546920" y="509863"/>
                  <a:pt x="593080" y="489110"/>
                </a:cubicBezTo>
                <a:cubicBezTo>
                  <a:pt x="593736" y="488673"/>
                  <a:pt x="596580" y="486051"/>
                  <a:pt x="596580" y="476002"/>
                </a:cubicBezTo>
                <a:cubicBezTo>
                  <a:pt x="596362" y="468575"/>
                  <a:pt x="593080" y="402164"/>
                  <a:pt x="572297" y="371581"/>
                </a:cubicBezTo>
                <a:cubicBezTo>
                  <a:pt x="571860" y="370925"/>
                  <a:pt x="566172" y="364153"/>
                  <a:pt x="553483" y="359347"/>
                </a:cubicBezTo>
                <a:lnTo>
                  <a:pt x="551077" y="358692"/>
                </a:lnTo>
                <a:cubicBezTo>
                  <a:pt x="537513" y="352357"/>
                  <a:pt x="525481" y="348424"/>
                  <a:pt x="524168" y="347988"/>
                </a:cubicBezTo>
                <a:cubicBezTo>
                  <a:pt x="521762" y="347114"/>
                  <a:pt x="519355" y="346240"/>
                  <a:pt x="516293" y="344929"/>
                </a:cubicBezTo>
                <a:cubicBezTo>
                  <a:pt x="513230" y="343400"/>
                  <a:pt x="510823" y="342089"/>
                  <a:pt x="508417" y="340779"/>
                </a:cubicBezTo>
                <a:lnTo>
                  <a:pt x="505135" y="338594"/>
                </a:lnTo>
                <a:cubicBezTo>
                  <a:pt x="503823" y="337939"/>
                  <a:pt x="503167" y="337065"/>
                  <a:pt x="502073" y="336191"/>
                </a:cubicBezTo>
                <a:cubicBezTo>
                  <a:pt x="501635" y="335536"/>
                  <a:pt x="501198" y="335099"/>
                  <a:pt x="500323" y="334225"/>
                </a:cubicBezTo>
                <a:lnTo>
                  <a:pt x="498135" y="333133"/>
                </a:lnTo>
                <a:lnTo>
                  <a:pt x="497260" y="333788"/>
                </a:lnTo>
                <a:cubicBezTo>
                  <a:pt x="486540" y="342963"/>
                  <a:pt x="470570" y="348424"/>
                  <a:pt x="454600" y="348424"/>
                </a:cubicBezTo>
                <a:cubicBezTo>
                  <a:pt x="442568" y="348424"/>
                  <a:pt x="425285" y="344274"/>
                  <a:pt x="412378" y="332259"/>
                </a:cubicBezTo>
                <a:close/>
                <a:moveTo>
                  <a:pt x="159044" y="315438"/>
                </a:moveTo>
                <a:lnTo>
                  <a:pt x="156856" y="317404"/>
                </a:lnTo>
                <a:cubicBezTo>
                  <a:pt x="155325" y="318933"/>
                  <a:pt x="155325" y="319588"/>
                  <a:pt x="155106" y="320244"/>
                </a:cubicBezTo>
                <a:cubicBezTo>
                  <a:pt x="155106" y="320899"/>
                  <a:pt x="155106" y="321991"/>
                  <a:pt x="154012" y="323084"/>
                </a:cubicBezTo>
                <a:cubicBezTo>
                  <a:pt x="153137" y="323739"/>
                  <a:pt x="152262" y="324831"/>
                  <a:pt x="151387" y="325268"/>
                </a:cubicBezTo>
                <a:cubicBezTo>
                  <a:pt x="131042" y="339905"/>
                  <a:pt x="93851" y="352357"/>
                  <a:pt x="78975" y="356944"/>
                </a:cubicBezTo>
                <a:cubicBezTo>
                  <a:pt x="61692" y="363498"/>
                  <a:pt x="53160" y="373328"/>
                  <a:pt x="51629" y="375294"/>
                </a:cubicBezTo>
                <a:cubicBezTo>
                  <a:pt x="20564" y="421389"/>
                  <a:pt x="16626" y="526466"/>
                  <a:pt x="16626" y="527558"/>
                </a:cubicBezTo>
                <a:cubicBezTo>
                  <a:pt x="17064" y="541539"/>
                  <a:pt x="21001" y="546345"/>
                  <a:pt x="22533" y="546782"/>
                </a:cubicBezTo>
                <a:cubicBezTo>
                  <a:pt x="92757" y="578021"/>
                  <a:pt x="201923" y="585012"/>
                  <a:pt x="214174" y="585885"/>
                </a:cubicBezTo>
                <a:lnTo>
                  <a:pt x="217236" y="585885"/>
                </a:lnTo>
                <a:cubicBezTo>
                  <a:pt x="221393" y="585885"/>
                  <a:pt x="225768" y="585667"/>
                  <a:pt x="231237" y="585230"/>
                </a:cubicBezTo>
                <a:lnTo>
                  <a:pt x="231894" y="585230"/>
                </a:lnTo>
                <a:cubicBezTo>
                  <a:pt x="232769" y="585230"/>
                  <a:pt x="233425" y="585230"/>
                  <a:pt x="234081" y="585448"/>
                </a:cubicBezTo>
                <a:lnTo>
                  <a:pt x="234738" y="585667"/>
                </a:lnTo>
                <a:lnTo>
                  <a:pt x="235175" y="585667"/>
                </a:lnTo>
                <a:cubicBezTo>
                  <a:pt x="254864" y="584356"/>
                  <a:pt x="355935" y="576710"/>
                  <a:pt x="423316" y="546563"/>
                </a:cubicBezTo>
                <a:cubicBezTo>
                  <a:pt x="424410" y="545908"/>
                  <a:pt x="428785" y="541976"/>
                  <a:pt x="429004" y="526902"/>
                </a:cubicBezTo>
                <a:cubicBezTo>
                  <a:pt x="428567" y="515980"/>
                  <a:pt x="423535" y="419204"/>
                  <a:pt x="393564" y="374639"/>
                </a:cubicBezTo>
                <a:cubicBezTo>
                  <a:pt x="393564" y="374639"/>
                  <a:pt x="385469" y="364153"/>
                  <a:pt x="365780" y="356726"/>
                </a:cubicBezTo>
                <a:lnTo>
                  <a:pt x="362280" y="355633"/>
                </a:lnTo>
                <a:cubicBezTo>
                  <a:pt x="343247" y="346895"/>
                  <a:pt x="326402" y="341215"/>
                  <a:pt x="323339" y="340123"/>
                </a:cubicBezTo>
                <a:cubicBezTo>
                  <a:pt x="319620" y="338812"/>
                  <a:pt x="316119" y="337502"/>
                  <a:pt x="311744" y="335754"/>
                </a:cubicBezTo>
                <a:cubicBezTo>
                  <a:pt x="307588" y="333569"/>
                  <a:pt x="303868" y="331603"/>
                  <a:pt x="300587" y="329637"/>
                </a:cubicBezTo>
                <a:lnTo>
                  <a:pt x="295555" y="326579"/>
                </a:lnTo>
                <a:cubicBezTo>
                  <a:pt x="293805" y="325705"/>
                  <a:pt x="292930" y="324394"/>
                  <a:pt x="291399" y="323084"/>
                </a:cubicBezTo>
                <a:cubicBezTo>
                  <a:pt x="290742" y="322210"/>
                  <a:pt x="289867" y="321336"/>
                  <a:pt x="288773" y="320244"/>
                </a:cubicBezTo>
                <a:lnTo>
                  <a:pt x="284836" y="318496"/>
                </a:lnTo>
                <a:lnTo>
                  <a:pt x="283523" y="319588"/>
                </a:lnTo>
                <a:cubicBezTo>
                  <a:pt x="267991" y="332914"/>
                  <a:pt x="245020" y="340779"/>
                  <a:pt x="221830" y="340779"/>
                </a:cubicBezTo>
                <a:cubicBezTo>
                  <a:pt x="204329" y="340779"/>
                  <a:pt x="179389" y="334662"/>
                  <a:pt x="161013" y="317404"/>
                </a:cubicBezTo>
                <a:close/>
                <a:moveTo>
                  <a:pt x="286805" y="296869"/>
                </a:moveTo>
                <a:lnTo>
                  <a:pt x="294243" y="300146"/>
                </a:lnTo>
                <a:lnTo>
                  <a:pt x="295774" y="303641"/>
                </a:lnTo>
                <a:cubicBezTo>
                  <a:pt x="296212" y="304952"/>
                  <a:pt x="298837" y="310632"/>
                  <a:pt x="318963" y="320462"/>
                </a:cubicBezTo>
                <a:cubicBezTo>
                  <a:pt x="321589" y="321773"/>
                  <a:pt x="324870" y="323084"/>
                  <a:pt x="328589" y="324394"/>
                </a:cubicBezTo>
                <a:cubicBezTo>
                  <a:pt x="333402" y="325924"/>
                  <a:pt x="350029" y="331603"/>
                  <a:pt x="368405" y="340123"/>
                </a:cubicBezTo>
                <a:lnTo>
                  <a:pt x="371906" y="341215"/>
                </a:lnTo>
                <a:cubicBezTo>
                  <a:pt x="390501" y="333788"/>
                  <a:pt x="403190" y="326579"/>
                  <a:pt x="404721" y="322210"/>
                </a:cubicBezTo>
                <a:cubicBezTo>
                  <a:pt x="404721" y="321991"/>
                  <a:pt x="404940" y="321336"/>
                  <a:pt x="405377" y="320681"/>
                </a:cubicBezTo>
                <a:lnTo>
                  <a:pt x="407127" y="318059"/>
                </a:lnTo>
                <a:lnTo>
                  <a:pt x="413472" y="319588"/>
                </a:lnTo>
                <a:lnTo>
                  <a:pt x="413690" y="319807"/>
                </a:lnTo>
                <a:cubicBezTo>
                  <a:pt x="413909" y="320025"/>
                  <a:pt x="432286" y="336628"/>
                  <a:pt x="453944" y="338157"/>
                </a:cubicBezTo>
                <a:cubicBezTo>
                  <a:pt x="454600" y="338376"/>
                  <a:pt x="455475" y="338376"/>
                  <a:pt x="456131" y="338376"/>
                </a:cubicBezTo>
                <a:cubicBezTo>
                  <a:pt x="476914" y="338376"/>
                  <a:pt x="498354" y="318059"/>
                  <a:pt x="498572" y="318059"/>
                </a:cubicBezTo>
                <a:lnTo>
                  <a:pt x="499229" y="317404"/>
                </a:lnTo>
                <a:lnTo>
                  <a:pt x="504698" y="319807"/>
                </a:lnTo>
                <a:lnTo>
                  <a:pt x="505792" y="322210"/>
                </a:lnTo>
                <a:cubicBezTo>
                  <a:pt x="506011" y="322865"/>
                  <a:pt x="507542" y="326797"/>
                  <a:pt x="521543" y="333788"/>
                </a:cubicBezTo>
                <a:cubicBezTo>
                  <a:pt x="523074" y="334443"/>
                  <a:pt x="525262" y="335317"/>
                  <a:pt x="528106" y="336409"/>
                </a:cubicBezTo>
                <a:cubicBezTo>
                  <a:pt x="529419" y="336846"/>
                  <a:pt x="541888" y="340779"/>
                  <a:pt x="555671" y="347114"/>
                </a:cubicBezTo>
                <a:lnTo>
                  <a:pt x="557421" y="347769"/>
                </a:lnTo>
                <a:cubicBezTo>
                  <a:pt x="569672" y="352357"/>
                  <a:pt x="577985" y="359129"/>
                  <a:pt x="581704" y="363716"/>
                </a:cubicBezTo>
                <a:lnTo>
                  <a:pt x="582579" y="364809"/>
                </a:lnTo>
                <a:cubicBezTo>
                  <a:pt x="605112" y="398014"/>
                  <a:pt x="608613" y="467920"/>
                  <a:pt x="609050" y="475784"/>
                </a:cubicBezTo>
                <a:cubicBezTo>
                  <a:pt x="608613" y="495663"/>
                  <a:pt x="599862" y="500251"/>
                  <a:pt x="596143" y="501125"/>
                </a:cubicBezTo>
                <a:cubicBezTo>
                  <a:pt x="546045" y="523626"/>
                  <a:pt x="465320" y="528213"/>
                  <a:pt x="462038" y="528432"/>
                </a:cubicBezTo>
                <a:lnTo>
                  <a:pt x="461601" y="528432"/>
                </a:lnTo>
                <a:cubicBezTo>
                  <a:pt x="461163" y="528432"/>
                  <a:pt x="460507" y="528432"/>
                  <a:pt x="459850" y="528213"/>
                </a:cubicBezTo>
                <a:lnTo>
                  <a:pt x="459194" y="528213"/>
                </a:lnTo>
                <a:lnTo>
                  <a:pt x="458975" y="528213"/>
                </a:lnTo>
                <a:cubicBezTo>
                  <a:pt x="456569" y="528213"/>
                  <a:pt x="453944" y="528432"/>
                  <a:pt x="451537" y="528432"/>
                </a:cubicBezTo>
                <a:lnTo>
                  <a:pt x="445631" y="528213"/>
                </a:lnTo>
                <a:cubicBezTo>
                  <a:pt x="444755" y="555302"/>
                  <a:pt x="432723" y="561418"/>
                  <a:pt x="427473" y="562948"/>
                </a:cubicBezTo>
                <a:cubicBezTo>
                  <a:pt x="354404" y="595716"/>
                  <a:pt x="237582" y="602270"/>
                  <a:pt x="232550" y="602488"/>
                </a:cubicBezTo>
                <a:lnTo>
                  <a:pt x="232113" y="602488"/>
                </a:lnTo>
                <a:cubicBezTo>
                  <a:pt x="231237" y="602488"/>
                  <a:pt x="230581" y="602488"/>
                  <a:pt x="229706" y="602270"/>
                </a:cubicBezTo>
                <a:lnTo>
                  <a:pt x="228612" y="602051"/>
                </a:lnTo>
                <a:lnTo>
                  <a:pt x="228175" y="602051"/>
                </a:lnTo>
                <a:cubicBezTo>
                  <a:pt x="224674" y="602270"/>
                  <a:pt x="221174" y="602488"/>
                  <a:pt x="217455" y="602488"/>
                </a:cubicBezTo>
                <a:lnTo>
                  <a:pt x="213517" y="602270"/>
                </a:lnTo>
                <a:cubicBezTo>
                  <a:pt x="201485" y="601833"/>
                  <a:pt x="92101" y="595279"/>
                  <a:pt x="17939" y="562948"/>
                </a:cubicBezTo>
                <a:lnTo>
                  <a:pt x="15751" y="562074"/>
                </a:lnTo>
                <a:cubicBezTo>
                  <a:pt x="13345" y="561200"/>
                  <a:pt x="437" y="555520"/>
                  <a:pt x="0" y="527558"/>
                </a:cubicBezTo>
                <a:cubicBezTo>
                  <a:pt x="219" y="522970"/>
                  <a:pt x="4375" y="415709"/>
                  <a:pt x="38284" y="365464"/>
                </a:cubicBezTo>
                <a:cubicBezTo>
                  <a:pt x="38284" y="365464"/>
                  <a:pt x="49004" y="350391"/>
                  <a:pt x="73506" y="341215"/>
                </a:cubicBezTo>
                <a:cubicBezTo>
                  <a:pt x="107634" y="330730"/>
                  <a:pt x="146356" y="313472"/>
                  <a:pt x="149856" y="303641"/>
                </a:cubicBezTo>
                <a:cubicBezTo>
                  <a:pt x="149856" y="302767"/>
                  <a:pt x="150512" y="301893"/>
                  <a:pt x="150950" y="301238"/>
                </a:cubicBezTo>
                <a:lnTo>
                  <a:pt x="153137" y="297961"/>
                </a:lnTo>
                <a:lnTo>
                  <a:pt x="161669" y="299927"/>
                </a:lnTo>
                <a:lnTo>
                  <a:pt x="161888" y="300146"/>
                </a:lnTo>
                <a:cubicBezTo>
                  <a:pt x="162326" y="300364"/>
                  <a:pt x="189015" y="324613"/>
                  <a:pt x="220737" y="327234"/>
                </a:cubicBezTo>
                <a:cubicBezTo>
                  <a:pt x="252239" y="329637"/>
                  <a:pt x="285929" y="297743"/>
                  <a:pt x="286148" y="297524"/>
                </a:cubicBezTo>
                <a:close/>
                <a:moveTo>
                  <a:pt x="455218" y="124327"/>
                </a:moveTo>
                <a:cubicBezTo>
                  <a:pt x="409499" y="124327"/>
                  <a:pt x="372311" y="166703"/>
                  <a:pt x="372311" y="218471"/>
                </a:cubicBezTo>
                <a:cubicBezTo>
                  <a:pt x="372311" y="245775"/>
                  <a:pt x="383029" y="271768"/>
                  <a:pt x="400967" y="289680"/>
                </a:cubicBezTo>
                <a:cubicBezTo>
                  <a:pt x="391561" y="264997"/>
                  <a:pt x="395280" y="240533"/>
                  <a:pt x="412342" y="216942"/>
                </a:cubicBezTo>
                <a:cubicBezTo>
                  <a:pt x="413217" y="215631"/>
                  <a:pt x="414749" y="214758"/>
                  <a:pt x="416499" y="214758"/>
                </a:cubicBezTo>
                <a:cubicBezTo>
                  <a:pt x="416936" y="214758"/>
                  <a:pt x="456749" y="212137"/>
                  <a:pt x="473374" y="183522"/>
                </a:cubicBezTo>
                <a:cubicBezTo>
                  <a:pt x="474468" y="181993"/>
                  <a:pt x="476218" y="180901"/>
                  <a:pt x="478187" y="180901"/>
                </a:cubicBezTo>
                <a:lnTo>
                  <a:pt x="478624" y="180901"/>
                </a:lnTo>
                <a:cubicBezTo>
                  <a:pt x="480812" y="181119"/>
                  <a:pt x="482562" y="182430"/>
                  <a:pt x="483437" y="184396"/>
                </a:cubicBezTo>
                <a:lnTo>
                  <a:pt x="501374" y="228956"/>
                </a:lnTo>
                <a:cubicBezTo>
                  <a:pt x="501812" y="230266"/>
                  <a:pt x="514281" y="259973"/>
                  <a:pt x="507281" y="291646"/>
                </a:cubicBezTo>
                <a:cubicBezTo>
                  <a:pt x="524343" y="276137"/>
                  <a:pt x="535281" y="253420"/>
                  <a:pt x="537687" y="228737"/>
                </a:cubicBezTo>
                <a:cubicBezTo>
                  <a:pt x="537906" y="225461"/>
                  <a:pt x="538125" y="221966"/>
                  <a:pt x="538125" y="218471"/>
                </a:cubicBezTo>
                <a:cubicBezTo>
                  <a:pt x="538125" y="166703"/>
                  <a:pt x="500937" y="124327"/>
                  <a:pt x="455218" y="124327"/>
                </a:cubicBezTo>
                <a:close/>
                <a:moveTo>
                  <a:pt x="455218" y="113187"/>
                </a:moveTo>
                <a:cubicBezTo>
                  <a:pt x="507062" y="113187"/>
                  <a:pt x="549281" y="160587"/>
                  <a:pt x="549281" y="218471"/>
                </a:cubicBezTo>
                <a:cubicBezTo>
                  <a:pt x="549281" y="222403"/>
                  <a:pt x="549062" y="226116"/>
                  <a:pt x="548844" y="229830"/>
                </a:cubicBezTo>
                <a:cubicBezTo>
                  <a:pt x="545344" y="264779"/>
                  <a:pt x="526750" y="295359"/>
                  <a:pt x="498968" y="311741"/>
                </a:cubicBezTo>
                <a:cubicBezTo>
                  <a:pt x="496999" y="312834"/>
                  <a:pt x="494156" y="312615"/>
                  <a:pt x="492406" y="310868"/>
                </a:cubicBezTo>
                <a:cubicBezTo>
                  <a:pt x="490437" y="309339"/>
                  <a:pt x="489999" y="306717"/>
                  <a:pt x="491093" y="304533"/>
                </a:cubicBezTo>
                <a:cubicBezTo>
                  <a:pt x="506843" y="271768"/>
                  <a:pt x="491749" y="234853"/>
                  <a:pt x="491093" y="233324"/>
                </a:cubicBezTo>
                <a:lnTo>
                  <a:pt x="476874" y="197938"/>
                </a:lnTo>
                <a:cubicBezTo>
                  <a:pt x="458499" y="219782"/>
                  <a:pt x="429405" y="224587"/>
                  <a:pt x="419780" y="225679"/>
                </a:cubicBezTo>
                <a:cubicBezTo>
                  <a:pt x="397905" y="257789"/>
                  <a:pt x="408842" y="286403"/>
                  <a:pt x="422186" y="304970"/>
                </a:cubicBezTo>
                <a:cubicBezTo>
                  <a:pt x="423280" y="305844"/>
                  <a:pt x="423936" y="307373"/>
                  <a:pt x="423936" y="309120"/>
                </a:cubicBezTo>
                <a:cubicBezTo>
                  <a:pt x="423936" y="310431"/>
                  <a:pt x="423499" y="311960"/>
                  <a:pt x="422405" y="312834"/>
                </a:cubicBezTo>
                <a:cubicBezTo>
                  <a:pt x="421530" y="313926"/>
                  <a:pt x="419999" y="314581"/>
                  <a:pt x="418467" y="314581"/>
                </a:cubicBezTo>
                <a:lnTo>
                  <a:pt x="418249" y="314581"/>
                </a:lnTo>
                <a:cubicBezTo>
                  <a:pt x="417374" y="314581"/>
                  <a:pt x="416499" y="314363"/>
                  <a:pt x="415624" y="313926"/>
                </a:cubicBezTo>
                <a:cubicBezTo>
                  <a:pt x="382592" y="296670"/>
                  <a:pt x="361154" y="259318"/>
                  <a:pt x="361154" y="218471"/>
                </a:cubicBezTo>
                <a:cubicBezTo>
                  <a:pt x="361154" y="160368"/>
                  <a:pt x="403373" y="113187"/>
                  <a:pt x="455218" y="113187"/>
                </a:cubicBezTo>
                <a:close/>
                <a:moveTo>
                  <a:pt x="222919" y="14856"/>
                </a:moveTo>
                <a:cubicBezTo>
                  <a:pt x="155989" y="14856"/>
                  <a:pt x="101746" y="76682"/>
                  <a:pt x="101746" y="152272"/>
                </a:cubicBezTo>
                <a:cubicBezTo>
                  <a:pt x="101746" y="193125"/>
                  <a:pt x="118150" y="232230"/>
                  <a:pt x="145709" y="258228"/>
                </a:cubicBezTo>
                <a:cubicBezTo>
                  <a:pt x="130617" y="221744"/>
                  <a:pt x="135648" y="185478"/>
                  <a:pt x="160801" y="150524"/>
                </a:cubicBezTo>
                <a:cubicBezTo>
                  <a:pt x="162114" y="148776"/>
                  <a:pt x="164301" y="147684"/>
                  <a:pt x="166488" y="147465"/>
                </a:cubicBezTo>
                <a:cubicBezTo>
                  <a:pt x="167144" y="147465"/>
                  <a:pt x="225106" y="144188"/>
                  <a:pt x="249822" y="102024"/>
                </a:cubicBezTo>
                <a:cubicBezTo>
                  <a:pt x="251135" y="99621"/>
                  <a:pt x="253541" y="98310"/>
                  <a:pt x="256384" y="98310"/>
                </a:cubicBezTo>
                <a:cubicBezTo>
                  <a:pt x="256384" y="98310"/>
                  <a:pt x="256603" y="98310"/>
                  <a:pt x="256821" y="98310"/>
                </a:cubicBezTo>
                <a:cubicBezTo>
                  <a:pt x="259665" y="98529"/>
                  <a:pt x="262290" y="100276"/>
                  <a:pt x="263164" y="102898"/>
                </a:cubicBezTo>
                <a:lnTo>
                  <a:pt x="289411" y="167783"/>
                </a:lnTo>
                <a:cubicBezTo>
                  <a:pt x="290286" y="169749"/>
                  <a:pt x="308878" y="213661"/>
                  <a:pt x="297504" y="260631"/>
                </a:cubicBezTo>
                <a:cubicBezTo>
                  <a:pt x="323095" y="237911"/>
                  <a:pt x="339718" y="204267"/>
                  <a:pt x="343218" y="167346"/>
                </a:cubicBezTo>
                <a:cubicBezTo>
                  <a:pt x="343655" y="162321"/>
                  <a:pt x="343874" y="157296"/>
                  <a:pt x="343874" y="152272"/>
                </a:cubicBezTo>
                <a:cubicBezTo>
                  <a:pt x="343874" y="76682"/>
                  <a:pt x="289630" y="14856"/>
                  <a:pt x="222919" y="14856"/>
                </a:cubicBezTo>
                <a:close/>
                <a:moveTo>
                  <a:pt x="222919" y="0"/>
                </a:moveTo>
                <a:cubicBezTo>
                  <a:pt x="297942" y="0"/>
                  <a:pt x="358966" y="68380"/>
                  <a:pt x="358966" y="152272"/>
                </a:cubicBezTo>
                <a:cubicBezTo>
                  <a:pt x="358966" y="157952"/>
                  <a:pt x="358747" y="163413"/>
                  <a:pt x="358310" y="168875"/>
                </a:cubicBezTo>
                <a:cubicBezTo>
                  <a:pt x="353279" y="219341"/>
                  <a:pt x="326376" y="263690"/>
                  <a:pt x="286130" y="287284"/>
                </a:cubicBezTo>
                <a:cubicBezTo>
                  <a:pt x="283287" y="289032"/>
                  <a:pt x="279569" y="288595"/>
                  <a:pt x="277163" y="286410"/>
                </a:cubicBezTo>
                <a:cubicBezTo>
                  <a:pt x="274757" y="284226"/>
                  <a:pt x="274101" y="280512"/>
                  <a:pt x="275632" y="277672"/>
                </a:cubicBezTo>
                <a:cubicBezTo>
                  <a:pt x="298817" y="229390"/>
                  <a:pt x="275850" y="174118"/>
                  <a:pt x="275413" y="173681"/>
                </a:cubicBezTo>
                <a:lnTo>
                  <a:pt x="254415" y="121468"/>
                </a:lnTo>
                <a:cubicBezTo>
                  <a:pt x="227731" y="153801"/>
                  <a:pt x="184861" y="160792"/>
                  <a:pt x="171081" y="162103"/>
                </a:cubicBezTo>
                <a:cubicBezTo>
                  <a:pt x="138491" y="209510"/>
                  <a:pt x="154896" y="251674"/>
                  <a:pt x="174362" y="278545"/>
                </a:cubicBezTo>
                <a:cubicBezTo>
                  <a:pt x="175893" y="279638"/>
                  <a:pt x="176768" y="281822"/>
                  <a:pt x="176768" y="284007"/>
                </a:cubicBezTo>
                <a:cubicBezTo>
                  <a:pt x="176768" y="285973"/>
                  <a:pt x="176112" y="287940"/>
                  <a:pt x="174800" y="289250"/>
                </a:cubicBezTo>
                <a:cubicBezTo>
                  <a:pt x="173487" y="290780"/>
                  <a:pt x="171519" y="291435"/>
                  <a:pt x="169550" y="291435"/>
                </a:cubicBezTo>
                <a:lnTo>
                  <a:pt x="169332" y="291435"/>
                </a:lnTo>
                <a:lnTo>
                  <a:pt x="169113" y="291435"/>
                </a:lnTo>
                <a:cubicBezTo>
                  <a:pt x="167801" y="291435"/>
                  <a:pt x="166707" y="291217"/>
                  <a:pt x="165613" y="290561"/>
                </a:cubicBezTo>
                <a:cubicBezTo>
                  <a:pt x="117713" y="265874"/>
                  <a:pt x="86654" y="211476"/>
                  <a:pt x="86654" y="152272"/>
                </a:cubicBezTo>
                <a:cubicBezTo>
                  <a:pt x="86654" y="68380"/>
                  <a:pt x="147897" y="0"/>
                  <a:pt x="222919" y="0"/>
                </a:cubicBezTo>
                <a:close/>
              </a:path>
            </a:pathLst>
          </a:custGeom>
          <a:solidFill>
            <a:srgbClr val="61C8EF"/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1" name="Freeform 10"/>
          <p:cNvSpPr>
            <a:spLocks noEditPoints="1"/>
          </p:cNvSpPr>
          <p:nvPr/>
        </p:nvSpPr>
        <p:spPr>
          <a:xfrm>
            <a:off x="6105705" y="2257062"/>
            <a:ext cx="561975" cy="497743"/>
          </a:xfrm>
          <a:custGeom>
            <a:avLst/>
            <a:gdLst>
              <a:gd name="T0" fmla="*/ 5837 w 6267"/>
              <a:gd name="T1" fmla="*/ 571 h 5559"/>
              <a:gd name="T2" fmla="*/ 5696 w 6267"/>
              <a:gd name="T3" fmla="*/ 429 h 5559"/>
              <a:gd name="T4" fmla="*/ 3082 w 6267"/>
              <a:gd name="T5" fmla="*/ 0 h 5559"/>
              <a:gd name="T6" fmla="*/ 809 w 6267"/>
              <a:gd name="T7" fmla="*/ 1045 h 5559"/>
              <a:gd name="T8" fmla="*/ 970 w 6267"/>
              <a:gd name="T9" fmla="*/ 1101 h 5559"/>
              <a:gd name="T10" fmla="*/ 1891 w 6267"/>
              <a:gd name="T11" fmla="*/ 2087 h 5559"/>
              <a:gd name="T12" fmla="*/ 1998 w 6267"/>
              <a:gd name="T13" fmla="*/ 2194 h 5559"/>
              <a:gd name="T14" fmla="*/ 2714 w 6267"/>
              <a:gd name="T15" fmla="*/ 2462 h 5559"/>
              <a:gd name="T16" fmla="*/ 883 w 6267"/>
              <a:gd name="T17" fmla="*/ 5242 h 5559"/>
              <a:gd name="T18" fmla="*/ 317 w 6267"/>
              <a:gd name="T19" fmla="*/ 5242 h 5559"/>
              <a:gd name="T20" fmla="*/ 317 w 6267"/>
              <a:gd name="T21" fmla="*/ 4676 h 5559"/>
              <a:gd name="T22" fmla="*/ 176 w 6267"/>
              <a:gd name="T23" fmla="*/ 4534 h 5559"/>
              <a:gd name="T24" fmla="*/ 176 w 6267"/>
              <a:gd name="T25" fmla="*/ 5383 h 5559"/>
              <a:gd name="T26" fmla="*/ 1025 w 6267"/>
              <a:gd name="T27" fmla="*/ 5383 h 5559"/>
              <a:gd name="T28" fmla="*/ 3152 w 6267"/>
              <a:gd name="T29" fmla="*/ 3282 h 5559"/>
              <a:gd name="T30" fmla="*/ 4072 w 6267"/>
              <a:gd name="T31" fmla="*/ 4269 h 5559"/>
              <a:gd name="T32" fmla="*/ 4179 w 6267"/>
              <a:gd name="T33" fmla="*/ 4375 h 5559"/>
              <a:gd name="T34" fmla="*/ 4895 w 6267"/>
              <a:gd name="T35" fmla="*/ 4643 h 5559"/>
              <a:gd name="T36" fmla="*/ 5222 w 6267"/>
              <a:gd name="T37" fmla="*/ 5457 h 5559"/>
              <a:gd name="T38" fmla="*/ 5334 w 6267"/>
              <a:gd name="T39" fmla="*/ 5437 h 5559"/>
              <a:gd name="T40" fmla="*/ 5403 w 6267"/>
              <a:gd name="T41" fmla="*/ 1005 h 5559"/>
              <a:gd name="T42" fmla="*/ 3314 w 6267"/>
              <a:gd name="T43" fmla="*/ 3094 h 5559"/>
              <a:gd name="T44" fmla="*/ 4862 w 6267"/>
              <a:gd name="T45" fmla="*/ 1404 h 5559"/>
              <a:gd name="T46" fmla="*/ 3172 w 6267"/>
              <a:gd name="T47" fmla="*/ 2953 h 5559"/>
              <a:gd name="T48" fmla="*/ 2228 w 6267"/>
              <a:gd name="T49" fmla="*/ 2004 h 5559"/>
              <a:gd name="T50" fmla="*/ 3144 w 6267"/>
              <a:gd name="T51" fmla="*/ 1195 h 5559"/>
              <a:gd name="T52" fmla="*/ 2082 w 6267"/>
              <a:gd name="T53" fmla="*/ 1867 h 5559"/>
              <a:gd name="T54" fmla="*/ 1144 w 6267"/>
              <a:gd name="T55" fmla="*/ 914 h 5559"/>
              <a:gd name="T56" fmla="*/ 4659 w 6267"/>
              <a:gd name="T57" fmla="*/ 650 h 5559"/>
              <a:gd name="T58" fmla="*/ 3366 w 6267"/>
              <a:gd name="T59" fmla="*/ 965 h 5559"/>
              <a:gd name="T60" fmla="*/ 3410 w 6267"/>
              <a:gd name="T61" fmla="*/ 1154 h 5559"/>
              <a:gd name="T62" fmla="*/ 5116 w 6267"/>
              <a:gd name="T63" fmla="*/ 1009 h 5559"/>
              <a:gd name="T64" fmla="*/ 5004 w 6267"/>
              <a:gd name="T65" fmla="*/ 1263 h 5559"/>
              <a:gd name="T66" fmla="*/ 5145 w 6267"/>
              <a:gd name="T67" fmla="*/ 1263 h 5559"/>
              <a:gd name="T68" fmla="*/ 5301 w 6267"/>
              <a:gd name="T69" fmla="*/ 2382 h 5559"/>
              <a:gd name="T70" fmla="*/ 3946 w 6267"/>
              <a:gd name="T71" fmla="*/ 3411 h 5559"/>
              <a:gd name="T72" fmla="*/ 4399 w 6267"/>
              <a:gd name="T73" fmla="*/ 4184 h 5559"/>
              <a:gd name="T74" fmla="*/ 5617 w 6267"/>
              <a:gd name="T75" fmla="*/ 1608 h 5559"/>
              <a:gd name="T76" fmla="*/ 5352 w 6267"/>
              <a:gd name="T77" fmla="*/ 5123 h 5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267" h="5559">
                <a:moveTo>
                  <a:pt x="5403" y="1005"/>
                </a:moveTo>
                <a:lnTo>
                  <a:pt x="5837" y="571"/>
                </a:lnTo>
                <a:cubicBezTo>
                  <a:pt x="5876" y="532"/>
                  <a:pt x="5876" y="468"/>
                  <a:pt x="5837" y="429"/>
                </a:cubicBezTo>
                <a:cubicBezTo>
                  <a:pt x="5798" y="390"/>
                  <a:pt x="5735" y="390"/>
                  <a:pt x="5696" y="429"/>
                </a:cubicBezTo>
                <a:lnTo>
                  <a:pt x="5262" y="863"/>
                </a:lnTo>
                <a:cubicBezTo>
                  <a:pt x="4669" y="306"/>
                  <a:pt x="3899" y="0"/>
                  <a:pt x="3082" y="0"/>
                </a:cubicBezTo>
                <a:cubicBezTo>
                  <a:pt x="2231" y="0"/>
                  <a:pt x="1431" y="331"/>
                  <a:pt x="829" y="933"/>
                </a:cubicBezTo>
                <a:cubicBezTo>
                  <a:pt x="800" y="962"/>
                  <a:pt x="792" y="1007"/>
                  <a:pt x="809" y="1045"/>
                </a:cubicBezTo>
                <a:cubicBezTo>
                  <a:pt x="826" y="1083"/>
                  <a:pt x="865" y="1106"/>
                  <a:pt x="907" y="1103"/>
                </a:cubicBezTo>
                <a:cubicBezTo>
                  <a:pt x="928" y="1102"/>
                  <a:pt x="949" y="1101"/>
                  <a:pt x="970" y="1101"/>
                </a:cubicBezTo>
                <a:cubicBezTo>
                  <a:pt x="1217" y="1101"/>
                  <a:pt x="1449" y="1197"/>
                  <a:pt x="1623" y="1371"/>
                </a:cubicBezTo>
                <a:cubicBezTo>
                  <a:pt x="1812" y="1560"/>
                  <a:pt x="1909" y="1821"/>
                  <a:pt x="1891" y="2087"/>
                </a:cubicBezTo>
                <a:cubicBezTo>
                  <a:pt x="1889" y="2116"/>
                  <a:pt x="1900" y="2144"/>
                  <a:pt x="1920" y="2165"/>
                </a:cubicBezTo>
                <a:cubicBezTo>
                  <a:pt x="1941" y="2185"/>
                  <a:pt x="1969" y="2196"/>
                  <a:pt x="1998" y="2194"/>
                </a:cubicBezTo>
                <a:cubicBezTo>
                  <a:pt x="2019" y="2193"/>
                  <a:pt x="2040" y="2192"/>
                  <a:pt x="2061" y="2192"/>
                </a:cubicBezTo>
                <a:cubicBezTo>
                  <a:pt x="2308" y="2192"/>
                  <a:pt x="2540" y="2288"/>
                  <a:pt x="2714" y="2462"/>
                </a:cubicBezTo>
                <a:cubicBezTo>
                  <a:pt x="2894" y="2642"/>
                  <a:pt x="2991" y="2888"/>
                  <a:pt x="2983" y="3142"/>
                </a:cubicBezTo>
                <a:lnTo>
                  <a:pt x="883" y="5242"/>
                </a:lnTo>
                <a:cubicBezTo>
                  <a:pt x="808" y="5317"/>
                  <a:pt x="707" y="5359"/>
                  <a:pt x="600" y="5359"/>
                </a:cubicBezTo>
                <a:cubicBezTo>
                  <a:pt x="493" y="5359"/>
                  <a:pt x="393" y="5317"/>
                  <a:pt x="317" y="5242"/>
                </a:cubicBezTo>
                <a:cubicBezTo>
                  <a:pt x="242" y="5166"/>
                  <a:pt x="200" y="5066"/>
                  <a:pt x="200" y="4959"/>
                </a:cubicBezTo>
                <a:cubicBezTo>
                  <a:pt x="200" y="4852"/>
                  <a:pt x="242" y="4751"/>
                  <a:pt x="317" y="4676"/>
                </a:cubicBezTo>
                <a:cubicBezTo>
                  <a:pt x="356" y="4637"/>
                  <a:pt x="356" y="4573"/>
                  <a:pt x="317" y="4534"/>
                </a:cubicBezTo>
                <a:cubicBezTo>
                  <a:pt x="278" y="4495"/>
                  <a:pt x="215" y="4495"/>
                  <a:pt x="176" y="4534"/>
                </a:cubicBezTo>
                <a:cubicBezTo>
                  <a:pt x="62" y="4648"/>
                  <a:pt x="0" y="4798"/>
                  <a:pt x="0" y="4959"/>
                </a:cubicBezTo>
                <a:cubicBezTo>
                  <a:pt x="0" y="5119"/>
                  <a:pt x="62" y="5270"/>
                  <a:pt x="176" y="5383"/>
                </a:cubicBezTo>
                <a:cubicBezTo>
                  <a:pt x="289" y="5497"/>
                  <a:pt x="440" y="5559"/>
                  <a:pt x="600" y="5559"/>
                </a:cubicBezTo>
                <a:cubicBezTo>
                  <a:pt x="761" y="5559"/>
                  <a:pt x="911" y="5497"/>
                  <a:pt x="1025" y="5383"/>
                </a:cubicBezTo>
                <a:lnTo>
                  <a:pt x="3125" y="3283"/>
                </a:lnTo>
                <a:cubicBezTo>
                  <a:pt x="3134" y="3283"/>
                  <a:pt x="3143" y="3282"/>
                  <a:pt x="3152" y="3282"/>
                </a:cubicBezTo>
                <a:cubicBezTo>
                  <a:pt x="3398" y="3282"/>
                  <a:pt x="3630" y="3378"/>
                  <a:pt x="3804" y="3553"/>
                </a:cubicBezTo>
                <a:cubicBezTo>
                  <a:pt x="3993" y="3741"/>
                  <a:pt x="4091" y="4002"/>
                  <a:pt x="4072" y="4269"/>
                </a:cubicBezTo>
                <a:cubicBezTo>
                  <a:pt x="4070" y="4297"/>
                  <a:pt x="4081" y="4326"/>
                  <a:pt x="4101" y="4346"/>
                </a:cubicBezTo>
                <a:cubicBezTo>
                  <a:pt x="4122" y="4367"/>
                  <a:pt x="4150" y="4377"/>
                  <a:pt x="4179" y="4375"/>
                </a:cubicBezTo>
                <a:cubicBezTo>
                  <a:pt x="4200" y="4374"/>
                  <a:pt x="4221" y="4373"/>
                  <a:pt x="4242" y="4373"/>
                </a:cubicBezTo>
                <a:cubicBezTo>
                  <a:pt x="4489" y="4373"/>
                  <a:pt x="4721" y="4469"/>
                  <a:pt x="4895" y="4643"/>
                </a:cubicBezTo>
                <a:cubicBezTo>
                  <a:pt x="5084" y="4832"/>
                  <a:pt x="5182" y="5093"/>
                  <a:pt x="5163" y="5359"/>
                </a:cubicBezTo>
                <a:cubicBezTo>
                  <a:pt x="5160" y="5401"/>
                  <a:pt x="5184" y="5440"/>
                  <a:pt x="5222" y="5457"/>
                </a:cubicBezTo>
                <a:cubicBezTo>
                  <a:pt x="5235" y="5463"/>
                  <a:pt x="5249" y="5466"/>
                  <a:pt x="5263" y="5466"/>
                </a:cubicBezTo>
                <a:cubicBezTo>
                  <a:pt x="5289" y="5466"/>
                  <a:pt x="5315" y="5456"/>
                  <a:pt x="5334" y="5437"/>
                </a:cubicBezTo>
                <a:cubicBezTo>
                  <a:pt x="5935" y="4835"/>
                  <a:pt x="6267" y="4036"/>
                  <a:pt x="6267" y="3185"/>
                </a:cubicBezTo>
                <a:cubicBezTo>
                  <a:pt x="6267" y="2367"/>
                  <a:pt x="5961" y="1597"/>
                  <a:pt x="5403" y="1005"/>
                </a:cubicBezTo>
                <a:close/>
                <a:moveTo>
                  <a:pt x="3946" y="3411"/>
                </a:moveTo>
                <a:cubicBezTo>
                  <a:pt x="3772" y="3238"/>
                  <a:pt x="3552" y="3128"/>
                  <a:pt x="3314" y="3094"/>
                </a:cubicBezTo>
                <a:lnTo>
                  <a:pt x="4862" y="1545"/>
                </a:lnTo>
                <a:cubicBezTo>
                  <a:pt x="4901" y="1506"/>
                  <a:pt x="4901" y="1443"/>
                  <a:pt x="4862" y="1404"/>
                </a:cubicBezTo>
                <a:cubicBezTo>
                  <a:pt x="4823" y="1365"/>
                  <a:pt x="4760" y="1365"/>
                  <a:pt x="4721" y="1404"/>
                </a:cubicBezTo>
                <a:lnTo>
                  <a:pt x="3172" y="2953"/>
                </a:lnTo>
                <a:cubicBezTo>
                  <a:pt x="3137" y="2715"/>
                  <a:pt x="3028" y="2493"/>
                  <a:pt x="2855" y="2321"/>
                </a:cubicBezTo>
                <a:cubicBezTo>
                  <a:pt x="2683" y="2148"/>
                  <a:pt x="2465" y="2039"/>
                  <a:pt x="2228" y="2004"/>
                </a:cubicBezTo>
                <a:cubicBezTo>
                  <a:pt x="2510" y="1743"/>
                  <a:pt x="2806" y="1518"/>
                  <a:pt x="3111" y="1332"/>
                </a:cubicBezTo>
                <a:cubicBezTo>
                  <a:pt x="3158" y="1304"/>
                  <a:pt x="3173" y="1242"/>
                  <a:pt x="3144" y="1195"/>
                </a:cubicBezTo>
                <a:cubicBezTo>
                  <a:pt x="3116" y="1148"/>
                  <a:pt x="3054" y="1133"/>
                  <a:pt x="3007" y="1161"/>
                </a:cubicBezTo>
                <a:cubicBezTo>
                  <a:pt x="2687" y="1356"/>
                  <a:pt x="2376" y="1593"/>
                  <a:pt x="2082" y="1867"/>
                </a:cubicBezTo>
                <a:cubicBezTo>
                  <a:pt x="2048" y="1628"/>
                  <a:pt x="1938" y="1404"/>
                  <a:pt x="1765" y="1230"/>
                </a:cubicBezTo>
                <a:cubicBezTo>
                  <a:pt x="1594" y="1059"/>
                  <a:pt x="1378" y="950"/>
                  <a:pt x="1144" y="914"/>
                </a:cubicBezTo>
                <a:cubicBezTo>
                  <a:pt x="1683" y="452"/>
                  <a:pt x="2363" y="200"/>
                  <a:pt x="3082" y="200"/>
                </a:cubicBezTo>
                <a:cubicBezTo>
                  <a:pt x="3648" y="200"/>
                  <a:pt x="4191" y="357"/>
                  <a:pt x="4659" y="650"/>
                </a:cubicBezTo>
                <a:cubicBezTo>
                  <a:pt x="4602" y="645"/>
                  <a:pt x="4543" y="644"/>
                  <a:pt x="4481" y="647"/>
                </a:cubicBezTo>
                <a:cubicBezTo>
                  <a:pt x="4150" y="659"/>
                  <a:pt x="3764" y="769"/>
                  <a:pt x="3366" y="965"/>
                </a:cubicBezTo>
                <a:cubicBezTo>
                  <a:pt x="3316" y="989"/>
                  <a:pt x="3296" y="1049"/>
                  <a:pt x="3320" y="1098"/>
                </a:cubicBezTo>
                <a:cubicBezTo>
                  <a:pt x="3337" y="1134"/>
                  <a:pt x="3373" y="1154"/>
                  <a:pt x="3410" y="1154"/>
                </a:cubicBezTo>
                <a:cubicBezTo>
                  <a:pt x="3425" y="1154"/>
                  <a:pt x="3440" y="1151"/>
                  <a:pt x="3454" y="1144"/>
                </a:cubicBezTo>
                <a:cubicBezTo>
                  <a:pt x="4159" y="798"/>
                  <a:pt x="4769" y="751"/>
                  <a:pt x="5116" y="1009"/>
                </a:cubicBezTo>
                <a:lnTo>
                  <a:pt x="5004" y="1121"/>
                </a:lnTo>
                <a:cubicBezTo>
                  <a:pt x="4965" y="1160"/>
                  <a:pt x="4965" y="1224"/>
                  <a:pt x="5004" y="1263"/>
                </a:cubicBezTo>
                <a:cubicBezTo>
                  <a:pt x="5023" y="1282"/>
                  <a:pt x="5049" y="1292"/>
                  <a:pt x="5074" y="1292"/>
                </a:cubicBezTo>
                <a:cubicBezTo>
                  <a:pt x="5100" y="1292"/>
                  <a:pt x="5126" y="1282"/>
                  <a:pt x="5145" y="1263"/>
                </a:cubicBezTo>
                <a:lnTo>
                  <a:pt x="5258" y="1150"/>
                </a:lnTo>
                <a:cubicBezTo>
                  <a:pt x="5460" y="1422"/>
                  <a:pt x="5477" y="1854"/>
                  <a:pt x="5301" y="2382"/>
                </a:cubicBezTo>
                <a:cubicBezTo>
                  <a:pt x="5119" y="2928"/>
                  <a:pt x="4753" y="3509"/>
                  <a:pt x="4262" y="4039"/>
                </a:cubicBezTo>
                <a:cubicBezTo>
                  <a:pt x="4226" y="3803"/>
                  <a:pt x="4117" y="3582"/>
                  <a:pt x="3946" y="3411"/>
                </a:cubicBezTo>
                <a:close/>
                <a:moveTo>
                  <a:pt x="5036" y="4502"/>
                </a:moveTo>
                <a:cubicBezTo>
                  <a:pt x="4862" y="4327"/>
                  <a:pt x="4640" y="4218"/>
                  <a:pt x="4399" y="4184"/>
                </a:cubicBezTo>
                <a:cubicBezTo>
                  <a:pt x="4914" y="3632"/>
                  <a:pt x="5298" y="3021"/>
                  <a:pt x="5490" y="2445"/>
                </a:cubicBezTo>
                <a:cubicBezTo>
                  <a:pt x="5593" y="2136"/>
                  <a:pt x="5635" y="1854"/>
                  <a:pt x="5617" y="1608"/>
                </a:cubicBezTo>
                <a:cubicBezTo>
                  <a:pt x="5910" y="2077"/>
                  <a:pt x="6067" y="2619"/>
                  <a:pt x="6067" y="3185"/>
                </a:cubicBezTo>
                <a:cubicBezTo>
                  <a:pt x="6067" y="3903"/>
                  <a:pt x="5815" y="4583"/>
                  <a:pt x="5352" y="5123"/>
                </a:cubicBezTo>
                <a:cubicBezTo>
                  <a:pt x="5316" y="4890"/>
                  <a:pt x="5206" y="4672"/>
                  <a:pt x="5036" y="4502"/>
                </a:cubicBezTo>
                <a:close/>
              </a:path>
            </a:pathLst>
          </a:custGeom>
          <a:solidFill>
            <a:srgbClr val="61C8EF"/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1" name="Freeform 11"/>
          <p:cNvSpPr>
            <a:spLocks noEditPoints="1"/>
          </p:cNvSpPr>
          <p:nvPr/>
        </p:nvSpPr>
        <p:spPr>
          <a:xfrm>
            <a:off x="3978510" y="2246573"/>
            <a:ext cx="519430" cy="518720"/>
          </a:xfrm>
          <a:custGeom>
            <a:avLst/>
            <a:gdLst>
              <a:gd name="connsiteX0" fmla="*/ 292100 w 583087"/>
              <a:gd name="connsiteY0" fmla="*/ 394843 h 582290"/>
              <a:gd name="connsiteX1" fmla="*/ 226519 w 583087"/>
              <a:gd name="connsiteY1" fmla="*/ 451388 h 582290"/>
              <a:gd name="connsiteX2" fmla="*/ 292100 w 583087"/>
              <a:gd name="connsiteY2" fmla="*/ 476189 h 582290"/>
              <a:gd name="connsiteX3" fmla="*/ 358675 w 583087"/>
              <a:gd name="connsiteY3" fmla="*/ 451388 h 582290"/>
              <a:gd name="connsiteX4" fmla="*/ 292100 w 583087"/>
              <a:gd name="connsiteY4" fmla="*/ 394843 h 582290"/>
              <a:gd name="connsiteX5" fmla="*/ 292100 w 583087"/>
              <a:gd name="connsiteY5" fmla="*/ 251992 h 582290"/>
              <a:gd name="connsiteX6" fmla="*/ 185780 w 583087"/>
              <a:gd name="connsiteY6" fmla="*/ 364090 h 582290"/>
              <a:gd name="connsiteX7" fmla="*/ 204659 w 583087"/>
              <a:gd name="connsiteY7" fmla="*/ 427580 h 582290"/>
              <a:gd name="connsiteX8" fmla="*/ 292100 w 583087"/>
              <a:gd name="connsiteY8" fmla="*/ 368058 h 582290"/>
              <a:gd name="connsiteX9" fmla="*/ 380536 w 583087"/>
              <a:gd name="connsiteY9" fmla="*/ 427580 h 582290"/>
              <a:gd name="connsiteX10" fmla="*/ 399415 w 583087"/>
              <a:gd name="connsiteY10" fmla="*/ 364090 h 582290"/>
              <a:gd name="connsiteX11" fmla="*/ 292100 w 583087"/>
              <a:gd name="connsiteY11" fmla="*/ 251992 h 582290"/>
              <a:gd name="connsiteX12" fmla="*/ 292100 w 583087"/>
              <a:gd name="connsiteY12" fmla="*/ 225207 h 582290"/>
              <a:gd name="connsiteX13" fmla="*/ 425250 w 583087"/>
              <a:gd name="connsiteY13" fmla="*/ 364090 h 582290"/>
              <a:gd name="connsiteX14" fmla="*/ 292100 w 583087"/>
              <a:gd name="connsiteY14" fmla="*/ 502973 h 582290"/>
              <a:gd name="connsiteX15" fmla="*/ 158951 w 583087"/>
              <a:gd name="connsiteY15" fmla="*/ 364090 h 582290"/>
              <a:gd name="connsiteX16" fmla="*/ 292100 w 583087"/>
              <a:gd name="connsiteY16" fmla="*/ 225207 h 582290"/>
              <a:gd name="connsiteX17" fmla="*/ 422224 w 583087"/>
              <a:gd name="connsiteY17" fmla="*/ 125954 h 582290"/>
              <a:gd name="connsiteX18" fmla="*/ 482872 w 583087"/>
              <a:gd name="connsiteY18" fmla="*/ 149759 h 582290"/>
              <a:gd name="connsiteX19" fmla="*/ 482872 w 583087"/>
              <a:gd name="connsiteY19" fmla="*/ 167613 h 582290"/>
              <a:gd name="connsiteX20" fmla="*/ 463982 w 583087"/>
              <a:gd name="connsiteY20" fmla="*/ 167613 h 582290"/>
              <a:gd name="connsiteX21" fmla="*/ 406316 w 583087"/>
              <a:gd name="connsiteY21" fmla="*/ 153726 h 582290"/>
              <a:gd name="connsiteX22" fmla="*/ 453045 w 583087"/>
              <a:gd name="connsiteY22" fmla="*/ 227126 h 582290"/>
              <a:gd name="connsiteX23" fmla="*/ 439126 w 583087"/>
              <a:gd name="connsiteY23" fmla="*/ 240020 h 582290"/>
              <a:gd name="connsiteX24" fmla="*/ 426201 w 583087"/>
              <a:gd name="connsiteY24" fmla="*/ 227126 h 582290"/>
              <a:gd name="connsiteX25" fmla="*/ 370524 w 583087"/>
              <a:gd name="connsiteY25" fmla="*/ 171580 h 582290"/>
              <a:gd name="connsiteX26" fmla="*/ 358593 w 583087"/>
              <a:gd name="connsiteY26" fmla="*/ 163645 h 582290"/>
              <a:gd name="connsiteX27" fmla="*/ 361576 w 583087"/>
              <a:gd name="connsiteY27" fmla="*/ 149759 h 582290"/>
              <a:gd name="connsiteX28" fmla="*/ 422224 w 583087"/>
              <a:gd name="connsiteY28" fmla="*/ 125954 h 582290"/>
              <a:gd name="connsiteX29" fmla="*/ 173844 w 583087"/>
              <a:gd name="connsiteY29" fmla="*/ 122936 h 582290"/>
              <a:gd name="connsiteX30" fmla="*/ 234418 w 583087"/>
              <a:gd name="connsiteY30" fmla="*/ 146764 h 582290"/>
              <a:gd name="connsiteX31" fmla="*/ 237397 w 583087"/>
              <a:gd name="connsiteY31" fmla="*/ 161657 h 582290"/>
              <a:gd name="connsiteX32" fmla="*/ 225481 w 583087"/>
              <a:gd name="connsiteY32" fmla="*/ 169600 h 582290"/>
              <a:gd name="connsiteX33" fmla="*/ 169871 w 583087"/>
              <a:gd name="connsiteY33" fmla="*/ 225201 h 582290"/>
              <a:gd name="connsiteX34" fmla="*/ 156962 w 583087"/>
              <a:gd name="connsiteY34" fmla="*/ 238108 h 582290"/>
              <a:gd name="connsiteX35" fmla="*/ 143060 w 583087"/>
              <a:gd name="connsiteY35" fmla="*/ 225201 h 582290"/>
              <a:gd name="connsiteX36" fmla="*/ 189732 w 583087"/>
              <a:gd name="connsiteY36" fmla="*/ 151729 h 582290"/>
              <a:gd name="connsiteX37" fmla="*/ 132137 w 583087"/>
              <a:gd name="connsiteY37" fmla="*/ 165629 h 582290"/>
              <a:gd name="connsiteX38" fmla="*/ 113269 w 583087"/>
              <a:gd name="connsiteY38" fmla="*/ 165629 h 582290"/>
              <a:gd name="connsiteX39" fmla="*/ 113269 w 583087"/>
              <a:gd name="connsiteY39" fmla="*/ 146764 h 582290"/>
              <a:gd name="connsiteX40" fmla="*/ 173844 w 583087"/>
              <a:gd name="connsiteY40" fmla="*/ 122936 h 582290"/>
              <a:gd name="connsiteX41" fmla="*/ 291047 w 583087"/>
              <a:gd name="connsiteY41" fmla="*/ 26783 h 582290"/>
              <a:gd name="connsiteX42" fmla="*/ 26820 w 583087"/>
              <a:gd name="connsiteY42" fmla="*/ 290649 h 582290"/>
              <a:gd name="connsiteX43" fmla="*/ 291047 w 583087"/>
              <a:gd name="connsiteY43" fmla="*/ 555507 h 582290"/>
              <a:gd name="connsiteX44" fmla="*/ 556267 w 583087"/>
              <a:gd name="connsiteY44" fmla="*/ 290649 h 582290"/>
              <a:gd name="connsiteX45" fmla="*/ 291047 w 583087"/>
              <a:gd name="connsiteY45" fmla="*/ 26783 h 582290"/>
              <a:gd name="connsiteX46" fmla="*/ 291047 w 583087"/>
              <a:gd name="connsiteY46" fmla="*/ 0 h 582290"/>
              <a:gd name="connsiteX47" fmla="*/ 583087 w 583087"/>
              <a:gd name="connsiteY47" fmla="*/ 290649 h 582290"/>
              <a:gd name="connsiteX48" fmla="*/ 291047 w 583087"/>
              <a:gd name="connsiteY48" fmla="*/ 582290 h 582290"/>
              <a:gd name="connsiteX49" fmla="*/ 0 w 583087"/>
              <a:gd name="connsiteY49" fmla="*/ 290649 h 582290"/>
              <a:gd name="connsiteX50" fmla="*/ 291047 w 583087"/>
              <a:gd name="connsiteY50" fmla="*/ 0 h 582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83087" h="582290">
                <a:moveTo>
                  <a:pt x="292100" y="394843"/>
                </a:moveTo>
                <a:cubicBezTo>
                  <a:pt x="257323" y="394843"/>
                  <a:pt x="228507" y="419643"/>
                  <a:pt x="226519" y="451388"/>
                </a:cubicBezTo>
                <a:cubicBezTo>
                  <a:pt x="244405" y="467260"/>
                  <a:pt x="267259" y="476189"/>
                  <a:pt x="292100" y="476189"/>
                </a:cubicBezTo>
                <a:cubicBezTo>
                  <a:pt x="316942" y="476189"/>
                  <a:pt x="340790" y="467260"/>
                  <a:pt x="358675" y="451388"/>
                </a:cubicBezTo>
                <a:cubicBezTo>
                  <a:pt x="356688" y="419643"/>
                  <a:pt x="327872" y="394843"/>
                  <a:pt x="292100" y="394843"/>
                </a:cubicBezTo>
                <a:close/>
                <a:moveTo>
                  <a:pt x="292100" y="251992"/>
                </a:moveTo>
                <a:cubicBezTo>
                  <a:pt x="233475" y="251992"/>
                  <a:pt x="185780" y="302585"/>
                  <a:pt x="185780" y="364090"/>
                </a:cubicBezTo>
                <a:cubicBezTo>
                  <a:pt x="185780" y="387899"/>
                  <a:pt x="192735" y="408731"/>
                  <a:pt x="204659" y="427580"/>
                </a:cubicBezTo>
                <a:cubicBezTo>
                  <a:pt x="216583" y="392859"/>
                  <a:pt x="251361" y="368058"/>
                  <a:pt x="292100" y="368058"/>
                </a:cubicBezTo>
                <a:cubicBezTo>
                  <a:pt x="332840" y="368058"/>
                  <a:pt x="367618" y="392859"/>
                  <a:pt x="380536" y="427580"/>
                </a:cubicBezTo>
                <a:cubicBezTo>
                  <a:pt x="392459" y="408731"/>
                  <a:pt x="399415" y="386907"/>
                  <a:pt x="399415" y="364090"/>
                </a:cubicBezTo>
                <a:cubicBezTo>
                  <a:pt x="399415" y="302585"/>
                  <a:pt x="350726" y="251992"/>
                  <a:pt x="292100" y="251992"/>
                </a:cubicBezTo>
                <a:close/>
                <a:moveTo>
                  <a:pt x="292100" y="225207"/>
                </a:moveTo>
                <a:cubicBezTo>
                  <a:pt x="365631" y="225207"/>
                  <a:pt x="425250" y="287705"/>
                  <a:pt x="425250" y="364090"/>
                </a:cubicBezTo>
                <a:cubicBezTo>
                  <a:pt x="425250" y="440476"/>
                  <a:pt x="365631" y="502973"/>
                  <a:pt x="292100" y="502973"/>
                </a:cubicBezTo>
                <a:cubicBezTo>
                  <a:pt x="218570" y="502973"/>
                  <a:pt x="158951" y="440476"/>
                  <a:pt x="158951" y="364090"/>
                </a:cubicBezTo>
                <a:cubicBezTo>
                  <a:pt x="158951" y="287705"/>
                  <a:pt x="218570" y="225207"/>
                  <a:pt x="292100" y="225207"/>
                </a:cubicBezTo>
                <a:close/>
                <a:moveTo>
                  <a:pt x="422224" y="125954"/>
                </a:moveTo>
                <a:cubicBezTo>
                  <a:pt x="444594" y="125954"/>
                  <a:pt x="466964" y="133889"/>
                  <a:pt x="482872" y="149759"/>
                </a:cubicBezTo>
                <a:cubicBezTo>
                  <a:pt x="487843" y="154718"/>
                  <a:pt x="487843" y="162653"/>
                  <a:pt x="482872" y="167613"/>
                </a:cubicBezTo>
                <a:cubicBezTo>
                  <a:pt x="477901" y="173564"/>
                  <a:pt x="469947" y="173564"/>
                  <a:pt x="463982" y="167613"/>
                </a:cubicBezTo>
                <a:cubicBezTo>
                  <a:pt x="450062" y="153726"/>
                  <a:pt x="427195" y="148767"/>
                  <a:pt x="406316" y="153726"/>
                </a:cubicBezTo>
                <a:cubicBezTo>
                  <a:pt x="434155" y="166621"/>
                  <a:pt x="453045" y="194393"/>
                  <a:pt x="453045" y="227126"/>
                </a:cubicBezTo>
                <a:cubicBezTo>
                  <a:pt x="453045" y="234069"/>
                  <a:pt x="447080" y="240020"/>
                  <a:pt x="439126" y="240020"/>
                </a:cubicBezTo>
                <a:cubicBezTo>
                  <a:pt x="432166" y="240020"/>
                  <a:pt x="426201" y="234069"/>
                  <a:pt x="426201" y="227126"/>
                </a:cubicBezTo>
                <a:cubicBezTo>
                  <a:pt x="426201" y="196377"/>
                  <a:pt x="401345" y="171580"/>
                  <a:pt x="370524" y="171580"/>
                </a:cubicBezTo>
                <a:cubicBezTo>
                  <a:pt x="365553" y="171580"/>
                  <a:pt x="360582" y="168605"/>
                  <a:pt x="358593" y="163645"/>
                </a:cubicBezTo>
                <a:cubicBezTo>
                  <a:pt x="356605" y="158686"/>
                  <a:pt x="357599" y="152734"/>
                  <a:pt x="361576" y="149759"/>
                </a:cubicBezTo>
                <a:cubicBezTo>
                  <a:pt x="377484" y="133889"/>
                  <a:pt x="399854" y="125954"/>
                  <a:pt x="422224" y="125954"/>
                </a:cubicBezTo>
                <a:close/>
                <a:moveTo>
                  <a:pt x="173844" y="122936"/>
                </a:moveTo>
                <a:cubicBezTo>
                  <a:pt x="196187" y="122936"/>
                  <a:pt x="218530" y="130879"/>
                  <a:pt x="234418" y="146764"/>
                </a:cubicBezTo>
                <a:cubicBezTo>
                  <a:pt x="238390" y="150736"/>
                  <a:pt x="239383" y="156693"/>
                  <a:pt x="237397" y="161657"/>
                </a:cubicBezTo>
                <a:cubicBezTo>
                  <a:pt x="235411" y="166622"/>
                  <a:pt x="230446" y="169600"/>
                  <a:pt x="225481" y="169600"/>
                </a:cubicBezTo>
                <a:cubicBezTo>
                  <a:pt x="194697" y="169600"/>
                  <a:pt x="169871" y="194422"/>
                  <a:pt x="169871" y="225201"/>
                </a:cubicBezTo>
                <a:cubicBezTo>
                  <a:pt x="169871" y="232151"/>
                  <a:pt x="163913" y="238108"/>
                  <a:pt x="156962" y="238108"/>
                </a:cubicBezTo>
                <a:cubicBezTo>
                  <a:pt x="149018" y="238108"/>
                  <a:pt x="143060" y="232151"/>
                  <a:pt x="143060" y="225201"/>
                </a:cubicBezTo>
                <a:cubicBezTo>
                  <a:pt x="143060" y="192436"/>
                  <a:pt x="161927" y="164636"/>
                  <a:pt x="189732" y="151729"/>
                </a:cubicBezTo>
                <a:cubicBezTo>
                  <a:pt x="168878" y="146764"/>
                  <a:pt x="146039" y="151729"/>
                  <a:pt x="132137" y="165629"/>
                </a:cubicBezTo>
                <a:cubicBezTo>
                  <a:pt x="126178" y="170593"/>
                  <a:pt x="118234" y="170593"/>
                  <a:pt x="113269" y="165629"/>
                </a:cubicBezTo>
                <a:cubicBezTo>
                  <a:pt x="108304" y="160664"/>
                  <a:pt x="108304" y="151729"/>
                  <a:pt x="113269" y="146764"/>
                </a:cubicBezTo>
                <a:cubicBezTo>
                  <a:pt x="129158" y="130879"/>
                  <a:pt x="151501" y="122936"/>
                  <a:pt x="173844" y="122936"/>
                </a:cubicBezTo>
                <a:close/>
                <a:moveTo>
                  <a:pt x="291047" y="26783"/>
                </a:moveTo>
                <a:cubicBezTo>
                  <a:pt x="145027" y="26783"/>
                  <a:pt x="26820" y="144828"/>
                  <a:pt x="26820" y="290649"/>
                </a:cubicBezTo>
                <a:cubicBezTo>
                  <a:pt x="26820" y="436470"/>
                  <a:pt x="145027" y="555507"/>
                  <a:pt x="291047" y="555507"/>
                </a:cubicBezTo>
                <a:cubicBezTo>
                  <a:pt x="437067" y="555507"/>
                  <a:pt x="556267" y="436470"/>
                  <a:pt x="556267" y="290649"/>
                </a:cubicBezTo>
                <a:cubicBezTo>
                  <a:pt x="556267" y="144828"/>
                  <a:pt x="437067" y="26783"/>
                  <a:pt x="291047" y="26783"/>
                </a:cubicBezTo>
                <a:close/>
                <a:moveTo>
                  <a:pt x="291047" y="0"/>
                </a:moveTo>
                <a:cubicBezTo>
                  <a:pt x="451967" y="0"/>
                  <a:pt x="583087" y="130941"/>
                  <a:pt x="583087" y="290649"/>
                </a:cubicBezTo>
                <a:cubicBezTo>
                  <a:pt x="583087" y="451349"/>
                  <a:pt x="451967" y="582290"/>
                  <a:pt x="291047" y="582290"/>
                </a:cubicBezTo>
                <a:cubicBezTo>
                  <a:pt x="131120" y="582290"/>
                  <a:pt x="0" y="451349"/>
                  <a:pt x="0" y="290649"/>
                </a:cubicBezTo>
                <a:cubicBezTo>
                  <a:pt x="0" y="130941"/>
                  <a:pt x="131120" y="0"/>
                  <a:pt x="291047" y="0"/>
                </a:cubicBezTo>
                <a:close/>
              </a:path>
            </a:pathLst>
          </a:custGeom>
          <a:solidFill>
            <a:srgbClr val="61C8EF"/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4" name="Freeform 12"/>
          <p:cNvSpPr/>
          <p:nvPr/>
        </p:nvSpPr>
        <p:spPr>
          <a:xfrm>
            <a:off x="4978290" y="2264747"/>
            <a:ext cx="606425" cy="482373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07145" h="482946">
                <a:moveTo>
                  <a:pt x="470526" y="166161"/>
                </a:moveTo>
                <a:cubicBezTo>
                  <a:pt x="473988" y="166216"/>
                  <a:pt x="477467" y="167592"/>
                  <a:pt x="480150" y="170271"/>
                </a:cubicBezTo>
                <a:cubicBezTo>
                  <a:pt x="498129" y="188519"/>
                  <a:pt x="508424" y="214444"/>
                  <a:pt x="508424" y="241382"/>
                </a:cubicBezTo>
                <a:cubicBezTo>
                  <a:pt x="508424" y="268466"/>
                  <a:pt x="498129" y="294390"/>
                  <a:pt x="480150" y="312639"/>
                </a:cubicBezTo>
                <a:cubicBezTo>
                  <a:pt x="477395" y="315391"/>
                  <a:pt x="473915" y="316694"/>
                  <a:pt x="470435" y="316694"/>
                </a:cubicBezTo>
                <a:cubicBezTo>
                  <a:pt x="466955" y="316694"/>
                  <a:pt x="463620" y="315391"/>
                  <a:pt x="461010" y="312784"/>
                </a:cubicBezTo>
                <a:cubicBezTo>
                  <a:pt x="455645" y="307570"/>
                  <a:pt x="455500" y="299025"/>
                  <a:pt x="460720" y="293666"/>
                </a:cubicBezTo>
                <a:cubicBezTo>
                  <a:pt x="473915" y="280486"/>
                  <a:pt x="481310" y="261369"/>
                  <a:pt x="481310" y="241382"/>
                </a:cubicBezTo>
                <a:cubicBezTo>
                  <a:pt x="481310" y="221540"/>
                  <a:pt x="473915" y="202423"/>
                  <a:pt x="460720" y="189098"/>
                </a:cubicBezTo>
                <a:cubicBezTo>
                  <a:pt x="455500" y="183885"/>
                  <a:pt x="455645" y="175340"/>
                  <a:pt x="461010" y="169981"/>
                </a:cubicBezTo>
                <a:cubicBezTo>
                  <a:pt x="463620" y="167374"/>
                  <a:pt x="467064" y="166107"/>
                  <a:pt x="470526" y="166161"/>
                </a:cubicBezTo>
                <a:close/>
                <a:moveTo>
                  <a:pt x="35673" y="144822"/>
                </a:moveTo>
                <a:cubicBezTo>
                  <a:pt x="31032" y="144822"/>
                  <a:pt x="27117" y="148732"/>
                  <a:pt x="27117" y="153510"/>
                </a:cubicBezTo>
                <a:lnTo>
                  <a:pt x="27117" y="329451"/>
                </a:lnTo>
                <a:cubicBezTo>
                  <a:pt x="27117" y="334229"/>
                  <a:pt x="31032" y="338139"/>
                  <a:pt x="35673" y="338139"/>
                </a:cubicBezTo>
                <a:lnTo>
                  <a:pt x="94837" y="338139"/>
                </a:lnTo>
                <a:lnTo>
                  <a:pt x="94837" y="144822"/>
                </a:lnTo>
                <a:close/>
                <a:moveTo>
                  <a:pt x="554259" y="128248"/>
                </a:moveTo>
                <a:cubicBezTo>
                  <a:pt x="557737" y="128285"/>
                  <a:pt x="561214" y="129624"/>
                  <a:pt x="563822" y="132229"/>
                </a:cubicBezTo>
                <a:cubicBezTo>
                  <a:pt x="591352" y="160169"/>
                  <a:pt x="607145" y="199979"/>
                  <a:pt x="607145" y="241381"/>
                </a:cubicBezTo>
                <a:cubicBezTo>
                  <a:pt x="607145" y="282784"/>
                  <a:pt x="591352" y="322594"/>
                  <a:pt x="563822" y="350534"/>
                </a:cubicBezTo>
                <a:cubicBezTo>
                  <a:pt x="561069" y="353284"/>
                  <a:pt x="557591" y="354587"/>
                  <a:pt x="554114" y="354587"/>
                </a:cubicBezTo>
                <a:cubicBezTo>
                  <a:pt x="550781" y="354587"/>
                  <a:pt x="547304" y="353284"/>
                  <a:pt x="544696" y="350678"/>
                </a:cubicBezTo>
                <a:cubicBezTo>
                  <a:pt x="539335" y="345467"/>
                  <a:pt x="539190" y="336926"/>
                  <a:pt x="544551" y="331570"/>
                </a:cubicBezTo>
                <a:cubicBezTo>
                  <a:pt x="567154" y="308697"/>
                  <a:pt x="580050" y="275835"/>
                  <a:pt x="580050" y="241381"/>
                </a:cubicBezTo>
                <a:cubicBezTo>
                  <a:pt x="580050" y="207072"/>
                  <a:pt x="567154" y="174211"/>
                  <a:pt x="544551" y="151193"/>
                </a:cubicBezTo>
                <a:cubicBezTo>
                  <a:pt x="539190" y="145982"/>
                  <a:pt x="539335" y="137296"/>
                  <a:pt x="544696" y="132085"/>
                </a:cubicBezTo>
                <a:cubicBezTo>
                  <a:pt x="547304" y="129479"/>
                  <a:pt x="550782" y="128212"/>
                  <a:pt x="554259" y="128248"/>
                </a:cubicBezTo>
                <a:close/>
                <a:moveTo>
                  <a:pt x="328886" y="35493"/>
                </a:moveTo>
                <a:lnTo>
                  <a:pt x="121955" y="139609"/>
                </a:lnTo>
                <a:lnTo>
                  <a:pt x="121955" y="343352"/>
                </a:lnTo>
                <a:lnTo>
                  <a:pt x="328886" y="447468"/>
                </a:lnTo>
                <a:close/>
                <a:moveTo>
                  <a:pt x="336281" y="1463"/>
                </a:moveTo>
                <a:cubicBezTo>
                  <a:pt x="340487" y="-709"/>
                  <a:pt x="345562" y="-419"/>
                  <a:pt x="349478" y="2042"/>
                </a:cubicBezTo>
                <a:cubicBezTo>
                  <a:pt x="353538" y="4504"/>
                  <a:pt x="356003" y="8848"/>
                  <a:pt x="356003" y="13482"/>
                </a:cubicBezTo>
                <a:lnTo>
                  <a:pt x="356003" y="469334"/>
                </a:lnTo>
                <a:cubicBezTo>
                  <a:pt x="356003" y="474113"/>
                  <a:pt x="353538" y="478457"/>
                  <a:pt x="349478" y="480919"/>
                </a:cubicBezTo>
                <a:cubicBezTo>
                  <a:pt x="347302" y="482222"/>
                  <a:pt x="344837" y="482946"/>
                  <a:pt x="342372" y="482946"/>
                </a:cubicBezTo>
                <a:cubicBezTo>
                  <a:pt x="340342" y="482946"/>
                  <a:pt x="338167" y="482367"/>
                  <a:pt x="336281" y="481498"/>
                </a:cubicBezTo>
                <a:lnTo>
                  <a:pt x="105278" y="365218"/>
                </a:lnTo>
                <a:lnTo>
                  <a:pt x="35673" y="365218"/>
                </a:lnTo>
                <a:cubicBezTo>
                  <a:pt x="16096" y="365218"/>
                  <a:pt x="0" y="349144"/>
                  <a:pt x="0" y="329451"/>
                </a:cubicBezTo>
                <a:lnTo>
                  <a:pt x="0" y="153510"/>
                </a:lnTo>
                <a:cubicBezTo>
                  <a:pt x="0" y="133817"/>
                  <a:pt x="16096" y="117743"/>
                  <a:pt x="35673" y="117743"/>
                </a:cubicBezTo>
                <a:lnTo>
                  <a:pt x="105278" y="117743"/>
                </a:lnTo>
                <a:close/>
              </a:path>
            </a:pathLst>
          </a:custGeom>
          <a:solidFill>
            <a:srgbClr val="61C8EF"/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9" name="Freeform 34"/>
          <p:cNvSpPr>
            <a:spLocks noEditPoints="1"/>
          </p:cNvSpPr>
          <p:nvPr/>
        </p:nvSpPr>
        <p:spPr>
          <a:xfrm>
            <a:off x="1635415" y="2313177"/>
            <a:ext cx="660400" cy="385512"/>
          </a:xfrm>
          <a:custGeom>
            <a:avLst/>
            <a:gdLst>
              <a:gd name="T0" fmla="*/ 184 w 5885"/>
              <a:gd name="T1" fmla="*/ 2551 h 3440"/>
              <a:gd name="T2" fmla="*/ 1356 w 5885"/>
              <a:gd name="T3" fmla="*/ 3440 h 3440"/>
              <a:gd name="T4" fmla="*/ 2569 w 5885"/>
              <a:gd name="T5" fmla="*/ 2323 h 3440"/>
              <a:gd name="T6" fmla="*/ 2947 w 5885"/>
              <a:gd name="T7" fmla="*/ 2172 h 3440"/>
              <a:gd name="T8" fmla="*/ 2948 w 5885"/>
              <a:gd name="T9" fmla="*/ 2172 h 3440"/>
              <a:gd name="T10" fmla="*/ 3312 w 5885"/>
              <a:gd name="T11" fmla="*/ 2326 h 3440"/>
              <a:gd name="T12" fmla="*/ 4525 w 5885"/>
              <a:gd name="T13" fmla="*/ 3440 h 3440"/>
              <a:gd name="T14" fmla="*/ 5696 w 5885"/>
              <a:gd name="T15" fmla="*/ 2554 h 3440"/>
              <a:gd name="T16" fmla="*/ 5857 w 5885"/>
              <a:gd name="T17" fmla="*/ 2092 h 3440"/>
              <a:gd name="T18" fmla="*/ 5831 w 5885"/>
              <a:gd name="T19" fmla="*/ 2000 h 3440"/>
              <a:gd name="T20" fmla="*/ 5836 w 5885"/>
              <a:gd name="T21" fmla="*/ 2000 h 3440"/>
              <a:gd name="T22" fmla="*/ 4816 w 5885"/>
              <a:gd name="T23" fmla="*/ 181 h 3440"/>
              <a:gd name="T24" fmla="*/ 4640 w 5885"/>
              <a:gd name="T25" fmla="*/ 67 h 3440"/>
              <a:gd name="T26" fmla="*/ 3966 w 5885"/>
              <a:gd name="T27" fmla="*/ 7 h 3440"/>
              <a:gd name="T28" fmla="*/ 3833 w 5885"/>
              <a:gd name="T29" fmla="*/ 128 h 3440"/>
              <a:gd name="T30" fmla="*/ 3833 w 5885"/>
              <a:gd name="T31" fmla="*/ 251 h 3440"/>
              <a:gd name="T32" fmla="*/ 3966 w 5885"/>
              <a:gd name="T33" fmla="*/ 370 h 3440"/>
              <a:gd name="T34" fmla="*/ 4675 w 5885"/>
              <a:gd name="T35" fmla="*/ 288 h 3440"/>
              <a:gd name="T36" fmla="*/ 5152 w 5885"/>
              <a:gd name="T37" fmla="*/ 1178 h 3440"/>
              <a:gd name="T38" fmla="*/ 4525 w 5885"/>
              <a:gd name="T39" fmla="*/ 1003 h 3440"/>
              <a:gd name="T40" fmla="*/ 3331 w 5885"/>
              <a:gd name="T41" fmla="*/ 1983 h 3440"/>
              <a:gd name="T42" fmla="*/ 2954 w 5885"/>
              <a:gd name="T43" fmla="*/ 1876 h 3440"/>
              <a:gd name="T44" fmla="*/ 2940 w 5885"/>
              <a:gd name="T45" fmla="*/ 1876 h 3440"/>
              <a:gd name="T46" fmla="*/ 2549 w 5885"/>
              <a:gd name="T47" fmla="*/ 1981 h 3440"/>
              <a:gd name="T48" fmla="*/ 1356 w 5885"/>
              <a:gd name="T49" fmla="*/ 1003 h 3440"/>
              <a:gd name="T50" fmla="*/ 731 w 5885"/>
              <a:gd name="T51" fmla="*/ 1176 h 3440"/>
              <a:gd name="T52" fmla="*/ 1207 w 5885"/>
              <a:gd name="T53" fmla="*/ 288 h 3440"/>
              <a:gd name="T54" fmla="*/ 1917 w 5885"/>
              <a:gd name="T55" fmla="*/ 370 h 3440"/>
              <a:gd name="T56" fmla="*/ 2050 w 5885"/>
              <a:gd name="T57" fmla="*/ 251 h 3440"/>
              <a:gd name="T58" fmla="*/ 2050 w 5885"/>
              <a:gd name="T59" fmla="*/ 128 h 3440"/>
              <a:gd name="T60" fmla="*/ 1917 w 5885"/>
              <a:gd name="T61" fmla="*/ 7 h 3440"/>
              <a:gd name="T62" fmla="*/ 1242 w 5885"/>
              <a:gd name="T63" fmla="*/ 67 h 3440"/>
              <a:gd name="T64" fmla="*/ 1066 w 5885"/>
              <a:gd name="T65" fmla="*/ 181 h 3440"/>
              <a:gd name="T66" fmla="*/ 46 w 5885"/>
              <a:gd name="T67" fmla="*/ 2000 h 3440"/>
              <a:gd name="T68" fmla="*/ 54 w 5885"/>
              <a:gd name="T69" fmla="*/ 2000 h 3440"/>
              <a:gd name="T70" fmla="*/ 28 w 5885"/>
              <a:gd name="T71" fmla="*/ 2092 h 3440"/>
              <a:gd name="T72" fmla="*/ 184 w 5885"/>
              <a:gd name="T73" fmla="*/ 2551 h 3440"/>
              <a:gd name="T74" fmla="*/ 4524 w 5885"/>
              <a:gd name="T75" fmla="*/ 1314 h 3440"/>
              <a:gd name="T76" fmla="*/ 5447 w 5885"/>
              <a:gd name="T77" fmla="*/ 2238 h 3440"/>
              <a:gd name="T78" fmla="*/ 4524 w 5885"/>
              <a:gd name="T79" fmla="*/ 3161 h 3440"/>
              <a:gd name="T80" fmla="*/ 3600 w 5885"/>
              <a:gd name="T81" fmla="*/ 2238 h 3440"/>
              <a:gd name="T82" fmla="*/ 4524 w 5885"/>
              <a:gd name="T83" fmla="*/ 1314 h 3440"/>
              <a:gd name="T84" fmla="*/ 1373 w 5885"/>
              <a:gd name="T85" fmla="*/ 1314 h 3440"/>
              <a:gd name="T86" fmla="*/ 2296 w 5885"/>
              <a:gd name="T87" fmla="*/ 2238 h 3440"/>
              <a:gd name="T88" fmla="*/ 1373 w 5885"/>
              <a:gd name="T89" fmla="*/ 3161 h 3440"/>
              <a:gd name="T90" fmla="*/ 450 w 5885"/>
              <a:gd name="T91" fmla="*/ 2238 h 3440"/>
              <a:gd name="T92" fmla="*/ 1373 w 5885"/>
              <a:gd name="T93" fmla="*/ 1314 h 34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885" h="3440">
                <a:moveTo>
                  <a:pt x="184" y="2551"/>
                </a:moveTo>
                <a:cubicBezTo>
                  <a:pt x="331" y="3076"/>
                  <a:pt x="809" y="3440"/>
                  <a:pt x="1356" y="3440"/>
                </a:cubicBezTo>
                <a:cubicBezTo>
                  <a:pt x="1989" y="3440"/>
                  <a:pt x="2517" y="2951"/>
                  <a:pt x="2569" y="2323"/>
                </a:cubicBezTo>
                <a:cubicBezTo>
                  <a:pt x="2656" y="2251"/>
                  <a:pt x="2787" y="2172"/>
                  <a:pt x="2947" y="2172"/>
                </a:cubicBezTo>
                <a:lnTo>
                  <a:pt x="2948" y="2172"/>
                </a:lnTo>
                <a:cubicBezTo>
                  <a:pt x="3091" y="2176"/>
                  <a:pt x="3222" y="2255"/>
                  <a:pt x="3312" y="2326"/>
                </a:cubicBezTo>
                <a:cubicBezTo>
                  <a:pt x="3365" y="2953"/>
                  <a:pt x="3893" y="3440"/>
                  <a:pt x="4525" y="3440"/>
                </a:cubicBezTo>
                <a:cubicBezTo>
                  <a:pt x="5071" y="3440"/>
                  <a:pt x="5548" y="3077"/>
                  <a:pt x="5696" y="2554"/>
                </a:cubicBezTo>
                <a:cubicBezTo>
                  <a:pt x="5826" y="2509"/>
                  <a:pt x="5885" y="2341"/>
                  <a:pt x="5857" y="2092"/>
                </a:cubicBezTo>
                <a:cubicBezTo>
                  <a:pt x="5852" y="2055"/>
                  <a:pt x="5843" y="2025"/>
                  <a:pt x="5831" y="2000"/>
                </a:cubicBezTo>
                <a:lnTo>
                  <a:pt x="5836" y="2000"/>
                </a:lnTo>
                <a:lnTo>
                  <a:pt x="4816" y="181"/>
                </a:lnTo>
                <a:cubicBezTo>
                  <a:pt x="4784" y="123"/>
                  <a:pt x="4706" y="73"/>
                  <a:pt x="4640" y="67"/>
                </a:cubicBezTo>
                <a:lnTo>
                  <a:pt x="3966" y="7"/>
                </a:lnTo>
                <a:cubicBezTo>
                  <a:pt x="3893" y="0"/>
                  <a:pt x="3833" y="56"/>
                  <a:pt x="3833" y="128"/>
                </a:cubicBezTo>
                <a:lnTo>
                  <a:pt x="3833" y="251"/>
                </a:lnTo>
                <a:cubicBezTo>
                  <a:pt x="3833" y="324"/>
                  <a:pt x="3893" y="378"/>
                  <a:pt x="3966" y="370"/>
                </a:cubicBezTo>
                <a:lnTo>
                  <a:pt x="4675" y="288"/>
                </a:lnTo>
                <a:lnTo>
                  <a:pt x="5152" y="1178"/>
                </a:lnTo>
                <a:cubicBezTo>
                  <a:pt x="4967" y="1067"/>
                  <a:pt x="4752" y="1003"/>
                  <a:pt x="4525" y="1003"/>
                </a:cubicBezTo>
                <a:cubicBezTo>
                  <a:pt x="3943" y="1003"/>
                  <a:pt x="3443" y="1419"/>
                  <a:pt x="3331" y="1983"/>
                </a:cubicBezTo>
                <a:cubicBezTo>
                  <a:pt x="3206" y="1914"/>
                  <a:pt x="3080" y="1879"/>
                  <a:pt x="2954" y="1876"/>
                </a:cubicBezTo>
                <a:lnTo>
                  <a:pt x="2940" y="1876"/>
                </a:lnTo>
                <a:cubicBezTo>
                  <a:pt x="2808" y="1876"/>
                  <a:pt x="2676" y="1911"/>
                  <a:pt x="2549" y="1981"/>
                </a:cubicBezTo>
                <a:cubicBezTo>
                  <a:pt x="2436" y="1418"/>
                  <a:pt x="1936" y="1003"/>
                  <a:pt x="1356" y="1003"/>
                </a:cubicBezTo>
                <a:cubicBezTo>
                  <a:pt x="1129" y="1003"/>
                  <a:pt x="915" y="1066"/>
                  <a:pt x="731" y="1176"/>
                </a:cubicBezTo>
                <a:lnTo>
                  <a:pt x="1207" y="288"/>
                </a:lnTo>
                <a:lnTo>
                  <a:pt x="1917" y="370"/>
                </a:lnTo>
                <a:cubicBezTo>
                  <a:pt x="1989" y="378"/>
                  <a:pt x="2050" y="325"/>
                  <a:pt x="2050" y="251"/>
                </a:cubicBezTo>
                <a:lnTo>
                  <a:pt x="2050" y="128"/>
                </a:lnTo>
                <a:cubicBezTo>
                  <a:pt x="2050" y="56"/>
                  <a:pt x="1990" y="0"/>
                  <a:pt x="1917" y="7"/>
                </a:cubicBezTo>
                <a:lnTo>
                  <a:pt x="1242" y="67"/>
                </a:lnTo>
                <a:cubicBezTo>
                  <a:pt x="1176" y="73"/>
                  <a:pt x="1099" y="123"/>
                  <a:pt x="1066" y="181"/>
                </a:cubicBezTo>
                <a:lnTo>
                  <a:pt x="46" y="2000"/>
                </a:lnTo>
                <a:lnTo>
                  <a:pt x="54" y="2000"/>
                </a:lnTo>
                <a:cubicBezTo>
                  <a:pt x="42" y="2025"/>
                  <a:pt x="32" y="2055"/>
                  <a:pt x="28" y="2092"/>
                </a:cubicBezTo>
                <a:cubicBezTo>
                  <a:pt x="0" y="2336"/>
                  <a:pt x="58" y="2504"/>
                  <a:pt x="184" y="2551"/>
                </a:cubicBezTo>
                <a:close/>
                <a:moveTo>
                  <a:pt x="4524" y="1314"/>
                </a:moveTo>
                <a:cubicBezTo>
                  <a:pt x="5033" y="1314"/>
                  <a:pt x="5447" y="1729"/>
                  <a:pt x="5447" y="2238"/>
                </a:cubicBezTo>
                <a:cubicBezTo>
                  <a:pt x="5447" y="2747"/>
                  <a:pt x="5033" y="3161"/>
                  <a:pt x="4524" y="3161"/>
                </a:cubicBezTo>
                <a:cubicBezTo>
                  <a:pt x="4014" y="3161"/>
                  <a:pt x="3600" y="2747"/>
                  <a:pt x="3600" y="2238"/>
                </a:cubicBezTo>
                <a:cubicBezTo>
                  <a:pt x="3600" y="1729"/>
                  <a:pt x="4014" y="1314"/>
                  <a:pt x="4524" y="1314"/>
                </a:cubicBezTo>
                <a:close/>
                <a:moveTo>
                  <a:pt x="1373" y="1314"/>
                </a:moveTo>
                <a:cubicBezTo>
                  <a:pt x="1882" y="1314"/>
                  <a:pt x="2296" y="1729"/>
                  <a:pt x="2296" y="2238"/>
                </a:cubicBezTo>
                <a:cubicBezTo>
                  <a:pt x="2296" y="2747"/>
                  <a:pt x="1882" y="3161"/>
                  <a:pt x="1373" y="3161"/>
                </a:cubicBezTo>
                <a:cubicBezTo>
                  <a:pt x="864" y="3161"/>
                  <a:pt x="450" y="2747"/>
                  <a:pt x="450" y="2238"/>
                </a:cubicBezTo>
                <a:cubicBezTo>
                  <a:pt x="450" y="1729"/>
                  <a:pt x="864" y="1314"/>
                  <a:pt x="1373" y="1314"/>
                </a:cubicBezTo>
                <a:close/>
              </a:path>
            </a:pathLst>
          </a:custGeom>
          <a:solidFill>
            <a:srgbClr val="61C8EF"/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54" name="Freeform 36"/>
          <p:cNvSpPr>
            <a:spLocks noEditPoints="1"/>
          </p:cNvSpPr>
          <p:nvPr/>
        </p:nvSpPr>
        <p:spPr>
          <a:xfrm>
            <a:off x="572657" y="2222723"/>
            <a:ext cx="484731" cy="566420"/>
          </a:xfrm>
          <a:custGeom>
            <a:avLst/>
            <a:gdLst>
              <a:gd name="T0" fmla="*/ 5155 w 5999"/>
              <a:gd name="T1" fmla="*/ 5334 h 7021"/>
              <a:gd name="T2" fmla="*/ 5010 w 5999"/>
              <a:gd name="T3" fmla="*/ 5348 h 7021"/>
              <a:gd name="T4" fmla="*/ 4278 w 5999"/>
              <a:gd name="T5" fmla="*/ 4122 h 7021"/>
              <a:gd name="T6" fmla="*/ 4533 w 5999"/>
              <a:gd name="T7" fmla="*/ 3845 h 7021"/>
              <a:gd name="T8" fmla="*/ 4316 w 5999"/>
              <a:gd name="T9" fmla="*/ 2776 h 7021"/>
              <a:gd name="T10" fmla="*/ 4821 w 5999"/>
              <a:gd name="T11" fmla="*/ 1659 h 7021"/>
              <a:gd name="T12" fmla="*/ 5024 w 5999"/>
              <a:gd name="T13" fmla="*/ 1687 h 7021"/>
              <a:gd name="T14" fmla="*/ 5867 w 5999"/>
              <a:gd name="T15" fmla="*/ 844 h 7021"/>
              <a:gd name="T16" fmla="*/ 5024 w 5999"/>
              <a:gd name="T17" fmla="*/ 0 h 7021"/>
              <a:gd name="T18" fmla="*/ 4181 w 5999"/>
              <a:gd name="T19" fmla="*/ 843 h 7021"/>
              <a:gd name="T20" fmla="*/ 4531 w 5999"/>
              <a:gd name="T21" fmla="*/ 1525 h 7021"/>
              <a:gd name="T22" fmla="*/ 4033 w 5999"/>
              <a:gd name="T23" fmla="*/ 2628 h 7021"/>
              <a:gd name="T24" fmla="*/ 3062 w 5999"/>
              <a:gd name="T25" fmla="*/ 3025 h 7021"/>
              <a:gd name="T26" fmla="*/ 2960 w 5999"/>
              <a:gd name="T27" fmla="*/ 3377 h 7021"/>
              <a:gd name="T28" fmla="*/ 1673 w 5999"/>
              <a:gd name="T29" fmla="*/ 3377 h 7021"/>
              <a:gd name="T30" fmla="*/ 844 w 5999"/>
              <a:gd name="T31" fmla="*/ 2675 h 7021"/>
              <a:gd name="T32" fmla="*/ 0 w 5999"/>
              <a:gd name="T33" fmla="*/ 3518 h 7021"/>
              <a:gd name="T34" fmla="*/ 844 w 5999"/>
              <a:gd name="T35" fmla="*/ 4361 h 7021"/>
              <a:gd name="T36" fmla="*/ 1668 w 5999"/>
              <a:gd name="T37" fmla="*/ 3696 h 7021"/>
              <a:gd name="T38" fmla="*/ 3000 w 5999"/>
              <a:gd name="T39" fmla="*/ 3696 h 7021"/>
              <a:gd name="T40" fmla="*/ 3388 w 5999"/>
              <a:gd name="T41" fmla="*/ 4170 h 7021"/>
              <a:gd name="T42" fmla="*/ 3985 w 5999"/>
              <a:gd name="T43" fmla="*/ 4252 h 7021"/>
              <a:gd name="T44" fmla="*/ 4708 w 5999"/>
              <a:gd name="T45" fmla="*/ 5465 h 7021"/>
              <a:gd name="T46" fmla="*/ 4312 w 5999"/>
              <a:gd name="T47" fmla="*/ 6177 h 7021"/>
              <a:gd name="T48" fmla="*/ 5155 w 5999"/>
              <a:gd name="T49" fmla="*/ 7021 h 7021"/>
              <a:gd name="T50" fmla="*/ 5999 w 5999"/>
              <a:gd name="T51" fmla="*/ 6177 h 7021"/>
              <a:gd name="T52" fmla="*/ 5155 w 5999"/>
              <a:gd name="T53" fmla="*/ 5334 h 7021"/>
              <a:gd name="T54" fmla="*/ 4499 w 5999"/>
              <a:gd name="T55" fmla="*/ 843 h 7021"/>
              <a:gd name="T56" fmla="*/ 5024 w 5999"/>
              <a:gd name="T57" fmla="*/ 319 h 7021"/>
              <a:gd name="T58" fmla="*/ 5549 w 5999"/>
              <a:gd name="T59" fmla="*/ 843 h 7021"/>
              <a:gd name="T60" fmla="*/ 5024 w 5999"/>
              <a:gd name="T61" fmla="*/ 1368 h 7021"/>
              <a:gd name="T62" fmla="*/ 4499 w 5999"/>
              <a:gd name="T63" fmla="*/ 843 h 7021"/>
              <a:gd name="T64" fmla="*/ 844 w 5999"/>
              <a:gd name="T65" fmla="*/ 4042 h 7021"/>
              <a:gd name="T66" fmla="*/ 319 w 5999"/>
              <a:gd name="T67" fmla="*/ 3518 h 7021"/>
              <a:gd name="T68" fmla="*/ 844 w 5999"/>
              <a:gd name="T69" fmla="*/ 2993 h 7021"/>
              <a:gd name="T70" fmla="*/ 1368 w 5999"/>
              <a:gd name="T71" fmla="*/ 3518 h 7021"/>
              <a:gd name="T72" fmla="*/ 844 w 5999"/>
              <a:gd name="T73" fmla="*/ 4042 h 7021"/>
              <a:gd name="T74" fmla="*/ 5155 w 5999"/>
              <a:gd name="T75" fmla="*/ 6702 h 7021"/>
              <a:gd name="T76" fmla="*/ 4631 w 5999"/>
              <a:gd name="T77" fmla="*/ 6177 h 7021"/>
              <a:gd name="T78" fmla="*/ 5155 w 5999"/>
              <a:gd name="T79" fmla="*/ 5653 h 7021"/>
              <a:gd name="T80" fmla="*/ 5680 w 5999"/>
              <a:gd name="T81" fmla="*/ 6177 h 7021"/>
              <a:gd name="T82" fmla="*/ 5155 w 5999"/>
              <a:gd name="T83" fmla="*/ 6702 h 7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999" h="7021">
                <a:moveTo>
                  <a:pt x="5155" y="5334"/>
                </a:moveTo>
                <a:cubicBezTo>
                  <a:pt x="5105" y="5334"/>
                  <a:pt x="5057" y="5340"/>
                  <a:pt x="5010" y="5348"/>
                </a:cubicBezTo>
                <a:lnTo>
                  <a:pt x="4278" y="4122"/>
                </a:lnTo>
                <a:cubicBezTo>
                  <a:pt x="4380" y="4051"/>
                  <a:pt x="4468" y="3960"/>
                  <a:pt x="4533" y="3845"/>
                </a:cubicBezTo>
                <a:cubicBezTo>
                  <a:pt x="4737" y="3478"/>
                  <a:pt x="4636" y="3027"/>
                  <a:pt x="4316" y="2776"/>
                </a:cubicBezTo>
                <a:lnTo>
                  <a:pt x="4821" y="1659"/>
                </a:lnTo>
                <a:cubicBezTo>
                  <a:pt x="4886" y="1676"/>
                  <a:pt x="4953" y="1687"/>
                  <a:pt x="5024" y="1687"/>
                </a:cubicBezTo>
                <a:cubicBezTo>
                  <a:pt x="5489" y="1687"/>
                  <a:pt x="5867" y="1309"/>
                  <a:pt x="5867" y="844"/>
                </a:cubicBezTo>
                <a:cubicBezTo>
                  <a:pt x="5867" y="378"/>
                  <a:pt x="5489" y="0"/>
                  <a:pt x="5024" y="0"/>
                </a:cubicBezTo>
                <a:cubicBezTo>
                  <a:pt x="4559" y="0"/>
                  <a:pt x="4181" y="378"/>
                  <a:pt x="4181" y="843"/>
                </a:cubicBezTo>
                <a:cubicBezTo>
                  <a:pt x="4181" y="1124"/>
                  <a:pt x="4320" y="1372"/>
                  <a:pt x="4531" y="1525"/>
                </a:cubicBezTo>
                <a:lnTo>
                  <a:pt x="4033" y="2628"/>
                </a:lnTo>
                <a:cubicBezTo>
                  <a:pt x="3664" y="2520"/>
                  <a:pt x="3257" y="2675"/>
                  <a:pt x="3062" y="3025"/>
                </a:cubicBezTo>
                <a:cubicBezTo>
                  <a:pt x="2999" y="3137"/>
                  <a:pt x="2968" y="3257"/>
                  <a:pt x="2960" y="3377"/>
                </a:cubicBezTo>
                <a:lnTo>
                  <a:pt x="1673" y="3377"/>
                </a:lnTo>
                <a:cubicBezTo>
                  <a:pt x="1606" y="2979"/>
                  <a:pt x="1261" y="2675"/>
                  <a:pt x="844" y="2675"/>
                </a:cubicBezTo>
                <a:cubicBezTo>
                  <a:pt x="379" y="2675"/>
                  <a:pt x="0" y="3053"/>
                  <a:pt x="0" y="3518"/>
                </a:cubicBezTo>
                <a:cubicBezTo>
                  <a:pt x="0" y="3983"/>
                  <a:pt x="379" y="4361"/>
                  <a:pt x="844" y="4361"/>
                </a:cubicBezTo>
                <a:cubicBezTo>
                  <a:pt x="1248" y="4361"/>
                  <a:pt x="1585" y="4076"/>
                  <a:pt x="1668" y="3696"/>
                </a:cubicBezTo>
                <a:lnTo>
                  <a:pt x="3000" y="3696"/>
                </a:lnTo>
                <a:cubicBezTo>
                  <a:pt x="3063" y="3891"/>
                  <a:pt x="3195" y="4063"/>
                  <a:pt x="3388" y="4170"/>
                </a:cubicBezTo>
                <a:cubicBezTo>
                  <a:pt x="3577" y="4276"/>
                  <a:pt x="3789" y="4297"/>
                  <a:pt x="3985" y="4252"/>
                </a:cubicBezTo>
                <a:lnTo>
                  <a:pt x="4708" y="5465"/>
                </a:lnTo>
                <a:cubicBezTo>
                  <a:pt x="4471" y="5614"/>
                  <a:pt x="4312" y="5877"/>
                  <a:pt x="4312" y="6177"/>
                </a:cubicBezTo>
                <a:cubicBezTo>
                  <a:pt x="4312" y="6642"/>
                  <a:pt x="4690" y="7021"/>
                  <a:pt x="5155" y="7021"/>
                </a:cubicBezTo>
                <a:cubicBezTo>
                  <a:pt x="5620" y="7021"/>
                  <a:pt x="5999" y="6642"/>
                  <a:pt x="5999" y="6177"/>
                </a:cubicBezTo>
                <a:cubicBezTo>
                  <a:pt x="5999" y="5712"/>
                  <a:pt x="5620" y="5334"/>
                  <a:pt x="5155" y="5334"/>
                </a:cubicBezTo>
                <a:close/>
                <a:moveTo>
                  <a:pt x="4499" y="843"/>
                </a:moveTo>
                <a:cubicBezTo>
                  <a:pt x="4499" y="554"/>
                  <a:pt x="4735" y="319"/>
                  <a:pt x="5024" y="319"/>
                </a:cubicBezTo>
                <a:cubicBezTo>
                  <a:pt x="5313" y="319"/>
                  <a:pt x="5549" y="554"/>
                  <a:pt x="5549" y="843"/>
                </a:cubicBezTo>
                <a:cubicBezTo>
                  <a:pt x="5549" y="1133"/>
                  <a:pt x="5313" y="1368"/>
                  <a:pt x="5024" y="1368"/>
                </a:cubicBezTo>
                <a:cubicBezTo>
                  <a:pt x="4735" y="1368"/>
                  <a:pt x="4499" y="1133"/>
                  <a:pt x="4499" y="843"/>
                </a:cubicBezTo>
                <a:close/>
                <a:moveTo>
                  <a:pt x="844" y="4042"/>
                </a:moveTo>
                <a:cubicBezTo>
                  <a:pt x="554" y="4042"/>
                  <a:pt x="319" y="3807"/>
                  <a:pt x="319" y="3518"/>
                </a:cubicBezTo>
                <a:cubicBezTo>
                  <a:pt x="319" y="3229"/>
                  <a:pt x="554" y="2993"/>
                  <a:pt x="844" y="2993"/>
                </a:cubicBezTo>
                <a:cubicBezTo>
                  <a:pt x="1133" y="2993"/>
                  <a:pt x="1368" y="3229"/>
                  <a:pt x="1368" y="3518"/>
                </a:cubicBezTo>
                <a:cubicBezTo>
                  <a:pt x="1368" y="3807"/>
                  <a:pt x="1133" y="4042"/>
                  <a:pt x="844" y="4042"/>
                </a:cubicBezTo>
                <a:close/>
                <a:moveTo>
                  <a:pt x="5155" y="6702"/>
                </a:moveTo>
                <a:cubicBezTo>
                  <a:pt x="4866" y="6702"/>
                  <a:pt x="4631" y="6467"/>
                  <a:pt x="4631" y="6177"/>
                </a:cubicBezTo>
                <a:cubicBezTo>
                  <a:pt x="4631" y="5888"/>
                  <a:pt x="4866" y="5653"/>
                  <a:pt x="5155" y="5653"/>
                </a:cubicBezTo>
                <a:cubicBezTo>
                  <a:pt x="5444" y="5653"/>
                  <a:pt x="5680" y="5888"/>
                  <a:pt x="5680" y="6177"/>
                </a:cubicBezTo>
                <a:cubicBezTo>
                  <a:pt x="5680" y="6467"/>
                  <a:pt x="5444" y="6702"/>
                  <a:pt x="5155" y="6702"/>
                </a:cubicBezTo>
                <a:close/>
              </a:path>
            </a:pathLst>
          </a:custGeom>
          <a:solidFill>
            <a:srgbClr val="61C8EF"/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0" name="Freeform 41"/>
          <p:cNvSpPr>
            <a:spLocks noEditPoints="1"/>
          </p:cNvSpPr>
          <p:nvPr/>
        </p:nvSpPr>
        <p:spPr>
          <a:xfrm>
            <a:off x="4222393" y="3496927"/>
            <a:ext cx="682625" cy="306197"/>
          </a:xfrm>
          <a:custGeom>
            <a:avLst/>
            <a:gdLst>
              <a:gd name="connsiteX0" fmla="*/ 293733 w 586707"/>
              <a:gd name="connsiteY0" fmla="*/ 50807 h 263173"/>
              <a:gd name="connsiteX1" fmla="*/ 303601 w 586707"/>
              <a:gd name="connsiteY1" fmla="*/ 60667 h 263173"/>
              <a:gd name="connsiteX2" fmla="*/ 293733 w 586707"/>
              <a:gd name="connsiteY2" fmla="*/ 70528 h 263173"/>
              <a:gd name="connsiteX3" fmla="*/ 233008 w 586707"/>
              <a:gd name="connsiteY3" fmla="*/ 131207 h 263173"/>
              <a:gd name="connsiteX4" fmla="*/ 293733 w 586707"/>
              <a:gd name="connsiteY4" fmla="*/ 191887 h 263173"/>
              <a:gd name="connsiteX5" fmla="*/ 354458 w 586707"/>
              <a:gd name="connsiteY5" fmla="*/ 131207 h 263173"/>
              <a:gd name="connsiteX6" fmla="*/ 364326 w 586707"/>
              <a:gd name="connsiteY6" fmla="*/ 121347 h 263173"/>
              <a:gd name="connsiteX7" fmla="*/ 374194 w 586707"/>
              <a:gd name="connsiteY7" fmla="*/ 131207 h 263173"/>
              <a:gd name="connsiteX8" fmla="*/ 293733 w 586707"/>
              <a:gd name="connsiteY8" fmla="*/ 212366 h 263173"/>
              <a:gd name="connsiteX9" fmla="*/ 212513 w 586707"/>
              <a:gd name="connsiteY9" fmla="*/ 131207 h 263173"/>
              <a:gd name="connsiteX10" fmla="*/ 293733 w 586707"/>
              <a:gd name="connsiteY10" fmla="*/ 50807 h 263173"/>
              <a:gd name="connsiteX11" fmla="*/ 292214 w 586707"/>
              <a:gd name="connsiteY11" fmla="*/ 20477 h 263173"/>
              <a:gd name="connsiteX12" fmla="*/ 182088 w 586707"/>
              <a:gd name="connsiteY12" fmla="*/ 131207 h 263173"/>
              <a:gd name="connsiteX13" fmla="*/ 292974 w 586707"/>
              <a:gd name="connsiteY13" fmla="*/ 242696 h 263173"/>
              <a:gd name="connsiteX14" fmla="*/ 404619 w 586707"/>
              <a:gd name="connsiteY14" fmla="*/ 131207 h 263173"/>
              <a:gd name="connsiteX15" fmla="*/ 293733 w 586707"/>
              <a:gd name="connsiteY15" fmla="*/ 20477 h 263173"/>
              <a:gd name="connsiteX16" fmla="*/ 292214 w 586707"/>
              <a:gd name="connsiteY16" fmla="*/ 20477 h 263173"/>
              <a:gd name="connsiteX17" fmla="*/ 292214 w 586707"/>
              <a:gd name="connsiteY17" fmla="*/ 0 h 263173"/>
              <a:gd name="connsiteX18" fmla="*/ 292974 w 586707"/>
              <a:gd name="connsiteY18" fmla="*/ 0 h 263173"/>
              <a:gd name="connsiteX19" fmla="*/ 293733 w 586707"/>
              <a:gd name="connsiteY19" fmla="*/ 0 h 263173"/>
              <a:gd name="connsiteX20" fmla="*/ 294493 w 586707"/>
              <a:gd name="connsiteY20" fmla="*/ 0 h 263173"/>
              <a:gd name="connsiteX21" fmla="*/ 583860 w 586707"/>
              <a:gd name="connsiteY21" fmla="*/ 120589 h 263173"/>
              <a:gd name="connsiteX22" fmla="*/ 583860 w 586707"/>
              <a:gd name="connsiteY22" fmla="*/ 134999 h 263173"/>
              <a:gd name="connsiteX23" fmla="*/ 569429 w 586707"/>
              <a:gd name="connsiteY23" fmla="*/ 134241 h 263173"/>
              <a:gd name="connsiteX24" fmla="*/ 374999 w 586707"/>
              <a:gd name="connsiteY24" fmla="*/ 28820 h 263173"/>
              <a:gd name="connsiteX25" fmla="*/ 425126 w 586707"/>
              <a:gd name="connsiteY25" fmla="*/ 131207 h 263173"/>
              <a:gd name="connsiteX26" fmla="*/ 292974 w 586707"/>
              <a:gd name="connsiteY26" fmla="*/ 263173 h 263173"/>
              <a:gd name="connsiteX27" fmla="*/ 161581 w 586707"/>
              <a:gd name="connsiteY27" fmla="*/ 131207 h 263173"/>
              <a:gd name="connsiteX28" fmla="*/ 210189 w 586707"/>
              <a:gd name="connsiteY28" fmla="*/ 29579 h 263173"/>
              <a:gd name="connsiteX29" fmla="*/ 19556 w 586707"/>
              <a:gd name="connsiteY29" fmla="*/ 134241 h 263173"/>
              <a:gd name="connsiteX30" fmla="*/ 17278 w 586707"/>
              <a:gd name="connsiteY30" fmla="*/ 137275 h 263173"/>
              <a:gd name="connsiteX31" fmla="*/ 9683 w 586707"/>
              <a:gd name="connsiteY31" fmla="*/ 139550 h 263173"/>
              <a:gd name="connsiteX32" fmla="*/ 2847 w 586707"/>
              <a:gd name="connsiteY32" fmla="*/ 137275 h 263173"/>
              <a:gd name="connsiteX33" fmla="*/ 2847 w 586707"/>
              <a:gd name="connsiteY33" fmla="*/ 122865 h 263173"/>
              <a:gd name="connsiteX34" fmla="*/ 5126 w 586707"/>
              <a:gd name="connsiteY34" fmla="*/ 120589 h 263173"/>
              <a:gd name="connsiteX35" fmla="*/ 292214 w 586707"/>
              <a:gd name="connsiteY35" fmla="*/ 0 h 26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86707" h="263173">
                <a:moveTo>
                  <a:pt x="293733" y="50807"/>
                </a:moveTo>
                <a:cubicBezTo>
                  <a:pt x="299047" y="50807"/>
                  <a:pt x="303601" y="55358"/>
                  <a:pt x="303601" y="60667"/>
                </a:cubicBezTo>
                <a:cubicBezTo>
                  <a:pt x="303601" y="65977"/>
                  <a:pt x="299047" y="70528"/>
                  <a:pt x="293733" y="70528"/>
                </a:cubicBezTo>
                <a:cubicBezTo>
                  <a:pt x="260334" y="70528"/>
                  <a:pt x="233008" y="97834"/>
                  <a:pt x="233008" y="131207"/>
                </a:cubicBezTo>
                <a:cubicBezTo>
                  <a:pt x="233008" y="164581"/>
                  <a:pt x="260334" y="191887"/>
                  <a:pt x="293733" y="191887"/>
                </a:cubicBezTo>
                <a:cubicBezTo>
                  <a:pt x="327132" y="191887"/>
                  <a:pt x="354458" y="164581"/>
                  <a:pt x="354458" y="131207"/>
                </a:cubicBezTo>
                <a:cubicBezTo>
                  <a:pt x="354458" y="125898"/>
                  <a:pt x="359013" y="121347"/>
                  <a:pt x="364326" y="121347"/>
                </a:cubicBezTo>
                <a:cubicBezTo>
                  <a:pt x="369640" y="121347"/>
                  <a:pt x="374194" y="125898"/>
                  <a:pt x="374194" y="131207"/>
                </a:cubicBezTo>
                <a:cubicBezTo>
                  <a:pt x="374194" y="175958"/>
                  <a:pt x="337759" y="212366"/>
                  <a:pt x="293733" y="212366"/>
                </a:cubicBezTo>
                <a:cubicBezTo>
                  <a:pt x="248948" y="212366"/>
                  <a:pt x="212513" y="175958"/>
                  <a:pt x="212513" y="131207"/>
                </a:cubicBezTo>
                <a:cubicBezTo>
                  <a:pt x="212513" y="86456"/>
                  <a:pt x="248948" y="50807"/>
                  <a:pt x="293733" y="50807"/>
                </a:cubicBezTo>
                <a:close/>
                <a:moveTo>
                  <a:pt x="292214" y="20477"/>
                </a:moveTo>
                <a:cubicBezTo>
                  <a:pt x="231455" y="20477"/>
                  <a:pt x="182088" y="70533"/>
                  <a:pt x="182088" y="131207"/>
                </a:cubicBezTo>
                <a:cubicBezTo>
                  <a:pt x="182088" y="192640"/>
                  <a:pt x="231455" y="242696"/>
                  <a:pt x="292974" y="242696"/>
                </a:cubicBezTo>
                <a:cubicBezTo>
                  <a:pt x="354493" y="242696"/>
                  <a:pt x="404619" y="192640"/>
                  <a:pt x="404619" y="131207"/>
                </a:cubicBezTo>
                <a:cubicBezTo>
                  <a:pt x="404619" y="70533"/>
                  <a:pt x="354493" y="20477"/>
                  <a:pt x="293733" y="20477"/>
                </a:cubicBezTo>
                <a:cubicBezTo>
                  <a:pt x="292974" y="20477"/>
                  <a:pt x="292974" y="20477"/>
                  <a:pt x="292214" y="20477"/>
                </a:cubicBezTo>
                <a:close/>
                <a:moveTo>
                  <a:pt x="292214" y="0"/>
                </a:moveTo>
                <a:cubicBezTo>
                  <a:pt x="292214" y="0"/>
                  <a:pt x="292974" y="0"/>
                  <a:pt x="292974" y="0"/>
                </a:cubicBezTo>
                <a:cubicBezTo>
                  <a:pt x="292974" y="0"/>
                  <a:pt x="293733" y="0"/>
                  <a:pt x="293733" y="0"/>
                </a:cubicBezTo>
                <a:cubicBezTo>
                  <a:pt x="293733" y="0"/>
                  <a:pt x="293733" y="0"/>
                  <a:pt x="294493" y="0"/>
                </a:cubicBezTo>
                <a:cubicBezTo>
                  <a:pt x="403860" y="0"/>
                  <a:pt x="506391" y="42472"/>
                  <a:pt x="583860" y="120589"/>
                </a:cubicBezTo>
                <a:cubicBezTo>
                  <a:pt x="587657" y="124381"/>
                  <a:pt x="587657" y="130449"/>
                  <a:pt x="583860" y="134999"/>
                </a:cubicBezTo>
                <a:cubicBezTo>
                  <a:pt x="579303" y="138792"/>
                  <a:pt x="573227" y="138792"/>
                  <a:pt x="569429" y="134241"/>
                </a:cubicBezTo>
                <a:cubicBezTo>
                  <a:pt x="515505" y="80393"/>
                  <a:pt x="447910" y="43989"/>
                  <a:pt x="374999" y="28820"/>
                </a:cubicBezTo>
                <a:cubicBezTo>
                  <a:pt x="405379" y="53090"/>
                  <a:pt x="425126" y="89494"/>
                  <a:pt x="425126" y="131207"/>
                </a:cubicBezTo>
                <a:cubicBezTo>
                  <a:pt x="425126" y="204016"/>
                  <a:pt x="365885" y="263173"/>
                  <a:pt x="292974" y="263173"/>
                </a:cubicBezTo>
                <a:cubicBezTo>
                  <a:pt x="220822" y="263173"/>
                  <a:pt x="161581" y="204016"/>
                  <a:pt x="161581" y="131207"/>
                </a:cubicBezTo>
                <a:cubicBezTo>
                  <a:pt x="161581" y="90252"/>
                  <a:pt x="180569" y="53848"/>
                  <a:pt x="210189" y="29579"/>
                </a:cubicBezTo>
                <a:cubicBezTo>
                  <a:pt x="138797" y="45505"/>
                  <a:pt x="72721" y="81151"/>
                  <a:pt x="19556" y="134241"/>
                </a:cubicBezTo>
                <a:lnTo>
                  <a:pt x="17278" y="137275"/>
                </a:lnTo>
                <a:cubicBezTo>
                  <a:pt x="14999" y="138792"/>
                  <a:pt x="12721" y="139550"/>
                  <a:pt x="9683" y="139550"/>
                </a:cubicBezTo>
                <a:cubicBezTo>
                  <a:pt x="7404" y="139550"/>
                  <a:pt x="5126" y="138792"/>
                  <a:pt x="2847" y="137275"/>
                </a:cubicBezTo>
                <a:cubicBezTo>
                  <a:pt x="-950" y="132724"/>
                  <a:pt x="-950" y="126657"/>
                  <a:pt x="2847" y="122865"/>
                </a:cubicBezTo>
                <a:lnTo>
                  <a:pt x="5126" y="120589"/>
                </a:lnTo>
                <a:cubicBezTo>
                  <a:pt x="81835" y="43230"/>
                  <a:pt x="183607" y="758"/>
                  <a:pt x="292214" y="0"/>
                </a:cubicBezTo>
                <a:close/>
              </a:path>
            </a:pathLst>
          </a:custGeom>
          <a:solidFill>
            <a:srgbClr val="61C8EF"/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4" name="Freeform 73"/>
          <p:cNvSpPr>
            <a:spLocks noEditPoints="1"/>
          </p:cNvSpPr>
          <p:nvPr/>
        </p:nvSpPr>
        <p:spPr>
          <a:xfrm>
            <a:off x="2833950" y="2293589"/>
            <a:ext cx="527050" cy="424689"/>
          </a:xfrm>
          <a:custGeom>
            <a:avLst/>
            <a:gdLst>
              <a:gd name="connsiteX0" fmla="*/ 231099 w 606884"/>
              <a:gd name="connsiteY0" fmla="*/ 337233 h 489019"/>
              <a:gd name="connsiteX1" fmla="*/ 333777 w 606884"/>
              <a:gd name="connsiteY1" fmla="*/ 337233 h 489019"/>
              <a:gd name="connsiteX2" fmla="*/ 341607 w 606884"/>
              <a:gd name="connsiteY2" fmla="*/ 345057 h 489019"/>
              <a:gd name="connsiteX3" fmla="*/ 341607 w 606884"/>
              <a:gd name="connsiteY3" fmla="*/ 351779 h 489019"/>
              <a:gd name="connsiteX4" fmla="*/ 333777 w 606884"/>
              <a:gd name="connsiteY4" fmla="*/ 359602 h 489019"/>
              <a:gd name="connsiteX5" fmla="*/ 231099 w 606884"/>
              <a:gd name="connsiteY5" fmla="*/ 359602 h 489019"/>
              <a:gd name="connsiteX6" fmla="*/ 223269 w 606884"/>
              <a:gd name="connsiteY6" fmla="*/ 351779 h 489019"/>
              <a:gd name="connsiteX7" fmla="*/ 223269 w 606884"/>
              <a:gd name="connsiteY7" fmla="*/ 345057 h 489019"/>
              <a:gd name="connsiteX8" fmla="*/ 231099 w 606884"/>
              <a:gd name="connsiteY8" fmla="*/ 337233 h 489019"/>
              <a:gd name="connsiteX9" fmla="*/ 69505 w 606884"/>
              <a:gd name="connsiteY9" fmla="*/ 168511 h 489019"/>
              <a:gd name="connsiteX10" fmla="*/ 333776 w 606884"/>
              <a:gd name="connsiteY10" fmla="*/ 168511 h 489019"/>
              <a:gd name="connsiteX11" fmla="*/ 341607 w 606884"/>
              <a:gd name="connsiteY11" fmla="*/ 176328 h 489019"/>
              <a:gd name="connsiteX12" fmla="*/ 341607 w 606884"/>
              <a:gd name="connsiteY12" fmla="*/ 184475 h 489019"/>
              <a:gd name="connsiteX13" fmla="*/ 333776 w 606884"/>
              <a:gd name="connsiteY13" fmla="*/ 192292 h 489019"/>
              <a:gd name="connsiteX14" fmla="*/ 69505 w 606884"/>
              <a:gd name="connsiteY14" fmla="*/ 192292 h 489019"/>
              <a:gd name="connsiteX15" fmla="*/ 61674 w 606884"/>
              <a:gd name="connsiteY15" fmla="*/ 184475 h 489019"/>
              <a:gd name="connsiteX16" fmla="*/ 61674 w 606884"/>
              <a:gd name="connsiteY16" fmla="*/ 176328 h 489019"/>
              <a:gd name="connsiteX17" fmla="*/ 69505 w 606884"/>
              <a:gd name="connsiteY17" fmla="*/ 168511 h 489019"/>
              <a:gd name="connsiteX18" fmla="*/ 415329 w 606884"/>
              <a:gd name="connsiteY18" fmla="*/ 148465 h 489019"/>
              <a:gd name="connsiteX19" fmla="*/ 480629 w 606884"/>
              <a:gd name="connsiteY19" fmla="*/ 199564 h 489019"/>
              <a:gd name="connsiteX20" fmla="*/ 480739 w 606884"/>
              <a:gd name="connsiteY20" fmla="*/ 202427 h 489019"/>
              <a:gd name="connsiteX21" fmla="*/ 400768 w 606884"/>
              <a:gd name="connsiteY21" fmla="*/ 296696 h 489019"/>
              <a:gd name="connsiteX22" fmla="*/ 348484 w 606884"/>
              <a:gd name="connsiteY22" fmla="*/ 317289 h 489019"/>
              <a:gd name="connsiteX23" fmla="*/ 346609 w 606884"/>
              <a:gd name="connsiteY23" fmla="*/ 317950 h 489019"/>
              <a:gd name="connsiteX24" fmla="*/ 341535 w 606884"/>
              <a:gd name="connsiteY24" fmla="*/ 324007 h 489019"/>
              <a:gd name="connsiteX25" fmla="*/ 329181 w 606884"/>
              <a:gd name="connsiteY25" fmla="*/ 324998 h 489019"/>
              <a:gd name="connsiteX26" fmla="*/ 327526 w 606884"/>
              <a:gd name="connsiteY26" fmla="*/ 313105 h 489019"/>
              <a:gd name="connsiteX27" fmla="*/ 332270 w 606884"/>
              <a:gd name="connsiteY27" fmla="*/ 306717 h 489019"/>
              <a:gd name="connsiteX28" fmla="*/ 332380 w 606884"/>
              <a:gd name="connsiteY28" fmla="*/ 304625 h 489019"/>
              <a:gd name="connsiteX29" fmla="*/ 339991 w 606884"/>
              <a:gd name="connsiteY29" fmla="*/ 249231 h 489019"/>
              <a:gd name="connsiteX30" fmla="*/ 412792 w 606884"/>
              <a:gd name="connsiteY30" fmla="*/ 148906 h 489019"/>
              <a:gd name="connsiteX31" fmla="*/ 415329 w 606884"/>
              <a:gd name="connsiteY31" fmla="*/ 148465 h 489019"/>
              <a:gd name="connsiteX32" fmla="*/ 602907 w 606884"/>
              <a:gd name="connsiteY32" fmla="*/ 111349 h 489019"/>
              <a:gd name="connsiteX33" fmla="*/ 604673 w 606884"/>
              <a:gd name="connsiteY33" fmla="*/ 125670 h 489019"/>
              <a:gd name="connsiteX34" fmla="*/ 554806 w 606884"/>
              <a:gd name="connsiteY34" fmla="*/ 189231 h 489019"/>
              <a:gd name="connsiteX35" fmla="*/ 540464 w 606884"/>
              <a:gd name="connsiteY35" fmla="*/ 190993 h 489019"/>
              <a:gd name="connsiteX36" fmla="*/ 538698 w 606884"/>
              <a:gd name="connsiteY36" fmla="*/ 176563 h 489019"/>
              <a:gd name="connsiteX37" fmla="*/ 588565 w 606884"/>
              <a:gd name="connsiteY37" fmla="*/ 113112 h 489019"/>
              <a:gd name="connsiteX38" fmla="*/ 602907 w 606884"/>
              <a:gd name="connsiteY38" fmla="*/ 111349 h 489019"/>
              <a:gd name="connsiteX39" fmla="*/ 69505 w 606884"/>
              <a:gd name="connsiteY39" fmla="*/ 96393 h 489019"/>
              <a:gd name="connsiteX40" fmla="*/ 333776 w 606884"/>
              <a:gd name="connsiteY40" fmla="*/ 96393 h 489019"/>
              <a:gd name="connsiteX41" fmla="*/ 341607 w 606884"/>
              <a:gd name="connsiteY41" fmla="*/ 104210 h 489019"/>
              <a:gd name="connsiteX42" fmla="*/ 341607 w 606884"/>
              <a:gd name="connsiteY42" fmla="*/ 112357 h 489019"/>
              <a:gd name="connsiteX43" fmla="*/ 333776 w 606884"/>
              <a:gd name="connsiteY43" fmla="*/ 120174 h 489019"/>
              <a:gd name="connsiteX44" fmla="*/ 69505 w 606884"/>
              <a:gd name="connsiteY44" fmla="*/ 120174 h 489019"/>
              <a:gd name="connsiteX45" fmla="*/ 61674 w 606884"/>
              <a:gd name="connsiteY45" fmla="*/ 112357 h 489019"/>
              <a:gd name="connsiteX46" fmla="*/ 61674 w 606884"/>
              <a:gd name="connsiteY46" fmla="*/ 104210 h 489019"/>
              <a:gd name="connsiteX47" fmla="*/ 69505 w 606884"/>
              <a:gd name="connsiteY47" fmla="*/ 96393 h 489019"/>
              <a:gd name="connsiteX48" fmla="*/ 530392 w 606884"/>
              <a:gd name="connsiteY48" fmla="*/ 8665 h 489019"/>
              <a:gd name="connsiteX49" fmla="*/ 569937 w 606884"/>
              <a:gd name="connsiteY49" fmla="*/ 18743 h 489019"/>
              <a:gd name="connsiteX50" fmla="*/ 575673 w 606884"/>
              <a:gd name="connsiteY50" fmla="*/ 94635 h 489019"/>
              <a:gd name="connsiteX51" fmla="*/ 504415 w 606884"/>
              <a:gd name="connsiteY51" fmla="*/ 185397 h 489019"/>
              <a:gd name="connsiteX52" fmla="*/ 498569 w 606884"/>
              <a:gd name="connsiteY52" fmla="*/ 185728 h 489019"/>
              <a:gd name="connsiteX53" fmla="*/ 422789 w 606884"/>
              <a:gd name="connsiteY53" fmla="*/ 126358 h 489019"/>
              <a:gd name="connsiteX54" fmla="*/ 422678 w 606884"/>
              <a:gd name="connsiteY54" fmla="*/ 123163 h 489019"/>
              <a:gd name="connsiteX55" fmla="*/ 494818 w 606884"/>
              <a:gd name="connsiteY55" fmla="*/ 31300 h 489019"/>
              <a:gd name="connsiteX56" fmla="*/ 530392 w 606884"/>
              <a:gd name="connsiteY56" fmla="*/ 8665 h 489019"/>
              <a:gd name="connsiteX57" fmla="*/ 27246 w 606884"/>
              <a:gd name="connsiteY57" fmla="*/ 0 h 489019"/>
              <a:gd name="connsiteX58" fmla="*/ 376146 w 606884"/>
              <a:gd name="connsiteY58" fmla="*/ 0 h 489019"/>
              <a:gd name="connsiteX59" fmla="*/ 403281 w 606884"/>
              <a:gd name="connsiteY59" fmla="*/ 27205 h 489019"/>
              <a:gd name="connsiteX60" fmla="*/ 403281 w 606884"/>
              <a:gd name="connsiteY60" fmla="*/ 111351 h 489019"/>
              <a:gd name="connsiteX61" fmla="*/ 398207 w 606884"/>
              <a:gd name="connsiteY61" fmla="*/ 123797 h 489019"/>
              <a:gd name="connsiteX62" fmla="*/ 380558 w 606884"/>
              <a:gd name="connsiteY62" fmla="*/ 144503 h 489019"/>
              <a:gd name="connsiteX63" fmla="*/ 374491 w 606884"/>
              <a:gd name="connsiteY63" fmla="*/ 142851 h 489019"/>
              <a:gd name="connsiteX64" fmla="*/ 374491 w 606884"/>
              <a:gd name="connsiteY64" fmla="*/ 55951 h 489019"/>
              <a:gd name="connsiteX65" fmla="*/ 347356 w 606884"/>
              <a:gd name="connsiteY65" fmla="*/ 28747 h 489019"/>
              <a:gd name="connsiteX66" fmla="*/ 56036 w 606884"/>
              <a:gd name="connsiteY66" fmla="*/ 28747 h 489019"/>
              <a:gd name="connsiteX67" fmla="*/ 28790 w 606884"/>
              <a:gd name="connsiteY67" fmla="*/ 55951 h 489019"/>
              <a:gd name="connsiteX68" fmla="*/ 28790 w 606884"/>
              <a:gd name="connsiteY68" fmla="*/ 433068 h 489019"/>
              <a:gd name="connsiteX69" fmla="*/ 56036 w 606884"/>
              <a:gd name="connsiteY69" fmla="*/ 460273 h 489019"/>
              <a:gd name="connsiteX70" fmla="*/ 347356 w 606884"/>
              <a:gd name="connsiteY70" fmla="*/ 460273 h 489019"/>
              <a:gd name="connsiteX71" fmla="*/ 374491 w 606884"/>
              <a:gd name="connsiteY71" fmla="*/ 433068 h 489019"/>
              <a:gd name="connsiteX72" fmla="*/ 374491 w 606884"/>
              <a:gd name="connsiteY72" fmla="*/ 351345 h 489019"/>
              <a:gd name="connsiteX73" fmla="*/ 380448 w 606884"/>
              <a:gd name="connsiteY73" fmla="*/ 341432 h 489019"/>
              <a:gd name="connsiteX74" fmla="*/ 397104 w 606884"/>
              <a:gd name="connsiteY74" fmla="*/ 334934 h 489019"/>
              <a:gd name="connsiteX75" fmla="*/ 403281 w 606884"/>
              <a:gd name="connsiteY75" fmla="*/ 340001 h 489019"/>
              <a:gd name="connsiteX76" fmla="*/ 403281 w 606884"/>
              <a:gd name="connsiteY76" fmla="*/ 461815 h 489019"/>
              <a:gd name="connsiteX77" fmla="*/ 376146 w 606884"/>
              <a:gd name="connsiteY77" fmla="*/ 489019 h 489019"/>
              <a:gd name="connsiteX78" fmla="*/ 27246 w 606884"/>
              <a:gd name="connsiteY78" fmla="*/ 489019 h 489019"/>
              <a:gd name="connsiteX79" fmla="*/ 0 w 606884"/>
              <a:gd name="connsiteY79" fmla="*/ 461815 h 489019"/>
              <a:gd name="connsiteX80" fmla="*/ 0 w 606884"/>
              <a:gd name="connsiteY80" fmla="*/ 27205 h 489019"/>
              <a:gd name="connsiteX81" fmla="*/ 27246 w 606884"/>
              <a:gd name="connsiteY81" fmla="*/ 0 h 48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06884" h="489019">
                <a:moveTo>
                  <a:pt x="231099" y="337233"/>
                </a:moveTo>
                <a:lnTo>
                  <a:pt x="333777" y="337233"/>
                </a:lnTo>
                <a:cubicBezTo>
                  <a:pt x="338078" y="337233"/>
                  <a:pt x="341607" y="340759"/>
                  <a:pt x="341607" y="345057"/>
                </a:cubicBezTo>
                <a:lnTo>
                  <a:pt x="341607" y="351779"/>
                </a:lnTo>
                <a:cubicBezTo>
                  <a:pt x="341607" y="356076"/>
                  <a:pt x="338078" y="359602"/>
                  <a:pt x="333777" y="359602"/>
                </a:cubicBezTo>
                <a:lnTo>
                  <a:pt x="231099" y="359602"/>
                </a:lnTo>
                <a:cubicBezTo>
                  <a:pt x="226798" y="359602"/>
                  <a:pt x="223269" y="356076"/>
                  <a:pt x="223269" y="351779"/>
                </a:cubicBezTo>
                <a:lnTo>
                  <a:pt x="223269" y="345057"/>
                </a:lnTo>
                <a:cubicBezTo>
                  <a:pt x="223269" y="340759"/>
                  <a:pt x="226798" y="337233"/>
                  <a:pt x="231099" y="337233"/>
                </a:cubicBezTo>
                <a:close/>
                <a:moveTo>
                  <a:pt x="69505" y="168511"/>
                </a:moveTo>
                <a:lnTo>
                  <a:pt x="333776" y="168511"/>
                </a:lnTo>
                <a:cubicBezTo>
                  <a:pt x="338078" y="168511"/>
                  <a:pt x="341607" y="172034"/>
                  <a:pt x="341607" y="176328"/>
                </a:cubicBezTo>
                <a:lnTo>
                  <a:pt x="341607" y="184475"/>
                </a:lnTo>
                <a:cubicBezTo>
                  <a:pt x="341607" y="188769"/>
                  <a:pt x="338078" y="192292"/>
                  <a:pt x="333776" y="192292"/>
                </a:cubicBezTo>
                <a:lnTo>
                  <a:pt x="69505" y="192292"/>
                </a:lnTo>
                <a:cubicBezTo>
                  <a:pt x="65203" y="192292"/>
                  <a:pt x="61674" y="188879"/>
                  <a:pt x="61674" y="184475"/>
                </a:cubicBezTo>
                <a:lnTo>
                  <a:pt x="61674" y="176328"/>
                </a:lnTo>
                <a:cubicBezTo>
                  <a:pt x="61674" y="172034"/>
                  <a:pt x="65203" y="168511"/>
                  <a:pt x="69505" y="168511"/>
                </a:cubicBezTo>
                <a:close/>
                <a:moveTo>
                  <a:pt x="415329" y="148465"/>
                </a:moveTo>
                <a:cubicBezTo>
                  <a:pt x="432095" y="161570"/>
                  <a:pt x="464304" y="186789"/>
                  <a:pt x="480629" y="199564"/>
                </a:cubicBezTo>
                <a:cubicBezTo>
                  <a:pt x="482173" y="200775"/>
                  <a:pt x="481511" y="201656"/>
                  <a:pt x="480739" y="202427"/>
                </a:cubicBezTo>
                <a:cubicBezTo>
                  <a:pt x="472577" y="211898"/>
                  <a:pt x="418638" y="273900"/>
                  <a:pt x="400768" y="296696"/>
                </a:cubicBezTo>
                <a:cubicBezTo>
                  <a:pt x="389517" y="311012"/>
                  <a:pt x="363817" y="317840"/>
                  <a:pt x="348484" y="317289"/>
                </a:cubicBezTo>
                <a:cubicBezTo>
                  <a:pt x="348043" y="317289"/>
                  <a:pt x="347271" y="317179"/>
                  <a:pt x="346609" y="317950"/>
                </a:cubicBezTo>
                <a:cubicBezTo>
                  <a:pt x="344403" y="320703"/>
                  <a:pt x="342859" y="322465"/>
                  <a:pt x="341535" y="324007"/>
                </a:cubicBezTo>
                <a:cubicBezTo>
                  <a:pt x="338116" y="328412"/>
                  <a:pt x="332490" y="327421"/>
                  <a:pt x="329181" y="324998"/>
                </a:cubicBezTo>
                <a:cubicBezTo>
                  <a:pt x="325982" y="322576"/>
                  <a:pt x="324107" y="317400"/>
                  <a:pt x="327526" y="313105"/>
                </a:cubicBezTo>
                <a:cubicBezTo>
                  <a:pt x="328850" y="311453"/>
                  <a:pt x="330063" y="309581"/>
                  <a:pt x="332270" y="306717"/>
                </a:cubicBezTo>
                <a:cubicBezTo>
                  <a:pt x="333042" y="305726"/>
                  <a:pt x="332490" y="305065"/>
                  <a:pt x="332380" y="304625"/>
                </a:cubicBezTo>
                <a:cubicBezTo>
                  <a:pt x="328299" y="289758"/>
                  <a:pt x="328850" y="263437"/>
                  <a:pt x="339991" y="249231"/>
                </a:cubicBezTo>
                <a:cubicBezTo>
                  <a:pt x="357750" y="226545"/>
                  <a:pt x="404850" y="160028"/>
                  <a:pt x="412792" y="148906"/>
                </a:cubicBezTo>
                <a:cubicBezTo>
                  <a:pt x="413453" y="147915"/>
                  <a:pt x="414336" y="147694"/>
                  <a:pt x="415329" y="148465"/>
                </a:cubicBezTo>
                <a:close/>
                <a:moveTo>
                  <a:pt x="602907" y="111349"/>
                </a:moveTo>
                <a:cubicBezTo>
                  <a:pt x="607431" y="114764"/>
                  <a:pt x="608203" y="121263"/>
                  <a:pt x="604673" y="125670"/>
                </a:cubicBezTo>
                <a:lnTo>
                  <a:pt x="554806" y="189231"/>
                </a:lnTo>
                <a:cubicBezTo>
                  <a:pt x="551386" y="193637"/>
                  <a:pt x="544877" y="194408"/>
                  <a:pt x="540464" y="190993"/>
                </a:cubicBezTo>
                <a:cubicBezTo>
                  <a:pt x="535940" y="187468"/>
                  <a:pt x="535168" y="181079"/>
                  <a:pt x="538698" y="176563"/>
                </a:cubicBezTo>
                <a:lnTo>
                  <a:pt x="588565" y="113112"/>
                </a:lnTo>
                <a:cubicBezTo>
                  <a:pt x="592096" y="108595"/>
                  <a:pt x="598494" y="107824"/>
                  <a:pt x="602907" y="111349"/>
                </a:cubicBezTo>
                <a:close/>
                <a:moveTo>
                  <a:pt x="69505" y="96393"/>
                </a:moveTo>
                <a:lnTo>
                  <a:pt x="333776" y="96393"/>
                </a:lnTo>
                <a:cubicBezTo>
                  <a:pt x="338078" y="96393"/>
                  <a:pt x="341607" y="99916"/>
                  <a:pt x="341607" y="104210"/>
                </a:cubicBezTo>
                <a:lnTo>
                  <a:pt x="341607" y="112357"/>
                </a:lnTo>
                <a:cubicBezTo>
                  <a:pt x="341607" y="116651"/>
                  <a:pt x="338078" y="120174"/>
                  <a:pt x="333776" y="120174"/>
                </a:cubicBezTo>
                <a:lnTo>
                  <a:pt x="69505" y="120174"/>
                </a:lnTo>
                <a:cubicBezTo>
                  <a:pt x="65203" y="120174"/>
                  <a:pt x="61674" y="116651"/>
                  <a:pt x="61674" y="112357"/>
                </a:cubicBezTo>
                <a:lnTo>
                  <a:pt x="61674" y="104210"/>
                </a:lnTo>
                <a:cubicBezTo>
                  <a:pt x="61674" y="99916"/>
                  <a:pt x="65203" y="96393"/>
                  <a:pt x="69505" y="96393"/>
                </a:cubicBezTo>
                <a:close/>
                <a:moveTo>
                  <a:pt x="530392" y="8665"/>
                </a:moveTo>
                <a:cubicBezTo>
                  <a:pt x="543712" y="6186"/>
                  <a:pt x="557693" y="9160"/>
                  <a:pt x="569937" y="18743"/>
                </a:cubicBezTo>
                <a:cubicBezTo>
                  <a:pt x="594425" y="37909"/>
                  <a:pt x="594866" y="70182"/>
                  <a:pt x="575673" y="94635"/>
                </a:cubicBezTo>
                <a:cubicBezTo>
                  <a:pt x="575673" y="94635"/>
                  <a:pt x="522505" y="162376"/>
                  <a:pt x="504415" y="185397"/>
                </a:cubicBezTo>
                <a:cubicBezTo>
                  <a:pt x="501988" y="188481"/>
                  <a:pt x="500775" y="187490"/>
                  <a:pt x="498569" y="185728"/>
                </a:cubicBezTo>
                <a:cubicBezTo>
                  <a:pt x="485553" y="175594"/>
                  <a:pt x="439665" y="139686"/>
                  <a:pt x="422789" y="126358"/>
                </a:cubicBezTo>
                <a:cubicBezTo>
                  <a:pt x="421134" y="125146"/>
                  <a:pt x="422678" y="123163"/>
                  <a:pt x="422678" y="123163"/>
                </a:cubicBezTo>
                <a:lnTo>
                  <a:pt x="494818" y="31300"/>
                </a:lnTo>
                <a:cubicBezTo>
                  <a:pt x="504415" y="19074"/>
                  <a:pt x="517073" y="11143"/>
                  <a:pt x="530392" y="8665"/>
                </a:cubicBezTo>
                <a:close/>
                <a:moveTo>
                  <a:pt x="27246" y="0"/>
                </a:moveTo>
                <a:lnTo>
                  <a:pt x="376146" y="0"/>
                </a:lnTo>
                <a:cubicBezTo>
                  <a:pt x="391037" y="0"/>
                  <a:pt x="403281" y="12226"/>
                  <a:pt x="403281" y="27205"/>
                </a:cubicBezTo>
                <a:lnTo>
                  <a:pt x="403281" y="111351"/>
                </a:lnTo>
                <a:cubicBezTo>
                  <a:pt x="403281" y="116197"/>
                  <a:pt x="402068" y="119722"/>
                  <a:pt x="398207" y="123797"/>
                </a:cubicBezTo>
                <a:cubicBezTo>
                  <a:pt x="394567" y="127652"/>
                  <a:pt x="385411" y="138225"/>
                  <a:pt x="380558" y="144503"/>
                </a:cubicBezTo>
                <a:cubicBezTo>
                  <a:pt x="378683" y="147036"/>
                  <a:pt x="374491" y="151112"/>
                  <a:pt x="374491" y="142851"/>
                </a:cubicBezTo>
                <a:lnTo>
                  <a:pt x="374491" y="55951"/>
                </a:lnTo>
                <a:cubicBezTo>
                  <a:pt x="374491" y="40972"/>
                  <a:pt x="362247" y="28747"/>
                  <a:pt x="347356" y="28747"/>
                </a:cubicBezTo>
                <a:lnTo>
                  <a:pt x="56036" y="28747"/>
                </a:lnTo>
                <a:cubicBezTo>
                  <a:pt x="41034" y="28747"/>
                  <a:pt x="28790" y="40972"/>
                  <a:pt x="28790" y="55951"/>
                </a:cubicBezTo>
                <a:lnTo>
                  <a:pt x="28790" y="433068"/>
                </a:lnTo>
                <a:cubicBezTo>
                  <a:pt x="28790" y="448047"/>
                  <a:pt x="41034" y="460273"/>
                  <a:pt x="56036" y="460273"/>
                </a:cubicBezTo>
                <a:lnTo>
                  <a:pt x="347356" y="460273"/>
                </a:lnTo>
                <a:cubicBezTo>
                  <a:pt x="362247" y="460273"/>
                  <a:pt x="374491" y="448047"/>
                  <a:pt x="374491" y="433068"/>
                </a:cubicBezTo>
                <a:lnTo>
                  <a:pt x="374491" y="351345"/>
                </a:lnTo>
                <a:cubicBezTo>
                  <a:pt x="374491" y="342864"/>
                  <a:pt x="378462" y="341983"/>
                  <a:pt x="380448" y="341432"/>
                </a:cubicBezTo>
                <a:cubicBezTo>
                  <a:pt x="385742" y="339890"/>
                  <a:pt x="391368" y="337798"/>
                  <a:pt x="397104" y="334934"/>
                </a:cubicBezTo>
                <a:cubicBezTo>
                  <a:pt x="399200" y="333943"/>
                  <a:pt x="403281" y="332842"/>
                  <a:pt x="403281" y="340001"/>
                </a:cubicBezTo>
                <a:lnTo>
                  <a:pt x="403281" y="461815"/>
                </a:lnTo>
                <a:cubicBezTo>
                  <a:pt x="403281" y="476794"/>
                  <a:pt x="391037" y="489019"/>
                  <a:pt x="376146" y="489019"/>
                </a:cubicBezTo>
                <a:lnTo>
                  <a:pt x="27246" y="489019"/>
                </a:lnTo>
                <a:cubicBezTo>
                  <a:pt x="12244" y="489019"/>
                  <a:pt x="0" y="476794"/>
                  <a:pt x="0" y="461815"/>
                </a:cubicBezTo>
                <a:lnTo>
                  <a:pt x="0" y="27205"/>
                </a:lnTo>
                <a:cubicBezTo>
                  <a:pt x="0" y="12226"/>
                  <a:pt x="12244" y="0"/>
                  <a:pt x="27246" y="0"/>
                </a:cubicBezTo>
                <a:close/>
              </a:path>
            </a:pathLst>
          </a:custGeom>
          <a:solidFill>
            <a:srgbClr val="61C8EF"/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2" name="Freeform 101"/>
          <p:cNvSpPr/>
          <p:nvPr/>
        </p:nvSpPr>
        <p:spPr>
          <a:xfrm>
            <a:off x="4123430" y="1165651"/>
            <a:ext cx="564515" cy="512041"/>
          </a:xfrm>
          <a:custGeom>
            <a:avLst/>
            <a:gdLst>
              <a:gd name="T0" fmla="*/ 372171 w 604011"/>
              <a:gd name="T1" fmla="*/ 372171 w 604011"/>
              <a:gd name="T2" fmla="*/ 372171 w 604011"/>
              <a:gd name="T3" fmla="*/ 372171 w 604011"/>
              <a:gd name="T4" fmla="*/ 372171 w 604011"/>
              <a:gd name="T5" fmla="*/ 372171 w 604011"/>
              <a:gd name="T6" fmla="*/ 372171 w 604011"/>
              <a:gd name="T7" fmla="*/ 372171 w 604011"/>
              <a:gd name="T8" fmla="*/ 372171 w 604011"/>
              <a:gd name="T9" fmla="*/ 372171 w 604011"/>
              <a:gd name="T10" fmla="*/ 372171 w 604011"/>
              <a:gd name="T11" fmla="*/ 372171 w 604011"/>
              <a:gd name="T12" fmla="*/ 372171 w 604011"/>
              <a:gd name="T13" fmla="*/ 372171 w 604011"/>
              <a:gd name="T14" fmla="*/ 372171 w 604011"/>
              <a:gd name="T15" fmla="*/ 372171 w 604011"/>
              <a:gd name="T16" fmla="*/ 372171 w 604011"/>
              <a:gd name="T17" fmla="*/ 372171 w 604011"/>
              <a:gd name="T18" fmla="*/ 372171 w 604011"/>
              <a:gd name="T19" fmla="*/ 372171 w 604011"/>
              <a:gd name="T20" fmla="*/ 372171 w 604011"/>
              <a:gd name="T21" fmla="*/ 372171 w 604011"/>
              <a:gd name="T22" fmla="*/ 372171 w 604011"/>
              <a:gd name="T23" fmla="*/ 372171 w 604011"/>
              <a:gd name="T24" fmla="*/ 372171 w 604011"/>
              <a:gd name="T25" fmla="*/ 372171 w 604011"/>
              <a:gd name="T26" fmla="*/ 372171 w 604011"/>
              <a:gd name="T27" fmla="*/ 372171 w 604011"/>
              <a:gd name="T28" fmla="*/ 372171 w 604011"/>
              <a:gd name="T29" fmla="*/ 372171 w 604011"/>
              <a:gd name="T30" fmla="*/ 372171 w 604011"/>
              <a:gd name="T31" fmla="*/ 372171 w 604011"/>
              <a:gd name="T32" fmla="*/ 372171 w 604011"/>
              <a:gd name="T33" fmla="*/ 372171 w 604011"/>
              <a:gd name="T34" fmla="*/ 372171 w 604011"/>
              <a:gd name="T35" fmla="*/ 372171 w 604011"/>
              <a:gd name="T36" fmla="*/ 372171 w 604011"/>
              <a:gd name="T37" fmla="*/ 372171 w 604011"/>
              <a:gd name="T38" fmla="*/ 372171 w 604011"/>
              <a:gd name="T39" fmla="*/ 372171 w 604011"/>
              <a:gd name="T40" fmla="*/ 372171 w 604011"/>
              <a:gd name="T41" fmla="*/ 372171 w 604011"/>
              <a:gd name="T42" fmla="*/ 372171 w 604011"/>
              <a:gd name="T43" fmla="*/ 372171 w 604011"/>
              <a:gd name="T44" fmla="*/ 372171 w 604011"/>
              <a:gd name="T45" fmla="*/ 372171 w 604011"/>
              <a:gd name="T46" fmla="*/ 372171 w 604011"/>
              <a:gd name="T47" fmla="*/ 372171 w 604011"/>
              <a:gd name="T48" fmla="*/ 372171 w 604011"/>
              <a:gd name="T49" fmla="*/ 372171 w 604011"/>
              <a:gd name="T50" fmla="*/ 372171 w 604011"/>
              <a:gd name="T51" fmla="*/ 372171 w 604011"/>
              <a:gd name="T52" fmla="*/ 372171 w 604011"/>
              <a:gd name="T53" fmla="*/ 372171 w 604011"/>
              <a:gd name="T54" fmla="*/ 372171 w 604011"/>
              <a:gd name="T55" fmla="*/ 372171 w 604011"/>
              <a:gd name="T56" fmla="*/ 372171 w 604011"/>
              <a:gd name="T57" fmla="*/ 372171 w 604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133" h="5571">
                <a:moveTo>
                  <a:pt x="5610" y="5305"/>
                </a:moveTo>
                <a:lnTo>
                  <a:pt x="3222" y="1273"/>
                </a:lnTo>
                <a:lnTo>
                  <a:pt x="3895" y="136"/>
                </a:lnTo>
                <a:lnTo>
                  <a:pt x="3666" y="0"/>
                </a:lnTo>
                <a:lnTo>
                  <a:pt x="3067" y="1012"/>
                </a:lnTo>
                <a:lnTo>
                  <a:pt x="2467" y="0"/>
                </a:lnTo>
                <a:lnTo>
                  <a:pt x="2238" y="136"/>
                </a:lnTo>
                <a:lnTo>
                  <a:pt x="2912" y="1273"/>
                </a:lnTo>
                <a:lnTo>
                  <a:pt x="523" y="5305"/>
                </a:lnTo>
                <a:lnTo>
                  <a:pt x="0" y="5305"/>
                </a:lnTo>
                <a:lnTo>
                  <a:pt x="0" y="5571"/>
                </a:lnTo>
                <a:lnTo>
                  <a:pt x="6133" y="5571"/>
                </a:lnTo>
                <a:lnTo>
                  <a:pt x="6133" y="5305"/>
                </a:lnTo>
                <a:lnTo>
                  <a:pt x="5610" y="5305"/>
                </a:lnTo>
                <a:close/>
                <a:moveTo>
                  <a:pt x="3067" y="1535"/>
                </a:moveTo>
                <a:lnTo>
                  <a:pt x="5301" y="5305"/>
                </a:lnTo>
                <a:lnTo>
                  <a:pt x="3978" y="5305"/>
                </a:lnTo>
                <a:cubicBezTo>
                  <a:pt x="4007" y="4980"/>
                  <a:pt x="4031" y="4225"/>
                  <a:pt x="3682" y="3820"/>
                </a:cubicBezTo>
                <a:cubicBezTo>
                  <a:pt x="3526" y="3639"/>
                  <a:pt x="3319" y="3548"/>
                  <a:pt x="3067" y="3548"/>
                </a:cubicBezTo>
                <a:cubicBezTo>
                  <a:pt x="2814" y="3548"/>
                  <a:pt x="2607" y="3639"/>
                  <a:pt x="2452" y="3820"/>
                </a:cubicBezTo>
                <a:cubicBezTo>
                  <a:pt x="2103" y="4225"/>
                  <a:pt x="2126" y="4980"/>
                  <a:pt x="2155" y="5305"/>
                </a:cubicBezTo>
                <a:lnTo>
                  <a:pt x="833" y="5305"/>
                </a:lnTo>
                <a:lnTo>
                  <a:pt x="3067" y="1535"/>
                </a:lnTo>
                <a:close/>
                <a:moveTo>
                  <a:pt x="2422" y="5305"/>
                </a:moveTo>
                <a:cubicBezTo>
                  <a:pt x="2389" y="4965"/>
                  <a:pt x="2386" y="4305"/>
                  <a:pt x="2654" y="3994"/>
                </a:cubicBezTo>
                <a:cubicBezTo>
                  <a:pt x="2758" y="3873"/>
                  <a:pt x="2893" y="3814"/>
                  <a:pt x="3067" y="3814"/>
                </a:cubicBezTo>
                <a:cubicBezTo>
                  <a:pt x="3241" y="3814"/>
                  <a:pt x="3376" y="3873"/>
                  <a:pt x="3479" y="3993"/>
                </a:cubicBezTo>
                <a:cubicBezTo>
                  <a:pt x="3769" y="4330"/>
                  <a:pt x="3736" y="5030"/>
                  <a:pt x="3710" y="5305"/>
                </a:cubicBezTo>
                <a:lnTo>
                  <a:pt x="2422" y="5305"/>
                </a:lnTo>
                <a:close/>
              </a:path>
            </a:pathLst>
          </a:custGeom>
          <a:solidFill>
            <a:srgbClr val="61C8EF"/>
          </a:solidFill>
          <a:ln w="9525"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2" name="钥匙"/>
          <p:cNvSpPr/>
          <p:nvPr/>
        </p:nvSpPr>
        <p:spPr>
          <a:xfrm>
            <a:off x="8808467" y="1172173"/>
            <a:ext cx="610870" cy="498996"/>
          </a:xfrm>
          <a:custGeom>
            <a:avLst/>
            <a:gdLst>
              <a:gd name="connsiteX0" fmla="*/ 294305 w 607639"/>
              <a:gd name="connsiteY0" fmla="*/ 285014 h 496357"/>
              <a:gd name="connsiteX1" fmla="*/ 313263 w 607639"/>
              <a:gd name="connsiteY1" fmla="*/ 285014 h 496357"/>
              <a:gd name="connsiteX2" fmla="*/ 313263 w 607639"/>
              <a:gd name="connsiteY2" fmla="*/ 459563 h 496357"/>
              <a:gd name="connsiteX3" fmla="*/ 377526 w 607639"/>
              <a:gd name="connsiteY3" fmla="*/ 393885 h 496357"/>
              <a:gd name="connsiteX4" fmla="*/ 391144 w 607639"/>
              <a:gd name="connsiteY4" fmla="*/ 407216 h 496357"/>
              <a:gd name="connsiteX5" fmla="*/ 303740 w 607639"/>
              <a:gd name="connsiteY5" fmla="*/ 496357 h 496357"/>
              <a:gd name="connsiteX6" fmla="*/ 216424 w 607639"/>
              <a:gd name="connsiteY6" fmla="*/ 407216 h 496357"/>
              <a:gd name="connsiteX7" fmla="*/ 229953 w 607639"/>
              <a:gd name="connsiteY7" fmla="*/ 393885 h 496357"/>
              <a:gd name="connsiteX8" fmla="*/ 294305 w 607639"/>
              <a:gd name="connsiteY8" fmla="*/ 459563 h 496357"/>
              <a:gd name="connsiteX9" fmla="*/ 100485 w 607639"/>
              <a:gd name="connsiteY9" fmla="*/ 152704 h 496357"/>
              <a:gd name="connsiteX10" fmla="*/ 507154 w 607639"/>
              <a:gd name="connsiteY10" fmla="*/ 152704 h 496357"/>
              <a:gd name="connsiteX11" fmla="*/ 507154 w 607639"/>
              <a:gd name="connsiteY11" fmla="*/ 171616 h 496357"/>
              <a:gd name="connsiteX12" fmla="*/ 100485 w 607639"/>
              <a:gd name="connsiteY12" fmla="*/ 171616 h 496357"/>
              <a:gd name="connsiteX13" fmla="*/ 100485 w 607639"/>
              <a:gd name="connsiteY13" fmla="*/ 74376 h 496357"/>
              <a:gd name="connsiteX14" fmla="*/ 507154 w 607639"/>
              <a:gd name="connsiteY14" fmla="*/ 74376 h 496357"/>
              <a:gd name="connsiteX15" fmla="*/ 507154 w 607639"/>
              <a:gd name="connsiteY15" fmla="*/ 93429 h 496357"/>
              <a:gd name="connsiteX16" fmla="*/ 100485 w 607639"/>
              <a:gd name="connsiteY16" fmla="*/ 93429 h 496357"/>
              <a:gd name="connsiteX17" fmla="*/ 49754 w 607639"/>
              <a:gd name="connsiteY17" fmla="*/ 18930 h 496357"/>
              <a:gd name="connsiteX18" fmla="*/ 18958 w 607639"/>
              <a:gd name="connsiteY18" fmla="*/ 50569 h 496357"/>
              <a:gd name="connsiteX19" fmla="*/ 18958 w 607639"/>
              <a:gd name="connsiteY19" fmla="*/ 198809 h 496357"/>
              <a:gd name="connsiteX20" fmla="*/ 49754 w 607639"/>
              <a:gd name="connsiteY20" fmla="*/ 230448 h 496357"/>
              <a:gd name="connsiteX21" fmla="*/ 557885 w 607639"/>
              <a:gd name="connsiteY21" fmla="*/ 230448 h 496357"/>
              <a:gd name="connsiteX22" fmla="*/ 588592 w 607639"/>
              <a:gd name="connsiteY22" fmla="*/ 198809 h 496357"/>
              <a:gd name="connsiteX23" fmla="*/ 588592 w 607639"/>
              <a:gd name="connsiteY23" fmla="*/ 50569 h 496357"/>
              <a:gd name="connsiteX24" fmla="*/ 557885 w 607639"/>
              <a:gd name="connsiteY24" fmla="*/ 18930 h 496357"/>
              <a:gd name="connsiteX25" fmla="*/ 49754 w 607639"/>
              <a:gd name="connsiteY25" fmla="*/ 0 h 496357"/>
              <a:gd name="connsiteX26" fmla="*/ 557885 w 607639"/>
              <a:gd name="connsiteY26" fmla="*/ 0 h 496357"/>
              <a:gd name="connsiteX27" fmla="*/ 607639 w 607639"/>
              <a:gd name="connsiteY27" fmla="*/ 50569 h 496357"/>
              <a:gd name="connsiteX28" fmla="*/ 607639 w 607639"/>
              <a:gd name="connsiteY28" fmla="*/ 198809 h 496357"/>
              <a:gd name="connsiteX29" fmla="*/ 557885 w 607639"/>
              <a:gd name="connsiteY29" fmla="*/ 249378 h 496357"/>
              <a:gd name="connsiteX30" fmla="*/ 49754 w 607639"/>
              <a:gd name="connsiteY30" fmla="*/ 249378 h 496357"/>
              <a:gd name="connsiteX31" fmla="*/ 0 w 607639"/>
              <a:gd name="connsiteY31" fmla="*/ 198809 h 496357"/>
              <a:gd name="connsiteX32" fmla="*/ 0 w 607639"/>
              <a:gd name="connsiteY32" fmla="*/ 50569 h 496357"/>
              <a:gd name="connsiteX33" fmla="*/ 49754 w 607639"/>
              <a:gd name="connsiteY33" fmla="*/ 0 h 496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607639" h="496357">
                <a:moveTo>
                  <a:pt x="294305" y="285014"/>
                </a:moveTo>
                <a:lnTo>
                  <a:pt x="313263" y="285014"/>
                </a:lnTo>
                <a:lnTo>
                  <a:pt x="313263" y="459563"/>
                </a:lnTo>
                <a:lnTo>
                  <a:pt x="377526" y="393885"/>
                </a:lnTo>
                <a:lnTo>
                  <a:pt x="391144" y="407216"/>
                </a:lnTo>
                <a:lnTo>
                  <a:pt x="303740" y="496357"/>
                </a:lnTo>
                <a:lnTo>
                  <a:pt x="216424" y="407216"/>
                </a:lnTo>
                <a:lnTo>
                  <a:pt x="229953" y="393885"/>
                </a:lnTo>
                <a:lnTo>
                  <a:pt x="294305" y="459563"/>
                </a:lnTo>
                <a:close/>
                <a:moveTo>
                  <a:pt x="100485" y="152704"/>
                </a:moveTo>
                <a:lnTo>
                  <a:pt x="507154" y="152704"/>
                </a:lnTo>
                <a:lnTo>
                  <a:pt x="507154" y="171616"/>
                </a:lnTo>
                <a:lnTo>
                  <a:pt x="100485" y="171616"/>
                </a:lnTo>
                <a:close/>
                <a:moveTo>
                  <a:pt x="100485" y="74376"/>
                </a:moveTo>
                <a:lnTo>
                  <a:pt x="507154" y="74376"/>
                </a:lnTo>
                <a:lnTo>
                  <a:pt x="507154" y="93429"/>
                </a:lnTo>
                <a:lnTo>
                  <a:pt x="100485" y="93429"/>
                </a:lnTo>
                <a:close/>
                <a:moveTo>
                  <a:pt x="49754" y="18930"/>
                </a:moveTo>
                <a:cubicBezTo>
                  <a:pt x="32843" y="18930"/>
                  <a:pt x="18958" y="33061"/>
                  <a:pt x="18958" y="50569"/>
                </a:cubicBezTo>
                <a:lnTo>
                  <a:pt x="18958" y="198809"/>
                </a:lnTo>
                <a:cubicBezTo>
                  <a:pt x="18958" y="216228"/>
                  <a:pt x="32843" y="230448"/>
                  <a:pt x="49754" y="230448"/>
                </a:cubicBezTo>
                <a:lnTo>
                  <a:pt x="557885" y="230448"/>
                </a:lnTo>
                <a:cubicBezTo>
                  <a:pt x="574796" y="230448"/>
                  <a:pt x="588592" y="216228"/>
                  <a:pt x="588592" y="198809"/>
                </a:cubicBezTo>
                <a:lnTo>
                  <a:pt x="588592" y="50569"/>
                </a:lnTo>
                <a:cubicBezTo>
                  <a:pt x="588592" y="33061"/>
                  <a:pt x="574796" y="18930"/>
                  <a:pt x="557885" y="18930"/>
                </a:cubicBezTo>
                <a:close/>
                <a:moveTo>
                  <a:pt x="49754" y="0"/>
                </a:moveTo>
                <a:lnTo>
                  <a:pt x="557885" y="0"/>
                </a:lnTo>
                <a:cubicBezTo>
                  <a:pt x="585299" y="0"/>
                  <a:pt x="607639" y="22663"/>
                  <a:pt x="607639" y="50569"/>
                </a:cubicBezTo>
                <a:lnTo>
                  <a:pt x="607639" y="198809"/>
                </a:lnTo>
                <a:cubicBezTo>
                  <a:pt x="607639" y="226715"/>
                  <a:pt x="585299" y="249378"/>
                  <a:pt x="557885" y="249378"/>
                </a:cubicBezTo>
                <a:lnTo>
                  <a:pt x="49754" y="249378"/>
                </a:lnTo>
                <a:cubicBezTo>
                  <a:pt x="22340" y="249378"/>
                  <a:pt x="0" y="226715"/>
                  <a:pt x="0" y="198809"/>
                </a:cubicBezTo>
                <a:lnTo>
                  <a:pt x="0" y="50569"/>
                </a:lnTo>
                <a:cubicBezTo>
                  <a:pt x="0" y="22663"/>
                  <a:pt x="22340" y="0"/>
                  <a:pt x="49754" y="0"/>
                </a:cubicBezTo>
                <a:close/>
              </a:path>
            </a:pathLst>
          </a:custGeom>
          <a:solidFill>
            <a:srgbClr val="61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3" name="放大镜"/>
          <p:cNvSpPr/>
          <p:nvPr/>
        </p:nvSpPr>
        <p:spPr>
          <a:xfrm>
            <a:off x="10028427" y="1116640"/>
            <a:ext cx="610870" cy="610062"/>
          </a:xfrm>
          <a:custGeom>
            <a:avLst/>
            <a:gdLst>
              <a:gd name="connsiteX0" fmla="*/ 325332 w 606323"/>
              <a:gd name="connsiteY0" fmla="*/ 268017 h 605522"/>
              <a:gd name="connsiteX1" fmla="*/ 337880 w 606323"/>
              <a:gd name="connsiteY1" fmla="*/ 268017 h 605522"/>
              <a:gd name="connsiteX2" fmla="*/ 337880 w 606323"/>
              <a:gd name="connsiteY2" fmla="*/ 280549 h 605522"/>
              <a:gd name="connsiteX3" fmla="*/ 81598 w 606323"/>
              <a:gd name="connsiteY3" fmla="*/ 536525 h 605522"/>
              <a:gd name="connsiteX4" fmla="*/ 75280 w 606323"/>
              <a:gd name="connsiteY4" fmla="*/ 539191 h 605522"/>
              <a:gd name="connsiteX5" fmla="*/ 69050 w 606323"/>
              <a:gd name="connsiteY5" fmla="*/ 536525 h 605522"/>
              <a:gd name="connsiteX6" fmla="*/ 69050 w 606323"/>
              <a:gd name="connsiteY6" fmla="*/ 523993 h 605522"/>
              <a:gd name="connsiteX7" fmla="*/ 445503 w 606323"/>
              <a:gd name="connsiteY7" fmla="*/ 17775 h 605522"/>
              <a:gd name="connsiteX8" fmla="*/ 302571 w 606323"/>
              <a:gd name="connsiteY8" fmla="*/ 160601 h 605522"/>
              <a:gd name="connsiteX9" fmla="*/ 312628 w 606323"/>
              <a:gd name="connsiteY9" fmla="*/ 212950 h 605522"/>
              <a:gd name="connsiteX10" fmla="*/ 310670 w 606323"/>
              <a:gd name="connsiteY10" fmla="*/ 222549 h 605522"/>
              <a:gd name="connsiteX11" fmla="*/ 26231 w 606323"/>
              <a:gd name="connsiteY11" fmla="*/ 506513 h 605522"/>
              <a:gd name="connsiteX12" fmla="*/ 26231 w 606323"/>
              <a:gd name="connsiteY12" fmla="*/ 547574 h 605522"/>
              <a:gd name="connsiteX13" fmla="*/ 58004 w 606323"/>
              <a:gd name="connsiteY13" fmla="*/ 579303 h 605522"/>
              <a:gd name="connsiteX14" fmla="*/ 99121 w 606323"/>
              <a:gd name="connsiteY14" fmla="*/ 579303 h 605522"/>
              <a:gd name="connsiteX15" fmla="*/ 383471 w 606323"/>
              <a:gd name="connsiteY15" fmla="*/ 295251 h 605522"/>
              <a:gd name="connsiteX16" fmla="*/ 393083 w 606323"/>
              <a:gd name="connsiteY16" fmla="*/ 293296 h 605522"/>
              <a:gd name="connsiteX17" fmla="*/ 445503 w 606323"/>
              <a:gd name="connsiteY17" fmla="*/ 303339 h 605522"/>
              <a:gd name="connsiteX18" fmla="*/ 588523 w 606323"/>
              <a:gd name="connsiteY18" fmla="*/ 160601 h 605522"/>
              <a:gd name="connsiteX19" fmla="*/ 588523 w 606323"/>
              <a:gd name="connsiteY19" fmla="*/ 160246 h 605522"/>
              <a:gd name="connsiteX20" fmla="*/ 587633 w 606323"/>
              <a:gd name="connsiteY20" fmla="*/ 159001 h 605522"/>
              <a:gd name="connsiteX21" fmla="*/ 586120 w 606323"/>
              <a:gd name="connsiteY21" fmla="*/ 159268 h 605522"/>
              <a:gd name="connsiteX22" fmla="*/ 512786 w 606323"/>
              <a:gd name="connsiteY22" fmla="*/ 232503 h 605522"/>
              <a:gd name="connsiteX23" fmla="*/ 504242 w 606323"/>
              <a:gd name="connsiteY23" fmla="*/ 234814 h 605522"/>
              <a:gd name="connsiteX24" fmla="*/ 404297 w 606323"/>
              <a:gd name="connsiteY24" fmla="*/ 208062 h 605522"/>
              <a:gd name="connsiteX25" fmla="*/ 397978 w 606323"/>
              <a:gd name="connsiteY25" fmla="*/ 201752 h 605522"/>
              <a:gd name="connsiteX26" fmla="*/ 371189 w 606323"/>
              <a:gd name="connsiteY26" fmla="*/ 101942 h 605522"/>
              <a:gd name="connsiteX27" fmla="*/ 373503 w 606323"/>
              <a:gd name="connsiteY27" fmla="*/ 93410 h 605522"/>
              <a:gd name="connsiteX28" fmla="*/ 446660 w 606323"/>
              <a:gd name="connsiteY28" fmla="*/ 20442 h 605522"/>
              <a:gd name="connsiteX29" fmla="*/ 446927 w 606323"/>
              <a:gd name="connsiteY29" fmla="*/ 18753 h 605522"/>
              <a:gd name="connsiteX30" fmla="*/ 445503 w 606323"/>
              <a:gd name="connsiteY30" fmla="*/ 17775 h 605522"/>
              <a:gd name="connsiteX31" fmla="*/ 445503 w 606323"/>
              <a:gd name="connsiteY31" fmla="*/ 0 h 605522"/>
              <a:gd name="connsiteX32" fmla="*/ 463392 w 606323"/>
              <a:gd name="connsiteY32" fmla="*/ 11909 h 605522"/>
              <a:gd name="connsiteX33" fmla="*/ 459209 w 606323"/>
              <a:gd name="connsiteY33" fmla="*/ 32973 h 605522"/>
              <a:gd name="connsiteX34" fmla="*/ 389790 w 606323"/>
              <a:gd name="connsiteY34" fmla="*/ 102298 h 605522"/>
              <a:gd name="connsiteX35" fmla="*/ 413819 w 606323"/>
              <a:gd name="connsiteY35" fmla="*/ 192242 h 605522"/>
              <a:gd name="connsiteX36" fmla="*/ 503886 w 606323"/>
              <a:gd name="connsiteY36" fmla="*/ 216327 h 605522"/>
              <a:gd name="connsiteX37" fmla="*/ 573572 w 606323"/>
              <a:gd name="connsiteY37" fmla="*/ 146736 h 605522"/>
              <a:gd name="connsiteX38" fmla="*/ 594486 w 606323"/>
              <a:gd name="connsiteY38" fmla="*/ 142559 h 605522"/>
              <a:gd name="connsiteX39" fmla="*/ 606323 w 606323"/>
              <a:gd name="connsiteY39" fmla="*/ 160246 h 605522"/>
              <a:gd name="connsiteX40" fmla="*/ 606323 w 606323"/>
              <a:gd name="connsiteY40" fmla="*/ 160512 h 605522"/>
              <a:gd name="connsiteX41" fmla="*/ 445503 w 606323"/>
              <a:gd name="connsiteY41" fmla="*/ 321114 h 605522"/>
              <a:gd name="connsiteX42" fmla="*/ 392015 w 606323"/>
              <a:gd name="connsiteY42" fmla="*/ 311871 h 605522"/>
              <a:gd name="connsiteX43" fmla="*/ 111670 w 606323"/>
              <a:gd name="connsiteY43" fmla="*/ 591835 h 605522"/>
              <a:gd name="connsiteX44" fmla="*/ 78563 w 606323"/>
              <a:gd name="connsiteY44" fmla="*/ 605522 h 605522"/>
              <a:gd name="connsiteX45" fmla="*/ 45455 w 606323"/>
              <a:gd name="connsiteY45" fmla="*/ 591835 h 605522"/>
              <a:gd name="connsiteX46" fmla="*/ 13683 w 606323"/>
              <a:gd name="connsiteY46" fmla="*/ 560106 h 605522"/>
              <a:gd name="connsiteX47" fmla="*/ 13683 w 606323"/>
              <a:gd name="connsiteY47" fmla="*/ 493981 h 605522"/>
              <a:gd name="connsiteX48" fmla="*/ 294028 w 606323"/>
              <a:gd name="connsiteY48" fmla="*/ 214017 h 605522"/>
              <a:gd name="connsiteX49" fmla="*/ 284772 w 606323"/>
              <a:gd name="connsiteY49" fmla="*/ 160601 h 605522"/>
              <a:gd name="connsiteX50" fmla="*/ 445503 w 606323"/>
              <a:gd name="connsiteY50" fmla="*/ 0 h 60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606323" h="605522">
                <a:moveTo>
                  <a:pt x="325332" y="268017"/>
                </a:moveTo>
                <a:cubicBezTo>
                  <a:pt x="328803" y="264550"/>
                  <a:pt x="334409" y="264550"/>
                  <a:pt x="337880" y="268017"/>
                </a:cubicBezTo>
                <a:cubicBezTo>
                  <a:pt x="341350" y="271483"/>
                  <a:pt x="341350" y="277082"/>
                  <a:pt x="337880" y="280549"/>
                </a:cubicBezTo>
                <a:lnTo>
                  <a:pt x="81598" y="536525"/>
                </a:lnTo>
                <a:cubicBezTo>
                  <a:pt x="79907" y="538302"/>
                  <a:pt x="77593" y="539191"/>
                  <a:pt x="75280" y="539191"/>
                </a:cubicBezTo>
                <a:cubicBezTo>
                  <a:pt x="73055" y="539191"/>
                  <a:pt x="70741" y="538302"/>
                  <a:pt x="69050" y="536525"/>
                </a:cubicBezTo>
                <a:cubicBezTo>
                  <a:pt x="65580" y="533058"/>
                  <a:pt x="65580" y="527459"/>
                  <a:pt x="69050" y="523993"/>
                </a:cubicBezTo>
                <a:close/>
                <a:moveTo>
                  <a:pt x="445503" y="17775"/>
                </a:moveTo>
                <a:cubicBezTo>
                  <a:pt x="366739" y="17775"/>
                  <a:pt x="302571" y="81856"/>
                  <a:pt x="302571" y="160601"/>
                </a:cubicBezTo>
                <a:cubicBezTo>
                  <a:pt x="302571" y="178466"/>
                  <a:pt x="305953" y="196063"/>
                  <a:pt x="312628" y="212950"/>
                </a:cubicBezTo>
                <a:cubicBezTo>
                  <a:pt x="313963" y="216239"/>
                  <a:pt x="313162" y="220060"/>
                  <a:pt x="310670" y="222549"/>
                </a:cubicBezTo>
                <a:lnTo>
                  <a:pt x="26231" y="506513"/>
                </a:lnTo>
                <a:cubicBezTo>
                  <a:pt x="14929" y="517800"/>
                  <a:pt x="14929" y="536287"/>
                  <a:pt x="26231" y="547574"/>
                </a:cubicBezTo>
                <a:lnTo>
                  <a:pt x="58004" y="579303"/>
                </a:lnTo>
                <a:cubicBezTo>
                  <a:pt x="69307" y="590591"/>
                  <a:pt x="87818" y="590591"/>
                  <a:pt x="99121" y="579303"/>
                </a:cubicBezTo>
                <a:lnTo>
                  <a:pt x="383471" y="295251"/>
                </a:lnTo>
                <a:cubicBezTo>
                  <a:pt x="385963" y="292763"/>
                  <a:pt x="389790" y="291963"/>
                  <a:pt x="393083" y="293296"/>
                </a:cubicBezTo>
                <a:cubicBezTo>
                  <a:pt x="409993" y="299962"/>
                  <a:pt x="427614" y="303339"/>
                  <a:pt x="445503" y="303339"/>
                </a:cubicBezTo>
                <a:cubicBezTo>
                  <a:pt x="524355" y="303339"/>
                  <a:pt x="588523" y="239347"/>
                  <a:pt x="588523" y="160601"/>
                </a:cubicBezTo>
                <a:lnTo>
                  <a:pt x="588523" y="160246"/>
                </a:lnTo>
                <a:cubicBezTo>
                  <a:pt x="588523" y="159979"/>
                  <a:pt x="588523" y="159357"/>
                  <a:pt x="587633" y="159001"/>
                </a:cubicBezTo>
                <a:cubicBezTo>
                  <a:pt x="586743" y="158646"/>
                  <a:pt x="586298" y="159090"/>
                  <a:pt x="586120" y="159268"/>
                </a:cubicBezTo>
                <a:lnTo>
                  <a:pt x="512786" y="232503"/>
                </a:lnTo>
                <a:cubicBezTo>
                  <a:pt x="510561" y="234725"/>
                  <a:pt x="507268" y="235614"/>
                  <a:pt x="504242" y="234814"/>
                </a:cubicBezTo>
                <a:lnTo>
                  <a:pt x="404297" y="208062"/>
                </a:lnTo>
                <a:cubicBezTo>
                  <a:pt x="401182" y="207262"/>
                  <a:pt x="398868" y="204862"/>
                  <a:pt x="397978" y="201752"/>
                </a:cubicBezTo>
                <a:lnTo>
                  <a:pt x="371189" y="101942"/>
                </a:lnTo>
                <a:cubicBezTo>
                  <a:pt x="370388" y="98920"/>
                  <a:pt x="371278" y="95632"/>
                  <a:pt x="373503" y="93410"/>
                </a:cubicBezTo>
                <a:lnTo>
                  <a:pt x="446660" y="20442"/>
                </a:lnTo>
                <a:cubicBezTo>
                  <a:pt x="446838" y="20175"/>
                  <a:pt x="447372" y="19642"/>
                  <a:pt x="446927" y="18753"/>
                </a:cubicBezTo>
                <a:cubicBezTo>
                  <a:pt x="446571" y="17775"/>
                  <a:pt x="445770" y="17775"/>
                  <a:pt x="445503" y="17775"/>
                </a:cubicBezTo>
                <a:close/>
                <a:moveTo>
                  <a:pt x="445503" y="0"/>
                </a:moveTo>
                <a:cubicBezTo>
                  <a:pt x="453424" y="0"/>
                  <a:pt x="460366" y="4710"/>
                  <a:pt x="463392" y="11909"/>
                </a:cubicBezTo>
                <a:cubicBezTo>
                  <a:pt x="466418" y="19197"/>
                  <a:pt x="464727" y="27463"/>
                  <a:pt x="459209" y="32973"/>
                </a:cubicBezTo>
                <a:lnTo>
                  <a:pt x="389790" y="102298"/>
                </a:lnTo>
                <a:lnTo>
                  <a:pt x="413819" y="192242"/>
                </a:lnTo>
                <a:lnTo>
                  <a:pt x="503886" y="216327"/>
                </a:lnTo>
                <a:lnTo>
                  <a:pt x="573572" y="146736"/>
                </a:lnTo>
                <a:cubicBezTo>
                  <a:pt x="579089" y="141226"/>
                  <a:pt x="587277" y="139537"/>
                  <a:pt x="594486" y="142559"/>
                </a:cubicBezTo>
                <a:cubicBezTo>
                  <a:pt x="601695" y="145492"/>
                  <a:pt x="606323" y="152425"/>
                  <a:pt x="606323" y="160246"/>
                </a:cubicBezTo>
                <a:lnTo>
                  <a:pt x="606323" y="160512"/>
                </a:lnTo>
                <a:cubicBezTo>
                  <a:pt x="606323" y="249123"/>
                  <a:pt x="534234" y="321114"/>
                  <a:pt x="445503" y="321114"/>
                </a:cubicBezTo>
                <a:cubicBezTo>
                  <a:pt x="427347" y="321114"/>
                  <a:pt x="409370" y="318004"/>
                  <a:pt x="392015" y="311871"/>
                </a:cubicBezTo>
                <a:lnTo>
                  <a:pt x="111670" y="591835"/>
                </a:lnTo>
                <a:cubicBezTo>
                  <a:pt x="102592" y="600989"/>
                  <a:pt x="90577" y="605522"/>
                  <a:pt x="78563" y="605522"/>
                </a:cubicBezTo>
                <a:cubicBezTo>
                  <a:pt x="66548" y="605522"/>
                  <a:pt x="54533" y="600989"/>
                  <a:pt x="45455" y="591835"/>
                </a:cubicBezTo>
                <a:lnTo>
                  <a:pt x="13683" y="560106"/>
                </a:lnTo>
                <a:cubicBezTo>
                  <a:pt x="-4562" y="541886"/>
                  <a:pt x="-4562" y="512201"/>
                  <a:pt x="13683" y="493981"/>
                </a:cubicBezTo>
                <a:lnTo>
                  <a:pt x="294028" y="214017"/>
                </a:lnTo>
                <a:cubicBezTo>
                  <a:pt x="287887" y="196686"/>
                  <a:pt x="284772" y="178732"/>
                  <a:pt x="284772" y="160601"/>
                </a:cubicBezTo>
                <a:cubicBezTo>
                  <a:pt x="284772" y="71990"/>
                  <a:pt x="356861" y="0"/>
                  <a:pt x="445503" y="0"/>
                </a:cubicBezTo>
                <a:close/>
              </a:path>
            </a:pathLst>
          </a:custGeom>
          <a:solidFill>
            <a:srgbClr val="61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9" name="电池"/>
          <p:cNvSpPr/>
          <p:nvPr/>
        </p:nvSpPr>
        <p:spPr>
          <a:xfrm>
            <a:off x="11200137" y="1116236"/>
            <a:ext cx="481317" cy="610870"/>
          </a:xfrm>
          <a:custGeom>
            <a:avLst/>
            <a:gdLst>
              <a:gd name="connsiteX0" fmla="*/ 239409 w 478716"/>
              <a:gd name="connsiteY0" fmla="*/ 139511 h 607568"/>
              <a:gd name="connsiteX1" fmla="*/ 139690 w 478716"/>
              <a:gd name="connsiteY1" fmla="*/ 239092 h 607568"/>
              <a:gd name="connsiteX2" fmla="*/ 239409 w 478716"/>
              <a:gd name="connsiteY2" fmla="*/ 338672 h 607568"/>
              <a:gd name="connsiteX3" fmla="*/ 339128 w 478716"/>
              <a:gd name="connsiteY3" fmla="*/ 239092 h 607568"/>
              <a:gd name="connsiteX4" fmla="*/ 239409 w 478716"/>
              <a:gd name="connsiteY4" fmla="*/ 139511 h 607568"/>
              <a:gd name="connsiteX5" fmla="*/ 239409 w 478716"/>
              <a:gd name="connsiteY5" fmla="*/ 111987 h 607568"/>
              <a:gd name="connsiteX6" fmla="*/ 366587 w 478716"/>
              <a:gd name="connsiteY6" fmla="*/ 239092 h 607568"/>
              <a:gd name="connsiteX7" fmla="*/ 239409 w 478716"/>
              <a:gd name="connsiteY7" fmla="*/ 366093 h 607568"/>
              <a:gd name="connsiteX8" fmla="*/ 112128 w 478716"/>
              <a:gd name="connsiteY8" fmla="*/ 239092 h 607568"/>
              <a:gd name="connsiteX9" fmla="*/ 239409 w 478716"/>
              <a:gd name="connsiteY9" fmla="*/ 111987 h 607568"/>
              <a:gd name="connsiteX10" fmla="*/ 239410 w 478716"/>
              <a:gd name="connsiteY10" fmla="*/ 27528 h 607568"/>
              <a:gd name="connsiteX11" fmla="*/ 27565 w 478716"/>
              <a:gd name="connsiteY11" fmla="*/ 239089 h 607568"/>
              <a:gd name="connsiteX12" fmla="*/ 226402 w 478716"/>
              <a:gd name="connsiteY12" fmla="*/ 575916 h 607568"/>
              <a:gd name="connsiteX13" fmla="*/ 239410 w 478716"/>
              <a:gd name="connsiteY13" fmla="*/ 580143 h 607568"/>
              <a:gd name="connsiteX14" fmla="*/ 252314 w 478716"/>
              <a:gd name="connsiteY14" fmla="*/ 575916 h 607568"/>
              <a:gd name="connsiteX15" fmla="*/ 352559 w 478716"/>
              <a:gd name="connsiteY15" fmla="*/ 471476 h 607568"/>
              <a:gd name="connsiteX16" fmla="*/ 451255 w 478716"/>
              <a:gd name="connsiteY16" fmla="*/ 239089 h 607568"/>
              <a:gd name="connsiteX17" fmla="*/ 239410 w 478716"/>
              <a:gd name="connsiteY17" fmla="*/ 27528 h 607568"/>
              <a:gd name="connsiteX18" fmla="*/ 239410 w 478716"/>
              <a:gd name="connsiteY18" fmla="*/ 0 h 607568"/>
              <a:gd name="connsiteX19" fmla="*/ 478716 w 478716"/>
              <a:gd name="connsiteY19" fmla="*/ 239089 h 607568"/>
              <a:gd name="connsiteX20" fmla="*/ 445577 w 478716"/>
              <a:gd name="connsiteY20" fmla="*/ 375284 h 607568"/>
              <a:gd name="connsiteX21" fmla="*/ 373826 w 478716"/>
              <a:gd name="connsiteY21" fmla="*/ 489003 h 607568"/>
              <a:gd name="connsiteX22" fmla="*/ 269762 w 478716"/>
              <a:gd name="connsiteY22" fmla="*/ 597155 h 607568"/>
              <a:gd name="connsiteX23" fmla="*/ 239410 w 478716"/>
              <a:gd name="connsiteY23" fmla="*/ 607568 h 607568"/>
              <a:gd name="connsiteX24" fmla="*/ 208954 w 478716"/>
              <a:gd name="connsiteY24" fmla="*/ 597155 h 607568"/>
              <a:gd name="connsiteX25" fmla="*/ 104993 w 478716"/>
              <a:gd name="connsiteY25" fmla="*/ 489003 h 607568"/>
              <a:gd name="connsiteX26" fmla="*/ 33139 w 478716"/>
              <a:gd name="connsiteY26" fmla="*/ 375284 h 607568"/>
              <a:gd name="connsiteX27" fmla="*/ 0 w 478716"/>
              <a:gd name="connsiteY27" fmla="*/ 239089 h 607568"/>
              <a:gd name="connsiteX28" fmla="*/ 239410 w 478716"/>
              <a:gd name="connsiteY28" fmla="*/ 0 h 60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78716" h="607568">
                <a:moveTo>
                  <a:pt x="239409" y="139511"/>
                </a:moveTo>
                <a:cubicBezTo>
                  <a:pt x="184388" y="139511"/>
                  <a:pt x="139690" y="184147"/>
                  <a:pt x="139690" y="239092"/>
                </a:cubicBezTo>
                <a:cubicBezTo>
                  <a:pt x="139690" y="293933"/>
                  <a:pt x="184388" y="338672"/>
                  <a:pt x="239409" y="338672"/>
                </a:cubicBezTo>
                <a:cubicBezTo>
                  <a:pt x="294327" y="338672"/>
                  <a:pt x="339128" y="293933"/>
                  <a:pt x="339128" y="239092"/>
                </a:cubicBezTo>
                <a:cubicBezTo>
                  <a:pt x="339128" y="184147"/>
                  <a:pt x="294327" y="139511"/>
                  <a:pt x="239409" y="139511"/>
                </a:cubicBezTo>
                <a:close/>
                <a:moveTo>
                  <a:pt x="239409" y="111987"/>
                </a:moveTo>
                <a:cubicBezTo>
                  <a:pt x="309501" y="111987"/>
                  <a:pt x="366587" y="168993"/>
                  <a:pt x="366587" y="239092"/>
                </a:cubicBezTo>
                <a:cubicBezTo>
                  <a:pt x="366587" y="309087"/>
                  <a:pt x="309501" y="366093"/>
                  <a:pt x="239409" y="366093"/>
                </a:cubicBezTo>
                <a:cubicBezTo>
                  <a:pt x="169214" y="366093"/>
                  <a:pt x="112128" y="309087"/>
                  <a:pt x="112128" y="239092"/>
                </a:cubicBezTo>
                <a:cubicBezTo>
                  <a:pt x="112128" y="168993"/>
                  <a:pt x="169214" y="111987"/>
                  <a:pt x="239409" y="111987"/>
                </a:cubicBezTo>
                <a:close/>
                <a:moveTo>
                  <a:pt x="239410" y="27528"/>
                </a:moveTo>
                <a:cubicBezTo>
                  <a:pt x="122544" y="27528"/>
                  <a:pt x="27565" y="122380"/>
                  <a:pt x="27565" y="239089"/>
                </a:cubicBezTo>
                <a:cubicBezTo>
                  <a:pt x="27565" y="410956"/>
                  <a:pt x="224440" y="574267"/>
                  <a:pt x="226402" y="575916"/>
                </a:cubicBezTo>
                <a:cubicBezTo>
                  <a:pt x="229705" y="578597"/>
                  <a:pt x="234454" y="580143"/>
                  <a:pt x="239410" y="580143"/>
                </a:cubicBezTo>
                <a:cubicBezTo>
                  <a:pt x="244365" y="580143"/>
                  <a:pt x="249011" y="578597"/>
                  <a:pt x="252314" y="575916"/>
                </a:cubicBezTo>
                <a:cubicBezTo>
                  <a:pt x="252831" y="575504"/>
                  <a:pt x="303108" y="534058"/>
                  <a:pt x="352559" y="471476"/>
                </a:cubicBezTo>
                <a:cubicBezTo>
                  <a:pt x="397571" y="414565"/>
                  <a:pt x="451255" y="328167"/>
                  <a:pt x="451255" y="239089"/>
                </a:cubicBezTo>
                <a:cubicBezTo>
                  <a:pt x="451255" y="122380"/>
                  <a:pt x="356172" y="27528"/>
                  <a:pt x="239410" y="27528"/>
                </a:cubicBezTo>
                <a:close/>
                <a:moveTo>
                  <a:pt x="239410" y="0"/>
                </a:moveTo>
                <a:cubicBezTo>
                  <a:pt x="371348" y="0"/>
                  <a:pt x="478716" y="107224"/>
                  <a:pt x="478716" y="239089"/>
                </a:cubicBezTo>
                <a:cubicBezTo>
                  <a:pt x="478716" y="282185"/>
                  <a:pt x="467566" y="328064"/>
                  <a:pt x="445577" y="375284"/>
                </a:cubicBezTo>
                <a:cubicBezTo>
                  <a:pt x="428232" y="412503"/>
                  <a:pt x="404075" y="450753"/>
                  <a:pt x="373826" y="489003"/>
                </a:cubicBezTo>
                <a:cubicBezTo>
                  <a:pt x="322516" y="553750"/>
                  <a:pt x="271930" y="595402"/>
                  <a:pt x="269762" y="597155"/>
                </a:cubicBezTo>
                <a:cubicBezTo>
                  <a:pt x="261503" y="603856"/>
                  <a:pt x="250766" y="607568"/>
                  <a:pt x="239410" y="607568"/>
                </a:cubicBezTo>
                <a:cubicBezTo>
                  <a:pt x="227950" y="607568"/>
                  <a:pt x="217213" y="603856"/>
                  <a:pt x="208954" y="597155"/>
                </a:cubicBezTo>
                <a:cubicBezTo>
                  <a:pt x="206890" y="595402"/>
                  <a:pt x="156303" y="553750"/>
                  <a:pt x="104993" y="489003"/>
                </a:cubicBezTo>
                <a:cubicBezTo>
                  <a:pt x="74641" y="450753"/>
                  <a:pt x="50484" y="412503"/>
                  <a:pt x="33139" y="375284"/>
                </a:cubicBezTo>
                <a:cubicBezTo>
                  <a:pt x="11150" y="328064"/>
                  <a:pt x="0" y="282185"/>
                  <a:pt x="0" y="239089"/>
                </a:cubicBezTo>
                <a:cubicBezTo>
                  <a:pt x="0" y="107224"/>
                  <a:pt x="107368" y="0"/>
                  <a:pt x="239410" y="0"/>
                </a:cubicBezTo>
                <a:close/>
              </a:path>
            </a:pathLst>
          </a:custGeom>
          <a:solidFill>
            <a:srgbClr val="61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1" name="灯泡"/>
          <p:cNvSpPr/>
          <p:nvPr/>
        </p:nvSpPr>
        <p:spPr>
          <a:xfrm>
            <a:off x="8623867" y="2248755"/>
            <a:ext cx="654685" cy="514357"/>
          </a:xfrm>
          <a:custGeom>
            <a:avLst/>
            <a:gdLst>
              <a:gd name="connsiteX0" fmla="*/ 79751 w 605996"/>
              <a:gd name="connsiteY0" fmla="*/ 321550 h 476105"/>
              <a:gd name="connsiteX1" fmla="*/ 73478 w 605996"/>
              <a:gd name="connsiteY1" fmla="*/ 333005 h 476105"/>
              <a:gd name="connsiteX2" fmla="*/ 86024 w 605996"/>
              <a:gd name="connsiteY2" fmla="*/ 336585 h 476105"/>
              <a:gd name="connsiteX3" fmla="*/ 79751 w 605996"/>
              <a:gd name="connsiteY3" fmla="*/ 321550 h 476105"/>
              <a:gd name="connsiteX4" fmla="*/ 488075 w 605996"/>
              <a:gd name="connsiteY4" fmla="*/ 286728 h 476105"/>
              <a:gd name="connsiteX5" fmla="*/ 493992 w 605996"/>
              <a:gd name="connsiteY5" fmla="*/ 298004 h 476105"/>
              <a:gd name="connsiteX6" fmla="*/ 423081 w 605996"/>
              <a:gd name="connsiteY6" fmla="*/ 397874 h 476105"/>
              <a:gd name="connsiteX7" fmla="*/ 417702 w 605996"/>
              <a:gd name="connsiteY7" fmla="*/ 399753 h 476105"/>
              <a:gd name="connsiteX8" fmla="*/ 410530 w 605996"/>
              <a:gd name="connsiteY8" fmla="*/ 396174 h 476105"/>
              <a:gd name="connsiteX9" fmla="*/ 412323 w 605996"/>
              <a:gd name="connsiteY9" fmla="*/ 383645 h 476105"/>
              <a:gd name="connsiteX10" fmla="*/ 476869 w 605996"/>
              <a:gd name="connsiteY10" fmla="*/ 292634 h 476105"/>
              <a:gd name="connsiteX11" fmla="*/ 488075 w 605996"/>
              <a:gd name="connsiteY11" fmla="*/ 286728 h 476105"/>
              <a:gd name="connsiteX12" fmla="*/ 494157 w 605996"/>
              <a:gd name="connsiteY12" fmla="*/ 229126 h 476105"/>
              <a:gd name="connsiteX13" fmla="*/ 503117 w 605996"/>
              <a:gd name="connsiteY13" fmla="*/ 238079 h 476105"/>
              <a:gd name="connsiteX14" fmla="*/ 502131 w 605996"/>
              <a:gd name="connsiteY14" fmla="*/ 258044 h 476105"/>
              <a:gd name="connsiteX15" fmla="*/ 493261 w 605996"/>
              <a:gd name="connsiteY15" fmla="*/ 266102 h 476105"/>
              <a:gd name="connsiteX16" fmla="*/ 492365 w 605996"/>
              <a:gd name="connsiteY16" fmla="*/ 266102 h 476105"/>
              <a:gd name="connsiteX17" fmla="*/ 484301 w 605996"/>
              <a:gd name="connsiteY17" fmla="*/ 256254 h 476105"/>
              <a:gd name="connsiteX18" fmla="*/ 485197 w 605996"/>
              <a:gd name="connsiteY18" fmla="*/ 238079 h 476105"/>
              <a:gd name="connsiteX19" fmla="*/ 494157 w 605996"/>
              <a:gd name="connsiteY19" fmla="*/ 229126 h 476105"/>
              <a:gd name="connsiteX20" fmla="*/ 500248 w 605996"/>
              <a:gd name="connsiteY20" fmla="*/ 139699 h 476105"/>
              <a:gd name="connsiteX21" fmla="*/ 460009 w 605996"/>
              <a:gd name="connsiteY21" fmla="*/ 146053 h 476105"/>
              <a:gd name="connsiteX22" fmla="*/ 288118 w 605996"/>
              <a:gd name="connsiteY22" fmla="*/ 202166 h 476105"/>
              <a:gd name="connsiteX23" fmla="*/ 126802 w 605996"/>
              <a:gd name="connsiteY23" fmla="*/ 283873 h 476105"/>
              <a:gd name="connsiteX24" fmla="*/ 93821 w 605996"/>
              <a:gd name="connsiteY24" fmla="*/ 307858 h 476105"/>
              <a:gd name="connsiteX25" fmla="*/ 170536 w 605996"/>
              <a:gd name="connsiteY25" fmla="*/ 414086 h 476105"/>
              <a:gd name="connsiteX26" fmla="*/ 302994 w 605996"/>
              <a:gd name="connsiteY26" fmla="*/ 458206 h 476105"/>
              <a:gd name="connsiteX27" fmla="*/ 523460 w 605996"/>
              <a:gd name="connsiteY27" fmla="*/ 238052 h 476105"/>
              <a:gd name="connsiteX28" fmla="*/ 500248 w 605996"/>
              <a:gd name="connsiteY28" fmla="*/ 139699 h 476105"/>
              <a:gd name="connsiteX29" fmla="*/ 519965 w 605996"/>
              <a:gd name="connsiteY29" fmla="*/ 139431 h 476105"/>
              <a:gd name="connsiteX30" fmla="*/ 526238 w 605996"/>
              <a:gd name="connsiteY30" fmla="*/ 154466 h 476105"/>
              <a:gd name="connsiteX31" fmla="*/ 532511 w 605996"/>
              <a:gd name="connsiteY31" fmla="*/ 143100 h 476105"/>
              <a:gd name="connsiteX32" fmla="*/ 519965 w 605996"/>
              <a:gd name="connsiteY32" fmla="*/ 139431 h 476105"/>
              <a:gd name="connsiteX33" fmla="*/ 526484 w 605996"/>
              <a:gd name="connsiteY33" fmla="*/ 102067 h 476105"/>
              <a:gd name="connsiteX34" fmla="*/ 487164 w 605996"/>
              <a:gd name="connsiteY34" fmla="*/ 104886 h 476105"/>
              <a:gd name="connsiteX35" fmla="*/ 273151 w 605996"/>
              <a:gd name="connsiteY35" fmla="*/ 166189 h 476105"/>
              <a:gd name="connsiteX36" fmla="*/ 78407 w 605996"/>
              <a:gd name="connsiteY36" fmla="*/ 273939 h 476105"/>
              <a:gd name="connsiteX37" fmla="*/ 28309 w 605996"/>
              <a:gd name="connsiteY37" fmla="*/ 323250 h 476105"/>
              <a:gd name="connsiteX38" fmla="*/ 19168 w 605996"/>
              <a:gd name="connsiteY38" fmla="*/ 355468 h 476105"/>
              <a:gd name="connsiteX39" fmla="*/ 106368 w 605996"/>
              <a:gd name="connsiteY39" fmla="*/ 372561 h 476105"/>
              <a:gd name="connsiteX40" fmla="*/ 95076 w 605996"/>
              <a:gd name="connsiteY40" fmla="*/ 354484 h 476105"/>
              <a:gd name="connsiteX41" fmla="*/ 92656 w 605996"/>
              <a:gd name="connsiteY41" fmla="*/ 354842 h 476105"/>
              <a:gd name="connsiteX42" fmla="*/ 92567 w 605996"/>
              <a:gd name="connsiteY42" fmla="*/ 354842 h 476105"/>
              <a:gd name="connsiteX43" fmla="*/ 56898 w 605996"/>
              <a:gd name="connsiteY43" fmla="*/ 339807 h 476105"/>
              <a:gd name="connsiteX44" fmla="*/ 70251 w 605996"/>
              <a:gd name="connsiteY44" fmla="*/ 305262 h 476105"/>
              <a:gd name="connsiteX45" fmla="*/ 76525 w 605996"/>
              <a:gd name="connsiteY45" fmla="*/ 299266 h 476105"/>
              <a:gd name="connsiteX46" fmla="*/ 78586 w 605996"/>
              <a:gd name="connsiteY46" fmla="*/ 297387 h 476105"/>
              <a:gd name="connsiteX47" fmla="*/ 117033 w 605996"/>
              <a:gd name="connsiteY47" fmla="*/ 268928 h 476105"/>
              <a:gd name="connsiteX48" fmla="*/ 281217 w 605996"/>
              <a:gd name="connsiteY48" fmla="*/ 185609 h 476105"/>
              <a:gd name="connsiteX49" fmla="*/ 456334 w 605996"/>
              <a:gd name="connsiteY49" fmla="*/ 128512 h 476105"/>
              <a:gd name="connsiteX50" fmla="*/ 515125 w 605996"/>
              <a:gd name="connsiteY50" fmla="*/ 121263 h 476105"/>
              <a:gd name="connsiteX51" fmla="*/ 549002 w 605996"/>
              <a:gd name="connsiteY51" fmla="*/ 136298 h 476105"/>
              <a:gd name="connsiteX52" fmla="*/ 532511 w 605996"/>
              <a:gd name="connsiteY52" fmla="*/ 173886 h 476105"/>
              <a:gd name="connsiteX53" fmla="*/ 537261 w 605996"/>
              <a:gd name="connsiteY53" fmla="*/ 194290 h 476105"/>
              <a:gd name="connsiteX54" fmla="*/ 577590 w 605996"/>
              <a:gd name="connsiteY54" fmla="*/ 152855 h 476105"/>
              <a:gd name="connsiteX55" fmla="*/ 586821 w 605996"/>
              <a:gd name="connsiteY55" fmla="*/ 120637 h 476105"/>
              <a:gd name="connsiteX56" fmla="*/ 557605 w 605996"/>
              <a:gd name="connsiteY56" fmla="*/ 104349 h 476105"/>
              <a:gd name="connsiteX57" fmla="*/ 526484 w 605996"/>
              <a:gd name="connsiteY57" fmla="*/ 102067 h 476105"/>
              <a:gd name="connsiteX58" fmla="*/ 302994 w 605996"/>
              <a:gd name="connsiteY58" fmla="*/ 17899 h 476105"/>
              <a:gd name="connsiteX59" fmla="*/ 82529 w 605996"/>
              <a:gd name="connsiteY59" fmla="*/ 238052 h 476105"/>
              <a:gd name="connsiteX60" fmla="*/ 82798 w 605996"/>
              <a:gd name="connsiteY60" fmla="*/ 248344 h 476105"/>
              <a:gd name="connsiteX61" fmla="*/ 266340 w 605996"/>
              <a:gd name="connsiteY61" fmla="*/ 149722 h 476105"/>
              <a:gd name="connsiteX62" fmla="*/ 466013 w 605996"/>
              <a:gd name="connsiteY62" fmla="*/ 89851 h 476105"/>
              <a:gd name="connsiteX63" fmla="*/ 302994 w 605996"/>
              <a:gd name="connsiteY63" fmla="*/ 17899 h 476105"/>
              <a:gd name="connsiteX64" fmla="*/ 302994 w 605996"/>
              <a:gd name="connsiteY64" fmla="*/ 0 h 476105"/>
              <a:gd name="connsiteX65" fmla="*/ 487074 w 605996"/>
              <a:gd name="connsiteY65" fmla="*/ 86808 h 476105"/>
              <a:gd name="connsiteX66" fmla="*/ 603401 w 605996"/>
              <a:gd name="connsiteY66" fmla="*/ 113746 h 476105"/>
              <a:gd name="connsiteX67" fmla="*/ 540219 w 605996"/>
              <a:gd name="connsiteY67" fmla="*/ 214963 h 476105"/>
              <a:gd name="connsiteX68" fmla="*/ 541384 w 605996"/>
              <a:gd name="connsiteY68" fmla="*/ 238052 h 476105"/>
              <a:gd name="connsiteX69" fmla="*/ 302994 w 605996"/>
              <a:gd name="connsiteY69" fmla="*/ 476105 h 476105"/>
              <a:gd name="connsiteX70" fmla="*/ 159782 w 605996"/>
              <a:gd name="connsiteY70" fmla="*/ 428405 h 476105"/>
              <a:gd name="connsiteX71" fmla="*/ 118915 w 605996"/>
              <a:gd name="connsiteY71" fmla="*/ 389207 h 476105"/>
              <a:gd name="connsiteX72" fmla="*/ 77511 w 605996"/>
              <a:gd name="connsiteY72" fmla="*/ 391981 h 476105"/>
              <a:gd name="connsiteX73" fmla="*/ 2588 w 605996"/>
              <a:gd name="connsiteY73" fmla="*/ 362270 h 476105"/>
              <a:gd name="connsiteX74" fmla="*/ 66129 w 605996"/>
              <a:gd name="connsiteY74" fmla="*/ 260784 h 476105"/>
              <a:gd name="connsiteX75" fmla="*/ 65412 w 605996"/>
              <a:gd name="connsiteY75" fmla="*/ 257830 h 476105"/>
              <a:gd name="connsiteX76" fmla="*/ 64605 w 605996"/>
              <a:gd name="connsiteY76" fmla="*/ 238052 h 476105"/>
              <a:gd name="connsiteX77" fmla="*/ 302994 w 605996"/>
              <a:gd name="connsiteY77" fmla="*/ 0 h 47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605996" h="476105">
                <a:moveTo>
                  <a:pt x="79751" y="321550"/>
                </a:moveTo>
                <a:cubicBezTo>
                  <a:pt x="73119" y="329515"/>
                  <a:pt x="73478" y="332916"/>
                  <a:pt x="73478" y="333005"/>
                </a:cubicBezTo>
                <a:cubicBezTo>
                  <a:pt x="73478" y="333005"/>
                  <a:pt x="75360" y="335690"/>
                  <a:pt x="86024" y="336585"/>
                </a:cubicBezTo>
                <a:cubicBezTo>
                  <a:pt x="83694" y="331663"/>
                  <a:pt x="81633" y="326651"/>
                  <a:pt x="79751" y="321550"/>
                </a:cubicBezTo>
                <a:close/>
                <a:moveTo>
                  <a:pt x="488075" y="286728"/>
                </a:moveTo>
                <a:cubicBezTo>
                  <a:pt x="492826" y="288249"/>
                  <a:pt x="495426" y="293261"/>
                  <a:pt x="493992" y="298004"/>
                </a:cubicBezTo>
                <a:cubicBezTo>
                  <a:pt x="481351" y="338005"/>
                  <a:pt x="456878" y="372548"/>
                  <a:pt x="423081" y="397874"/>
                </a:cubicBezTo>
                <a:cubicBezTo>
                  <a:pt x="421467" y="399127"/>
                  <a:pt x="419585" y="399753"/>
                  <a:pt x="417702" y="399753"/>
                </a:cubicBezTo>
                <a:cubicBezTo>
                  <a:pt x="415013" y="399753"/>
                  <a:pt x="412323" y="398500"/>
                  <a:pt x="410530" y="396174"/>
                </a:cubicBezTo>
                <a:cubicBezTo>
                  <a:pt x="407572" y="392147"/>
                  <a:pt x="408379" y="386598"/>
                  <a:pt x="412323" y="383645"/>
                </a:cubicBezTo>
                <a:cubicBezTo>
                  <a:pt x="443072" y="360557"/>
                  <a:pt x="465394" y="329056"/>
                  <a:pt x="476869" y="292634"/>
                </a:cubicBezTo>
                <a:cubicBezTo>
                  <a:pt x="478393" y="287891"/>
                  <a:pt x="483413" y="285296"/>
                  <a:pt x="488075" y="286728"/>
                </a:cubicBezTo>
                <a:close/>
                <a:moveTo>
                  <a:pt x="494157" y="229126"/>
                </a:moveTo>
                <a:cubicBezTo>
                  <a:pt x="499085" y="229126"/>
                  <a:pt x="503117" y="233155"/>
                  <a:pt x="503117" y="238079"/>
                </a:cubicBezTo>
                <a:cubicBezTo>
                  <a:pt x="503117" y="244704"/>
                  <a:pt x="502759" y="251419"/>
                  <a:pt x="502131" y="258044"/>
                </a:cubicBezTo>
                <a:cubicBezTo>
                  <a:pt x="501683" y="262700"/>
                  <a:pt x="497831" y="266102"/>
                  <a:pt x="493261" y="266102"/>
                </a:cubicBezTo>
                <a:cubicBezTo>
                  <a:pt x="492903" y="266102"/>
                  <a:pt x="492634" y="266102"/>
                  <a:pt x="492365" y="266102"/>
                </a:cubicBezTo>
                <a:cubicBezTo>
                  <a:pt x="487437" y="265565"/>
                  <a:pt x="483853" y="261178"/>
                  <a:pt x="484301" y="256254"/>
                </a:cubicBezTo>
                <a:cubicBezTo>
                  <a:pt x="484928" y="250255"/>
                  <a:pt x="485197" y="244167"/>
                  <a:pt x="485197" y="238079"/>
                </a:cubicBezTo>
                <a:cubicBezTo>
                  <a:pt x="485197" y="233155"/>
                  <a:pt x="489229" y="229126"/>
                  <a:pt x="494157" y="229126"/>
                </a:cubicBezTo>
                <a:close/>
                <a:moveTo>
                  <a:pt x="500248" y="139699"/>
                </a:moveTo>
                <a:cubicBezTo>
                  <a:pt x="490211" y="140505"/>
                  <a:pt x="477126" y="142473"/>
                  <a:pt x="460009" y="146053"/>
                </a:cubicBezTo>
                <a:cubicBezTo>
                  <a:pt x="412152" y="156166"/>
                  <a:pt x="351120" y="176123"/>
                  <a:pt x="288118" y="202166"/>
                </a:cubicBezTo>
                <a:cubicBezTo>
                  <a:pt x="225115" y="228298"/>
                  <a:pt x="167758" y="257293"/>
                  <a:pt x="126802" y="283873"/>
                </a:cubicBezTo>
                <a:cubicBezTo>
                  <a:pt x="112193" y="293360"/>
                  <a:pt x="101529" y="301324"/>
                  <a:pt x="93821" y="307858"/>
                </a:cubicBezTo>
                <a:cubicBezTo>
                  <a:pt x="107892" y="349740"/>
                  <a:pt x="134957" y="387328"/>
                  <a:pt x="170536" y="414086"/>
                </a:cubicBezTo>
                <a:cubicBezTo>
                  <a:pt x="208983" y="442903"/>
                  <a:pt x="254779" y="458206"/>
                  <a:pt x="302994" y="458206"/>
                </a:cubicBezTo>
                <a:cubicBezTo>
                  <a:pt x="424519" y="458206"/>
                  <a:pt x="523460" y="359406"/>
                  <a:pt x="523460" y="238052"/>
                </a:cubicBezTo>
                <a:cubicBezTo>
                  <a:pt x="523460" y="203418"/>
                  <a:pt x="515663" y="170395"/>
                  <a:pt x="500248" y="139699"/>
                </a:cubicBezTo>
                <a:close/>
                <a:moveTo>
                  <a:pt x="519965" y="139431"/>
                </a:moveTo>
                <a:cubicBezTo>
                  <a:pt x="522205" y="144442"/>
                  <a:pt x="524356" y="149454"/>
                  <a:pt x="526238" y="154466"/>
                </a:cubicBezTo>
                <a:cubicBezTo>
                  <a:pt x="533049" y="146411"/>
                  <a:pt x="532511" y="143100"/>
                  <a:pt x="532511" y="143100"/>
                </a:cubicBezTo>
                <a:cubicBezTo>
                  <a:pt x="532422" y="143010"/>
                  <a:pt x="530271" y="140415"/>
                  <a:pt x="519965" y="139431"/>
                </a:cubicBezTo>
                <a:close/>
                <a:moveTo>
                  <a:pt x="526484" y="102067"/>
                </a:moveTo>
                <a:cubicBezTo>
                  <a:pt x="514632" y="102157"/>
                  <a:pt x="501413" y="103096"/>
                  <a:pt x="487164" y="104886"/>
                </a:cubicBezTo>
                <a:cubicBezTo>
                  <a:pt x="426491" y="112493"/>
                  <a:pt x="350493" y="134240"/>
                  <a:pt x="273151" y="166189"/>
                </a:cubicBezTo>
                <a:cubicBezTo>
                  <a:pt x="195899" y="198228"/>
                  <a:pt x="126712" y="236441"/>
                  <a:pt x="78407" y="273939"/>
                </a:cubicBezTo>
                <a:cubicBezTo>
                  <a:pt x="55733" y="291570"/>
                  <a:pt x="38347" y="308573"/>
                  <a:pt x="28309" y="323250"/>
                </a:cubicBezTo>
                <a:cubicBezTo>
                  <a:pt x="21856" y="332558"/>
                  <a:pt x="15135" y="345713"/>
                  <a:pt x="19168" y="355468"/>
                </a:cubicBezTo>
                <a:cubicBezTo>
                  <a:pt x="25531" y="370771"/>
                  <a:pt x="58421" y="377036"/>
                  <a:pt x="106368" y="372561"/>
                </a:cubicBezTo>
                <a:cubicBezTo>
                  <a:pt x="102335" y="366744"/>
                  <a:pt x="98571" y="360659"/>
                  <a:pt x="95076" y="354484"/>
                </a:cubicBezTo>
                <a:cubicBezTo>
                  <a:pt x="94269" y="354663"/>
                  <a:pt x="93463" y="354842"/>
                  <a:pt x="92656" y="354842"/>
                </a:cubicBezTo>
                <a:lnTo>
                  <a:pt x="92567" y="354842"/>
                </a:lnTo>
                <a:cubicBezTo>
                  <a:pt x="85307" y="354752"/>
                  <a:pt x="63082" y="354663"/>
                  <a:pt x="56898" y="339807"/>
                </a:cubicBezTo>
                <a:cubicBezTo>
                  <a:pt x="50983" y="325488"/>
                  <a:pt x="65501" y="310274"/>
                  <a:pt x="70251" y="305262"/>
                </a:cubicBezTo>
                <a:cubicBezTo>
                  <a:pt x="72133" y="303383"/>
                  <a:pt x="74195" y="301324"/>
                  <a:pt x="76525" y="299266"/>
                </a:cubicBezTo>
                <a:cubicBezTo>
                  <a:pt x="77062" y="298550"/>
                  <a:pt x="77779" y="297924"/>
                  <a:pt x="78586" y="297387"/>
                </a:cubicBezTo>
                <a:cubicBezTo>
                  <a:pt x="88355" y="288706"/>
                  <a:pt x="101260" y="279130"/>
                  <a:pt x="117033" y="268928"/>
                </a:cubicBezTo>
                <a:cubicBezTo>
                  <a:pt x="158886" y="241722"/>
                  <a:pt x="217228" y="212099"/>
                  <a:pt x="281217" y="185609"/>
                </a:cubicBezTo>
                <a:cubicBezTo>
                  <a:pt x="345295" y="159209"/>
                  <a:pt x="407402" y="138894"/>
                  <a:pt x="456334" y="128512"/>
                </a:cubicBezTo>
                <a:cubicBezTo>
                  <a:pt x="480532" y="123411"/>
                  <a:pt x="500248" y="120995"/>
                  <a:pt x="515125" y="121263"/>
                </a:cubicBezTo>
                <a:cubicBezTo>
                  <a:pt x="522026" y="121442"/>
                  <a:pt x="543087" y="121890"/>
                  <a:pt x="549002" y="136298"/>
                </a:cubicBezTo>
                <a:cubicBezTo>
                  <a:pt x="553303" y="146590"/>
                  <a:pt x="547926" y="158940"/>
                  <a:pt x="532511" y="173886"/>
                </a:cubicBezTo>
                <a:cubicBezTo>
                  <a:pt x="534393" y="180598"/>
                  <a:pt x="536007" y="187489"/>
                  <a:pt x="537261" y="194290"/>
                </a:cubicBezTo>
                <a:cubicBezTo>
                  <a:pt x="555185" y="179524"/>
                  <a:pt x="569076" y="165294"/>
                  <a:pt x="577590" y="152855"/>
                </a:cubicBezTo>
                <a:cubicBezTo>
                  <a:pt x="584043" y="143547"/>
                  <a:pt x="590854" y="130392"/>
                  <a:pt x="586821" y="120637"/>
                </a:cubicBezTo>
                <a:cubicBezTo>
                  <a:pt x="582788" y="110882"/>
                  <a:pt x="568628" y="106408"/>
                  <a:pt x="557605" y="104349"/>
                </a:cubicBezTo>
                <a:cubicBezTo>
                  <a:pt x="548822" y="102738"/>
                  <a:pt x="538337" y="101978"/>
                  <a:pt x="526484" y="102067"/>
                </a:cubicBezTo>
                <a:close/>
                <a:moveTo>
                  <a:pt x="302994" y="17899"/>
                </a:moveTo>
                <a:cubicBezTo>
                  <a:pt x="181380" y="17899"/>
                  <a:pt x="82529" y="116610"/>
                  <a:pt x="82529" y="238052"/>
                </a:cubicBezTo>
                <a:cubicBezTo>
                  <a:pt x="82529" y="241453"/>
                  <a:pt x="82619" y="244943"/>
                  <a:pt x="82798" y="248344"/>
                </a:cubicBezTo>
                <a:cubicBezTo>
                  <a:pt x="131014" y="213710"/>
                  <a:pt x="195361" y="179076"/>
                  <a:pt x="266340" y="149722"/>
                </a:cubicBezTo>
                <a:cubicBezTo>
                  <a:pt x="333645" y="121800"/>
                  <a:pt x="405699" y="99785"/>
                  <a:pt x="466013" y="89851"/>
                </a:cubicBezTo>
                <a:cubicBezTo>
                  <a:pt x="424250" y="43941"/>
                  <a:pt x="365549" y="17899"/>
                  <a:pt x="302994" y="17899"/>
                </a:cubicBezTo>
                <a:close/>
                <a:moveTo>
                  <a:pt x="302994" y="0"/>
                </a:moveTo>
                <a:cubicBezTo>
                  <a:pt x="374601" y="0"/>
                  <a:pt x="441547" y="31591"/>
                  <a:pt x="487074" y="86808"/>
                </a:cubicBezTo>
                <a:cubicBezTo>
                  <a:pt x="546851" y="79470"/>
                  <a:pt x="591840" y="86093"/>
                  <a:pt x="603401" y="113746"/>
                </a:cubicBezTo>
                <a:cubicBezTo>
                  <a:pt x="613976" y="139341"/>
                  <a:pt x="592109" y="174333"/>
                  <a:pt x="540219" y="214963"/>
                </a:cubicBezTo>
                <a:cubicBezTo>
                  <a:pt x="540936" y="222659"/>
                  <a:pt x="541384" y="230356"/>
                  <a:pt x="541384" y="238052"/>
                </a:cubicBezTo>
                <a:cubicBezTo>
                  <a:pt x="541384" y="369339"/>
                  <a:pt x="434467" y="476105"/>
                  <a:pt x="302994" y="476105"/>
                </a:cubicBezTo>
                <a:cubicBezTo>
                  <a:pt x="250836" y="476105"/>
                  <a:pt x="201365" y="459549"/>
                  <a:pt x="159782" y="428405"/>
                </a:cubicBezTo>
                <a:cubicBezTo>
                  <a:pt x="144636" y="417039"/>
                  <a:pt x="130924" y="403794"/>
                  <a:pt x="118915" y="389207"/>
                </a:cubicBezTo>
                <a:cubicBezTo>
                  <a:pt x="103142" y="391086"/>
                  <a:pt x="89430" y="391981"/>
                  <a:pt x="77511" y="391981"/>
                </a:cubicBezTo>
                <a:cubicBezTo>
                  <a:pt x="26965" y="391981"/>
                  <a:pt x="8593" y="376767"/>
                  <a:pt x="2588" y="362270"/>
                </a:cubicBezTo>
                <a:cubicBezTo>
                  <a:pt x="-7987" y="336674"/>
                  <a:pt x="13970" y="301593"/>
                  <a:pt x="66129" y="260784"/>
                </a:cubicBezTo>
                <a:cubicBezTo>
                  <a:pt x="65770" y="259889"/>
                  <a:pt x="65501" y="258904"/>
                  <a:pt x="65412" y="257830"/>
                </a:cubicBezTo>
                <a:cubicBezTo>
                  <a:pt x="64874" y="251297"/>
                  <a:pt x="64605" y="244675"/>
                  <a:pt x="64605" y="238052"/>
                </a:cubicBezTo>
                <a:cubicBezTo>
                  <a:pt x="64605" y="106766"/>
                  <a:pt x="171522" y="0"/>
                  <a:pt x="302994" y="0"/>
                </a:cubicBezTo>
                <a:close/>
              </a:path>
            </a:pathLst>
          </a:custGeom>
          <a:solidFill>
            <a:srgbClr val="61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72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44" name="刷子"/>
          <p:cNvSpPr/>
          <p:nvPr/>
        </p:nvSpPr>
        <p:spPr bwMode="auto">
          <a:xfrm>
            <a:off x="9966457" y="2203991"/>
            <a:ext cx="485572" cy="603885"/>
          </a:xfrm>
          <a:custGeom>
            <a:avLst/>
            <a:gdLst>
              <a:gd name="T0" fmla="*/ 910 w 3335"/>
              <a:gd name="T1" fmla="*/ 4149 h 4154"/>
              <a:gd name="T2" fmla="*/ 760 w 3335"/>
              <a:gd name="T3" fmla="*/ 4069 h 4154"/>
              <a:gd name="T4" fmla="*/ 1340 w 3335"/>
              <a:gd name="T5" fmla="*/ 3553 h 4154"/>
              <a:gd name="T6" fmla="*/ 1569 w 3335"/>
              <a:gd name="T7" fmla="*/ 3623 h 4154"/>
              <a:gd name="T8" fmla="*/ 864 w 3335"/>
              <a:gd name="T9" fmla="*/ 3383 h 4154"/>
              <a:gd name="T10" fmla="*/ 399 w 3335"/>
              <a:gd name="T11" fmla="*/ 1764 h 4154"/>
              <a:gd name="T12" fmla="*/ 300 w 3335"/>
              <a:gd name="T13" fmla="*/ 1487 h 4154"/>
              <a:gd name="T14" fmla="*/ 159 w 3335"/>
              <a:gd name="T15" fmla="*/ 1764 h 4154"/>
              <a:gd name="T16" fmla="*/ 864 w 3335"/>
              <a:gd name="T17" fmla="*/ 3623 h 4154"/>
              <a:gd name="T18" fmla="*/ 1747 w 3335"/>
              <a:gd name="T19" fmla="*/ 176 h 4154"/>
              <a:gd name="T20" fmla="*/ 1092 w 3335"/>
              <a:gd name="T21" fmla="*/ 446 h 4154"/>
              <a:gd name="T22" fmla="*/ 1747 w 3335"/>
              <a:gd name="T23" fmla="*/ 416 h 4154"/>
              <a:gd name="T24" fmla="*/ 3095 w 3335"/>
              <a:gd name="T25" fmla="*/ 2918 h 4154"/>
              <a:gd name="T26" fmla="*/ 2510 w 3335"/>
              <a:gd name="T27" fmla="*/ 3503 h 4154"/>
              <a:gd name="T28" fmla="*/ 3335 w 3335"/>
              <a:gd name="T29" fmla="*/ 2918 h 4154"/>
              <a:gd name="T30" fmla="*/ 1747 w 3335"/>
              <a:gd name="T31" fmla="*/ 176 h 4154"/>
              <a:gd name="T32" fmla="*/ 359 w 3335"/>
              <a:gd name="T33" fmla="*/ 1242 h 4154"/>
              <a:gd name="T34" fmla="*/ 525 w 3335"/>
              <a:gd name="T35" fmla="*/ 1206 h 4154"/>
              <a:gd name="T36" fmla="*/ 850 w 3335"/>
              <a:gd name="T37" fmla="*/ 581 h 4154"/>
              <a:gd name="T38" fmla="*/ 342 w 3335"/>
              <a:gd name="T39" fmla="*/ 519 h 4154"/>
              <a:gd name="T40" fmla="*/ 501 w 3335"/>
              <a:gd name="T41" fmla="*/ 35 h 4154"/>
              <a:gd name="T42" fmla="*/ 24 w 3335"/>
              <a:gd name="T43" fmla="*/ 576 h 4154"/>
              <a:gd name="T44" fmla="*/ 126 w 3335"/>
              <a:gd name="T45" fmla="*/ 759 h 4154"/>
              <a:gd name="T46" fmla="*/ 322 w 3335"/>
              <a:gd name="T47" fmla="*/ 1077 h 4154"/>
              <a:gd name="T48" fmla="*/ 2667 w 3335"/>
              <a:gd name="T49" fmla="*/ 1553 h 4154"/>
              <a:gd name="T50" fmla="*/ 2630 w 3335"/>
              <a:gd name="T51" fmla="*/ 1501 h 4154"/>
              <a:gd name="T52" fmla="*/ 2529 w 3335"/>
              <a:gd name="T53" fmla="*/ 1476 h 4154"/>
              <a:gd name="T54" fmla="*/ 2483 w 3335"/>
              <a:gd name="T55" fmla="*/ 1497 h 4154"/>
              <a:gd name="T56" fmla="*/ 1630 w 3335"/>
              <a:gd name="T57" fmla="*/ 1809 h 4154"/>
              <a:gd name="T58" fmla="*/ 1750 w 3335"/>
              <a:gd name="T59" fmla="*/ 1929 h 4154"/>
              <a:gd name="T60" fmla="*/ 2515 w 3335"/>
              <a:gd name="T61" fmla="*/ 2064 h 4154"/>
              <a:gd name="T62" fmla="*/ 1747 w 3335"/>
              <a:gd name="T63" fmla="*/ 3031 h 4154"/>
              <a:gd name="T64" fmla="*/ 978 w 3335"/>
              <a:gd name="T65" fmla="*/ 2064 h 4154"/>
              <a:gd name="T66" fmla="*/ 1078 w 3335"/>
              <a:gd name="T67" fmla="*/ 1805 h 4154"/>
              <a:gd name="T68" fmla="*/ 1295 w 3335"/>
              <a:gd name="T69" fmla="*/ 1840 h 4154"/>
              <a:gd name="T70" fmla="*/ 1429 w 3335"/>
              <a:gd name="T71" fmla="*/ 1636 h 4154"/>
              <a:gd name="T72" fmla="*/ 1426 w 3335"/>
              <a:gd name="T73" fmla="*/ 1267 h 4154"/>
              <a:gd name="T74" fmla="*/ 1206 w 3335"/>
              <a:gd name="T75" fmla="*/ 1546 h 4154"/>
              <a:gd name="T76" fmla="*/ 1183 w 3335"/>
              <a:gd name="T77" fmla="*/ 1589 h 4154"/>
              <a:gd name="T78" fmla="*/ 1010 w 3335"/>
              <a:gd name="T79" fmla="*/ 1497 h 4154"/>
              <a:gd name="T80" fmla="*/ 964 w 3335"/>
              <a:gd name="T81" fmla="*/ 1476 h 4154"/>
              <a:gd name="T82" fmla="*/ 863 w 3335"/>
              <a:gd name="T83" fmla="*/ 1501 h 4154"/>
              <a:gd name="T84" fmla="*/ 826 w 3335"/>
              <a:gd name="T85" fmla="*/ 1553 h 4154"/>
              <a:gd name="T86" fmla="*/ 1341 w 3335"/>
              <a:gd name="T87" fmla="*/ 3140 h 4154"/>
              <a:gd name="T88" fmla="*/ 1747 w 3335"/>
              <a:gd name="T89" fmla="*/ 3271 h 4154"/>
              <a:gd name="T90" fmla="*/ 2152 w 3335"/>
              <a:gd name="T91" fmla="*/ 3140 h 4154"/>
              <a:gd name="T92" fmla="*/ 2647 w 3335"/>
              <a:gd name="T93" fmla="*/ 3919 h 4154"/>
              <a:gd name="T94" fmla="*/ 1997 w 3335"/>
              <a:gd name="T95" fmla="*/ 3473 h 4154"/>
              <a:gd name="T96" fmla="*/ 2576 w 3335"/>
              <a:gd name="T97" fmla="*/ 4149 h 4154"/>
              <a:gd name="T98" fmla="*/ 2726 w 3335"/>
              <a:gd name="T99" fmla="*/ 4069 h 4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335" h="4154">
                <a:moveTo>
                  <a:pt x="1569" y="3623"/>
                </a:moveTo>
                <a:cubicBezTo>
                  <a:pt x="1497" y="3860"/>
                  <a:pt x="1275" y="4037"/>
                  <a:pt x="910" y="4149"/>
                </a:cubicBezTo>
                <a:cubicBezTo>
                  <a:pt x="898" y="4152"/>
                  <a:pt x="886" y="4154"/>
                  <a:pt x="875" y="4154"/>
                </a:cubicBezTo>
                <a:cubicBezTo>
                  <a:pt x="823" y="4154"/>
                  <a:pt x="776" y="4121"/>
                  <a:pt x="760" y="4069"/>
                </a:cubicBezTo>
                <a:cubicBezTo>
                  <a:pt x="741" y="4006"/>
                  <a:pt x="776" y="3939"/>
                  <a:pt x="840" y="3919"/>
                </a:cubicBezTo>
                <a:cubicBezTo>
                  <a:pt x="1124" y="3832"/>
                  <a:pt x="1292" y="3709"/>
                  <a:pt x="1340" y="3553"/>
                </a:cubicBezTo>
                <a:cubicBezTo>
                  <a:pt x="1359" y="3489"/>
                  <a:pt x="1426" y="3454"/>
                  <a:pt x="1490" y="3473"/>
                </a:cubicBezTo>
                <a:cubicBezTo>
                  <a:pt x="1553" y="3492"/>
                  <a:pt x="1589" y="3560"/>
                  <a:pt x="1569" y="3623"/>
                </a:cubicBezTo>
                <a:close/>
                <a:moveTo>
                  <a:pt x="984" y="3503"/>
                </a:moveTo>
                <a:cubicBezTo>
                  <a:pt x="984" y="3437"/>
                  <a:pt x="930" y="3383"/>
                  <a:pt x="864" y="3383"/>
                </a:cubicBezTo>
                <a:cubicBezTo>
                  <a:pt x="607" y="3383"/>
                  <a:pt x="399" y="3175"/>
                  <a:pt x="399" y="2918"/>
                </a:cubicBezTo>
                <a:lnTo>
                  <a:pt x="399" y="1764"/>
                </a:lnTo>
                <a:cubicBezTo>
                  <a:pt x="399" y="1716"/>
                  <a:pt x="401" y="1667"/>
                  <a:pt x="406" y="1619"/>
                </a:cubicBezTo>
                <a:cubicBezTo>
                  <a:pt x="414" y="1554"/>
                  <a:pt x="366" y="1494"/>
                  <a:pt x="300" y="1487"/>
                </a:cubicBezTo>
                <a:cubicBezTo>
                  <a:pt x="234" y="1480"/>
                  <a:pt x="175" y="1528"/>
                  <a:pt x="168" y="1594"/>
                </a:cubicBezTo>
                <a:cubicBezTo>
                  <a:pt x="162" y="1650"/>
                  <a:pt x="159" y="1707"/>
                  <a:pt x="159" y="1764"/>
                </a:cubicBezTo>
                <a:lnTo>
                  <a:pt x="159" y="2918"/>
                </a:lnTo>
                <a:cubicBezTo>
                  <a:pt x="159" y="3307"/>
                  <a:pt x="475" y="3623"/>
                  <a:pt x="864" y="3623"/>
                </a:cubicBezTo>
                <a:cubicBezTo>
                  <a:pt x="930" y="3623"/>
                  <a:pt x="984" y="3569"/>
                  <a:pt x="984" y="3503"/>
                </a:cubicBezTo>
                <a:close/>
                <a:moveTo>
                  <a:pt x="1747" y="176"/>
                </a:moveTo>
                <a:cubicBezTo>
                  <a:pt x="1544" y="176"/>
                  <a:pt x="1346" y="215"/>
                  <a:pt x="1158" y="290"/>
                </a:cubicBezTo>
                <a:cubicBezTo>
                  <a:pt x="1097" y="315"/>
                  <a:pt x="1067" y="385"/>
                  <a:pt x="1092" y="446"/>
                </a:cubicBezTo>
                <a:cubicBezTo>
                  <a:pt x="1116" y="508"/>
                  <a:pt x="1186" y="537"/>
                  <a:pt x="1248" y="513"/>
                </a:cubicBezTo>
                <a:cubicBezTo>
                  <a:pt x="1407" y="449"/>
                  <a:pt x="1575" y="416"/>
                  <a:pt x="1747" y="416"/>
                </a:cubicBezTo>
                <a:cubicBezTo>
                  <a:pt x="2490" y="416"/>
                  <a:pt x="3095" y="1021"/>
                  <a:pt x="3095" y="1764"/>
                </a:cubicBezTo>
                <a:lnTo>
                  <a:pt x="3095" y="2918"/>
                </a:lnTo>
                <a:cubicBezTo>
                  <a:pt x="3095" y="3175"/>
                  <a:pt x="2886" y="3383"/>
                  <a:pt x="2630" y="3383"/>
                </a:cubicBezTo>
                <a:cubicBezTo>
                  <a:pt x="2563" y="3383"/>
                  <a:pt x="2510" y="3437"/>
                  <a:pt x="2510" y="3503"/>
                </a:cubicBezTo>
                <a:cubicBezTo>
                  <a:pt x="2510" y="3569"/>
                  <a:pt x="2563" y="3623"/>
                  <a:pt x="2630" y="3623"/>
                </a:cubicBezTo>
                <a:cubicBezTo>
                  <a:pt x="3018" y="3623"/>
                  <a:pt x="3335" y="3307"/>
                  <a:pt x="3335" y="2918"/>
                </a:cubicBezTo>
                <a:lnTo>
                  <a:pt x="3335" y="1764"/>
                </a:lnTo>
                <a:cubicBezTo>
                  <a:pt x="3335" y="889"/>
                  <a:pt x="2622" y="176"/>
                  <a:pt x="1747" y="176"/>
                </a:cubicBezTo>
                <a:close/>
                <a:moveTo>
                  <a:pt x="322" y="1077"/>
                </a:moveTo>
                <a:cubicBezTo>
                  <a:pt x="287" y="1132"/>
                  <a:pt x="303" y="1207"/>
                  <a:pt x="359" y="1242"/>
                </a:cubicBezTo>
                <a:cubicBezTo>
                  <a:pt x="379" y="1255"/>
                  <a:pt x="401" y="1261"/>
                  <a:pt x="423" y="1261"/>
                </a:cubicBezTo>
                <a:cubicBezTo>
                  <a:pt x="463" y="1261"/>
                  <a:pt x="502" y="1242"/>
                  <a:pt x="525" y="1206"/>
                </a:cubicBezTo>
                <a:lnTo>
                  <a:pt x="845" y="704"/>
                </a:lnTo>
                <a:cubicBezTo>
                  <a:pt x="869" y="667"/>
                  <a:pt x="871" y="620"/>
                  <a:pt x="850" y="581"/>
                </a:cubicBezTo>
                <a:cubicBezTo>
                  <a:pt x="828" y="543"/>
                  <a:pt x="788" y="519"/>
                  <a:pt x="744" y="519"/>
                </a:cubicBezTo>
                <a:lnTo>
                  <a:pt x="342" y="519"/>
                </a:lnTo>
                <a:lnTo>
                  <a:pt x="539" y="200"/>
                </a:lnTo>
                <a:cubicBezTo>
                  <a:pt x="574" y="144"/>
                  <a:pt x="557" y="70"/>
                  <a:pt x="501" y="35"/>
                </a:cubicBezTo>
                <a:cubicBezTo>
                  <a:pt x="444" y="0"/>
                  <a:pt x="370" y="17"/>
                  <a:pt x="335" y="74"/>
                </a:cubicBezTo>
                <a:lnTo>
                  <a:pt x="24" y="576"/>
                </a:lnTo>
                <a:cubicBezTo>
                  <a:pt x="1" y="613"/>
                  <a:pt x="0" y="659"/>
                  <a:pt x="21" y="697"/>
                </a:cubicBezTo>
                <a:cubicBezTo>
                  <a:pt x="43" y="736"/>
                  <a:pt x="83" y="759"/>
                  <a:pt x="126" y="759"/>
                </a:cubicBezTo>
                <a:lnTo>
                  <a:pt x="525" y="759"/>
                </a:lnTo>
                <a:lnTo>
                  <a:pt x="322" y="1077"/>
                </a:lnTo>
                <a:close/>
                <a:moveTo>
                  <a:pt x="2755" y="2064"/>
                </a:moveTo>
                <a:cubicBezTo>
                  <a:pt x="2755" y="1877"/>
                  <a:pt x="2726" y="1705"/>
                  <a:pt x="2667" y="1553"/>
                </a:cubicBezTo>
                <a:cubicBezTo>
                  <a:pt x="2665" y="1548"/>
                  <a:pt x="2664" y="1544"/>
                  <a:pt x="2661" y="1540"/>
                </a:cubicBezTo>
                <a:cubicBezTo>
                  <a:pt x="2654" y="1524"/>
                  <a:pt x="2643" y="1511"/>
                  <a:pt x="2630" y="1501"/>
                </a:cubicBezTo>
                <a:cubicBezTo>
                  <a:pt x="2620" y="1493"/>
                  <a:pt x="2609" y="1486"/>
                  <a:pt x="2597" y="1482"/>
                </a:cubicBezTo>
                <a:cubicBezTo>
                  <a:pt x="2576" y="1474"/>
                  <a:pt x="2552" y="1471"/>
                  <a:pt x="2529" y="1476"/>
                </a:cubicBezTo>
                <a:cubicBezTo>
                  <a:pt x="2520" y="1478"/>
                  <a:pt x="2511" y="1481"/>
                  <a:pt x="2502" y="1486"/>
                </a:cubicBezTo>
                <a:cubicBezTo>
                  <a:pt x="2496" y="1489"/>
                  <a:pt x="2489" y="1493"/>
                  <a:pt x="2483" y="1497"/>
                </a:cubicBezTo>
                <a:cubicBezTo>
                  <a:pt x="2308" y="1618"/>
                  <a:pt x="2041" y="1688"/>
                  <a:pt x="1749" y="1689"/>
                </a:cubicBezTo>
                <a:cubicBezTo>
                  <a:pt x="1683" y="1689"/>
                  <a:pt x="1629" y="1743"/>
                  <a:pt x="1630" y="1809"/>
                </a:cubicBezTo>
                <a:cubicBezTo>
                  <a:pt x="1630" y="1875"/>
                  <a:pt x="1683" y="1929"/>
                  <a:pt x="1750" y="1929"/>
                </a:cubicBezTo>
                <a:lnTo>
                  <a:pt x="1750" y="1929"/>
                </a:lnTo>
                <a:cubicBezTo>
                  <a:pt x="2023" y="1928"/>
                  <a:pt x="2282" y="1873"/>
                  <a:pt x="2484" y="1774"/>
                </a:cubicBezTo>
                <a:cubicBezTo>
                  <a:pt x="2505" y="1863"/>
                  <a:pt x="2515" y="1960"/>
                  <a:pt x="2515" y="2064"/>
                </a:cubicBezTo>
                <a:cubicBezTo>
                  <a:pt x="2515" y="2426"/>
                  <a:pt x="2330" y="2758"/>
                  <a:pt x="2032" y="2932"/>
                </a:cubicBezTo>
                <a:cubicBezTo>
                  <a:pt x="1915" y="3000"/>
                  <a:pt x="1828" y="3030"/>
                  <a:pt x="1747" y="3031"/>
                </a:cubicBezTo>
                <a:cubicBezTo>
                  <a:pt x="1666" y="3030"/>
                  <a:pt x="1578" y="3000"/>
                  <a:pt x="1462" y="2932"/>
                </a:cubicBezTo>
                <a:cubicBezTo>
                  <a:pt x="1163" y="2758"/>
                  <a:pt x="978" y="2426"/>
                  <a:pt x="978" y="2064"/>
                </a:cubicBezTo>
                <a:cubicBezTo>
                  <a:pt x="978" y="1961"/>
                  <a:pt x="988" y="1864"/>
                  <a:pt x="1009" y="1774"/>
                </a:cubicBezTo>
                <a:cubicBezTo>
                  <a:pt x="1031" y="1785"/>
                  <a:pt x="1054" y="1795"/>
                  <a:pt x="1078" y="1805"/>
                </a:cubicBezTo>
                <a:lnTo>
                  <a:pt x="1090" y="1810"/>
                </a:lnTo>
                <a:cubicBezTo>
                  <a:pt x="1170" y="1844"/>
                  <a:pt x="1228" y="1868"/>
                  <a:pt x="1295" y="1840"/>
                </a:cubicBezTo>
                <a:cubicBezTo>
                  <a:pt x="1361" y="1812"/>
                  <a:pt x="1383" y="1753"/>
                  <a:pt x="1409" y="1685"/>
                </a:cubicBezTo>
                <a:cubicBezTo>
                  <a:pt x="1415" y="1671"/>
                  <a:pt x="1421" y="1655"/>
                  <a:pt x="1429" y="1636"/>
                </a:cubicBezTo>
                <a:cubicBezTo>
                  <a:pt x="1460" y="1557"/>
                  <a:pt x="1495" y="1461"/>
                  <a:pt x="1508" y="1415"/>
                </a:cubicBezTo>
                <a:cubicBezTo>
                  <a:pt x="1526" y="1352"/>
                  <a:pt x="1489" y="1285"/>
                  <a:pt x="1426" y="1267"/>
                </a:cubicBezTo>
                <a:cubicBezTo>
                  <a:pt x="1362" y="1249"/>
                  <a:pt x="1295" y="1286"/>
                  <a:pt x="1277" y="1350"/>
                </a:cubicBezTo>
                <a:cubicBezTo>
                  <a:pt x="1268" y="1383"/>
                  <a:pt x="1237" y="1470"/>
                  <a:pt x="1206" y="1546"/>
                </a:cubicBezTo>
                <a:cubicBezTo>
                  <a:pt x="1199" y="1563"/>
                  <a:pt x="1194" y="1578"/>
                  <a:pt x="1189" y="1591"/>
                </a:cubicBezTo>
                <a:cubicBezTo>
                  <a:pt x="1187" y="1590"/>
                  <a:pt x="1185" y="1589"/>
                  <a:pt x="1183" y="1589"/>
                </a:cubicBezTo>
                <a:lnTo>
                  <a:pt x="1170" y="1584"/>
                </a:lnTo>
                <a:cubicBezTo>
                  <a:pt x="1111" y="1558"/>
                  <a:pt x="1057" y="1529"/>
                  <a:pt x="1010" y="1497"/>
                </a:cubicBezTo>
                <a:cubicBezTo>
                  <a:pt x="1004" y="1493"/>
                  <a:pt x="998" y="1489"/>
                  <a:pt x="991" y="1486"/>
                </a:cubicBezTo>
                <a:cubicBezTo>
                  <a:pt x="982" y="1481"/>
                  <a:pt x="973" y="1478"/>
                  <a:pt x="964" y="1476"/>
                </a:cubicBezTo>
                <a:cubicBezTo>
                  <a:pt x="940" y="1471"/>
                  <a:pt x="916" y="1474"/>
                  <a:pt x="895" y="1482"/>
                </a:cubicBezTo>
                <a:cubicBezTo>
                  <a:pt x="884" y="1487"/>
                  <a:pt x="873" y="1493"/>
                  <a:pt x="863" y="1501"/>
                </a:cubicBezTo>
                <a:cubicBezTo>
                  <a:pt x="850" y="1511"/>
                  <a:pt x="840" y="1524"/>
                  <a:pt x="832" y="1539"/>
                </a:cubicBezTo>
                <a:cubicBezTo>
                  <a:pt x="830" y="1544"/>
                  <a:pt x="828" y="1548"/>
                  <a:pt x="826" y="1553"/>
                </a:cubicBezTo>
                <a:cubicBezTo>
                  <a:pt x="768" y="1706"/>
                  <a:pt x="738" y="1877"/>
                  <a:pt x="738" y="2064"/>
                </a:cubicBezTo>
                <a:cubicBezTo>
                  <a:pt x="738" y="2511"/>
                  <a:pt x="969" y="2923"/>
                  <a:pt x="1341" y="3140"/>
                </a:cubicBezTo>
                <a:cubicBezTo>
                  <a:pt x="1496" y="3230"/>
                  <a:pt x="1621" y="3270"/>
                  <a:pt x="1746" y="3271"/>
                </a:cubicBezTo>
                <a:lnTo>
                  <a:pt x="1747" y="3271"/>
                </a:lnTo>
                <a:lnTo>
                  <a:pt x="1747" y="3271"/>
                </a:lnTo>
                <a:cubicBezTo>
                  <a:pt x="1873" y="3270"/>
                  <a:pt x="1998" y="3230"/>
                  <a:pt x="2152" y="3140"/>
                </a:cubicBezTo>
                <a:cubicBezTo>
                  <a:pt x="2524" y="2923"/>
                  <a:pt x="2755" y="2511"/>
                  <a:pt x="2755" y="2064"/>
                </a:cubicBezTo>
                <a:close/>
                <a:moveTo>
                  <a:pt x="2647" y="3919"/>
                </a:moveTo>
                <a:cubicBezTo>
                  <a:pt x="2363" y="3832"/>
                  <a:pt x="2194" y="3709"/>
                  <a:pt x="2147" y="3553"/>
                </a:cubicBezTo>
                <a:cubicBezTo>
                  <a:pt x="2127" y="3489"/>
                  <a:pt x="2060" y="3454"/>
                  <a:pt x="1997" y="3473"/>
                </a:cubicBezTo>
                <a:cubicBezTo>
                  <a:pt x="1933" y="3492"/>
                  <a:pt x="1898" y="3560"/>
                  <a:pt x="1917" y="3623"/>
                </a:cubicBezTo>
                <a:cubicBezTo>
                  <a:pt x="1990" y="3860"/>
                  <a:pt x="2212" y="4037"/>
                  <a:pt x="2576" y="4149"/>
                </a:cubicBezTo>
                <a:cubicBezTo>
                  <a:pt x="2588" y="4152"/>
                  <a:pt x="2600" y="4154"/>
                  <a:pt x="2612" y="4154"/>
                </a:cubicBezTo>
                <a:cubicBezTo>
                  <a:pt x="2663" y="4154"/>
                  <a:pt x="2711" y="4121"/>
                  <a:pt x="2726" y="4069"/>
                </a:cubicBezTo>
                <a:cubicBezTo>
                  <a:pt x="2746" y="4006"/>
                  <a:pt x="2710" y="3939"/>
                  <a:pt x="2647" y="3919"/>
                </a:cubicBezTo>
                <a:close/>
              </a:path>
            </a:pathLst>
          </a:custGeom>
          <a:solidFill>
            <a:srgbClr val="61C8EF"/>
          </a:solidFill>
          <a:ln>
            <a:noFill/>
          </a:ln>
        </p:spPr>
        <p:txBody>
          <a:bodyPr bIns="216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50" name="锁"/>
          <p:cNvSpPr/>
          <p:nvPr/>
        </p:nvSpPr>
        <p:spPr bwMode="auto">
          <a:xfrm>
            <a:off x="11169332" y="2237835"/>
            <a:ext cx="549910" cy="536197"/>
          </a:xfrm>
          <a:custGeom>
            <a:avLst/>
            <a:gdLst>
              <a:gd name="connsiteX0" fmla="*/ 203272 w 608415"/>
              <a:gd name="connsiteY0" fmla="*/ 297151 h 593244"/>
              <a:gd name="connsiteX1" fmla="*/ 405144 w 608415"/>
              <a:gd name="connsiteY1" fmla="*/ 297151 h 593244"/>
              <a:gd name="connsiteX2" fmla="*/ 418877 w 608415"/>
              <a:gd name="connsiteY2" fmla="*/ 310963 h 593244"/>
              <a:gd name="connsiteX3" fmla="*/ 405144 w 608415"/>
              <a:gd name="connsiteY3" fmla="*/ 324672 h 593244"/>
              <a:gd name="connsiteX4" fmla="*/ 203272 w 608415"/>
              <a:gd name="connsiteY4" fmla="*/ 324672 h 593244"/>
              <a:gd name="connsiteX5" fmla="*/ 189539 w 608415"/>
              <a:gd name="connsiteY5" fmla="*/ 310963 h 593244"/>
              <a:gd name="connsiteX6" fmla="*/ 203272 w 608415"/>
              <a:gd name="connsiteY6" fmla="*/ 297151 h 593244"/>
              <a:gd name="connsiteX7" fmla="*/ 203272 w 608415"/>
              <a:gd name="connsiteY7" fmla="*/ 222916 h 593244"/>
              <a:gd name="connsiteX8" fmla="*/ 405144 w 608415"/>
              <a:gd name="connsiteY8" fmla="*/ 222916 h 593244"/>
              <a:gd name="connsiteX9" fmla="*/ 418877 w 608415"/>
              <a:gd name="connsiteY9" fmla="*/ 236606 h 593244"/>
              <a:gd name="connsiteX10" fmla="*/ 405144 w 608415"/>
              <a:gd name="connsiteY10" fmla="*/ 250295 h 593244"/>
              <a:gd name="connsiteX11" fmla="*/ 203272 w 608415"/>
              <a:gd name="connsiteY11" fmla="*/ 250295 h 593244"/>
              <a:gd name="connsiteX12" fmla="*/ 189539 w 608415"/>
              <a:gd name="connsiteY12" fmla="*/ 236606 h 593244"/>
              <a:gd name="connsiteX13" fmla="*/ 203272 w 608415"/>
              <a:gd name="connsiteY13" fmla="*/ 222916 h 593244"/>
              <a:gd name="connsiteX14" fmla="*/ 203272 w 608415"/>
              <a:gd name="connsiteY14" fmla="*/ 148611 h 593244"/>
              <a:gd name="connsiteX15" fmla="*/ 405144 w 608415"/>
              <a:gd name="connsiteY15" fmla="*/ 148611 h 593244"/>
              <a:gd name="connsiteX16" fmla="*/ 418877 w 608415"/>
              <a:gd name="connsiteY16" fmla="*/ 162320 h 593244"/>
              <a:gd name="connsiteX17" fmla="*/ 405144 w 608415"/>
              <a:gd name="connsiteY17" fmla="*/ 176132 h 593244"/>
              <a:gd name="connsiteX18" fmla="*/ 203272 w 608415"/>
              <a:gd name="connsiteY18" fmla="*/ 176132 h 593244"/>
              <a:gd name="connsiteX19" fmla="*/ 189539 w 608415"/>
              <a:gd name="connsiteY19" fmla="*/ 162320 h 593244"/>
              <a:gd name="connsiteX20" fmla="*/ 203272 w 608415"/>
              <a:gd name="connsiteY20" fmla="*/ 148611 h 593244"/>
              <a:gd name="connsiteX21" fmla="*/ 304259 w 608415"/>
              <a:gd name="connsiteY21" fmla="*/ 27425 h 593244"/>
              <a:gd name="connsiteX22" fmla="*/ 27566 w 608415"/>
              <a:gd name="connsiteY22" fmla="*/ 236617 h 593244"/>
              <a:gd name="connsiteX23" fmla="*/ 255528 w 608415"/>
              <a:gd name="connsiteY23" fmla="*/ 442510 h 593244"/>
              <a:gd name="connsiteX24" fmla="*/ 267298 w 608415"/>
              <a:gd name="connsiteY24" fmla="*/ 453955 h 593244"/>
              <a:gd name="connsiteX25" fmla="*/ 245514 w 608415"/>
              <a:gd name="connsiteY25" fmla="*/ 561798 h 593244"/>
              <a:gd name="connsiteX26" fmla="*/ 341117 w 608415"/>
              <a:gd name="connsiteY26" fmla="*/ 454367 h 593244"/>
              <a:gd name="connsiteX27" fmla="*/ 352887 w 608415"/>
              <a:gd name="connsiteY27" fmla="*/ 442510 h 593244"/>
              <a:gd name="connsiteX28" fmla="*/ 580952 w 608415"/>
              <a:gd name="connsiteY28" fmla="*/ 236617 h 593244"/>
              <a:gd name="connsiteX29" fmla="*/ 304259 w 608415"/>
              <a:gd name="connsiteY29" fmla="*/ 27425 h 593244"/>
              <a:gd name="connsiteX30" fmla="*/ 304259 w 608415"/>
              <a:gd name="connsiteY30" fmla="*/ 0 h 593244"/>
              <a:gd name="connsiteX31" fmla="*/ 517974 w 608415"/>
              <a:gd name="connsiteY31" fmla="*/ 68150 h 593244"/>
              <a:gd name="connsiteX32" fmla="*/ 608415 w 608415"/>
              <a:gd name="connsiteY32" fmla="*/ 236617 h 593244"/>
              <a:gd name="connsiteX33" fmla="*/ 535112 w 608415"/>
              <a:gd name="connsiteY33" fmla="*/ 390857 h 593244"/>
              <a:gd name="connsiteX34" fmla="*/ 366618 w 608415"/>
              <a:gd name="connsiteY34" fmla="*/ 468286 h 593244"/>
              <a:gd name="connsiteX35" fmla="*/ 214024 w 608415"/>
              <a:gd name="connsiteY35" fmla="*/ 593244 h 593244"/>
              <a:gd name="connsiteX36" fmla="*/ 201325 w 608415"/>
              <a:gd name="connsiteY36" fmla="*/ 584687 h 593244"/>
              <a:gd name="connsiteX37" fmla="*/ 204216 w 608415"/>
              <a:gd name="connsiteY37" fmla="*/ 569737 h 593244"/>
              <a:gd name="connsiteX38" fmla="*/ 241281 w 608415"/>
              <a:gd name="connsiteY38" fmla="*/ 468183 h 593244"/>
              <a:gd name="connsiteX39" fmla="*/ 73303 w 608415"/>
              <a:gd name="connsiteY39" fmla="*/ 390857 h 593244"/>
              <a:gd name="connsiteX40" fmla="*/ 0 w 608415"/>
              <a:gd name="connsiteY40" fmla="*/ 236617 h 593244"/>
              <a:gd name="connsiteX41" fmla="*/ 90442 w 608415"/>
              <a:gd name="connsiteY41" fmla="*/ 68150 h 593244"/>
              <a:gd name="connsiteX42" fmla="*/ 304259 w 608415"/>
              <a:gd name="connsiteY42" fmla="*/ 0 h 593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08415" h="593244">
                <a:moveTo>
                  <a:pt x="203272" y="297151"/>
                </a:moveTo>
                <a:lnTo>
                  <a:pt x="405144" y="297151"/>
                </a:lnTo>
                <a:cubicBezTo>
                  <a:pt x="412785" y="297151"/>
                  <a:pt x="418877" y="303336"/>
                  <a:pt x="418877" y="310963"/>
                </a:cubicBezTo>
                <a:cubicBezTo>
                  <a:pt x="418877" y="318488"/>
                  <a:pt x="412785" y="324672"/>
                  <a:pt x="405144" y="324672"/>
                </a:cubicBezTo>
                <a:lnTo>
                  <a:pt x="203272" y="324672"/>
                </a:lnTo>
                <a:cubicBezTo>
                  <a:pt x="195735" y="324672"/>
                  <a:pt x="189539" y="318488"/>
                  <a:pt x="189539" y="310963"/>
                </a:cubicBezTo>
                <a:cubicBezTo>
                  <a:pt x="189539" y="303336"/>
                  <a:pt x="195735" y="297151"/>
                  <a:pt x="203272" y="297151"/>
                </a:cubicBezTo>
                <a:close/>
                <a:moveTo>
                  <a:pt x="203272" y="222916"/>
                </a:moveTo>
                <a:lnTo>
                  <a:pt x="405144" y="222916"/>
                </a:lnTo>
                <a:cubicBezTo>
                  <a:pt x="412785" y="222916"/>
                  <a:pt x="418877" y="228989"/>
                  <a:pt x="418877" y="236606"/>
                </a:cubicBezTo>
                <a:cubicBezTo>
                  <a:pt x="418877" y="244222"/>
                  <a:pt x="412785" y="250295"/>
                  <a:pt x="405144" y="250295"/>
                </a:cubicBezTo>
                <a:lnTo>
                  <a:pt x="203272" y="250295"/>
                </a:lnTo>
                <a:cubicBezTo>
                  <a:pt x="195735" y="250295"/>
                  <a:pt x="189539" y="244222"/>
                  <a:pt x="189539" y="236606"/>
                </a:cubicBezTo>
                <a:cubicBezTo>
                  <a:pt x="189539" y="228989"/>
                  <a:pt x="195735" y="222916"/>
                  <a:pt x="203272" y="222916"/>
                </a:cubicBezTo>
                <a:close/>
                <a:moveTo>
                  <a:pt x="203272" y="148611"/>
                </a:moveTo>
                <a:lnTo>
                  <a:pt x="405144" y="148611"/>
                </a:lnTo>
                <a:cubicBezTo>
                  <a:pt x="412785" y="148611"/>
                  <a:pt x="418877" y="154796"/>
                  <a:pt x="418877" y="162320"/>
                </a:cubicBezTo>
                <a:cubicBezTo>
                  <a:pt x="418877" y="169948"/>
                  <a:pt x="412785" y="176132"/>
                  <a:pt x="405144" y="176132"/>
                </a:cubicBezTo>
                <a:lnTo>
                  <a:pt x="203272" y="176132"/>
                </a:lnTo>
                <a:cubicBezTo>
                  <a:pt x="195735" y="176132"/>
                  <a:pt x="189539" y="169948"/>
                  <a:pt x="189539" y="162320"/>
                </a:cubicBezTo>
                <a:cubicBezTo>
                  <a:pt x="189539" y="154796"/>
                  <a:pt x="195735" y="148611"/>
                  <a:pt x="203272" y="148611"/>
                </a:cubicBezTo>
                <a:close/>
                <a:moveTo>
                  <a:pt x="304259" y="27425"/>
                </a:moveTo>
                <a:cubicBezTo>
                  <a:pt x="151665" y="27425"/>
                  <a:pt x="27566" y="121247"/>
                  <a:pt x="27566" y="236617"/>
                </a:cubicBezTo>
                <a:cubicBezTo>
                  <a:pt x="27566" y="338172"/>
                  <a:pt x="123376" y="424674"/>
                  <a:pt x="255528" y="442510"/>
                </a:cubicBezTo>
                <a:cubicBezTo>
                  <a:pt x="261516" y="443335"/>
                  <a:pt x="266266" y="447975"/>
                  <a:pt x="267298" y="453955"/>
                </a:cubicBezTo>
                <a:cubicBezTo>
                  <a:pt x="273493" y="491587"/>
                  <a:pt x="265440" y="529940"/>
                  <a:pt x="245514" y="561798"/>
                </a:cubicBezTo>
                <a:cubicBezTo>
                  <a:pt x="295380" y="549117"/>
                  <a:pt x="334200" y="507155"/>
                  <a:pt x="341117" y="454367"/>
                </a:cubicBezTo>
                <a:cubicBezTo>
                  <a:pt x="341840" y="448181"/>
                  <a:pt x="346692" y="443335"/>
                  <a:pt x="352887" y="442510"/>
                </a:cubicBezTo>
                <a:cubicBezTo>
                  <a:pt x="485039" y="424777"/>
                  <a:pt x="580952" y="338172"/>
                  <a:pt x="580952" y="236617"/>
                </a:cubicBezTo>
                <a:cubicBezTo>
                  <a:pt x="580952" y="121247"/>
                  <a:pt x="456750" y="27425"/>
                  <a:pt x="304259" y="27425"/>
                </a:cubicBezTo>
                <a:close/>
                <a:moveTo>
                  <a:pt x="304259" y="0"/>
                </a:moveTo>
                <a:cubicBezTo>
                  <a:pt x="384789" y="0"/>
                  <a:pt x="460777" y="24126"/>
                  <a:pt x="517974" y="68150"/>
                </a:cubicBezTo>
                <a:cubicBezTo>
                  <a:pt x="576306" y="112896"/>
                  <a:pt x="608415" y="172695"/>
                  <a:pt x="608415" y="236617"/>
                </a:cubicBezTo>
                <a:cubicBezTo>
                  <a:pt x="608415" y="293323"/>
                  <a:pt x="582398" y="348070"/>
                  <a:pt x="535112" y="390857"/>
                </a:cubicBezTo>
                <a:cubicBezTo>
                  <a:pt x="491337" y="430448"/>
                  <a:pt x="431868" y="457666"/>
                  <a:pt x="366618" y="468286"/>
                </a:cubicBezTo>
                <a:cubicBezTo>
                  <a:pt x="352268" y="540147"/>
                  <a:pt x="288463" y="593244"/>
                  <a:pt x="214024" y="593244"/>
                </a:cubicBezTo>
                <a:cubicBezTo>
                  <a:pt x="208449" y="593244"/>
                  <a:pt x="203390" y="589842"/>
                  <a:pt x="201325" y="584687"/>
                </a:cubicBezTo>
                <a:cubicBezTo>
                  <a:pt x="199157" y="579635"/>
                  <a:pt x="200293" y="573655"/>
                  <a:pt x="204216" y="569737"/>
                </a:cubicBezTo>
                <a:cubicBezTo>
                  <a:pt x="231059" y="543034"/>
                  <a:pt x="244481" y="505608"/>
                  <a:pt x="241281" y="468183"/>
                </a:cubicBezTo>
                <a:cubicBezTo>
                  <a:pt x="176237" y="457563"/>
                  <a:pt x="116975" y="430344"/>
                  <a:pt x="73303" y="390857"/>
                </a:cubicBezTo>
                <a:cubicBezTo>
                  <a:pt x="26017" y="348070"/>
                  <a:pt x="0" y="293323"/>
                  <a:pt x="0" y="236617"/>
                </a:cubicBezTo>
                <a:cubicBezTo>
                  <a:pt x="0" y="172695"/>
                  <a:pt x="32109" y="112896"/>
                  <a:pt x="90442" y="68150"/>
                </a:cubicBezTo>
                <a:cubicBezTo>
                  <a:pt x="147742" y="24126"/>
                  <a:pt x="223626" y="0"/>
                  <a:pt x="304259" y="0"/>
                </a:cubicBezTo>
                <a:close/>
              </a:path>
            </a:pathLst>
          </a:custGeom>
          <a:solidFill>
            <a:srgbClr val="61C8E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0" name="扳手"/>
          <p:cNvSpPr/>
          <p:nvPr/>
        </p:nvSpPr>
        <p:spPr bwMode="auto">
          <a:xfrm>
            <a:off x="9008420" y="3390310"/>
            <a:ext cx="289324" cy="519430"/>
          </a:xfrm>
          <a:custGeom>
            <a:avLst/>
            <a:gdLst>
              <a:gd name="connsiteX0" fmla="*/ 245288 w 336610"/>
              <a:gd name="connsiteY0" fmla="*/ 17109 h 604322"/>
              <a:gd name="connsiteX1" fmla="*/ 245288 w 336610"/>
              <a:gd name="connsiteY1" fmla="*/ 22775 h 604322"/>
              <a:gd name="connsiteX2" fmla="*/ 311067 w 336610"/>
              <a:gd name="connsiteY2" fmla="*/ 88321 h 604322"/>
              <a:gd name="connsiteX3" fmla="*/ 241616 w 336610"/>
              <a:gd name="connsiteY3" fmla="*/ 157645 h 604322"/>
              <a:gd name="connsiteX4" fmla="*/ 241616 w 336610"/>
              <a:gd name="connsiteY4" fmla="*/ 163200 h 604322"/>
              <a:gd name="connsiteX5" fmla="*/ 242061 w 336610"/>
              <a:gd name="connsiteY5" fmla="*/ 163533 h 604322"/>
              <a:gd name="connsiteX6" fmla="*/ 242395 w 336610"/>
              <a:gd name="connsiteY6" fmla="*/ 164089 h 604322"/>
              <a:gd name="connsiteX7" fmla="*/ 308173 w 336610"/>
              <a:gd name="connsiteY7" fmla="*/ 229635 h 604322"/>
              <a:gd name="connsiteX8" fmla="*/ 238722 w 336610"/>
              <a:gd name="connsiteY8" fmla="*/ 298959 h 604322"/>
              <a:gd name="connsiteX9" fmla="*/ 237720 w 336610"/>
              <a:gd name="connsiteY9" fmla="*/ 302514 h 604322"/>
              <a:gd name="connsiteX10" fmla="*/ 238833 w 336610"/>
              <a:gd name="connsiteY10" fmla="*/ 305403 h 604322"/>
              <a:gd name="connsiteX11" fmla="*/ 304611 w 336610"/>
              <a:gd name="connsiteY11" fmla="*/ 371061 h 604322"/>
              <a:gd name="connsiteX12" fmla="*/ 235271 w 336610"/>
              <a:gd name="connsiteY12" fmla="*/ 440273 h 604322"/>
              <a:gd name="connsiteX13" fmla="*/ 235271 w 336610"/>
              <a:gd name="connsiteY13" fmla="*/ 445939 h 604322"/>
              <a:gd name="connsiteX14" fmla="*/ 235605 w 336610"/>
              <a:gd name="connsiteY14" fmla="*/ 446161 h 604322"/>
              <a:gd name="connsiteX15" fmla="*/ 235939 w 336610"/>
              <a:gd name="connsiteY15" fmla="*/ 446717 h 604322"/>
              <a:gd name="connsiteX16" fmla="*/ 301718 w 336610"/>
              <a:gd name="connsiteY16" fmla="*/ 512375 h 604322"/>
              <a:gd name="connsiteX17" fmla="*/ 232266 w 336610"/>
              <a:gd name="connsiteY17" fmla="*/ 581587 h 604322"/>
              <a:gd name="connsiteX18" fmla="*/ 232266 w 336610"/>
              <a:gd name="connsiteY18" fmla="*/ 587253 h 604322"/>
              <a:gd name="connsiteX19" fmla="*/ 235160 w 336610"/>
              <a:gd name="connsiteY19" fmla="*/ 588364 h 604322"/>
              <a:gd name="connsiteX20" fmla="*/ 237943 w 336610"/>
              <a:gd name="connsiteY20" fmla="*/ 587253 h 604322"/>
              <a:gd name="connsiteX21" fmla="*/ 310176 w 336610"/>
              <a:gd name="connsiteY21" fmla="*/ 515152 h 604322"/>
              <a:gd name="connsiteX22" fmla="*/ 310176 w 336610"/>
              <a:gd name="connsiteY22" fmla="*/ 509486 h 604322"/>
              <a:gd name="connsiteX23" fmla="*/ 243730 w 336610"/>
              <a:gd name="connsiteY23" fmla="*/ 443162 h 604322"/>
              <a:gd name="connsiteX24" fmla="*/ 313070 w 336610"/>
              <a:gd name="connsiteY24" fmla="*/ 373838 h 604322"/>
              <a:gd name="connsiteX25" fmla="*/ 313070 w 336610"/>
              <a:gd name="connsiteY25" fmla="*/ 368172 h 604322"/>
              <a:gd name="connsiteX26" fmla="*/ 246847 w 336610"/>
              <a:gd name="connsiteY26" fmla="*/ 302070 h 604322"/>
              <a:gd name="connsiteX27" fmla="*/ 316632 w 336610"/>
              <a:gd name="connsiteY27" fmla="*/ 232413 h 604322"/>
              <a:gd name="connsiteX28" fmla="*/ 316632 w 336610"/>
              <a:gd name="connsiteY28" fmla="*/ 226858 h 604322"/>
              <a:gd name="connsiteX29" fmla="*/ 250074 w 336610"/>
              <a:gd name="connsiteY29" fmla="*/ 160534 h 604322"/>
              <a:gd name="connsiteX30" fmla="*/ 319526 w 336610"/>
              <a:gd name="connsiteY30" fmla="*/ 91210 h 604322"/>
              <a:gd name="connsiteX31" fmla="*/ 319526 w 336610"/>
              <a:gd name="connsiteY31" fmla="*/ 85544 h 604322"/>
              <a:gd name="connsiteX32" fmla="*/ 250965 w 336610"/>
              <a:gd name="connsiteY32" fmla="*/ 17109 h 604322"/>
              <a:gd name="connsiteX33" fmla="*/ 245288 w 336610"/>
              <a:gd name="connsiteY33" fmla="*/ 17109 h 604322"/>
              <a:gd name="connsiteX34" fmla="*/ 30127 w 336610"/>
              <a:gd name="connsiteY34" fmla="*/ 17109 h 604322"/>
              <a:gd name="connsiteX35" fmla="*/ 30127 w 336610"/>
              <a:gd name="connsiteY35" fmla="*/ 22775 h 604322"/>
              <a:gd name="connsiteX36" fmla="*/ 95778 w 336610"/>
              <a:gd name="connsiteY36" fmla="*/ 88321 h 604322"/>
              <a:gd name="connsiteX37" fmla="*/ 26455 w 336610"/>
              <a:gd name="connsiteY37" fmla="*/ 157645 h 604322"/>
              <a:gd name="connsiteX38" fmla="*/ 26455 w 336610"/>
              <a:gd name="connsiteY38" fmla="*/ 163200 h 604322"/>
              <a:gd name="connsiteX39" fmla="*/ 26789 w 336610"/>
              <a:gd name="connsiteY39" fmla="*/ 163533 h 604322"/>
              <a:gd name="connsiteX40" fmla="*/ 27234 w 336610"/>
              <a:gd name="connsiteY40" fmla="*/ 164089 h 604322"/>
              <a:gd name="connsiteX41" fmla="*/ 92885 w 336610"/>
              <a:gd name="connsiteY41" fmla="*/ 229635 h 604322"/>
              <a:gd name="connsiteX42" fmla="*/ 23562 w 336610"/>
              <a:gd name="connsiteY42" fmla="*/ 298959 h 604322"/>
              <a:gd name="connsiteX43" fmla="*/ 22560 w 336610"/>
              <a:gd name="connsiteY43" fmla="*/ 302514 h 604322"/>
              <a:gd name="connsiteX44" fmla="*/ 23673 w 336610"/>
              <a:gd name="connsiteY44" fmla="*/ 305403 h 604322"/>
              <a:gd name="connsiteX45" fmla="*/ 89325 w 336610"/>
              <a:gd name="connsiteY45" fmla="*/ 371061 h 604322"/>
              <a:gd name="connsiteX46" fmla="*/ 20001 w 336610"/>
              <a:gd name="connsiteY46" fmla="*/ 440273 h 604322"/>
              <a:gd name="connsiteX47" fmla="*/ 20001 w 336610"/>
              <a:gd name="connsiteY47" fmla="*/ 445939 h 604322"/>
              <a:gd name="connsiteX48" fmla="*/ 20335 w 336610"/>
              <a:gd name="connsiteY48" fmla="*/ 446161 h 604322"/>
              <a:gd name="connsiteX49" fmla="*/ 20780 w 336610"/>
              <a:gd name="connsiteY49" fmla="*/ 446717 h 604322"/>
              <a:gd name="connsiteX50" fmla="*/ 86431 w 336610"/>
              <a:gd name="connsiteY50" fmla="*/ 512375 h 604322"/>
              <a:gd name="connsiteX51" fmla="*/ 17108 w 336610"/>
              <a:gd name="connsiteY51" fmla="*/ 581587 h 604322"/>
              <a:gd name="connsiteX52" fmla="*/ 17108 w 336610"/>
              <a:gd name="connsiteY52" fmla="*/ 587253 h 604322"/>
              <a:gd name="connsiteX53" fmla="*/ 19890 w 336610"/>
              <a:gd name="connsiteY53" fmla="*/ 588364 h 604322"/>
              <a:gd name="connsiteX54" fmla="*/ 22783 w 336610"/>
              <a:gd name="connsiteY54" fmla="*/ 587253 h 604322"/>
              <a:gd name="connsiteX55" fmla="*/ 94888 w 336610"/>
              <a:gd name="connsiteY55" fmla="*/ 515152 h 604322"/>
              <a:gd name="connsiteX56" fmla="*/ 94888 w 336610"/>
              <a:gd name="connsiteY56" fmla="*/ 509597 h 604322"/>
              <a:gd name="connsiteX57" fmla="*/ 28458 w 336610"/>
              <a:gd name="connsiteY57" fmla="*/ 443162 h 604322"/>
              <a:gd name="connsiteX58" fmla="*/ 97781 w 336610"/>
              <a:gd name="connsiteY58" fmla="*/ 373838 h 604322"/>
              <a:gd name="connsiteX59" fmla="*/ 97781 w 336610"/>
              <a:gd name="connsiteY59" fmla="*/ 368283 h 604322"/>
              <a:gd name="connsiteX60" fmla="*/ 31573 w 336610"/>
              <a:gd name="connsiteY60" fmla="*/ 302181 h 604322"/>
              <a:gd name="connsiteX61" fmla="*/ 101342 w 336610"/>
              <a:gd name="connsiteY61" fmla="*/ 232524 h 604322"/>
              <a:gd name="connsiteX62" fmla="*/ 101342 w 336610"/>
              <a:gd name="connsiteY62" fmla="*/ 226858 h 604322"/>
              <a:gd name="connsiteX63" fmla="*/ 34800 w 336610"/>
              <a:gd name="connsiteY63" fmla="*/ 160534 h 604322"/>
              <a:gd name="connsiteX64" fmla="*/ 104235 w 336610"/>
              <a:gd name="connsiteY64" fmla="*/ 91210 h 604322"/>
              <a:gd name="connsiteX65" fmla="*/ 104235 w 336610"/>
              <a:gd name="connsiteY65" fmla="*/ 85544 h 604322"/>
              <a:gd name="connsiteX66" fmla="*/ 35691 w 336610"/>
              <a:gd name="connsiteY66" fmla="*/ 17109 h 604322"/>
              <a:gd name="connsiteX67" fmla="*/ 30127 w 336610"/>
              <a:gd name="connsiteY67" fmla="*/ 17109 h 604322"/>
              <a:gd name="connsiteX68" fmla="*/ 137729 w 336610"/>
              <a:gd name="connsiteY68" fmla="*/ 17108 h 604322"/>
              <a:gd name="connsiteX69" fmla="*/ 137729 w 336610"/>
              <a:gd name="connsiteY69" fmla="*/ 22773 h 604322"/>
              <a:gd name="connsiteX70" fmla="*/ 203359 w 336610"/>
              <a:gd name="connsiteY70" fmla="*/ 88315 h 604322"/>
              <a:gd name="connsiteX71" fmla="*/ 134058 w 336610"/>
              <a:gd name="connsiteY71" fmla="*/ 157635 h 604322"/>
              <a:gd name="connsiteX72" fmla="*/ 134058 w 336610"/>
              <a:gd name="connsiteY72" fmla="*/ 163189 h 604322"/>
              <a:gd name="connsiteX73" fmla="*/ 134391 w 336610"/>
              <a:gd name="connsiteY73" fmla="*/ 163411 h 604322"/>
              <a:gd name="connsiteX74" fmla="*/ 134836 w 336610"/>
              <a:gd name="connsiteY74" fmla="*/ 164078 h 604322"/>
              <a:gd name="connsiteX75" fmla="*/ 200467 w 336610"/>
              <a:gd name="connsiteY75" fmla="*/ 229620 h 604322"/>
              <a:gd name="connsiteX76" fmla="*/ 131166 w 336610"/>
              <a:gd name="connsiteY76" fmla="*/ 298939 h 604322"/>
              <a:gd name="connsiteX77" fmla="*/ 130164 w 336610"/>
              <a:gd name="connsiteY77" fmla="*/ 302494 h 604322"/>
              <a:gd name="connsiteX78" fmla="*/ 131277 w 336610"/>
              <a:gd name="connsiteY78" fmla="*/ 305383 h 604322"/>
              <a:gd name="connsiteX79" fmla="*/ 197018 w 336610"/>
              <a:gd name="connsiteY79" fmla="*/ 371036 h 604322"/>
              <a:gd name="connsiteX80" fmla="*/ 127606 w 336610"/>
              <a:gd name="connsiteY80" fmla="*/ 440244 h 604322"/>
              <a:gd name="connsiteX81" fmla="*/ 127606 w 336610"/>
              <a:gd name="connsiteY81" fmla="*/ 445910 h 604322"/>
              <a:gd name="connsiteX82" fmla="*/ 128051 w 336610"/>
              <a:gd name="connsiteY82" fmla="*/ 446132 h 604322"/>
              <a:gd name="connsiteX83" fmla="*/ 128385 w 336610"/>
              <a:gd name="connsiteY83" fmla="*/ 446687 h 604322"/>
              <a:gd name="connsiteX84" fmla="*/ 194015 w 336610"/>
              <a:gd name="connsiteY84" fmla="*/ 512341 h 604322"/>
              <a:gd name="connsiteX85" fmla="*/ 124714 w 336610"/>
              <a:gd name="connsiteY85" fmla="*/ 581549 h 604322"/>
              <a:gd name="connsiteX86" fmla="*/ 124714 w 336610"/>
              <a:gd name="connsiteY86" fmla="*/ 587214 h 604322"/>
              <a:gd name="connsiteX87" fmla="*/ 127606 w 336610"/>
              <a:gd name="connsiteY87" fmla="*/ 588325 h 604322"/>
              <a:gd name="connsiteX88" fmla="*/ 130387 w 336610"/>
              <a:gd name="connsiteY88" fmla="*/ 587214 h 604322"/>
              <a:gd name="connsiteX89" fmla="*/ 202580 w 336610"/>
              <a:gd name="connsiteY89" fmla="*/ 515118 h 604322"/>
              <a:gd name="connsiteX90" fmla="*/ 202469 w 336610"/>
              <a:gd name="connsiteY90" fmla="*/ 509452 h 604322"/>
              <a:gd name="connsiteX91" fmla="*/ 136060 w 336610"/>
              <a:gd name="connsiteY91" fmla="*/ 443132 h 604322"/>
              <a:gd name="connsiteX92" fmla="*/ 205472 w 336610"/>
              <a:gd name="connsiteY92" fmla="*/ 373813 h 604322"/>
              <a:gd name="connsiteX93" fmla="*/ 205472 w 336610"/>
              <a:gd name="connsiteY93" fmla="*/ 368259 h 604322"/>
              <a:gd name="connsiteX94" fmla="*/ 139286 w 336610"/>
              <a:gd name="connsiteY94" fmla="*/ 302050 h 604322"/>
              <a:gd name="connsiteX95" fmla="*/ 208921 w 336610"/>
              <a:gd name="connsiteY95" fmla="*/ 232508 h 604322"/>
              <a:gd name="connsiteX96" fmla="*/ 208921 w 336610"/>
              <a:gd name="connsiteY96" fmla="*/ 226843 h 604322"/>
              <a:gd name="connsiteX97" fmla="*/ 142512 w 336610"/>
              <a:gd name="connsiteY97" fmla="*/ 160412 h 604322"/>
              <a:gd name="connsiteX98" fmla="*/ 211813 w 336610"/>
              <a:gd name="connsiteY98" fmla="*/ 91204 h 604322"/>
              <a:gd name="connsiteX99" fmla="*/ 211813 w 336610"/>
              <a:gd name="connsiteY99" fmla="*/ 85538 h 604322"/>
              <a:gd name="connsiteX100" fmla="*/ 143402 w 336610"/>
              <a:gd name="connsiteY100" fmla="*/ 17108 h 604322"/>
              <a:gd name="connsiteX101" fmla="*/ 137729 w 336610"/>
              <a:gd name="connsiteY101" fmla="*/ 17108 h 604322"/>
              <a:gd name="connsiteX102" fmla="*/ 248182 w 336610"/>
              <a:gd name="connsiteY102" fmla="*/ 0 h 604322"/>
              <a:gd name="connsiteX103" fmla="*/ 262206 w 336610"/>
              <a:gd name="connsiteY103" fmla="*/ 5777 h 604322"/>
              <a:gd name="connsiteX104" fmla="*/ 330767 w 336610"/>
              <a:gd name="connsiteY104" fmla="*/ 74212 h 604322"/>
              <a:gd name="connsiteX105" fmla="*/ 330767 w 336610"/>
              <a:gd name="connsiteY105" fmla="*/ 102430 h 604322"/>
              <a:gd name="connsiteX106" fmla="*/ 272668 w 336610"/>
              <a:gd name="connsiteY106" fmla="*/ 160423 h 604322"/>
              <a:gd name="connsiteX107" fmla="*/ 327873 w 336610"/>
              <a:gd name="connsiteY107" fmla="*/ 215526 h 604322"/>
              <a:gd name="connsiteX108" fmla="*/ 327873 w 336610"/>
              <a:gd name="connsiteY108" fmla="*/ 243633 h 604322"/>
              <a:gd name="connsiteX109" fmla="*/ 269441 w 336610"/>
              <a:gd name="connsiteY109" fmla="*/ 302070 h 604322"/>
              <a:gd name="connsiteX110" fmla="*/ 324423 w 336610"/>
              <a:gd name="connsiteY110" fmla="*/ 356840 h 604322"/>
              <a:gd name="connsiteX111" fmla="*/ 324423 w 336610"/>
              <a:gd name="connsiteY111" fmla="*/ 385059 h 604322"/>
              <a:gd name="connsiteX112" fmla="*/ 266213 w 336610"/>
              <a:gd name="connsiteY112" fmla="*/ 443051 h 604322"/>
              <a:gd name="connsiteX113" fmla="*/ 321418 w 336610"/>
              <a:gd name="connsiteY113" fmla="*/ 498265 h 604322"/>
              <a:gd name="connsiteX114" fmla="*/ 327317 w 336610"/>
              <a:gd name="connsiteY114" fmla="*/ 512264 h 604322"/>
              <a:gd name="connsiteX115" fmla="*/ 321418 w 336610"/>
              <a:gd name="connsiteY115" fmla="*/ 526373 h 604322"/>
              <a:gd name="connsiteX116" fmla="*/ 249295 w 336610"/>
              <a:gd name="connsiteY116" fmla="*/ 598474 h 604322"/>
              <a:gd name="connsiteX117" fmla="*/ 235160 w 336610"/>
              <a:gd name="connsiteY117" fmla="*/ 604251 h 604322"/>
              <a:gd name="connsiteX118" fmla="*/ 221025 w 336610"/>
              <a:gd name="connsiteY118" fmla="*/ 598474 h 604322"/>
              <a:gd name="connsiteX119" fmla="*/ 221025 w 336610"/>
              <a:gd name="connsiteY119" fmla="*/ 570256 h 604322"/>
              <a:gd name="connsiteX120" fmla="*/ 279124 w 336610"/>
              <a:gd name="connsiteY120" fmla="*/ 512264 h 604322"/>
              <a:gd name="connsiteX121" fmla="*/ 223140 w 336610"/>
              <a:gd name="connsiteY121" fmla="*/ 456382 h 604322"/>
              <a:gd name="connsiteX122" fmla="*/ 222917 w 336610"/>
              <a:gd name="connsiteY122" fmla="*/ 456049 h 604322"/>
              <a:gd name="connsiteX123" fmla="*/ 223919 w 336610"/>
              <a:gd name="connsiteY123" fmla="*/ 429053 h 604322"/>
              <a:gd name="connsiteX124" fmla="*/ 282018 w 336610"/>
              <a:gd name="connsiteY124" fmla="*/ 371061 h 604322"/>
              <a:gd name="connsiteX125" fmla="*/ 227592 w 336610"/>
              <a:gd name="connsiteY125" fmla="*/ 316624 h 604322"/>
              <a:gd name="connsiteX126" fmla="*/ 221804 w 336610"/>
              <a:gd name="connsiteY126" fmla="*/ 304070 h 604322"/>
              <a:gd name="connsiteX127" fmla="*/ 227480 w 336610"/>
              <a:gd name="connsiteY127" fmla="*/ 287627 h 604322"/>
              <a:gd name="connsiteX128" fmla="*/ 285579 w 336610"/>
              <a:gd name="connsiteY128" fmla="*/ 229635 h 604322"/>
              <a:gd name="connsiteX129" fmla="*/ 229595 w 336610"/>
              <a:gd name="connsiteY129" fmla="*/ 173754 h 604322"/>
              <a:gd name="connsiteX130" fmla="*/ 229373 w 336610"/>
              <a:gd name="connsiteY130" fmla="*/ 173421 h 604322"/>
              <a:gd name="connsiteX131" fmla="*/ 224587 w 336610"/>
              <a:gd name="connsiteY131" fmla="*/ 160423 h 604322"/>
              <a:gd name="connsiteX132" fmla="*/ 230374 w 336610"/>
              <a:gd name="connsiteY132" fmla="*/ 146313 h 604322"/>
              <a:gd name="connsiteX133" fmla="*/ 288473 w 336610"/>
              <a:gd name="connsiteY133" fmla="*/ 88321 h 604322"/>
              <a:gd name="connsiteX134" fmla="*/ 234047 w 336610"/>
              <a:gd name="connsiteY134" fmla="*/ 33995 h 604322"/>
              <a:gd name="connsiteX135" fmla="*/ 234047 w 336610"/>
              <a:gd name="connsiteY135" fmla="*/ 5777 h 604322"/>
              <a:gd name="connsiteX136" fmla="*/ 248182 w 336610"/>
              <a:gd name="connsiteY136" fmla="*/ 0 h 604322"/>
              <a:gd name="connsiteX137" fmla="*/ 140621 w 336610"/>
              <a:gd name="connsiteY137" fmla="*/ 0 h 604322"/>
              <a:gd name="connsiteX138" fmla="*/ 154637 w 336610"/>
              <a:gd name="connsiteY138" fmla="*/ 5888 h 604322"/>
              <a:gd name="connsiteX139" fmla="*/ 223159 w 336610"/>
              <a:gd name="connsiteY139" fmla="*/ 74207 h 604322"/>
              <a:gd name="connsiteX140" fmla="*/ 223159 w 336610"/>
              <a:gd name="connsiteY140" fmla="*/ 102424 h 604322"/>
              <a:gd name="connsiteX141" fmla="*/ 165093 w 336610"/>
              <a:gd name="connsiteY141" fmla="*/ 160412 h 604322"/>
              <a:gd name="connsiteX142" fmla="*/ 220267 w 336610"/>
              <a:gd name="connsiteY142" fmla="*/ 215512 h 604322"/>
              <a:gd name="connsiteX143" fmla="*/ 220267 w 336610"/>
              <a:gd name="connsiteY143" fmla="*/ 243728 h 604322"/>
              <a:gd name="connsiteX144" fmla="*/ 161756 w 336610"/>
              <a:gd name="connsiteY144" fmla="*/ 302050 h 604322"/>
              <a:gd name="connsiteX145" fmla="*/ 216708 w 336610"/>
              <a:gd name="connsiteY145" fmla="*/ 356928 h 604322"/>
              <a:gd name="connsiteX146" fmla="*/ 216708 w 336610"/>
              <a:gd name="connsiteY146" fmla="*/ 385033 h 604322"/>
              <a:gd name="connsiteX147" fmla="*/ 158641 w 336610"/>
              <a:gd name="connsiteY147" fmla="*/ 443132 h 604322"/>
              <a:gd name="connsiteX148" fmla="*/ 213815 w 336610"/>
              <a:gd name="connsiteY148" fmla="*/ 498232 h 604322"/>
              <a:gd name="connsiteX149" fmla="*/ 219711 w 336610"/>
              <a:gd name="connsiteY149" fmla="*/ 512230 h 604322"/>
              <a:gd name="connsiteX150" fmla="*/ 213815 w 336610"/>
              <a:gd name="connsiteY150" fmla="*/ 526338 h 604322"/>
              <a:gd name="connsiteX151" fmla="*/ 141733 w 336610"/>
              <a:gd name="connsiteY151" fmla="*/ 598434 h 604322"/>
              <a:gd name="connsiteX152" fmla="*/ 127606 w 336610"/>
              <a:gd name="connsiteY152" fmla="*/ 604322 h 604322"/>
              <a:gd name="connsiteX153" fmla="*/ 113479 w 336610"/>
              <a:gd name="connsiteY153" fmla="*/ 598434 h 604322"/>
              <a:gd name="connsiteX154" fmla="*/ 113479 w 336610"/>
              <a:gd name="connsiteY154" fmla="*/ 570329 h 604322"/>
              <a:gd name="connsiteX155" fmla="*/ 171545 w 336610"/>
              <a:gd name="connsiteY155" fmla="*/ 512341 h 604322"/>
              <a:gd name="connsiteX156" fmla="*/ 115592 w 336610"/>
              <a:gd name="connsiteY156" fmla="*/ 456463 h 604322"/>
              <a:gd name="connsiteX157" fmla="*/ 115370 w 336610"/>
              <a:gd name="connsiteY157" fmla="*/ 456019 h 604322"/>
              <a:gd name="connsiteX158" fmla="*/ 116371 w 336610"/>
              <a:gd name="connsiteY158" fmla="*/ 429024 h 604322"/>
              <a:gd name="connsiteX159" fmla="*/ 174437 w 336610"/>
              <a:gd name="connsiteY159" fmla="*/ 371036 h 604322"/>
              <a:gd name="connsiteX160" fmla="*/ 120042 w 336610"/>
              <a:gd name="connsiteY160" fmla="*/ 316714 h 604322"/>
              <a:gd name="connsiteX161" fmla="*/ 114257 w 336610"/>
              <a:gd name="connsiteY161" fmla="*/ 303938 h 604322"/>
              <a:gd name="connsiteX162" fmla="*/ 119930 w 336610"/>
              <a:gd name="connsiteY162" fmla="*/ 287608 h 604322"/>
              <a:gd name="connsiteX163" fmla="*/ 177997 w 336610"/>
              <a:gd name="connsiteY163" fmla="*/ 229620 h 604322"/>
              <a:gd name="connsiteX164" fmla="*/ 122044 w 336610"/>
              <a:gd name="connsiteY164" fmla="*/ 173743 h 604322"/>
              <a:gd name="connsiteX165" fmla="*/ 121822 w 336610"/>
              <a:gd name="connsiteY165" fmla="*/ 173520 h 604322"/>
              <a:gd name="connsiteX166" fmla="*/ 117038 w 336610"/>
              <a:gd name="connsiteY166" fmla="*/ 160412 h 604322"/>
              <a:gd name="connsiteX167" fmla="*/ 122823 w 336610"/>
              <a:gd name="connsiteY167" fmla="*/ 146304 h 604322"/>
              <a:gd name="connsiteX168" fmla="*/ 180889 w 336610"/>
              <a:gd name="connsiteY168" fmla="*/ 88315 h 604322"/>
              <a:gd name="connsiteX169" fmla="*/ 126494 w 336610"/>
              <a:gd name="connsiteY169" fmla="*/ 33993 h 604322"/>
              <a:gd name="connsiteX170" fmla="*/ 120598 w 336610"/>
              <a:gd name="connsiteY170" fmla="*/ 19885 h 604322"/>
              <a:gd name="connsiteX171" fmla="*/ 126494 w 336610"/>
              <a:gd name="connsiteY171" fmla="*/ 5888 h 604322"/>
              <a:gd name="connsiteX172" fmla="*/ 140621 w 336610"/>
              <a:gd name="connsiteY172" fmla="*/ 0 h 604322"/>
              <a:gd name="connsiteX173" fmla="*/ 32909 w 336610"/>
              <a:gd name="connsiteY173" fmla="*/ 0 h 604322"/>
              <a:gd name="connsiteX174" fmla="*/ 47040 w 336610"/>
              <a:gd name="connsiteY174" fmla="*/ 5777 h 604322"/>
              <a:gd name="connsiteX175" fmla="*/ 115585 w 336610"/>
              <a:gd name="connsiteY175" fmla="*/ 74212 h 604322"/>
              <a:gd name="connsiteX176" fmla="*/ 115585 w 336610"/>
              <a:gd name="connsiteY176" fmla="*/ 102430 h 604322"/>
              <a:gd name="connsiteX177" fmla="*/ 57389 w 336610"/>
              <a:gd name="connsiteY177" fmla="*/ 160423 h 604322"/>
              <a:gd name="connsiteX178" fmla="*/ 112581 w 336610"/>
              <a:gd name="connsiteY178" fmla="*/ 215526 h 604322"/>
              <a:gd name="connsiteX179" fmla="*/ 112581 w 336610"/>
              <a:gd name="connsiteY179" fmla="*/ 243745 h 604322"/>
              <a:gd name="connsiteX180" fmla="*/ 54162 w 336610"/>
              <a:gd name="connsiteY180" fmla="*/ 302070 h 604322"/>
              <a:gd name="connsiteX181" fmla="*/ 109131 w 336610"/>
              <a:gd name="connsiteY181" fmla="*/ 356951 h 604322"/>
              <a:gd name="connsiteX182" fmla="*/ 109131 w 336610"/>
              <a:gd name="connsiteY182" fmla="*/ 385059 h 604322"/>
              <a:gd name="connsiteX183" fmla="*/ 50935 w 336610"/>
              <a:gd name="connsiteY183" fmla="*/ 443162 h 604322"/>
              <a:gd name="connsiteX184" fmla="*/ 106238 w 336610"/>
              <a:gd name="connsiteY184" fmla="*/ 498265 h 604322"/>
              <a:gd name="connsiteX185" fmla="*/ 112024 w 336610"/>
              <a:gd name="connsiteY185" fmla="*/ 512264 h 604322"/>
              <a:gd name="connsiteX186" fmla="*/ 106238 w 336610"/>
              <a:gd name="connsiteY186" fmla="*/ 526373 h 604322"/>
              <a:gd name="connsiteX187" fmla="*/ 34021 w 336610"/>
              <a:gd name="connsiteY187" fmla="*/ 598474 h 604322"/>
              <a:gd name="connsiteX188" fmla="*/ 19890 w 336610"/>
              <a:gd name="connsiteY188" fmla="*/ 604251 h 604322"/>
              <a:gd name="connsiteX189" fmla="*/ 5758 w 336610"/>
              <a:gd name="connsiteY189" fmla="*/ 598474 h 604322"/>
              <a:gd name="connsiteX190" fmla="*/ 5758 w 336610"/>
              <a:gd name="connsiteY190" fmla="*/ 570367 h 604322"/>
              <a:gd name="connsiteX191" fmla="*/ 63843 w 336610"/>
              <a:gd name="connsiteY191" fmla="*/ 512375 h 604322"/>
              <a:gd name="connsiteX192" fmla="*/ 7872 w 336610"/>
              <a:gd name="connsiteY192" fmla="*/ 456493 h 604322"/>
              <a:gd name="connsiteX193" fmla="*/ 7650 w 336610"/>
              <a:gd name="connsiteY193" fmla="*/ 456049 h 604322"/>
              <a:gd name="connsiteX194" fmla="*/ 8762 w 336610"/>
              <a:gd name="connsiteY194" fmla="*/ 429053 h 604322"/>
              <a:gd name="connsiteX195" fmla="*/ 66847 w 336610"/>
              <a:gd name="connsiteY195" fmla="*/ 371061 h 604322"/>
              <a:gd name="connsiteX196" fmla="*/ 12323 w 336610"/>
              <a:gd name="connsiteY196" fmla="*/ 316624 h 604322"/>
              <a:gd name="connsiteX197" fmla="*/ 6648 w 336610"/>
              <a:gd name="connsiteY197" fmla="*/ 304070 h 604322"/>
              <a:gd name="connsiteX198" fmla="*/ 12212 w 336610"/>
              <a:gd name="connsiteY198" fmla="*/ 287627 h 604322"/>
              <a:gd name="connsiteX199" fmla="*/ 70297 w 336610"/>
              <a:gd name="connsiteY199" fmla="*/ 229635 h 604322"/>
              <a:gd name="connsiteX200" fmla="*/ 14326 w 336610"/>
              <a:gd name="connsiteY200" fmla="*/ 173754 h 604322"/>
              <a:gd name="connsiteX201" fmla="*/ 14103 w 336610"/>
              <a:gd name="connsiteY201" fmla="*/ 173421 h 604322"/>
              <a:gd name="connsiteX202" fmla="*/ 9319 w 336610"/>
              <a:gd name="connsiteY202" fmla="*/ 160423 h 604322"/>
              <a:gd name="connsiteX203" fmla="*/ 15105 w 336610"/>
              <a:gd name="connsiteY203" fmla="*/ 146313 h 604322"/>
              <a:gd name="connsiteX204" fmla="*/ 73190 w 336610"/>
              <a:gd name="connsiteY204" fmla="*/ 88321 h 604322"/>
              <a:gd name="connsiteX205" fmla="*/ 18777 w 336610"/>
              <a:gd name="connsiteY205" fmla="*/ 33995 h 604322"/>
              <a:gd name="connsiteX206" fmla="*/ 12991 w 336610"/>
              <a:gd name="connsiteY206" fmla="*/ 19886 h 604322"/>
              <a:gd name="connsiteX207" fmla="*/ 18777 w 336610"/>
              <a:gd name="connsiteY207" fmla="*/ 5777 h 604322"/>
              <a:gd name="connsiteX208" fmla="*/ 32909 w 336610"/>
              <a:gd name="connsiteY208" fmla="*/ 0 h 604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</a:cxnLst>
            <a:rect l="l" t="t" r="r" b="b"/>
            <a:pathLst>
              <a:path w="336610" h="604322">
                <a:moveTo>
                  <a:pt x="245288" y="17109"/>
                </a:moveTo>
                <a:cubicBezTo>
                  <a:pt x="243730" y="18664"/>
                  <a:pt x="243730" y="21219"/>
                  <a:pt x="245288" y="22775"/>
                </a:cubicBezTo>
                <a:lnTo>
                  <a:pt x="311067" y="88321"/>
                </a:lnTo>
                <a:lnTo>
                  <a:pt x="241616" y="157645"/>
                </a:lnTo>
                <a:cubicBezTo>
                  <a:pt x="240057" y="159201"/>
                  <a:pt x="240057" y="161645"/>
                  <a:pt x="241616" y="163200"/>
                </a:cubicBezTo>
                <a:cubicBezTo>
                  <a:pt x="241727" y="163311"/>
                  <a:pt x="241949" y="163422"/>
                  <a:pt x="242061" y="163533"/>
                </a:cubicBezTo>
                <a:cubicBezTo>
                  <a:pt x="242172" y="163644"/>
                  <a:pt x="242283" y="163867"/>
                  <a:pt x="242395" y="164089"/>
                </a:cubicBezTo>
                <a:lnTo>
                  <a:pt x="308173" y="229635"/>
                </a:lnTo>
                <a:lnTo>
                  <a:pt x="238722" y="298959"/>
                </a:lnTo>
                <a:cubicBezTo>
                  <a:pt x="237720" y="299959"/>
                  <a:pt x="237497" y="301292"/>
                  <a:pt x="237720" y="302514"/>
                </a:cubicBezTo>
                <a:cubicBezTo>
                  <a:pt x="237720" y="303625"/>
                  <a:pt x="238054" y="304625"/>
                  <a:pt x="238833" y="305403"/>
                </a:cubicBezTo>
                <a:lnTo>
                  <a:pt x="304611" y="371061"/>
                </a:lnTo>
                <a:lnTo>
                  <a:pt x="235271" y="440273"/>
                </a:lnTo>
                <a:cubicBezTo>
                  <a:pt x="233713" y="441829"/>
                  <a:pt x="233713" y="444384"/>
                  <a:pt x="235271" y="445939"/>
                </a:cubicBezTo>
                <a:cubicBezTo>
                  <a:pt x="235383" y="446050"/>
                  <a:pt x="235494" y="446050"/>
                  <a:pt x="235605" y="446161"/>
                </a:cubicBezTo>
                <a:cubicBezTo>
                  <a:pt x="235717" y="446384"/>
                  <a:pt x="235828" y="446606"/>
                  <a:pt x="235939" y="446717"/>
                </a:cubicBezTo>
                <a:lnTo>
                  <a:pt x="301718" y="512375"/>
                </a:lnTo>
                <a:lnTo>
                  <a:pt x="232266" y="581587"/>
                </a:lnTo>
                <a:cubicBezTo>
                  <a:pt x="230819" y="583143"/>
                  <a:pt x="230819" y="585698"/>
                  <a:pt x="232266" y="587253"/>
                </a:cubicBezTo>
                <a:cubicBezTo>
                  <a:pt x="233045" y="588031"/>
                  <a:pt x="234158" y="588364"/>
                  <a:pt x="235160" y="588364"/>
                </a:cubicBezTo>
                <a:cubicBezTo>
                  <a:pt x="236162" y="588364"/>
                  <a:pt x="237164" y="588031"/>
                  <a:pt x="237943" y="587253"/>
                </a:cubicBezTo>
                <a:lnTo>
                  <a:pt x="310176" y="515152"/>
                </a:lnTo>
                <a:cubicBezTo>
                  <a:pt x="311735" y="513597"/>
                  <a:pt x="311735" y="511041"/>
                  <a:pt x="310176" y="509486"/>
                </a:cubicBezTo>
                <a:lnTo>
                  <a:pt x="243730" y="443162"/>
                </a:lnTo>
                <a:lnTo>
                  <a:pt x="313070" y="373838"/>
                </a:lnTo>
                <a:cubicBezTo>
                  <a:pt x="314628" y="372283"/>
                  <a:pt x="314628" y="369727"/>
                  <a:pt x="313070" y="368172"/>
                </a:cubicBezTo>
                <a:lnTo>
                  <a:pt x="246847" y="302070"/>
                </a:lnTo>
                <a:lnTo>
                  <a:pt x="316632" y="232413"/>
                </a:lnTo>
                <a:cubicBezTo>
                  <a:pt x="318190" y="230857"/>
                  <a:pt x="318190" y="228413"/>
                  <a:pt x="316632" y="226858"/>
                </a:cubicBezTo>
                <a:lnTo>
                  <a:pt x="250074" y="160534"/>
                </a:lnTo>
                <a:lnTo>
                  <a:pt x="319526" y="91210"/>
                </a:lnTo>
                <a:cubicBezTo>
                  <a:pt x="321084" y="89654"/>
                  <a:pt x="321084" y="87099"/>
                  <a:pt x="319526" y="85544"/>
                </a:cubicBezTo>
                <a:lnTo>
                  <a:pt x="250965" y="17109"/>
                </a:lnTo>
                <a:cubicBezTo>
                  <a:pt x="249407" y="15553"/>
                  <a:pt x="246847" y="15553"/>
                  <a:pt x="245288" y="17109"/>
                </a:cubicBezTo>
                <a:close/>
                <a:moveTo>
                  <a:pt x="30127" y="17109"/>
                </a:moveTo>
                <a:cubicBezTo>
                  <a:pt x="28569" y="18664"/>
                  <a:pt x="28569" y="21219"/>
                  <a:pt x="30127" y="22775"/>
                </a:cubicBezTo>
                <a:lnTo>
                  <a:pt x="95778" y="88321"/>
                </a:lnTo>
                <a:lnTo>
                  <a:pt x="26455" y="157645"/>
                </a:lnTo>
                <a:cubicBezTo>
                  <a:pt x="24897" y="159201"/>
                  <a:pt x="24897" y="161645"/>
                  <a:pt x="26455" y="163200"/>
                </a:cubicBezTo>
                <a:cubicBezTo>
                  <a:pt x="26566" y="163311"/>
                  <a:pt x="26677" y="163422"/>
                  <a:pt x="26789" y="163533"/>
                </a:cubicBezTo>
                <a:cubicBezTo>
                  <a:pt x="26900" y="163644"/>
                  <a:pt x="27011" y="163867"/>
                  <a:pt x="27234" y="164089"/>
                </a:cubicBezTo>
                <a:lnTo>
                  <a:pt x="92885" y="229635"/>
                </a:lnTo>
                <a:lnTo>
                  <a:pt x="23562" y="298959"/>
                </a:lnTo>
                <a:cubicBezTo>
                  <a:pt x="22560" y="299959"/>
                  <a:pt x="22226" y="301292"/>
                  <a:pt x="22560" y="302514"/>
                </a:cubicBezTo>
                <a:cubicBezTo>
                  <a:pt x="22449" y="303625"/>
                  <a:pt x="22894" y="304625"/>
                  <a:pt x="23673" y="305403"/>
                </a:cubicBezTo>
                <a:lnTo>
                  <a:pt x="89325" y="371061"/>
                </a:lnTo>
                <a:lnTo>
                  <a:pt x="20001" y="440273"/>
                </a:lnTo>
                <a:cubicBezTo>
                  <a:pt x="18443" y="441829"/>
                  <a:pt x="18443" y="444384"/>
                  <a:pt x="20001" y="445939"/>
                </a:cubicBezTo>
                <a:cubicBezTo>
                  <a:pt x="20112" y="446050"/>
                  <a:pt x="20223" y="446050"/>
                  <a:pt x="20335" y="446161"/>
                </a:cubicBezTo>
                <a:cubicBezTo>
                  <a:pt x="20446" y="446384"/>
                  <a:pt x="20557" y="446606"/>
                  <a:pt x="20780" y="446717"/>
                </a:cubicBezTo>
                <a:lnTo>
                  <a:pt x="86431" y="512375"/>
                </a:lnTo>
                <a:lnTo>
                  <a:pt x="17108" y="581587"/>
                </a:lnTo>
                <a:cubicBezTo>
                  <a:pt x="15550" y="583143"/>
                  <a:pt x="15550" y="585698"/>
                  <a:pt x="17108" y="587253"/>
                </a:cubicBezTo>
                <a:cubicBezTo>
                  <a:pt x="17887" y="588031"/>
                  <a:pt x="18888" y="588364"/>
                  <a:pt x="19890" y="588364"/>
                </a:cubicBezTo>
                <a:cubicBezTo>
                  <a:pt x="20891" y="588364"/>
                  <a:pt x="22004" y="588031"/>
                  <a:pt x="22783" y="587253"/>
                </a:cubicBezTo>
                <a:lnTo>
                  <a:pt x="94888" y="515152"/>
                </a:lnTo>
                <a:cubicBezTo>
                  <a:pt x="96446" y="513597"/>
                  <a:pt x="96446" y="511041"/>
                  <a:pt x="94888" y="509597"/>
                </a:cubicBezTo>
                <a:lnTo>
                  <a:pt x="28458" y="443162"/>
                </a:lnTo>
                <a:lnTo>
                  <a:pt x="97781" y="373838"/>
                </a:lnTo>
                <a:cubicBezTo>
                  <a:pt x="99339" y="372283"/>
                  <a:pt x="99339" y="369839"/>
                  <a:pt x="97781" y="368283"/>
                </a:cubicBezTo>
                <a:lnTo>
                  <a:pt x="31573" y="302181"/>
                </a:lnTo>
                <a:lnTo>
                  <a:pt x="101342" y="232524"/>
                </a:lnTo>
                <a:cubicBezTo>
                  <a:pt x="102900" y="230969"/>
                  <a:pt x="102900" y="228413"/>
                  <a:pt x="101342" y="226858"/>
                </a:cubicBezTo>
                <a:lnTo>
                  <a:pt x="34800" y="160534"/>
                </a:lnTo>
                <a:lnTo>
                  <a:pt x="104235" y="91210"/>
                </a:lnTo>
                <a:cubicBezTo>
                  <a:pt x="105793" y="89654"/>
                  <a:pt x="105793" y="87099"/>
                  <a:pt x="104235" y="85544"/>
                </a:cubicBezTo>
                <a:lnTo>
                  <a:pt x="35691" y="17109"/>
                </a:lnTo>
                <a:cubicBezTo>
                  <a:pt x="34133" y="15553"/>
                  <a:pt x="31685" y="15553"/>
                  <a:pt x="30127" y="17109"/>
                </a:cubicBezTo>
                <a:close/>
                <a:moveTo>
                  <a:pt x="137729" y="17108"/>
                </a:moveTo>
                <a:cubicBezTo>
                  <a:pt x="136171" y="18663"/>
                  <a:pt x="136171" y="21218"/>
                  <a:pt x="137729" y="22773"/>
                </a:cubicBezTo>
                <a:lnTo>
                  <a:pt x="203359" y="88315"/>
                </a:lnTo>
                <a:lnTo>
                  <a:pt x="134058" y="157635"/>
                </a:lnTo>
                <a:cubicBezTo>
                  <a:pt x="132500" y="159190"/>
                  <a:pt x="132500" y="161634"/>
                  <a:pt x="134058" y="163189"/>
                </a:cubicBezTo>
                <a:cubicBezTo>
                  <a:pt x="134169" y="163300"/>
                  <a:pt x="134280" y="163411"/>
                  <a:pt x="134391" y="163411"/>
                </a:cubicBezTo>
                <a:cubicBezTo>
                  <a:pt x="134614" y="163634"/>
                  <a:pt x="134614" y="163856"/>
                  <a:pt x="134836" y="164078"/>
                </a:cubicBezTo>
                <a:lnTo>
                  <a:pt x="200467" y="229620"/>
                </a:lnTo>
                <a:lnTo>
                  <a:pt x="131166" y="298939"/>
                </a:lnTo>
                <a:cubicBezTo>
                  <a:pt x="130164" y="299828"/>
                  <a:pt x="129942" y="301272"/>
                  <a:pt x="130164" y="302494"/>
                </a:cubicBezTo>
                <a:cubicBezTo>
                  <a:pt x="130164" y="303605"/>
                  <a:pt x="130498" y="304605"/>
                  <a:pt x="131277" y="305383"/>
                </a:cubicBezTo>
                <a:lnTo>
                  <a:pt x="197018" y="371036"/>
                </a:lnTo>
                <a:lnTo>
                  <a:pt x="127606" y="440244"/>
                </a:lnTo>
                <a:cubicBezTo>
                  <a:pt x="126049" y="441799"/>
                  <a:pt x="126049" y="444354"/>
                  <a:pt x="127606" y="445910"/>
                </a:cubicBezTo>
                <a:cubicBezTo>
                  <a:pt x="127717" y="446021"/>
                  <a:pt x="127940" y="446021"/>
                  <a:pt x="128051" y="446132"/>
                </a:cubicBezTo>
                <a:cubicBezTo>
                  <a:pt x="128162" y="446354"/>
                  <a:pt x="128162" y="446576"/>
                  <a:pt x="128385" y="446687"/>
                </a:cubicBezTo>
                <a:lnTo>
                  <a:pt x="194015" y="512341"/>
                </a:lnTo>
                <a:lnTo>
                  <a:pt x="124714" y="581549"/>
                </a:lnTo>
                <a:cubicBezTo>
                  <a:pt x="123156" y="583104"/>
                  <a:pt x="123156" y="585659"/>
                  <a:pt x="124714" y="587214"/>
                </a:cubicBezTo>
                <a:cubicBezTo>
                  <a:pt x="125492" y="587992"/>
                  <a:pt x="126494" y="588325"/>
                  <a:pt x="127606" y="588325"/>
                </a:cubicBezTo>
                <a:cubicBezTo>
                  <a:pt x="128607" y="588325"/>
                  <a:pt x="129608" y="587992"/>
                  <a:pt x="130387" y="587214"/>
                </a:cubicBezTo>
                <a:lnTo>
                  <a:pt x="202580" y="515118"/>
                </a:lnTo>
                <a:cubicBezTo>
                  <a:pt x="204026" y="513563"/>
                  <a:pt x="204026" y="511008"/>
                  <a:pt x="202469" y="509452"/>
                </a:cubicBezTo>
                <a:lnTo>
                  <a:pt x="136060" y="443132"/>
                </a:lnTo>
                <a:lnTo>
                  <a:pt x="205472" y="373813"/>
                </a:lnTo>
                <a:cubicBezTo>
                  <a:pt x="207030" y="372258"/>
                  <a:pt x="207030" y="369703"/>
                  <a:pt x="205472" y="368259"/>
                </a:cubicBezTo>
                <a:lnTo>
                  <a:pt x="139286" y="302050"/>
                </a:lnTo>
                <a:lnTo>
                  <a:pt x="208921" y="232508"/>
                </a:lnTo>
                <a:cubicBezTo>
                  <a:pt x="210478" y="230953"/>
                  <a:pt x="210478" y="228398"/>
                  <a:pt x="208921" y="226843"/>
                </a:cubicBezTo>
                <a:lnTo>
                  <a:pt x="142512" y="160412"/>
                </a:lnTo>
                <a:lnTo>
                  <a:pt x="211813" y="91204"/>
                </a:lnTo>
                <a:cubicBezTo>
                  <a:pt x="213370" y="89649"/>
                  <a:pt x="213370" y="87093"/>
                  <a:pt x="211813" y="85538"/>
                </a:cubicBezTo>
                <a:lnTo>
                  <a:pt x="143402" y="17108"/>
                </a:lnTo>
                <a:cubicBezTo>
                  <a:pt x="141844" y="15552"/>
                  <a:pt x="139286" y="15552"/>
                  <a:pt x="137729" y="17108"/>
                </a:cubicBezTo>
                <a:close/>
                <a:moveTo>
                  <a:pt x="248182" y="0"/>
                </a:moveTo>
                <a:cubicBezTo>
                  <a:pt x="253413" y="0"/>
                  <a:pt x="258422" y="2111"/>
                  <a:pt x="262206" y="5777"/>
                </a:cubicBezTo>
                <a:lnTo>
                  <a:pt x="330767" y="74212"/>
                </a:lnTo>
                <a:cubicBezTo>
                  <a:pt x="338558" y="81989"/>
                  <a:pt x="338558" y="94654"/>
                  <a:pt x="330767" y="102430"/>
                </a:cubicBezTo>
                <a:lnTo>
                  <a:pt x="272668" y="160423"/>
                </a:lnTo>
                <a:lnTo>
                  <a:pt x="327873" y="215526"/>
                </a:lnTo>
                <a:cubicBezTo>
                  <a:pt x="335664" y="223303"/>
                  <a:pt x="335664" y="235968"/>
                  <a:pt x="327873" y="243633"/>
                </a:cubicBezTo>
                <a:lnTo>
                  <a:pt x="269441" y="302070"/>
                </a:lnTo>
                <a:lnTo>
                  <a:pt x="324423" y="356840"/>
                </a:lnTo>
                <a:cubicBezTo>
                  <a:pt x="332103" y="364617"/>
                  <a:pt x="332103" y="377282"/>
                  <a:pt x="324423" y="385059"/>
                </a:cubicBezTo>
                <a:lnTo>
                  <a:pt x="266213" y="443051"/>
                </a:lnTo>
                <a:lnTo>
                  <a:pt x="321418" y="498265"/>
                </a:lnTo>
                <a:cubicBezTo>
                  <a:pt x="325202" y="501932"/>
                  <a:pt x="327317" y="506931"/>
                  <a:pt x="327317" y="512264"/>
                </a:cubicBezTo>
                <a:cubicBezTo>
                  <a:pt x="327317" y="517596"/>
                  <a:pt x="325202" y="522595"/>
                  <a:pt x="321418" y="526373"/>
                </a:cubicBezTo>
                <a:lnTo>
                  <a:pt x="249295" y="598474"/>
                </a:lnTo>
                <a:cubicBezTo>
                  <a:pt x="245511" y="602140"/>
                  <a:pt x="240503" y="604251"/>
                  <a:pt x="235160" y="604251"/>
                </a:cubicBezTo>
                <a:cubicBezTo>
                  <a:pt x="229818" y="604251"/>
                  <a:pt x="224809" y="602251"/>
                  <a:pt x="221025" y="598474"/>
                </a:cubicBezTo>
                <a:cubicBezTo>
                  <a:pt x="213234" y="590697"/>
                  <a:pt x="213234" y="578032"/>
                  <a:pt x="221025" y="570256"/>
                </a:cubicBezTo>
                <a:lnTo>
                  <a:pt x="279124" y="512264"/>
                </a:lnTo>
                <a:lnTo>
                  <a:pt x="223140" y="456382"/>
                </a:lnTo>
                <a:lnTo>
                  <a:pt x="222917" y="456049"/>
                </a:lnTo>
                <a:cubicBezTo>
                  <a:pt x="216128" y="448272"/>
                  <a:pt x="216462" y="436385"/>
                  <a:pt x="223919" y="429053"/>
                </a:cubicBezTo>
                <a:lnTo>
                  <a:pt x="282018" y="371061"/>
                </a:lnTo>
                <a:lnTo>
                  <a:pt x="227592" y="316624"/>
                </a:lnTo>
                <a:cubicBezTo>
                  <a:pt x="224253" y="313291"/>
                  <a:pt x="222138" y="308736"/>
                  <a:pt x="221804" y="304070"/>
                </a:cubicBezTo>
                <a:cubicBezTo>
                  <a:pt x="221136" y="297959"/>
                  <a:pt x="223140" y="291960"/>
                  <a:pt x="227480" y="287627"/>
                </a:cubicBezTo>
                <a:lnTo>
                  <a:pt x="285579" y="229635"/>
                </a:lnTo>
                <a:lnTo>
                  <a:pt x="229595" y="173754"/>
                </a:lnTo>
                <a:lnTo>
                  <a:pt x="229373" y="173421"/>
                </a:lnTo>
                <a:cubicBezTo>
                  <a:pt x="226256" y="169755"/>
                  <a:pt x="224587" y="165200"/>
                  <a:pt x="224587" y="160423"/>
                </a:cubicBezTo>
                <a:cubicBezTo>
                  <a:pt x="224587" y="155090"/>
                  <a:pt x="226590" y="150091"/>
                  <a:pt x="230374" y="146313"/>
                </a:cubicBezTo>
                <a:lnTo>
                  <a:pt x="288473" y="88321"/>
                </a:lnTo>
                <a:lnTo>
                  <a:pt x="234047" y="33995"/>
                </a:lnTo>
                <a:cubicBezTo>
                  <a:pt x="226256" y="26219"/>
                  <a:pt x="226256" y="13554"/>
                  <a:pt x="234047" y="5777"/>
                </a:cubicBezTo>
                <a:cubicBezTo>
                  <a:pt x="237831" y="2111"/>
                  <a:pt x="242840" y="0"/>
                  <a:pt x="248182" y="0"/>
                </a:cubicBezTo>
                <a:close/>
                <a:moveTo>
                  <a:pt x="140621" y="0"/>
                </a:moveTo>
                <a:cubicBezTo>
                  <a:pt x="145849" y="0"/>
                  <a:pt x="150855" y="2111"/>
                  <a:pt x="154637" y="5888"/>
                </a:cubicBezTo>
                <a:lnTo>
                  <a:pt x="223159" y="74207"/>
                </a:lnTo>
                <a:cubicBezTo>
                  <a:pt x="230946" y="81983"/>
                  <a:pt x="230946" y="94647"/>
                  <a:pt x="223159" y="102424"/>
                </a:cubicBezTo>
                <a:lnTo>
                  <a:pt x="165093" y="160412"/>
                </a:lnTo>
                <a:lnTo>
                  <a:pt x="220267" y="215512"/>
                </a:lnTo>
                <a:cubicBezTo>
                  <a:pt x="228054" y="223288"/>
                  <a:pt x="228054" y="235952"/>
                  <a:pt x="220267" y="243728"/>
                </a:cubicBezTo>
                <a:lnTo>
                  <a:pt x="161756" y="302050"/>
                </a:lnTo>
                <a:lnTo>
                  <a:pt x="216708" y="356928"/>
                </a:lnTo>
                <a:cubicBezTo>
                  <a:pt x="224494" y="364704"/>
                  <a:pt x="224494" y="377257"/>
                  <a:pt x="216708" y="385033"/>
                </a:cubicBezTo>
                <a:lnTo>
                  <a:pt x="158641" y="443132"/>
                </a:lnTo>
                <a:lnTo>
                  <a:pt x="213815" y="498232"/>
                </a:lnTo>
                <a:cubicBezTo>
                  <a:pt x="217597" y="502009"/>
                  <a:pt x="219711" y="507008"/>
                  <a:pt x="219711" y="512230"/>
                </a:cubicBezTo>
                <a:cubicBezTo>
                  <a:pt x="219711" y="517562"/>
                  <a:pt x="217597" y="522561"/>
                  <a:pt x="213815" y="526338"/>
                </a:cubicBezTo>
                <a:lnTo>
                  <a:pt x="141733" y="598434"/>
                </a:lnTo>
                <a:cubicBezTo>
                  <a:pt x="137951" y="602211"/>
                  <a:pt x="132945" y="604322"/>
                  <a:pt x="127606" y="604322"/>
                </a:cubicBezTo>
                <a:cubicBezTo>
                  <a:pt x="122266" y="604322"/>
                  <a:pt x="117261" y="602211"/>
                  <a:pt x="113479" y="598434"/>
                </a:cubicBezTo>
                <a:cubicBezTo>
                  <a:pt x="105692" y="590769"/>
                  <a:pt x="105692" y="578105"/>
                  <a:pt x="113479" y="570329"/>
                </a:cubicBezTo>
                <a:lnTo>
                  <a:pt x="171545" y="512341"/>
                </a:lnTo>
                <a:lnTo>
                  <a:pt x="115592" y="456463"/>
                </a:lnTo>
                <a:lnTo>
                  <a:pt x="115370" y="456019"/>
                </a:lnTo>
                <a:cubicBezTo>
                  <a:pt x="108695" y="448243"/>
                  <a:pt x="109029" y="436467"/>
                  <a:pt x="116371" y="429024"/>
                </a:cubicBezTo>
                <a:lnTo>
                  <a:pt x="174437" y="371036"/>
                </a:lnTo>
                <a:lnTo>
                  <a:pt x="120042" y="316714"/>
                </a:lnTo>
                <a:cubicBezTo>
                  <a:pt x="116593" y="313270"/>
                  <a:pt x="114591" y="308715"/>
                  <a:pt x="114257" y="303938"/>
                </a:cubicBezTo>
                <a:cubicBezTo>
                  <a:pt x="113590" y="297940"/>
                  <a:pt x="115592" y="291941"/>
                  <a:pt x="119930" y="287608"/>
                </a:cubicBezTo>
                <a:lnTo>
                  <a:pt x="177997" y="229620"/>
                </a:lnTo>
                <a:lnTo>
                  <a:pt x="122044" y="173743"/>
                </a:lnTo>
                <a:lnTo>
                  <a:pt x="121822" y="173520"/>
                </a:lnTo>
                <a:cubicBezTo>
                  <a:pt x="118818" y="169966"/>
                  <a:pt x="117038" y="165300"/>
                  <a:pt x="117038" y="160412"/>
                </a:cubicBezTo>
                <a:cubicBezTo>
                  <a:pt x="117038" y="155080"/>
                  <a:pt x="119041" y="150081"/>
                  <a:pt x="122823" y="146304"/>
                </a:cubicBezTo>
                <a:lnTo>
                  <a:pt x="180889" y="88315"/>
                </a:lnTo>
                <a:lnTo>
                  <a:pt x="126494" y="33993"/>
                </a:lnTo>
                <a:cubicBezTo>
                  <a:pt x="122711" y="30216"/>
                  <a:pt x="120598" y="25217"/>
                  <a:pt x="120598" y="19885"/>
                </a:cubicBezTo>
                <a:cubicBezTo>
                  <a:pt x="120598" y="14553"/>
                  <a:pt x="122711" y="9554"/>
                  <a:pt x="126494" y="5888"/>
                </a:cubicBezTo>
                <a:cubicBezTo>
                  <a:pt x="130276" y="2111"/>
                  <a:pt x="135281" y="0"/>
                  <a:pt x="140621" y="0"/>
                </a:cubicBezTo>
                <a:close/>
                <a:moveTo>
                  <a:pt x="32909" y="0"/>
                </a:moveTo>
                <a:cubicBezTo>
                  <a:pt x="38250" y="0"/>
                  <a:pt x="43257" y="2111"/>
                  <a:pt x="47040" y="5777"/>
                </a:cubicBezTo>
                <a:lnTo>
                  <a:pt x="115585" y="74212"/>
                </a:lnTo>
                <a:cubicBezTo>
                  <a:pt x="123263" y="81989"/>
                  <a:pt x="123263" y="94654"/>
                  <a:pt x="115585" y="102430"/>
                </a:cubicBezTo>
                <a:lnTo>
                  <a:pt x="57389" y="160423"/>
                </a:lnTo>
                <a:lnTo>
                  <a:pt x="112581" y="215526"/>
                </a:lnTo>
                <a:cubicBezTo>
                  <a:pt x="120370" y="223303"/>
                  <a:pt x="120370" y="235968"/>
                  <a:pt x="112581" y="243745"/>
                </a:cubicBezTo>
                <a:lnTo>
                  <a:pt x="54162" y="302070"/>
                </a:lnTo>
                <a:lnTo>
                  <a:pt x="109131" y="356951"/>
                </a:lnTo>
                <a:cubicBezTo>
                  <a:pt x="116920" y="364728"/>
                  <a:pt x="116920" y="377282"/>
                  <a:pt x="109131" y="385059"/>
                </a:cubicBezTo>
                <a:lnTo>
                  <a:pt x="50935" y="443162"/>
                </a:lnTo>
                <a:lnTo>
                  <a:pt x="106238" y="498265"/>
                </a:lnTo>
                <a:cubicBezTo>
                  <a:pt x="110021" y="502043"/>
                  <a:pt x="112024" y="506931"/>
                  <a:pt x="112024" y="512264"/>
                </a:cubicBezTo>
                <a:cubicBezTo>
                  <a:pt x="112024" y="517596"/>
                  <a:pt x="110021" y="522595"/>
                  <a:pt x="106238" y="526373"/>
                </a:cubicBezTo>
                <a:lnTo>
                  <a:pt x="34021" y="598474"/>
                </a:lnTo>
                <a:cubicBezTo>
                  <a:pt x="30238" y="602251"/>
                  <a:pt x="25231" y="604251"/>
                  <a:pt x="19890" y="604251"/>
                </a:cubicBezTo>
                <a:cubicBezTo>
                  <a:pt x="14549" y="604251"/>
                  <a:pt x="9541" y="602251"/>
                  <a:pt x="5758" y="598474"/>
                </a:cubicBezTo>
                <a:cubicBezTo>
                  <a:pt x="-1920" y="590697"/>
                  <a:pt x="-1920" y="578143"/>
                  <a:pt x="5758" y="570367"/>
                </a:cubicBezTo>
                <a:lnTo>
                  <a:pt x="63843" y="512375"/>
                </a:lnTo>
                <a:lnTo>
                  <a:pt x="7872" y="456493"/>
                </a:lnTo>
                <a:lnTo>
                  <a:pt x="7650" y="456049"/>
                </a:lnTo>
                <a:cubicBezTo>
                  <a:pt x="973" y="448272"/>
                  <a:pt x="1307" y="436385"/>
                  <a:pt x="8762" y="429053"/>
                </a:cubicBezTo>
                <a:lnTo>
                  <a:pt x="66847" y="371061"/>
                </a:lnTo>
                <a:lnTo>
                  <a:pt x="12323" y="316624"/>
                </a:lnTo>
                <a:cubicBezTo>
                  <a:pt x="8985" y="313291"/>
                  <a:pt x="6982" y="308736"/>
                  <a:pt x="6648" y="304070"/>
                </a:cubicBezTo>
                <a:cubicBezTo>
                  <a:pt x="5869" y="297959"/>
                  <a:pt x="7872" y="291960"/>
                  <a:pt x="12212" y="287627"/>
                </a:cubicBezTo>
                <a:lnTo>
                  <a:pt x="70297" y="229635"/>
                </a:lnTo>
                <a:lnTo>
                  <a:pt x="14326" y="173754"/>
                </a:lnTo>
                <a:lnTo>
                  <a:pt x="14103" y="173421"/>
                </a:lnTo>
                <a:cubicBezTo>
                  <a:pt x="10988" y="169755"/>
                  <a:pt x="9319" y="165200"/>
                  <a:pt x="9319" y="160423"/>
                </a:cubicBezTo>
                <a:cubicBezTo>
                  <a:pt x="9319" y="155090"/>
                  <a:pt x="11322" y="150091"/>
                  <a:pt x="15105" y="146313"/>
                </a:cubicBezTo>
                <a:lnTo>
                  <a:pt x="73190" y="88321"/>
                </a:lnTo>
                <a:lnTo>
                  <a:pt x="18777" y="33995"/>
                </a:lnTo>
                <a:cubicBezTo>
                  <a:pt x="14994" y="30218"/>
                  <a:pt x="12991" y="25219"/>
                  <a:pt x="12991" y="19886"/>
                </a:cubicBezTo>
                <a:cubicBezTo>
                  <a:pt x="12991" y="14554"/>
                  <a:pt x="14994" y="9554"/>
                  <a:pt x="18777" y="5777"/>
                </a:cubicBezTo>
                <a:cubicBezTo>
                  <a:pt x="22560" y="2111"/>
                  <a:pt x="27568" y="0"/>
                  <a:pt x="32909" y="0"/>
                </a:cubicBezTo>
                <a:close/>
              </a:path>
            </a:pathLst>
          </a:custGeom>
          <a:solidFill>
            <a:srgbClr val="61C8E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5" name="电视机"/>
          <p:cNvSpPr/>
          <p:nvPr/>
        </p:nvSpPr>
        <p:spPr bwMode="auto">
          <a:xfrm>
            <a:off x="9917767" y="3383279"/>
            <a:ext cx="640715" cy="533494"/>
          </a:xfrm>
          <a:custGeom>
            <a:avLst/>
            <a:gdLst>
              <a:gd name="connsiteX0" fmla="*/ 192065 w 607215"/>
              <a:gd name="connsiteY0" fmla="*/ 424663 h 505601"/>
              <a:gd name="connsiteX1" fmla="*/ 445203 w 607215"/>
              <a:gd name="connsiteY1" fmla="*/ 424663 h 505601"/>
              <a:gd name="connsiteX2" fmla="*/ 485702 w 607215"/>
              <a:gd name="connsiteY2" fmla="*/ 465176 h 505601"/>
              <a:gd name="connsiteX3" fmla="*/ 445203 w 607215"/>
              <a:gd name="connsiteY3" fmla="*/ 505601 h 505601"/>
              <a:gd name="connsiteX4" fmla="*/ 416543 w 607215"/>
              <a:gd name="connsiteY4" fmla="*/ 493696 h 505601"/>
              <a:gd name="connsiteX5" fmla="*/ 416543 w 607215"/>
              <a:gd name="connsiteY5" fmla="*/ 479392 h 505601"/>
              <a:gd name="connsiteX6" fmla="*/ 430873 w 607215"/>
              <a:gd name="connsiteY6" fmla="*/ 479392 h 505601"/>
              <a:gd name="connsiteX7" fmla="*/ 445203 w 607215"/>
              <a:gd name="connsiteY7" fmla="*/ 485344 h 505601"/>
              <a:gd name="connsiteX8" fmla="*/ 465497 w 607215"/>
              <a:gd name="connsiteY8" fmla="*/ 465176 h 505601"/>
              <a:gd name="connsiteX9" fmla="*/ 445203 w 607215"/>
              <a:gd name="connsiteY9" fmla="*/ 444920 h 505601"/>
              <a:gd name="connsiteX10" fmla="*/ 192065 w 607215"/>
              <a:gd name="connsiteY10" fmla="*/ 444920 h 505601"/>
              <a:gd name="connsiteX11" fmla="*/ 181918 w 607215"/>
              <a:gd name="connsiteY11" fmla="*/ 434791 h 505601"/>
              <a:gd name="connsiteX12" fmla="*/ 192065 w 607215"/>
              <a:gd name="connsiteY12" fmla="*/ 424663 h 505601"/>
              <a:gd name="connsiteX13" fmla="*/ 495849 w 607215"/>
              <a:gd name="connsiteY13" fmla="*/ 384229 h 505601"/>
              <a:gd name="connsiteX14" fmla="*/ 546503 w 607215"/>
              <a:gd name="connsiteY14" fmla="*/ 384229 h 505601"/>
              <a:gd name="connsiteX15" fmla="*/ 607215 w 607215"/>
              <a:gd name="connsiteY15" fmla="*/ 444915 h 505601"/>
              <a:gd name="connsiteX16" fmla="*/ 546503 w 607215"/>
              <a:gd name="connsiteY16" fmla="*/ 505601 h 505601"/>
              <a:gd name="connsiteX17" fmla="*/ 503060 w 607215"/>
              <a:gd name="connsiteY17" fmla="*/ 487386 h 505601"/>
              <a:gd name="connsiteX18" fmla="*/ 503238 w 607215"/>
              <a:gd name="connsiteY18" fmla="*/ 473081 h 505601"/>
              <a:gd name="connsiteX19" fmla="*/ 517571 w 607215"/>
              <a:gd name="connsiteY19" fmla="*/ 473259 h 505601"/>
              <a:gd name="connsiteX20" fmla="*/ 546503 w 607215"/>
              <a:gd name="connsiteY20" fmla="*/ 485343 h 505601"/>
              <a:gd name="connsiteX21" fmla="*/ 587007 w 607215"/>
              <a:gd name="connsiteY21" fmla="*/ 444915 h 505601"/>
              <a:gd name="connsiteX22" fmla="*/ 546503 w 607215"/>
              <a:gd name="connsiteY22" fmla="*/ 404487 h 505601"/>
              <a:gd name="connsiteX23" fmla="*/ 495849 w 607215"/>
              <a:gd name="connsiteY23" fmla="*/ 404487 h 505601"/>
              <a:gd name="connsiteX24" fmla="*/ 485701 w 607215"/>
              <a:gd name="connsiteY24" fmla="*/ 394358 h 505601"/>
              <a:gd name="connsiteX25" fmla="*/ 495849 w 607215"/>
              <a:gd name="connsiteY25" fmla="*/ 384229 h 505601"/>
              <a:gd name="connsiteX26" fmla="*/ 414850 w 607215"/>
              <a:gd name="connsiteY26" fmla="*/ 262927 h 505601"/>
              <a:gd name="connsiteX27" fmla="*/ 485701 w 607215"/>
              <a:gd name="connsiteY27" fmla="*/ 333660 h 505601"/>
              <a:gd name="connsiteX28" fmla="*/ 414850 w 607215"/>
              <a:gd name="connsiteY28" fmla="*/ 404481 h 505601"/>
              <a:gd name="connsiteX29" fmla="*/ 151471 w 607215"/>
              <a:gd name="connsiteY29" fmla="*/ 404481 h 505601"/>
              <a:gd name="connsiteX30" fmla="*/ 141413 w 607215"/>
              <a:gd name="connsiteY30" fmla="*/ 394351 h 505601"/>
              <a:gd name="connsiteX31" fmla="*/ 151471 w 607215"/>
              <a:gd name="connsiteY31" fmla="*/ 384221 h 505601"/>
              <a:gd name="connsiteX32" fmla="*/ 414850 w 607215"/>
              <a:gd name="connsiteY32" fmla="*/ 384221 h 505601"/>
              <a:gd name="connsiteX33" fmla="*/ 465496 w 607215"/>
              <a:gd name="connsiteY33" fmla="*/ 333660 h 505601"/>
              <a:gd name="connsiteX34" fmla="*/ 414850 w 607215"/>
              <a:gd name="connsiteY34" fmla="*/ 283187 h 505601"/>
              <a:gd name="connsiteX35" fmla="*/ 364203 w 607215"/>
              <a:gd name="connsiteY35" fmla="*/ 333660 h 505601"/>
              <a:gd name="connsiteX36" fmla="*/ 354056 w 607215"/>
              <a:gd name="connsiteY36" fmla="*/ 343790 h 505601"/>
              <a:gd name="connsiteX37" fmla="*/ 343909 w 607215"/>
              <a:gd name="connsiteY37" fmla="*/ 333660 h 505601"/>
              <a:gd name="connsiteX38" fmla="*/ 414850 w 607215"/>
              <a:gd name="connsiteY38" fmla="*/ 262927 h 505601"/>
              <a:gd name="connsiteX39" fmla="*/ 81011 w 607215"/>
              <a:gd name="connsiteY39" fmla="*/ 242745 h 505601"/>
              <a:gd name="connsiteX40" fmla="*/ 91160 w 607215"/>
              <a:gd name="connsiteY40" fmla="*/ 252787 h 505601"/>
              <a:gd name="connsiteX41" fmla="*/ 81011 w 607215"/>
              <a:gd name="connsiteY41" fmla="*/ 262918 h 505601"/>
              <a:gd name="connsiteX42" fmla="*/ 20297 w 607215"/>
              <a:gd name="connsiteY42" fmla="*/ 323613 h 505601"/>
              <a:gd name="connsiteX43" fmla="*/ 81011 w 607215"/>
              <a:gd name="connsiteY43" fmla="*/ 384220 h 505601"/>
              <a:gd name="connsiteX44" fmla="*/ 111012 w 607215"/>
              <a:gd name="connsiteY44" fmla="*/ 384220 h 505601"/>
              <a:gd name="connsiteX45" fmla="*/ 121161 w 607215"/>
              <a:gd name="connsiteY45" fmla="*/ 394350 h 505601"/>
              <a:gd name="connsiteX46" fmla="*/ 111012 w 607215"/>
              <a:gd name="connsiteY46" fmla="*/ 404481 h 505601"/>
              <a:gd name="connsiteX47" fmla="*/ 81011 w 607215"/>
              <a:gd name="connsiteY47" fmla="*/ 404481 h 505601"/>
              <a:gd name="connsiteX48" fmla="*/ 0 w 607215"/>
              <a:gd name="connsiteY48" fmla="*/ 323613 h 505601"/>
              <a:gd name="connsiteX49" fmla="*/ 81011 w 607215"/>
              <a:gd name="connsiteY49" fmla="*/ 242745 h 505601"/>
              <a:gd name="connsiteX50" fmla="*/ 555770 w 607215"/>
              <a:gd name="connsiteY50" fmla="*/ 183988 h 505601"/>
              <a:gd name="connsiteX51" fmla="*/ 607215 w 607215"/>
              <a:gd name="connsiteY51" fmla="*/ 283168 h 505601"/>
              <a:gd name="connsiteX52" fmla="*/ 574105 w 607215"/>
              <a:gd name="connsiteY52" fmla="*/ 366352 h 505601"/>
              <a:gd name="connsiteX53" fmla="*/ 566807 w 607215"/>
              <a:gd name="connsiteY53" fmla="*/ 369551 h 505601"/>
              <a:gd name="connsiteX54" fmla="*/ 559864 w 607215"/>
              <a:gd name="connsiteY54" fmla="*/ 366796 h 505601"/>
              <a:gd name="connsiteX55" fmla="*/ 559419 w 607215"/>
              <a:gd name="connsiteY55" fmla="*/ 352488 h 505601"/>
              <a:gd name="connsiteX56" fmla="*/ 587011 w 607215"/>
              <a:gd name="connsiteY56" fmla="*/ 283168 h 505601"/>
              <a:gd name="connsiteX57" fmla="*/ 544110 w 607215"/>
              <a:gd name="connsiteY57" fmla="*/ 200518 h 505601"/>
              <a:gd name="connsiteX58" fmla="*/ 541707 w 607215"/>
              <a:gd name="connsiteY58" fmla="*/ 186388 h 505601"/>
              <a:gd name="connsiteX59" fmla="*/ 555770 w 607215"/>
              <a:gd name="connsiteY59" fmla="*/ 183988 h 505601"/>
              <a:gd name="connsiteX60" fmla="*/ 115687 w 607215"/>
              <a:gd name="connsiteY60" fmla="*/ 135864 h 505601"/>
              <a:gd name="connsiteX61" fmla="*/ 129831 w 607215"/>
              <a:gd name="connsiteY61" fmla="*/ 138354 h 505601"/>
              <a:gd name="connsiteX62" fmla="*/ 127252 w 607215"/>
              <a:gd name="connsiteY62" fmla="*/ 152403 h 505601"/>
              <a:gd name="connsiteX63" fmla="*/ 103767 w 607215"/>
              <a:gd name="connsiteY63" fmla="*/ 184859 h 505601"/>
              <a:gd name="connsiteX64" fmla="*/ 94071 w 607215"/>
              <a:gd name="connsiteY64" fmla="*/ 192150 h 505601"/>
              <a:gd name="connsiteX65" fmla="*/ 91224 w 607215"/>
              <a:gd name="connsiteY65" fmla="*/ 191705 h 505601"/>
              <a:gd name="connsiteX66" fmla="*/ 84374 w 607215"/>
              <a:gd name="connsiteY66" fmla="*/ 179079 h 505601"/>
              <a:gd name="connsiteX67" fmla="*/ 115687 w 607215"/>
              <a:gd name="connsiteY67" fmla="*/ 135864 h 505601"/>
              <a:gd name="connsiteX68" fmla="*/ 452427 w 607215"/>
              <a:gd name="connsiteY68" fmla="*/ 92639 h 505601"/>
              <a:gd name="connsiteX69" fmla="*/ 466483 w 607215"/>
              <a:gd name="connsiteY69" fmla="*/ 95660 h 505601"/>
              <a:gd name="connsiteX70" fmla="*/ 486054 w 607215"/>
              <a:gd name="connsiteY70" fmla="*/ 161768 h 505601"/>
              <a:gd name="connsiteX71" fmla="*/ 476002 w 607215"/>
              <a:gd name="connsiteY71" fmla="*/ 171897 h 505601"/>
              <a:gd name="connsiteX72" fmla="*/ 465860 w 607215"/>
              <a:gd name="connsiteY72" fmla="*/ 161768 h 505601"/>
              <a:gd name="connsiteX73" fmla="*/ 449492 w 607215"/>
              <a:gd name="connsiteY73" fmla="*/ 106678 h 505601"/>
              <a:gd name="connsiteX74" fmla="*/ 452427 w 607215"/>
              <a:gd name="connsiteY74" fmla="*/ 92639 h 505601"/>
              <a:gd name="connsiteX75" fmla="*/ 161982 w 607215"/>
              <a:gd name="connsiteY75" fmla="*/ 80868 h 505601"/>
              <a:gd name="connsiteX76" fmla="*/ 249997 w 607215"/>
              <a:gd name="connsiteY76" fmla="*/ 118459 h 505601"/>
              <a:gd name="connsiteX77" fmla="*/ 249641 w 607215"/>
              <a:gd name="connsiteY77" fmla="*/ 132767 h 505601"/>
              <a:gd name="connsiteX78" fmla="*/ 235313 w 607215"/>
              <a:gd name="connsiteY78" fmla="*/ 132411 h 505601"/>
              <a:gd name="connsiteX79" fmla="*/ 161982 w 607215"/>
              <a:gd name="connsiteY79" fmla="*/ 101130 h 505601"/>
              <a:gd name="connsiteX80" fmla="*/ 60796 w 607215"/>
              <a:gd name="connsiteY80" fmla="*/ 202172 h 505601"/>
              <a:gd name="connsiteX81" fmla="*/ 62487 w 607215"/>
              <a:gd name="connsiteY81" fmla="*/ 220657 h 505601"/>
              <a:gd name="connsiteX82" fmla="*/ 54299 w 607215"/>
              <a:gd name="connsiteY82" fmla="*/ 232476 h 505601"/>
              <a:gd name="connsiteX83" fmla="*/ 52519 w 607215"/>
              <a:gd name="connsiteY83" fmla="*/ 232654 h 505601"/>
              <a:gd name="connsiteX84" fmla="*/ 42552 w 607215"/>
              <a:gd name="connsiteY84" fmla="*/ 224300 h 505601"/>
              <a:gd name="connsiteX85" fmla="*/ 40505 w 607215"/>
              <a:gd name="connsiteY85" fmla="*/ 202172 h 505601"/>
              <a:gd name="connsiteX86" fmla="*/ 161982 w 607215"/>
              <a:gd name="connsiteY86" fmla="*/ 80868 h 505601"/>
              <a:gd name="connsiteX87" fmla="*/ 364209 w 607215"/>
              <a:gd name="connsiteY87" fmla="*/ 0 h 505601"/>
              <a:gd name="connsiteX88" fmla="*/ 526206 w 607215"/>
              <a:gd name="connsiteY88" fmla="*/ 161759 h 505601"/>
              <a:gd name="connsiteX89" fmla="*/ 520420 w 607215"/>
              <a:gd name="connsiteY89" fmla="*/ 204954 h 505601"/>
              <a:gd name="connsiteX90" fmla="*/ 510629 w 607215"/>
              <a:gd name="connsiteY90" fmla="*/ 212331 h 505601"/>
              <a:gd name="connsiteX91" fmla="*/ 507959 w 607215"/>
              <a:gd name="connsiteY91" fmla="*/ 211975 h 505601"/>
              <a:gd name="connsiteX92" fmla="*/ 500838 w 607215"/>
              <a:gd name="connsiteY92" fmla="*/ 199532 h 505601"/>
              <a:gd name="connsiteX93" fmla="*/ 506001 w 607215"/>
              <a:gd name="connsiteY93" fmla="*/ 161759 h 505601"/>
              <a:gd name="connsiteX94" fmla="*/ 364209 w 607215"/>
              <a:gd name="connsiteY94" fmla="*/ 20175 h 505601"/>
              <a:gd name="connsiteX95" fmla="*/ 246717 w 607215"/>
              <a:gd name="connsiteY95" fmla="*/ 83013 h 505601"/>
              <a:gd name="connsiteX96" fmla="*/ 232743 w 607215"/>
              <a:gd name="connsiteY96" fmla="*/ 85768 h 505601"/>
              <a:gd name="connsiteX97" fmla="*/ 229983 w 607215"/>
              <a:gd name="connsiteY97" fmla="*/ 71725 h 505601"/>
              <a:gd name="connsiteX98" fmla="*/ 364209 w 607215"/>
              <a:gd name="connsiteY98" fmla="*/ 0 h 505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07215" h="505601">
                <a:moveTo>
                  <a:pt x="192065" y="424663"/>
                </a:moveTo>
                <a:lnTo>
                  <a:pt x="445203" y="424663"/>
                </a:lnTo>
                <a:cubicBezTo>
                  <a:pt x="467544" y="424663"/>
                  <a:pt x="485702" y="442876"/>
                  <a:pt x="485702" y="465176"/>
                </a:cubicBezTo>
                <a:cubicBezTo>
                  <a:pt x="485702" y="487477"/>
                  <a:pt x="467544" y="505601"/>
                  <a:pt x="445203" y="505601"/>
                </a:cubicBezTo>
                <a:cubicBezTo>
                  <a:pt x="434344" y="505601"/>
                  <a:pt x="424198" y="501336"/>
                  <a:pt x="416543" y="493696"/>
                </a:cubicBezTo>
                <a:cubicBezTo>
                  <a:pt x="412627" y="489787"/>
                  <a:pt x="412627" y="483390"/>
                  <a:pt x="416543" y="479392"/>
                </a:cubicBezTo>
                <a:cubicBezTo>
                  <a:pt x="420548" y="475482"/>
                  <a:pt x="426868" y="475482"/>
                  <a:pt x="430873" y="479392"/>
                </a:cubicBezTo>
                <a:cubicBezTo>
                  <a:pt x="434700" y="483212"/>
                  <a:pt x="439774" y="485344"/>
                  <a:pt x="445203" y="485344"/>
                </a:cubicBezTo>
                <a:cubicBezTo>
                  <a:pt x="456418" y="485344"/>
                  <a:pt x="465497" y="476282"/>
                  <a:pt x="465497" y="465176"/>
                </a:cubicBezTo>
                <a:cubicBezTo>
                  <a:pt x="465497" y="453982"/>
                  <a:pt x="456418" y="444920"/>
                  <a:pt x="445203" y="444920"/>
                </a:cubicBezTo>
                <a:lnTo>
                  <a:pt x="192065" y="444920"/>
                </a:lnTo>
                <a:cubicBezTo>
                  <a:pt x="186457" y="444920"/>
                  <a:pt x="181918" y="440389"/>
                  <a:pt x="181918" y="434791"/>
                </a:cubicBezTo>
                <a:cubicBezTo>
                  <a:pt x="181918" y="429194"/>
                  <a:pt x="186457" y="424663"/>
                  <a:pt x="192065" y="424663"/>
                </a:cubicBezTo>
                <a:close/>
                <a:moveTo>
                  <a:pt x="495849" y="384229"/>
                </a:moveTo>
                <a:lnTo>
                  <a:pt x="546503" y="384229"/>
                </a:lnTo>
                <a:cubicBezTo>
                  <a:pt x="579975" y="384229"/>
                  <a:pt x="607215" y="411507"/>
                  <a:pt x="607215" y="444915"/>
                </a:cubicBezTo>
                <a:cubicBezTo>
                  <a:pt x="607215" y="478323"/>
                  <a:pt x="579975" y="505601"/>
                  <a:pt x="546503" y="505601"/>
                </a:cubicBezTo>
                <a:cubicBezTo>
                  <a:pt x="530034" y="505601"/>
                  <a:pt x="514633" y="499115"/>
                  <a:pt x="503060" y="487386"/>
                </a:cubicBezTo>
                <a:cubicBezTo>
                  <a:pt x="499143" y="483388"/>
                  <a:pt x="499232" y="476991"/>
                  <a:pt x="503238" y="473081"/>
                </a:cubicBezTo>
                <a:cubicBezTo>
                  <a:pt x="507244" y="469172"/>
                  <a:pt x="513654" y="469260"/>
                  <a:pt x="517571" y="473259"/>
                </a:cubicBezTo>
                <a:cubicBezTo>
                  <a:pt x="525226" y="481078"/>
                  <a:pt x="535553" y="485343"/>
                  <a:pt x="546503" y="485343"/>
                </a:cubicBezTo>
                <a:cubicBezTo>
                  <a:pt x="568847" y="485343"/>
                  <a:pt x="587007" y="467217"/>
                  <a:pt x="587007" y="444915"/>
                </a:cubicBezTo>
                <a:cubicBezTo>
                  <a:pt x="587007" y="422613"/>
                  <a:pt x="568847" y="404487"/>
                  <a:pt x="546503" y="404487"/>
                </a:cubicBezTo>
                <a:lnTo>
                  <a:pt x="495849" y="404487"/>
                </a:lnTo>
                <a:cubicBezTo>
                  <a:pt x="490241" y="404487"/>
                  <a:pt x="485701" y="399956"/>
                  <a:pt x="485701" y="394358"/>
                </a:cubicBezTo>
                <a:cubicBezTo>
                  <a:pt x="485701" y="388760"/>
                  <a:pt x="490241" y="384229"/>
                  <a:pt x="495849" y="384229"/>
                </a:cubicBezTo>
                <a:close/>
                <a:moveTo>
                  <a:pt x="414850" y="262927"/>
                </a:moveTo>
                <a:cubicBezTo>
                  <a:pt x="453925" y="262927"/>
                  <a:pt x="485701" y="294650"/>
                  <a:pt x="485701" y="333660"/>
                </a:cubicBezTo>
                <a:cubicBezTo>
                  <a:pt x="485701" y="372758"/>
                  <a:pt x="453925" y="404481"/>
                  <a:pt x="414850" y="404481"/>
                </a:cubicBezTo>
                <a:lnTo>
                  <a:pt x="151471" y="404481"/>
                </a:lnTo>
                <a:cubicBezTo>
                  <a:pt x="145952" y="404481"/>
                  <a:pt x="141413" y="399949"/>
                  <a:pt x="141413" y="394351"/>
                </a:cubicBezTo>
                <a:cubicBezTo>
                  <a:pt x="141413" y="388753"/>
                  <a:pt x="145952" y="384221"/>
                  <a:pt x="151471" y="384221"/>
                </a:cubicBezTo>
                <a:lnTo>
                  <a:pt x="414850" y="384221"/>
                </a:lnTo>
                <a:cubicBezTo>
                  <a:pt x="442709" y="384221"/>
                  <a:pt x="465496" y="361562"/>
                  <a:pt x="465496" y="333660"/>
                </a:cubicBezTo>
                <a:cubicBezTo>
                  <a:pt x="465496" y="305846"/>
                  <a:pt x="442709" y="283187"/>
                  <a:pt x="414850" y="283187"/>
                </a:cubicBezTo>
                <a:cubicBezTo>
                  <a:pt x="386901" y="283187"/>
                  <a:pt x="364203" y="305846"/>
                  <a:pt x="364203" y="333660"/>
                </a:cubicBezTo>
                <a:cubicBezTo>
                  <a:pt x="364203" y="339258"/>
                  <a:pt x="359664" y="343790"/>
                  <a:pt x="354056" y="343790"/>
                </a:cubicBezTo>
                <a:cubicBezTo>
                  <a:pt x="348449" y="343790"/>
                  <a:pt x="343909" y="339258"/>
                  <a:pt x="343909" y="333660"/>
                </a:cubicBezTo>
                <a:cubicBezTo>
                  <a:pt x="343909" y="294650"/>
                  <a:pt x="375775" y="262927"/>
                  <a:pt x="414850" y="262927"/>
                </a:cubicBezTo>
                <a:close/>
                <a:moveTo>
                  <a:pt x="81011" y="242745"/>
                </a:moveTo>
                <a:cubicBezTo>
                  <a:pt x="86620" y="242745"/>
                  <a:pt x="91160" y="247188"/>
                  <a:pt x="91160" y="252787"/>
                </a:cubicBezTo>
                <a:cubicBezTo>
                  <a:pt x="91160" y="258385"/>
                  <a:pt x="86620" y="262918"/>
                  <a:pt x="81011" y="262918"/>
                </a:cubicBezTo>
                <a:cubicBezTo>
                  <a:pt x="47539" y="262918"/>
                  <a:pt x="20297" y="290111"/>
                  <a:pt x="20297" y="323613"/>
                </a:cubicBezTo>
                <a:cubicBezTo>
                  <a:pt x="20297" y="357027"/>
                  <a:pt x="47539" y="384220"/>
                  <a:pt x="81011" y="384220"/>
                </a:cubicBezTo>
                <a:lnTo>
                  <a:pt x="111012" y="384220"/>
                </a:lnTo>
                <a:cubicBezTo>
                  <a:pt x="116621" y="384220"/>
                  <a:pt x="121161" y="388752"/>
                  <a:pt x="121161" y="394350"/>
                </a:cubicBezTo>
                <a:cubicBezTo>
                  <a:pt x="121161" y="399949"/>
                  <a:pt x="116621" y="404481"/>
                  <a:pt x="111012" y="404481"/>
                </a:cubicBezTo>
                <a:lnTo>
                  <a:pt x="81011" y="404481"/>
                </a:lnTo>
                <a:cubicBezTo>
                  <a:pt x="36322" y="404481"/>
                  <a:pt x="0" y="368224"/>
                  <a:pt x="0" y="323613"/>
                </a:cubicBezTo>
                <a:cubicBezTo>
                  <a:pt x="0" y="279002"/>
                  <a:pt x="36322" y="242745"/>
                  <a:pt x="81011" y="242745"/>
                </a:cubicBezTo>
                <a:close/>
                <a:moveTo>
                  <a:pt x="555770" y="183988"/>
                </a:moveTo>
                <a:cubicBezTo>
                  <a:pt x="587990" y="206739"/>
                  <a:pt x="607215" y="243799"/>
                  <a:pt x="607215" y="283168"/>
                </a:cubicBezTo>
                <a:cubicBezTo>
                  <a:pt x="607215" y="314184"/>
                  <a:pt x="595466" y="343778"/>
                  <a:pt x="574105" y="366352"/>
                </a:cubicBezTo>
                <a:cubicBezTo>
                  <a:pt x="572147" y="368485"/>
                  <a:pt x="569477" y="369551"/>
                  <a:pt x="566807" y="369551"/>
                </a:cubicBezTo>
                <a:cubicBezTo>
                  <a:pt x="564315" y="369551"/>
                  <a:pt x="561733" y="368662"/>
                  <a:pt x="559864" y="366796"/>
                </a:cubicBezTo>
                <a:cubicBezTo>
                  <a:pt x="555770" y="362975"/>
                  <a:pt x="555592" y="356576"/>
                  <a:pt x="559419" y="352488"/>
                </a:cubicBezTo>
                <a:cubicBezTo>
                  <a:pt x="577220" y="333647"/>
                  <a:pt x="587011" y="309030"/>
                  <a:pt x="587011" y="283168"/>
                </a:cubicBezTo>
                <a:cubicBezTo>
                  <a:pt x="587011" y="250375"/>
                  <a:pt x="570990" y="219448"/>
                  <a:pt x="544110" y="200518"/>
                </a:cubicBezTo>
                <a:cubicBezTo>
                  <a:pt x="539571" y="197230"/>
                  <a:pt x="538414" y="190920"/>
                  <a:pt x="541707" y="186388"/>
                </a:cubicBezTo>
                <a:cubicBezTo>
                  <a:pt x="544911" y="181855"/>
                  <a:pt x="551231" y="180789"/>
                  <a:pt x="555770" y="183988"/>
                </a:cubicBezTo>
                <a:close/>
                <a:moveTo>
                  <a:pt x="115687" y="135864"/>
                </a:moveTo>
                <a:cubicBezTo>
                  <a:pt x="120313" y="132663"/>
                  <a:pt x="126629" y="133730"/>
                  <a:pt x="129831" y="138354"/>
                </a:cubicBezTo>
                <a:cubicBezTo>
                  <a:pt x="132945" y="142889"/>
                  <a:pt x="131878" y="149202"/>
                  <a:pt x="127252" y="152403"/>
                </a:cubicBezTo>
                <a:cubicBezTo>
                  <a:pt x="116043" y="160317"/>
                  <a:pt x="107681" y="171787"/>
                  <a:pt x="103767" y="184859"/>
                </a:cubicBezTo>
                <a:cubicBezTo>
                  <a:pt x="102433" y="189305"/>
                  <a:pt x="98430" y="192150"/>
                  <a:pt x="94071" y="192150"/>
                </a:cubicBezTo>
                <a:cubicBezTo>
                  <a:pt x="93092" y="192150"/>
                  <a:pt x="92114" y="191972"/>
                  <a:pt x="91224" y="191705"/>
                </a:cubicBezTo>
                <a:cubicBezTo>
                  <a:pt x="85798" y="190105"/>
                  <a:pt x="82773" y="184414"/>
                  <a:pt x="84374" y="179079"/>
                </a:cubicBezTo>
                <a:cubicBezTo>
                  <a:pt x="89534" y="161651"/>
                  <a:pt x="100742" y="146268"/>
                  <a:pt x="115687" y="135864"/>
                </a:cubicBezTo>
                <a:close/>
                <a:moveTo>
                  <a:pt x="452427" y="92639"/>
                </a:moveTo>
                <a:cubicBezTo>
                  <a:pt x="457142" y="89618"/>
                  <a:pt x="463369" y="90951"/>
                  <a:pt x="466483" y="95660"/>
                </a:cubicBezTo>
                <a:cubicBezTo>
                  <a:pt x="479293" y="115297"/>
                  <a:pt x="486054" y="138221"/>
                  <a:pt x="486054" y="161768"/>
                </a:cubicBezTo>
                <a:cubicBezTo>
                  <a:pt x="486054" y="167365"/>
                  <a:pt x="481517" y="171897"/>
                  <a:pt x="476002" y="171897"/>
                </a:cubicBezTo>
                <a:cubicBezTo>
                  <a:pt x="470397" y="171897"/>
                  <a:pt x="465860" y="167365"/>
                  <a:pt x="465860" y="161768"/>
                </a:cubicBezTo>
                <a:cubicBezTo>
                  <a:pt x="465860" y="142131"/>
                  <a:pt x="460167" y="123027"/>
                  <a:pt x="449492" y="106678"/>
                </a:cubicBezTo>
                <a:cubicBezTo>
                  <a:pt x="446467" y="101969"/>
                  <a:pt x="447801" y="95749"/>
                  <a:pt x="452427" y="92639"/>
                </a:cubicBezTo>
                <a:close/>
                <a:moveTo>
                  <a:pt x="161982" y="80868"/>
                </a:moveTo>
                <a:cubicBezTo>
                  <a:pt x="195622" y="80868"/>
                  <a:pt x="226859" y="94198"/>
                  <a:pt x="249997" y="118459"/>
                </a:cubicBezTo>
                <a:cubicBezTo>
                  <a:pt x="253824" y="122547"/>
                  <a:pt x="253646" y="128945"/>
                  <a:pt x="249641" y="132767"/>
                </a:cubicBezTo>
                <a:cubicBezTo>
                  <a:pt x="245548" y="136677"/>
                  <a:pt x="239140" y="136499"/>
                  <a:pt x="235313" y="132411"/>
                </a:cubicBezTo>
                <a:cubicBezTo>
                  <a:pt x="216001" y="112238"/>
                  <a:pt x="190015" y="101130"/>
                  <a:pt x="161982" y="101130"/>
                </a:cubicBezTo>
                <a:cubicBezTo>
                  <a:pt x="106183" y="101130"/>
                  <a:pt x="60796" y="146452"/>
                  <a:pt x="60796" y="202172"/>
                </a:cubicBezTo>
                <a:cubicBezTo>
                  <a:pt x="60796" y="208393"/>
                  <a:pt x="61330" y="214614"/>
                  <a:pt x="62487" y="220657"/>
                </a:cubicBezTo>
                <a:cubicBezTo>
                  <a:pt x="63465" y="226167"/>
                  <a:pt x="59817" y="231410"/>
                  <a:pt x="54299" y="232476"/>
                </a:cubicBezTo>
                <a:cubicBezTo>
                  <a:pt x="53676" y="232565"/>
                  <a:pt x="53053" y="232654"/>
                  <a:pt x="52519" y="232654"/>
                </a:cubicBezTo>
                <a:cubicBezTo>
                  <a:pt x="47714" y="232654"/>
                  <a:pt x="43442" y="229188"/>
                  <a:pt x="42552" y="224300"/>
                </a:cubicBezTo>
                <a:cubicBezTo>
                  <a:pt x="41217" y="217102"/>
                  <a:pt x="40505" y="209637"/>
                  <a:pt x="40505" y="202172"/>
                </a:cubicBezTo>
                <a:cubicBezTo>
                  <a:pt x="40505" y="135344"/>
                  <a:pt x="95058" y="80868"/>
                  <a:pt x="161982" y="80868"/>
                </a:cubicBezTo>
                <a:close/>
                <a:moveTo>
                  <a:pt x="364209" y="0"/>
                </a:moveTo>
                <a:cubicBezTo>
                  <a:pt x="453574" y="0"/>
                  <a:pt x="526206" y="72525"/>
                  <a:pt x="526206" y="161759"/>
                </a:cubicBezTo>
                <a:cubicBezTo>
                  <a:pt x="526206" y="176424"/>
                  <a:pt x="524248" y="190911"/>
                  <a:pt x="520420" y="204954"/>
                </a:cubicBezTo>
                <a:cubicBezTo>
                  <a:pt x="519174" y="209398"/>
                  <a:pt x="515080" y="212331"/>
                  <a:pt x="510629" y="212331"/>
                </a:cubicBezTo>
                <a:cubicBezTo>
                  <a:pt x="509739" y="212331"/>
                  <a:pt x="508849" y="212242"/>
                  <a:pt x="507959" y="211975"/>
                </a:cubicBezTo>
                <a:cubicBezTo>
                  <a:pt x="502530" y="210465"/>
                  <a:pt x="499414" y="204954"/>
                  <a:pt x="500838" y="199532"/>
                </a:cubicBezTo>
                <a:cubicBezTo>
                  <a:pt x="504221" y="187267"/>
                  <a:pt x="506001" y="174646"/>
                  <a:pt x="506001" y="161759"/>
                </a:cubicBezTo>
                <a:cubicBezTo>
                  <a:pt x="506001" y="83724"/>
                  <a:pt x="442359" y="20175"/>
                  <a:pt x="364209" y="20175"/>
                </a:cubicBezTo>
                <a:cubicBezTo>
                  <a:pt x="317123" y="20175"/>
                  <a:pt x="273242" y="43639"/>
                  <a:pt x="246717" y="83013"/>
                </a:cubicBezTo>
                <a:cubicBezTo>
                  <a:pt x="243602" y="87634"/>
                  <a:pt x="237371" y="88879"/>
                  <a:pt x="232743" y="85768"/>
                </a:cubicBezTo>
                <a:cubicBezTo>
                  <a:pt x="228114" y="82657"/>
                  <a:pt x="226868" y="76347"/>
                  <a:pt x="229983" y="71725"/>
                </a:cubicBezTo>
                <a:cubicBezTo>
                  <a:pt x="260157" y="26752"/>
                  <a:pt x="310359" y="0"/>
                  <a:pt x="364209" y="0"/>
                </a:cubicBezTo>
                <a:close/>
              </a:path>
            </a:pathLst>
          </a:custGeom>
          <a:solidFill>
            <a:srgbClr val="61C8EF"/>
          </a:solidFill>
          <a:ln>
            <a:noFill/>
          </a:ln>
        </p:spPr>
        <p:txBody>
          <a:bodyPr tIns="504000" rIns="32400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51" name="购物车"/>
          <p:cNvSpPr/>
          <p:nvPr/>
        </p:nvSpPr>
        <p:spPr>
          <a:xfrm>
            <a:off x="11160760" y="3401436"/>
            <a:ext cx="636905" cy="497180"/>
          </a:xfrm>
          <a:custGeom>
            <a:avLst/>
            <a:gdLst>
              <a:gd name="connsiteX0" fmla="*/ 416569 w 579692"/>
              <a:gd name="connsiteY0" fmla="*/ 226539 h 452519"/>
              <a:gd name="connsiteX1" fmla="*/ 398892 w 579692"/>
              <a:gd name="connsiteY1" fmla="*/ 244189 h 452519"/>
              <a:gd name="connsiteX2" fmla="*/ 416569 w 579692"/>
              <a:gd name="connsiteY2" fmla="*/ 262519 h 452519"/>
              <a:gd name="connsiteX3" fmla="*/ 434926 w 579692"/>
              <a:gd name="connsiteY3" fmla="*/ 244189 h 452519"/>
              <a:gd name="connsiteX4" fmla="*/ 416569 w 579692"/>
              <a:gd name="connsiteY4" fmla="*/ 226539 h 452519"/>
              <a:gd name="connsiteX5" fmla="*/ 416569 w 579692"/>
              <a:gd name="connsiteY5" fmla="*/ 208209 h 452519"/>
              <a:gd name="connsiteX6" fmla="*/ 453283 w 579692"/>
              <a:gd name="connsiteY6" fmla="*/ 244189 h 452519"/>
              <a:gd name="connsiteX7" fmla="*/ 416569 w 579692"/>
              <a:gd name="connsiteY7" fmla="*/ 280848 h 452519"/>
              <a:gd name="connsiteX8" fmla="*/ 380535 w 579692"/>
              <a:gd name="connsiteY8" fmla="*/ 244189 h 452519"/>
              <a:gd name="connsiteX9" fmla="*/ 416569 w 579692"/>
              <a:gd name="connsiteY9" fmla="*/ 208209 h 452519"/>
              <a:gd name="connsiteX10" fmla="*/ 416590 w 579692"/>
              <a:gd name="connsiteY10" fmla="*/ 172323 h 452519"/>
              <a:gd name="connsiteX11" fmla="*/ 353388 w 579692"/>
              <a:gd name="connsiteY11" fmla="*/ 237454 h 452519"/>
              <a:gd name="connsiteX12" fmla="*/ 353388 w 579692"/>
              <a:gd name="connsiteY12" fmla="*/ 251701 h 452519"/>
              <a:gd name="connsiteX13" fmla="*/ 416590 w 579692"/>
              <a:gd name="connsiteY13" fmla="*/ 316831 h 452519"/>
              <a:gd name="connsiteX14" fmla="*/ 525325 w 579692"/>
              <a:gd name="connsiteY14" fmla="*/ 316831 h 452519"/>
              <a:gd name="connsiteX15" fmla="*/ 525325 w 579692"/>
              <a:gd name="connsiteY15" fmla="*/ 172323 h 452519"/>
              <a:gd name="connsiteX16" fmla="*/ 56406 w 579692"/>
              <a:gd name="connsiteY16" fmla="*/ 54275 h 452519"/>
              <a:gd name="connsiteX17" fmla="*/ 18349 w 579692"/>
              <a:gd name="connsiteY17" fmla="*/ 92268 h 452519"/>
              <a:gd name="connsiteX18" fmla="*/ 18349 w 579692"/>
              <a:gd name="connsiteY18" fmla="*/ 360251 h 452519"/>
              <a:gd name="connsiteX19" fmla="*/ 18349 w 579692"/>
              <a:gd name="connsiteY19" fmla="*/ 396209 h 452519"/>
              <a:gd name="connsiteX20" fmla="*/ 56406 w 579692"/>
              <a:gd name="connsiteY20" fmla="*/ 434201 h 452519"/>
              <a:gd name="connsiteX21" fmla="*/ 487267 w 579692"/>
              <a:gd name="connsiteY21" fmla="*/ 434201 h 452519"/>
              <a:gd name="connsiteX22" fmla="*/ 525325 w 579692"/>
              <a:gd name="connsiteY22" fmla="*/ 396209 h 452519"/>
              <a:gd name="connsiteX23" fmla="*/ 525325 w 579692"/>
              <a:gd name="connsiteY23" fmla="*/ 335149 h 452519"/>
              <a:gd name="connsiteX24" fmla="*/ 416590 w 579692"/>
              <a:gd name="connsiteY24" fmla="*/ 335149 h 452519"/>
              <a:gd name="connsiteX25" fmla="*/ 335039 w 579692"/>
              <a:gd name="connsiteY25" fmla="*/ 251701 h 452519"/>
              <a:gd name="connsiteX26" fmla="*/ 335039 w 579692"/>
              <a:gd name="connsiteY26" fmla="*/ 237454 h 452519"/>
              <a:gd name="connsiteX27" fmla="*/ 416590 w 579692"/>
              <a:gd name="connsiteY27" fmla="*/ 154006 h 452519"/>
              <a:gd name="connsiteX28" fmla="*/ 525325 w 579692"/>
              <a:gd name="connsiteY28" fmla="*/ 154006 h 452519"/>
              <a:gd name="connsiteX29" fmla="*/ 525325 w 579692"/>
              <a:gd name="connsiteY29" fmla="*/ 92268 h 452519"/>
              <a:gd name="connsiteX30" fmla="*/ 487267 w 579692"/>
              <a:gd name="connsiteY30" fmla="*/ 54275 h 452519"/>
              <a:gd name="connsiteX31" fmla="*/ 56406 w 579692"/>
              <a:gd name="connsiteY31" fmla="*/ 18318 h 452519"/>
              <a:gd name="connsiteX32" fmla="*/ 18349 w 579692"/>
              <a:gd name="connsiteY32" fmla="*/ 50883 h 452519"/>
              <a:gd name="connsiteX33" fmla="*/ 56406 w 579692"/>
              <a:gd name="connsiteY33" fmla="*/ 36636 h 452519"/>
              <a:gd name="connsiteX34" fmla="*/ 487267 w 579692"/>
              <a:gd name="connsiteY34" fmla="*/ 36636 h 452519"/>
              <a:gd name="connsiteX35" fmla="*/ 543674 w 579692"/>
              <a:gd name="connsiteY35" fmla="*/ 92268 h 452519"/>
              <a:gd name="connsiteX36" fmla="*/ 543674 w 579692"/>
              <a:gd name="connsiteY36" fmla="*/ 396209 h 452519"/>
              <a:gd name="connsiteX37" fmla="*/ 543674 w 579692"/>
              <a:gd name="connsiteY37" fmla="*/ 396887 h 452519"/>
              <a:gd name="connsiteX38" fmla="*/ 562023 w 579692"/>
              <a:gd name="connsiteY38" fmla="*/ 360251 h 452519"/>
              <a:gd name="connsiteX39" fmla="*/ 562023 w 579692"/>
              <a:gd name="connsiteY39" fmla="*/ 56310 h 452519"/>
              <a:gd name="connsiteX40" fmla="*/ 523965 w 579692"/>
              <a:gd name="connsiteY40" fmla="*/ 18318 h 452519"/>
              <a:gd name="connsiteX41" fmla="*/ 56406 w 579692"/>
              <a:gd name="connsiteY41" fmla="*/ 0 h 452519"/>
              <a:gd name="connsiteX42" fmla="*/ 523965 w 579692"/>
              <a:gd name="connsiteY42" fmla="*/ 0 h 452519"/>
              <a:gd name="connsiteX43" fmla="*/ 579692 w 579692"/>
              <a:gd name="connsiteY43" fmla="*/ 56310 h 452519"/>
              <a:gd name="connsiteX44" fmla="*/ 579692 w 579692"/>
              <a:gd name="connsiteY44" fmla="*/ 360251 h 452519"/>
              <a:gd name="connsiteX45" fmla="*/ 540276 w 579692"/>
              <a:gd name="connsiteY45" fmla="*/ 415883 h 452519"/>
              <a:gd name="connsiteX46" fmla="*/ 487267 w 579692"/>
              <a:gd name="connsiteY46" fmla="*/ 452519 h 452519"/>
              <a:gd name="connsiteX47" fmla="*/ 56406 w 579692"/>
              <a:gd name="connsiteY47" fmla="*/ 452519 h 452519"/>
              <a:gd name="connsiteX48" fmla="*/ 0 w 579692"/>
              <a:gd name="connsiteY48" fmla="*/ 396209 h 452519"/>
              <a:gd name="connsiteX49" fmla="*/ 0 w 579692"/>
              <a:gd name="connsiteY49" fmla="*/ 360251 h 452519"/>
              <a:gd name="connsiteX50" fmla="*/ 0 w 579692"/>
              <a:gd name="connsiteY50" fmla="*/ 92268 h 452519"/>
              <a:gd name="connsiteX51" fmla="*/ 0 w 579692"/>
              <a:gd name="connsiteY51" fmla="*/ 56310 h 452519"/>
              <a:gd name="connsiteX52" fmla="*/ 56406 w 579692"/>
              <a:gd name="connsiteY52" fmla="*/ 0 h 45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579692" h="452519">
                <a:moveTo>
                  <a:pt x="416569" y="226539"/>
                </a:moveTo>
                <a:cubicBezTo>
                  <a:pt x="407051" y="226539"/>
                  <a:pt x="398892" y="234685"/>
                  <a:pt x="398892" y="244189"/>
                </a:cubicBezTo>
                <a:cubicBezTo>
                  <a:pt x="398892" y="254372"/>
                  <a:pt x="407051" y="262519"/>
                  <a:pt x="416569" y="262519"/>
                </a:cubicBezTo>
                <a:cubicBezTo>
                  <a:pt x="426767" y="262519"/>
                  <a:pt x="434926" y="254372"/>
                  <a:pt x="434926" y="244189"/>
                </a:cubicBezTo>
                <a:cubicBezTo>
                  <a:pt x="434926" y="234685"/>
                  <a:pt x="426767" y="226539"/>
                  <a:pt x="416569" y="226539"/>
                </a:cubicBezTo>
                <a:close/>
                <a:moveTo>
                  <a:pt x="416569" y="208209"/>
                </a:moveTo>
                <a:cubicBezTo>
                  <a:pt x="436966" y="208209"/>
                  <a:pt x="453283" y="224502"/>
                  <a:pt x="453283" y="244189"/>
                </a:cubicBezTo>
                <a:cubicBezTo>
                  <a:pt x="453283" y="264555"/>
                  <a:pt x="436966" y="280848"/>
                  <a:pt x="416569" y="280848"/>
                </a:cubicBezTo>
                <a:cubicBezTo>
                  <a:pt x="396852" y="280848"/>
                  <a:pt x="380535" y="264555"/>
                  <a:pt x="380535" y="244189"/>
                </a:cubicBezTo>
                <a:cubicBezTo>
                  <a:pt x="380535" y="224502"/>
                  <a:pt x="396852" y="208209"/>
                  <a:pt x="416569" y="208209"/>
                </a:cubicBezTo>
                <a:close/>
                <a:moveTo>
                  <a:pt x="416590" y="172323"/>
                </a:moveTo>
                <a:cubicBezTo>
                  <a:pt x="381931" y="172323"/>
                  <a:pt x="353388" y="201496"/>
                  <a:pt x="353388" y="237454"/>
                </a:cubicBezTo>
                <a:lnTo>
                  <a:pt x="353388" y="251701"/>
                </a:lnTo>
                <a:cubicBezTo>
                  <a:pt x="353388" y="287658"/>
                  <a:pt x="381931" y="316831"/>
                  <a:pt x="416590" y="316831"/>
                </a:cubicBezTo>
                <a:lnTo>
                  <a:pt x="525325" y="316831"/>
                </a:lnTo>
                <a:lnTo>
                  <a:pt x="525325" y="172323"/>
                </a:lnTo>
                <a:close/>
                <a:moveTo>
                  <a:pt x="56406" y="54275"/>
                </a:moveTo>
                <a:cubicBezTo>
                  <a:pt x="35339" y="54275"/>
                  <a:pt x="18349" y="71914"/>
                  <a:pt x="18349" y="92268"/>
                </a:cubicBezTo>
                <a:lnTo>
                  <a:pt x="18349" y="360251"/>
                </a:lnTo>
                <a:lnTo>
                  <a:pt x="18349" y="396209"/>
                </a:lnTo>
                <a:cubicBezTo>
                  <a:pt x="18349" y="417240"/>
                  <a:pt x="35339" y="434201"/>
                  <a:pt x="56406" y="434201"/>
                </a:cubicBezTo>
                <a:lnTo>
                  <a:pt x="487267" y="434201"/>
                </a:lnTo>
                <a:cubicBezTo>
                  <a:pt x="508335" y="434201"/>
                  <a:pt x="525325" y="417240"/>
                  <a:pt x="525325" y="396209"/>
                </a:cubicBezTo>
                <a:lnTo>
                  <a:pt x="525325" y="335149"/>
                </a:lnTo>
                <a:lnTo>
                  <a:pt x="416590" y="335149"/>
                </a:lnTo>
                <a:cubicBezTo>
                  <a:pt x="371737" y="335149"/>
                  <a:pt x="335039" y="297835"/>
                  <a:pt x="335039" y="251701"/>
                </a:cubicBezTo>
                <a:lnTo>
                  <a:pt x="335039" y="237454"/>
                </a:lnTo>
                <a:cubicBezTo>
                  <a:pt x="335039" y="191320"/>
                  <a:pt x="371737" y="154006"/>
                  <a:pt x="416590" y="154006"/>
                </a:cubicBezTo>
                <a:lnTo>
                  <a:pt x="525325" y="154006"/>
                </a:lnTo>
                <a:lnTo>
                  <a:pt x="525325" y="92268"/>
                </a:lnTo>
                <a:cubicBezTo>
                  <a:pt x="525325" y="71914"/>
                  <a:pt x="508335" y="54275"/>
                  <a:pt x="487267" y="54275"/>
                </a:cubicBezTo>
                <a:close/>
                <a:moveTo>
                  <a:pt x="56406" y="18318"/>
                </a:moveTo>
                <a:cubicBezTo>
                  <a:pt x="37378" y="18318"/>
                  <a:pt x="21747" y="32565"/>
                  <a:pt x="18349" y="50883"/>
                </a:cubicBezTo>
                <a:cubicBezTo>
                  <a:pt x="28543" y="42063"/>
                  <a:pt x="42135" y="36636"/>
                  <a:pt x="56406" y="36636"/>
                </a:cubicBezTo>
                <a:lnTo>
                  <a:pt x="487267" y="36636"/>
                </a:lnTo>
                <a:cubicBezTo>
                  <a:pt x="518529" y="36636"/>
                  <a:pt x="543674" y="61738"/>
                  <a:pt x="543674" y="92268"/>
                </a:cubicBezTo>
                <a:lnTo>
                  <a:pt x="543674" y="396209"/>
                </a:lnTo>
                <a:cubicBezTo>
                  <a:pt x="543674" y="396887"/>
                  <a:pt x="543674" y="396887"/>
                  <a:pt x="543674" y="396887"/>
                </a:cubicBezTo>
                <a:cubicBezTo>
                  <a:pt x="551829" y="394852"/>
                  <a:pt x="562023" y="386711"/>
                  <a:pt x="562023" y="360251"/>
                </a:cubicBezTo>
                <a:lnTo>
                  <a:pt x="562023" y="56310"/>
                </a:lnTo>
                <a:cubicBezTo>
                  <a:pt x="562023" y="35279"/>
                  <a:pt x="544353" y="18318"/>
                  <a:pt x="523965" y="18318"/>
                </a:cubicBezTo>
                <a:close/>
                <a:moveTo>
                  <a:pt x="56406" y="0"/>
                </a:moveTo>
                <a:lnTo>
                  <a:pt x="523965" y="0"/>
                </a:lnTo>
                <a:cubicBezTo>
                  <a:pt x="554547" y="0"/>
                  <a:pt x="579692" y="25781"/>
                  <a:pt x="579692" y="56310"/>
                </a:cubicBezTo>
                <a:lnTo>
                  <a:pt x="579692" y="360251"/>
                </a:lnTo>
                <a:cubicBezTo>
                  <a:pt x="579692" y="393495"/>
                  <a:pt x="565421" y="413170"/>
                  <a:pt x="540276" y="415883"/>
                </a:cubicBezTo>
                <a:cubicBezTo>
                  <a:pt x="532121" y="436915"/>
                  <a:pt x="511733" y="452519"/>
                  <a:pt x="487267" y="452519"/>
                </a:cubicBezTo>
                <a:lnTo>
                  <a:pt x="56406" y="452519"/>
                </a:lnTo>
                <a:cubicBezTo>
                  <a:pt x="25145" y="452519"/>
                  <a:pt x="0" y="427417"/>
                  <a:pt x="0" y="396209"/>
                </a:cubicBezTo>
                <a:lnTo>
                  <a:pt x="0" y="360251"/>
                </a:lnTo>
                <a:lnTo>
                  <a:pt x="0" y="92268"/>
                </a:lnTo>
                <a:lnTo>
                  <a:pt x="0" y="56310"/>
                </a:lnTo>
                <a:cubicBezTo>
                  <a:pt x="0" y="25781"/>
                  <a:pt x="25145" y="0"/>
                  <a:pt x="56406" y="0"/>
                </a:cubicBezTo>
                <a:close/>
              </a:path>
            </a:pathLst>
          </a:custGeom>
          <a:solidFill>
            <a:srgbClr val="61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6" name="显示器"/>
          <p:cNvSpPr/>
          <p:nvPr/>
        </p:nvSpPr>
        <p:spPr bwMode="auto">
          <a:xfrm>
            <a:off x="596900" y="4531628"/>
            <a:ext cx="520064" cy="519340"/>
          </a:xfrm>
          <a:custGeom>
            <a:avLst/>
            <a:gdLst>
              <a:gd name="T0" fmla="*/ 0 w 6126"/>
              <a:gd name="T1" fmla="*/ 3063 h 6126"/>
              <a:gd name="T2" fmla="*/ 6126 w 6126"/>
              <a:gd name="T3" fmla="*/ 3063 h 6126"/>
              <a:gd name="T4" fmla="*/ 3063 w 6126"/>
              <a:gd name="T5" fmla="*/ 5753 h 6126"/>
              <a:gd name="T6" fmla="*/ 3063 w 6126"/>
              <a:gd name="T7" fmla="*/ 374 h 6126"/>
              <a:gd name="T8" fmla="*/ 3063 w 6126"/>
              <a:gd name="T9" fmla="*/ 5753 h 6126"/>
              <a:gd name="T10" fmla="*/ 2421 w 6126"/>
              <a:gd name="T11" fmla="*/ 5020 h 6126"/>
              <a:gd name="T12" fmla="*/ 2100 w 6126"/>
              <a:gd name="T13" fmla="*/ 5468 h 6126"/>
              <a:gd name="T14" fmla="*/ 1670 w 6126"/>
              <a:gd name="T15" fmla="*/ 4576 h 6126"/>
              <a:gd name="T16" fmla="*/ 1444 w 6126"/>
              <a:gd name="T17" fmla="*/ 5079 h 6126"/>
              <a:gd name="T18" fmla="*/ 1670 w 6126"/>
              <a:gd name="T19" fmla="*/ 4576 h 6126"/>
              <a:gd name="T20" fmla="*/ 1306 w 6126"/>
              <a:gd name="T21" fmla="*/ 4128 h 6126"/>
              <a:gd name="T22" fmla="*/ 772 w 6126"/>
              <a:gd name="T23" fmla="*/ 4265 h 6126"/>
              <a:gd name="T24" fmla="*/ 1042 w 6126"/>
              <a:gd name="T25" fmla="*/ 3454 h 6126"/>
              <a:gd name="T26" fmla="*/ 493 w 6126"/>
              <a:gd name="T27" fmla="*/ 3399 h 6126"/>
              <a:gd name="T28" fmla="*/ 1042 w 6126"/>
              <a:gd name="T29" fmla="*/ 3454 h 6126"/>
              <a:gd name="T30" fmla="*/ 502 w 6126"/>
              <a:gd name="T31" fmla="*/ 2637 h 6126"/>
              <a:gd name="T32" fmla="*/ 1050 w 6126"/>
              <a:gd name="T33" fmla="*/ 2582 h 6126"/>
              <a:gd name="T34" fmla="*/ 1256 w 6126"/>
              <a:gd name="T35" fmla="*/ 2042 h 6126"/>
              <a:gd name="T36" fmla="*/ 871 w 6126"/>
              <a:gd name="T37" fmla="*/ 1648 h 6126"/>
              <a:gd name="T38" fmla="*/ 1256 w 6126"/>
              <a:gd name="T39" fmla="*/ 2042 h 6126"/>
              <a:gd name="T40" fmla="*/ 1823 w 6126"/>
              <a:gd name="T41" fmla="*/ 1380 h 6126"/>
              <a:gd name="T42" fmla="*/ 1367 w 6126"/>
              <a:gd name="T43" fmla="*/ 1070 h 6126"/>
              <a:gd name="T44" fmla="*/ 2286 w 6126"/>
              <a:gd name="T45" fmla="*/ 549 h 6126"/>
              <a:gd name="T46" fmla="*/ 2327 w 6126"/>
              <a:gd name="T47" fmla="*/ 1099 h 6126"/>
              <a:gd name="T48" fmla="*/ 2286 w 6126"/>
              <a:gd name="T49" fmla="*/ 549 h 6126"/>
              <a:gd name="T50" fmla="*/ 3038 w 6126"/>
              <a:gd name="T51" fmla="*/ 956 h 6126"/>
              <a:gd name="T52" fmla="*/ 3187 w 6126"/>
              <a:gd name="T53" fmla="*/ 425 h 6126"/>
              <a:gd name="T54" fmla="*/ 3936 w 6126"/>
              <a:gd name="T55" fmla="*/ 566 h 6126"/>
              <a:gd name="T56" fmla="*/ 3895 w 6126"/>
              <a:gd name="T57" fmla="*/ 1116 h 6126"/>
              <a:gd name="T58" fmla="*/ 3936 w 6126"/>
              <a:gd name="T59" fmla="*/ 566 h 6126"/>
              <a:gd name="T60" fmla="*/ 4390 w 6126"/>
              <a:gd name="T61" fmla="*/ 1411 h 6126"/>
              <a:gd name="T62" fmla="*/ 4846 w 6126"/>
              <a:gd name="T63" fmla="*/ 1101 h 6126"/>
              <a:gd name="T64" fmla="*/ 4944 w 6126"/>
              <a:gd name="T65" fmla="*/ 2085 h 6126"/>
              <a:gd name="T66" fmla="*/ 5329 w 6126"/>
              <a:gd name="T67" fmla="*/ 1690 h 6126"/>
              <a:gd name="T68" fmla="*/ 4944 w 6126"/>
              <a:gd name="T69" fmla="*/ 2085 h 6126"/>
              <a:gd name="T70" fmla="*/ 5656 w 6126"/>
              <a:gd name="T71" fmla="*/ 2539 h 6126"/>
              <a:gd name="T72" fmla="*/ 5160 w 6126"/>
              <a:gd name="T73" fmla="*/ 2778 h 6126"/>
              <a:gd name="T74" fmla="*/ 5151 w 6126"/>
              <a:gd name="T75" fmla="*/ 3355 h 6126"/>
              <a:gd name="T76" fmla="*/ 5648 w 6126"/>
              <a:gd name="T77" fmla="*/ 3594 h 6126"/>
              <a:gd name="T78" fmla="*/ 5151 w 6126"/>
              <a:gd name="T79" fmla="*/ 3355 h 6126"/>
              <a:gd name="T80" fmla="*/ 5379 w 6126"/>
              <a:gd name="T81" fmla="*/ 4307 h 6126"/>
              <a:gd name="T82" fmla="*/ 4845 w 6126"/>
              <a:gd name="T83" fmla="*/ 4171 h 6126"/>
              <a:gd name="T84" fmla="*/ 4467 w 6126"/>
              <a:gd name="T85" fmla="*/ 4608 h 6126"/>
              <a:gd name="T86" fmla="*/ 4694 w 6126"/>
              <a:gd name="T87" fmla="*/ 5111 h 6126"/>
              <a:gd name="T88" fmla="*/ 4467 w 6126"/>
              <a:gd name="T89" fmla="*/ 4608 h 6126"/>
              <a:gd name="T90" fmla="*/ 4030 w 6126"/>
              <a:gd name="T91" fmla="*/ 5484 h 6126"/>
              <a:gd name="T92" fmla="*/ 3708 w 6126"/>
              <a:gd name="T93" fmla="*/ 5036 h 6126"/>
              <a:gd name="T94" fmla="*/ 2988 w 6126"/>
              <a:gd name="T95" fmla="*/ 5129 h 6126"/>
              <a:gd name="T96" fmla="*/ 3138 w 6126"/>
              <a:gd name="T97" fmla="*/ 5659 h 6126"/>
              <a:gd name="T98" fmla="*/ 2988 w 6126"/>
              <a:gd name="T99" fmla="*/ 5129 h 6126"/>
              <a:gd name="T100" fmla="*/ 3231 w 6126"/>
              <a:gd name="T101" fmla="*/ 3355 h 6126"/>
              <a:gd name="T102" fmla="*/ 3038 w 6126"/>
              <a:gd name="T103" fmla="*/ 4166 h 6126"/>
              <a:gd name="T104" fmla="*/ 2845 w 6126"/>
              <a:gd name="T105" fmla="*/ 3319 h 6126"/>
              <a:gd name="T106" fmla="*/ 2867 w 6126"/>
              <a:gd name="T107" fmla="*/ 2789 h 6126"/>
              <a:gd name="T108" fmla="*/ 3060 w 6126"/>
              <a:gd name="T109" fmla="*/ 1514 h 6126"/>
              <a:gd name="T110" fmla="*/ 3253 w 6126"/>
              <a:gd name="T111" fmla="*/ 2784 h 6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126" h="6126">
                <a:moveTo>
                  <a:pt x="3063" y="0"/>
                </a:moveTo>
                <a:cubicBezTo>
                  <a:pt x="1374" y="0"/>
                  <a:pt x="0" y="1374"/>
                  <a:pt x="0" y="3063"/>
                </a:cubicBezTo>
                <a:cubicBezTo>
                  <a:pt x="0" y="4752"/>
                  <a:pt x="1374" y="6126"/>
                  <a:pt x="3063" y="6126"/>
                </a:cubicBezTo>
                <a:cubicBezTo>
                  <a:pt x="4752" y="6126"/>
                  <a:pt x="6126" y="4752"/>
                  <a:pt x="6126" y="3063"/>
                </a:cubicBezTo>
                <a:cubicBezTo>
                  <a:pt x="6126" y="1374"/>
                  <a:pt x="4752" y="0"/>
                  <a:pt x="3063" y="0"/>
                </a:cubicBezTo>
                <a:close/>
                <a:moveTo>
                  <a:pt x="3063" y="5753"/>
                </a:moveTo>
                <a:cubicBezTo>
                  <a:pt x="1580" y="5753"/>
                  <a:pt x="374" y="4546"/>
                  <a:pt x="374" y="3063"/>
                </a:cubicBezTo>
                <a:cubicBezTo>
                  <a:pt x="374" y="1580"/>
                  <a:pt x="1580" y="374"/>
                  <a:pt x="3063" y="374"/>
                </a:cubicBezTo>
                <a:cubicBezTo>
                  <a:pt x="4546" y="374"/>
                  <a:pt x="5753" y="1580"/>
                  <a:pt x="5753" y="3063"/>
                </a:cubicBezTo>
                <a:cubicBezTo>
                  <a:pt x="5753" y="4546"/>
                  <a:pt x="4546" y="5753"/>
                  <a:pt x="3063" y="5753"/>
                </a:cubicBezTo>
                <a:close/>
                <a:moveTo>
                  <a:pt x="2280" y="4969"/>
                </a:moveTo>
                <a:lnTo>
                  <a:pt x="2421" y="5020"/>
                </a:lnTo>
                <a:lnTo>
                  <a:pt x="2240" y="5519"/>
                </a:lnTo>
                <a:lnTo>
                  <a:pt x="2100" y="5468"/>
                </a:lnTo>
                <a:lnTo>
                  <a:pt x="2280" y="4969"/>
                </a:lnTo>
                <a:close/>
                <a:moveTo>
                  <a:pt x="1670" y="4576"/>
                </a:moveTo>
                <a:lnTo>
                  <a:pt x="1785" y="4672"/>
                </a:lnTo>
                <a:lnTo>
                  <a:pt x="1444" y="5079"/>
                </a:lnTo>
                <a:lnTo>
                  <a:pt x="1330" y="4983"/>
                </a:lnTo>
                <a:lnTo>
                  <a:pt x="1670" y="4576"/>
                </a:lnTo>
                <a:close/>
                <a:moveTo>
                  <a:pt x="1231" y="3999"/>
                </a:moveTo>
                <a:lnTo>
                  <a:pt x="1306" y="4128"/>
                </a:lnTo>
                <a:lnTo>
                  <a:pt x="847" y="4394"/>
                </a:lnTo>
                <a:lnTo>
                  <a:pt x="772" y="4265"/>
                </a:lnTo>
                <a:lnTo>
                  <a:pt x="1231" y="3999"/>
                </a:lnTo>
                <a:close/>
                <a:moveTo>
                  <a:pt x="1042" y="3454"/>
                </a:moveTo>
                <a:lnTo>
                  <a:pt x="519" y="3546"/>
                </a:lnTo>
                <a:lnTo>
                  <a:pt x="493" y="3399"/>
                </a:lnTo>
                <a:lnTo>
                  <a:pt x="1016" y="3307"/>
                </a:lnTo>
                <a:lnTo>
                  <a:pt x="1042" y="3454"/>
                </a:lnTo>
                <a:close/>
                <a:moveTo>
                  <a:pt x="1024" y="2729"/>
                </a:moveTo>
                <a:lnTo>
                  <a:pt x="502" y="2637"/>
                </a:lnTo>
                <a:lnTo>
                  <a:pt x="528" y="2490"/>
                </a:lnTo>
                <a:lnTo>
                  <a:pt x="1050" y="2582"/>
                </a:lnTo>
                <a:lnTo>
                  <a:pt x="1024" y="2729"/>
                </a:lnTo>
                <a:close/>
                <a:moveTo>
                  <a:pt x="1256" y="2042"/>
                </a:moveTo>
                <a:lnTo>
                  <a:pt x="796" y="1777"/>
                </a:lnTo>
                <a:lnTo>
                  <a:pt x="871" y="1648"/>
                </a:lnTo>
                <a:lnTo>
                  <a:pt x="1330" y="1913"/>
                </a:lnTo>
                <a:lnTo>
                  <a:pt x="1256" y="2042"/>
                </a:lnTo>
                <a:close/>
                <a:moveTo>
                  <a:pt x="1482" y="974"/>
                </a:moveTo>
                <a:lnTo>
                  <a:pt x="1823" y="1380"/>
                </a:lnTo>
                <a:lnTo>
                  <a:pt x="1708" y="1476"/>
                </a:lnTo>
                <a:lnTo>
                  <a:pt x="1367" y="1070"/>
                </a:lnTo>
                <a:lnTo>
                  <a:pt x="1482" y="974"/>
                </a:lnTo>
                <a:close/>
                <a:moveTo>
                  <a:pt x="2286" y="549"/>
                </a:moveTo>
                <a:lnTo>
                  <a:pt x="2467" y="1048"/>
                </a:lnTo>
                <a:lnTo>
                  <a:pt x="2327" y="1099"/>
                </a:lnTo>
                <a:lnTo>
                  <a:pt x="2146" y="600"/>
                </a:lnTo>
                <a:lnTo>
                  <a:pt x="2286" y="549"/>
                </a:lnTo>
                <a:close/>
                <a:moveTo>
                  <a:pt x="3187" y="956"/>
                </a:moveTo>
                <a:lnTo>
                  <a:pt x="3038" y="956"/>
                </a:lnTo>
                <a:lnTo>
                  <a:pt x="3038" y="425"/>
                </a:lnTo>
                <a:lnTo>
                  <a:pt x="3187" y="425"/>
                </a:lnTo>
                <a:lnTo>
                  <a:pt x="3187" y="956"/>
                </a:lnTo>
                <a:close/>
                <a:moveTo>
                  <a:pt x="3936" y="566"/>
                </a:moveTo>
                <a:lnTo>
                  <a:pt x="4076" y="617"/>
                </a:lnTo>
                <a:lnTo>
                  <a:pt x="3895" y="1116"/>
                </a:lnTo>
                <a:lnTo>
                  <a:pt x="3754" y="1065"/>
                </a:lnTo>
                <a:lnTo>
                  <a:pt x="3936" y="566"/>
                </a:lnTo>
                <a:close/>
                <a:moveTo>
                  <a:pt x="4505" y="1507"/>
                </a:moveTo>
                <a:lnTo>
                  <a:pt x="4390" y="1411"/>
                </a:lnTo>
                <a:lnTo>
                  <a:pt x="4731" y="1005"/>
                </a:lnTo>
                <a:lnTo>
                  <a:pt x="4846" y="1101"/>
                </a:lnTo>
                <a:lnTo>
                  <a:pt x="4505" y="1507"/>
                </a:lnTo>
                <a:close/>
                <a:moveTo>
                  <a:pt x="4944" y="2085"/>
                </a:moveTo>
                <a:lnTo>
                  <a:pt x="4869" y="1956"/>
                </a:lnTo>
                <a:lnTo>
                  <a:pt x="5329" y="1690"/>
                </a:lnTo>
                <a:lnTo>
                  <a:pt x="5404" y="1820"/>
                </a:lnTo>
                <a:lnTo>
                  <a:pt x="4944" y="2085"/>
                </a:lnTo>
                <a:close/>
                <a:moveTo>
                  <a:pt x="5134" y="2631"/>
                </a:moveTo>
                <a:lnTo>
                  <a:pt x="5656" y="2539"/>
                </a:lnTo>
                <a:lnTo>
                  <a:pt x="5682" y="2686"/>
                </a:lnTo>
                <a:lnTo>
                  <a:pt x="5160" y="2778"/>
                </a:lnTo>
                <a:lnTo>
                  <a:pt x="5134" y="2631"/>
                </a:lnTo>
                <a:close/>
                <a:moveTo>
                  <a:pt x="5151" y="3355"/>
                </a:moveTo>
                <a:lnTo>
                  <a:pt x="5674" y="3447"/>
                </a:lnTo>
                <a:lnTo>
                  <a:pt x="5648" y="3594"/>
                </a:lnTo>
                <a:lnTo>
                  <a:pt x="5125" y="3502"/>
                </a:lnTo>
                <a:lnTo>
                  <a:pt x="5151" y="3355"/>
                </a:lnTo>
                <a:close/>
                <a:moveTo>
                  <a:pt x="4920" y="4042"/>
                </a:moveTo>
                <a:lnTo>
                  <a:pt x="5379" y="4307"/>
                </a:lnTo>
                <a:lnTo>
                  <a:pt x="5305" y="4437"/>
                </a:lnTo>
                <a:lnTo>
                  <a:pt x="4845" y="4171"/>
                </a:lnTo>
                <a:lnTo>
                  <a:pt x="4920" y="4042"/>
                </a:lnTo>
                <a:close/>
                <a:moveTo>
                  <a:pt x="4467" y="4608"/>
                </a:moveTo>
                <a:lnTo>
                  <a:pt x="4808" y="5015"/>
                </a:lnTo>
                <a:lnTo>
                  <a:pt x="4694" y="5111"/>
                </a:lnTo>
                <a:lnTo>
                  <a:pt x="4353" y="4704"/>
                </a:lnTo>
                <a:lnTo>
                  <a:pt x="4467" y="4608"/>
                </a:lnTo>
                <a:close/>
                <a:moveTo>
                  <a:pt x="3849" y="4985"/>
                </a:moveTo>
                <a:lnTo>
                  <a:pt x="4030" y="5484"/>
                </a:lnTo>
                <a:lnTo>
                  <a:pt x="3890" y="5535"/>
                </a:lnTo>
                <a:lnTo>
                  <a:pt x="3708" y="5036"/>
                </a:lnTo>
                <a:lnTo>
                  <a:pt x="3849" y="4985"/>
                </a:lnTo>
                <a:close/>
                <a:moveTo>
                  <a:pt x="2988" y="5129"/>
                </a:moveTo>
                <a:lnTo>
                  <a:pt x="3138" y="5129"/>
                </a:lnTo>
                <a:lnTo>
                  <a:pt x="3138" y="5659"/>
                </a:lnTo>
                <a:lnTo>
                  <a:pt x="2988" y="5659"/>
                </a:lnTo>
                <a:lnTo>
                  <a:pt x="2988" y="5129"/>
                </a:lnTo>
                <a:close/>
                <a:moveTo>
                  <a:pt x="3401" y="3063"/>
                </a:moveTo>
                <a:cubicBezTo>
                  <a:pt x="3401" y="3189"/>
                  <a:pt x="3332" y="3297"/>
                  <a:pt x="3231" y="3355"/>
                </a:cubicBezTo>
                <a:lnTo>
                  <a:pt x="3231" y="3797"/>
                </a:lnTo>
                <a:lnTo>
                  <a:pt x="3038" y="4166"/>
                </a:lnTo>
                <a:lnTo>
                  <a:pt x="2845" y="3797"/>
                </a:lnTo>
                <a:lnTo>
                  <a:pt x="2845" y="3319"/>
                </a:lnTo>
                <a:cubicBezTo>
                  <a:pt x="2772" y="3257"/>
                  <a:pt x="2725" y="3166"/>
                  <a:pt x="2725" y="3063"/>
                </a:cubicBezTo>
                <a:cubicBezTo>
                  <a:pt x="2725" y="2950"/>
                  <a:pt x="2782" y="2850"/>
                  <a:pt x="2867" y="2789"/>
                </a:cubicBezTo>
                <a:lnTo>
                  <a:pt x="2867" y="1883"/>
                </a:lnTo>
                <a:lnTo>
                  <a:pt x="3060" y="1514"/>
                </a:lnTo>
                <a:lnTo>
                  <a:pt x="3253" y="1883"/>
                </a:lnTo>
                <a:lnTo>
                  <a:pt x="3253" y="2784"/>
                </a:lnTo>
                <a:cubicBezTo>
                  <a:pt x="3342" y="2844"/>
                  <a:pt x="3401" y="2947"/>
                  <a:pt x="3401" y="3063"/>
                </a:cubicBezTo>
                <a:close/>
              </a:path>
            </a:pathLst>
          </a:custGeom>
          <a:solidFill>
            <a:srgbClr val="61C8EF"/>
          </a:solidFill>
          <a:ln>
            <a:noFill/>
          </a:ln>
        </p:spPr>
        <p:txBody>
          <a:bodyPr bIns="396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11" name="蓝牙"/>
          <p:cNvSpPr/>
          <p:nvPr/>
        </p:nvSpPr>
        <p:spPr bwMode="auto">
          <a:xfrm>
            <a:off x="1719661" y="4564160"/>
            <a:ext cx="520065" cy="454278"/>
          </a:xfrm>
          <a:custGeom>
            <a:avLst/>
            <a:gdLst>
              <a:gd name="connsiteX0" fmla="*/ 17800 w 606368"/>
              <a:gd name="connsiteY0" fmla="*/ 434840 h 529664"/>
              <a:gd name="connsiteX1" fmla="*/ 17800 w 606368"/>
              <a:gd name="connsiteY1" fmla="*/ 473321 h 529664"/>
              <a:gd name="connsiteX2" fmla="*/ 56338 w 606368"/>
              <a:gd name="connsiteY2" fmla="*/ 511890 h 529664"/>
              <a:gd name="connsiteX3" fmla="*/ 414036 w 606368"/>
              <a:gd name="connsiteY3" fmla="*/ 511890 h 529664"/>
              <a:gd name="connsiteX4" fmla="*/ 398727 w 606368"/>
              <a:gd name="connsiteY4" fmla="*/ 473321 h 529664"/>
              <a:gd name="connsiteX5" fmla="*/ 398727 w 606368"/>
              <a:gd name="connsiteY5" fmla="*/ 434840 h 529664"/>
              <a:gd name="connsiteX6" fmla="*/ 103865 w 606368"/>
              <a:gd name="connsiteY6" fmla="*/ 434840 h 529664"/>
              <a:gd name="connsiteX7" fmla="*/ 103776 w 606368"/>
              <a:gd name="connsiteY7" fmla="*/ 434840 h 529664"/>
              <a:gd name="connsiteX8" fmla="*/ 227230 w 606368"/>
              <a:gd name="connsiteY8" fmla="*/ 369692 h 529664"/>
              <a:gd name="connsiteX9" fmla="*/ 407646 w 606368"/>
              <a:gd name="connsiteY9" fmla="*/ 369692 h 529664"/>
              <a:gd name="connsiteX10" fmla="*/ 416547 w 606368"/>
              <a:gd name="connsiteY10" fmla="*/ 378583 h 529664"/>
              <a:gd name="connsiteX11" fmla="*/ 407646 w 606368"/>
              <a:gd name="connsiteY11" fmla="*/ 387474 h 529664"/>
              <a:gd name="connsiteX12" fmla="*/ 227230 w 606368"/>
              <a:gd name="connsiteY12" fmla="*/ 387474 h 529664"/>
              <a:gd name="connsiteX13" fmla="*/ 218329 w 606368"/>
              <a:gd name="connsiteY13" fmla="*/ 378583 h 529664"/>
              <a:gd name="connsiteX14" fmla="*/ 227230 w 606368"/>
              <a:gd name="connsiteY14" fmla="*/ 369692 h 529664"/>
              <a:gd name="connsiteX15" fmla="*/ 170280 w 606368"/>
              <a:gd name="connsiteY15" fmla="*/ 369692 h 529664"/>
              <a:gd name="connsiteX16" fmla="*/ 189321 w 606368"/>
              <a:gd name="connsiteY16" fmla="*/ 369692 h 529664"/>
              <a:gd name="connsiteX17" fmla="*/ 198218 w 606368"/>
              <a:gd name="connsiteY17" fmla="*/ 378583 h 529664"/>
              <a:gd name="connsiteX18" fmla="*/ 189321 w 606368"/>
              <a:gd name="connsiteY18" fmla="*/ 387474 h 529664"/>
              <a:gd name="connsiteX19" fmla="*/ 170280 w 606368"/>
              <a:gd name="connsiteY19" fmla="*/ 387474 h 529664"/>
              <a:gd name="connsiteX20" fmla="*/ 161383 w 606368"/>
              <a:gd name="connsiteY20" fmla="*/ 378583 h 529664"/>
              <a:gd name="connsiteX21" fmla="*/ 170280 w 606368"/>
              <a:gd name="connsiteY21" fmla="*/ 369692 h 529664"/>
              <a:gd name="connsiteX22" fmla="*/ 227228 w 606368"/>
              <a:gd name="connsiteY22" fmla="*/ 322272 h 529664"/>
              <a:gd name="connsiteX23" fmla="*/ 436086 w 606368"/>
              <a:gd name="connsiteY23" fmla="*/ 322272 h 529664"/>
              <a:gd name="connsiteX24" fmla="*/ 444985 w 606368"/>
              <a:gd name="connsiteY24" fmla="*/ 331128 h 529664"/>
              <a:gd name="connsiteX25" fmla="*/ 436086 w 606368"/>
              <a:gd name="connsiteY25" fmla="*/ 339984 h 529664"/>
              <a:gd name="connsiteX26" fmla="*/ 227228 w 606368"/>
              <a:gd name="connsiteY26" fmla="*/ 339984 h 529664"/>
              <a:gd name="connsiteX27" fmla="*/ 218329 w 606368"/>
              <a:gd name="connsiteY27" fmla="*/ 331128 h 529664"/>
              <a:gd name="connsiteX28" fmla="*/ 227228 w 606368"/>
              <a:gd name="connsiteY28" fmla="*/ 322272 h 529664"/>
              <a:gd name="connsiteX29" fmla="*/ 170280 w 606368"/>
              <a:gd name="connsiteY29" fmla="*/ 322272 h 529664"/>
              <a:gd name="connsiteX30" fmla="*/ 189321 w 606368"/>
              <a:gd name="connsiteY30" fmla="*/ 322272 h 529664"/>
              <a:gd name="connsiteX31" fmla="*/ 198218 w 606368"/>
              <a:gd name="connsiteY31" fmla="*/ 331128 h 529664"/>
              <a:gd name="connsiteX32" fmla="*/ 189321 w 606368"/>
              <a:gd name="connsiteY32" fmla="*/ 339984 h 529664"/>
              <a:gd name="connsiteX33" fmla="*/ 170280 w 606368"/>
              <a:gd name="connsiteY33" fmla="*/ 339984 h 529664"/>
              <a:gd name="connsiteX34" fmla="*/ 161383 w 606368"/>
              <a:gd name="connsiteY34" fmla="*/ 331128 h 529664"/>
              <a:gd name="connsiteX35" fmla="*/ 170280 w 606368"/>
              <a:gd name="connsiteY35" fmla="*/ 322272 h 529664"/>
              <a:gd name="connsiteX36" fmla="*/ 227228 w 606368"/>
              <a:gd name="connsiteY36" fmla="*/ 274852 h 529664"/>
              <a:gd name="connsiteX37" fmla="*/ 379140 w 606368"/>
              <a:gd name="connsiteY37" fmla="*/ 274852 h 529664"/>
              <a:gd name="connsiteX38" fmla="*/ 388039 w 606368"/>
              <a:gd name="connsiteY38" fmla="*/ 283743 h 529664"/>
              <a:gd name="connsiteX39" fmla="*/ 379140 w 606368"/>
              <a:gd name="connsiteY39" fmla="*/ 292634 h 529664"/>
              <a:gd name="connsiteX40" fmla="*/ 227228 w 606368"/>
              <a:gd name="connsiteY40" fmla="*/ 292634 h 529664"/>
              <a:gd name="connsiteX41" fmla="*/ 218329 w 606368"/>
              <a:gd name="connsiteY41" fmla="*/ 283743 h 529664"/>
              <a:gd name="connsiteX42" fmla="*/ 227228 w 606368"/>
              <a:gd name="connsiteY42" fmla="*/ 274852 h 529664"/>
              <a:gd name="connsiteX43" fmla="*/ 170280 w 606368"/>
              <a:gd name="connsiteY43" fmla="*/ 274852 h 529664"/>
              <a:gd name="connsiteX44" fmla="*/ 189321 w 606368"/>
              <a:gd name="connsiteY44" fmla="*/ 274852 h 529664"/>
              <a:gd name="connsiteX45" fmla="*/ 198218 w 606368"/>
              <a:gd name="connsiteY45" fmla="*/ 283743 h 529664"/>
              <a:gd name="connsiteX46" fmla="*/ 189321 w 606368"/>
              <a:gd name="connsiteY46" fmla="*/ 292634 h 529664"/>
              <a:gd name="connsiteX47" fmla="*/ 170280 w 606368"/>
              <a:gd name="connsiteY47" fmla="*/ 292634 h 529664"/>
              <a:gd name="connsiteX48" fmla="*/ 161383 w 606368"/>
              <a:gd name="connsiteY48" fmla="*/ 283743 h 529664"/>
              <a:gd name="connsiteX49" fmla="*/ 170280 w 606368"/>
              <a:gd name="connsiteY49" fmla="*/ 274852 h 529664"/>
              <a:gd name="connsiteX50" fmla="*/ 227230 w 606368"/>
              <a:gd name="connsiteY50" fmla="*/ 227503 h 529664"/>
              <a:gd name="connsiteX51" fmla="*/ 417172 w 606368"/>
              <a:gd name="connsiteY51" fmla="*/ 227503 h 529664"/>
              <a:gd name="connsiteX52" fmla="*/ 426073 w 606368"/>
              <a:gd name="connsiteY52" fmla="*/ 236394 h 529664"/>
              <a:gd name="connsiteX53" fmla="*/ 417172 w 606368"/>
              <a:gd name="connsiteY53" fmla="*/ 245285 h 529664"/>
              <a:gd name="connsiteX54" fmla="*/ 227230 w 606368"/>
              <a:gd name="connsiteY54" fmla="*/ 245285 h 529664"/>
              <a:gd name="connsiteX55" fmla="*/ 218329 w 606368"/>
              <a:gd name="connsiteY55" fmla="*/ 236394 h 529664"/>
              <a:gd name="connsiteX56" fmla="*/ 227230 w 606368"/>
              <a:gd name="connsiteY56" fmla="*/ 227503 h 529664"/>
              <a:gd name="connsiteX57" fmla="*/ 170280 w 606368"/>
              <a:gd name="connsiteY57" fmla="*/ 227503 h 529664"/>
              <a:gd name="connsiteX58" fmla="*/ 189321 w 606368"/>
              <a:gd name="connsiteY58" fmla="*/ 227503 h 529664"/>
              <a:gd name="connsiteX59" fmla="*/ 198218 w 606368"/>
              <a:gd name="connsiteY59" fmla="*/ 236394 h 529664"/>
              <a:gd name="connsiteX60" fmla="*/ 189321 w 606368"/>
              <a:gd name="connsiteY60" fmla="*/ 245285 h 529664"/>
              <a:gd name="connsiteX61" fmla="*/ 170280 w 606368"/>
              <a:gd name="connsiteY61" fmla="*/ 245285 h 529664"/>
              <a:gd name="connsiteX62" fmla="*/ 161383 w 606368"/>
              <a:gd name="connsiteY62" fmla="*/ 236394 h 529664"/>
              <a:gd name="connsiteX63" fmla="*/ 170280 w 606368"/>
              <a:gd name="connsiteY63" fmla="*/ 227503 h 529664"/>
              <a:gd name="connsiteX64" fmla="*/ 227228 w 606368"/>
              <a:gd name="connsiteY64" fmla="*/ 180012 h 529664"/>
              <a:gd name="connsiteX65" fmla="*/ 436086 w 606368"/>
              <a:gd name="connsiteY65" fmla="*/ 180012 h 529664"/>
              <a:gd name="connsiteX66" fmla="*/ 444985 w 606368"/>
              <a:gd name="connsiteY66" fmla="*/ 188903 h 529664"/>
              <a:gd name="connsiteX67" fmla="*/ 436086 w 606368"/>
              <a:gd name="connsiteY67" fmla="*/ 197794 h 529664"/>
              <a:gd name="connsiteX68" fmla="*/ 227228 w 606368"/>
              <a:gd name="connsiteY68" fmla="*/ 197794 h 529664"/>
              <a:gd name="connsiteX69" fmla="*/ 218329 w 606368"/>
              <a:gd name="connsiteY69" fmla="*/ 188903 h 529664"/>
              <a:gd name="connsiteX70" fmla="*/ 227228 w 606368"/>
              <a:gd name="connsiteY70" fmla="*/ 180012 h 529664"/>
              <a:gd name="connsiteX71" fmla="*/ 170280 w 606368"/>
              <a:gd name="connsiteY71" fmla="*/ 180012 h 529664"/>
              <a:gd name="connsiteX72" fmla="*/ 189321 w 606368"/>
              <a:gd name="connsiteY72" fmla="*/ 180012 h 529664"/>
              <a:gd name="connsiteX73" fmla="*/ 198218 w 606368"/>
              <a:gd name="connsiteY73" fmla="*/ 188903 h 529664"/>
              <a:gd name="connsiteX74" fmla="*/ 189321 w 606368"/>
              <a:gd name="connsiteY74" fmla="*/ 197794 h 529664"/>
              <a:gd name="connsiteX75" fmla="*/ 170280 w 606368"/>
              <a:gd name="connsiteY75" fmla="*/ 197794 h 529664"/>
              <a:gd name="connsiteX76" fmla="*/ 161383 w 606368"/>
              <a:gd name="connsiteY76" fmla="*/ 188903 h 529664"/>
              <a:gd name="connsiteX77" fmla="*/ 170280 w 606368"/>
              <a:gd name="connsiteY77" fmla="*/ 180012 h 529664"/>
              <a:gd name="connsiteX78" fmla="*/ 227230 w 606368"/>
              <a:gd name="connsiteY78" fmla="*/ 132663 h 529664"/>
              <a:gd name="connsiteX79" fmla="*/ 398120 w 606368"/>
              <a:gd name="connsiteY79" fmla="*/ 132663 h 529664"/>
              <a:gd name="connsiteX80" fmla="*/ 407021 w 606368"/>
              <a:gd name="connsiteY80" fmla="*/ 141554 h 529664"/>
              <a:gd name="connsiteX81" fmla="*/ 398120 w 606368"/>
              <a:gd name="connsiteY81" fmla="*/ 150445 h 529664"/>
              <a:gd name="connsiteX82" fmla="*/ 227230 w 606368"/>
              <a:gd name="connsiteY82" fmla="*/ 150445 h 529664"/>
              <a:gd name="connsiteX83" fmla="*/ 218329 w 606368"/>
              <a:gd name="connsiteY83" fmla="*/ 141554 h 529664"/>
              <a:gd name="connsiteX84" fmla="*/ 227230 w 606368"/>
              <a:gd name="connsiteY84" fmla="*/ 132663 h 529664"/>
              <a:gd name="connsiteX85" fmla="*/ 170280 w 606368"/>
              <a:gd name="connsiteY85" fmla="*/ 132663 h 529664"/>
              <a:gd name="connsiteX86" fmla="*/ 189321 w 606368"/>
              <a:gd name="connsiteY86" fmla="*/ 132663 h 529664"/>
              <a:gd name="connsiteX87" fmla="*/ 198218 w 606368"/>
              <a:gd name="connsiteY87" fmla="*/ 141554 h 529664"/>
              <a:gd name="connsiteX88" fmla="*/ 189321 w 606368"/>
              <a:gd name="connsiteY88" fmla="*/ 150445 h 529664"/>
              <a:gd name="connsiteX89" fmla="*/ 170280 w 606368"/>
              <a:gd name="connsiteY89" fmla="*/ 150445 h 529664"/>
              <a:gd name="connsiteX90" fmla="*/ 161383 w 606368"/>
              <a:gd name="connsiteY90" fmla="*/ 141554 h 529664"/>
              <a:gd name="connsiteX91" fmla="*/ 170280 w 606368"/>
              <a:gd name="connsiteY91" fmla="*/ 132663 h 529664"/>
              <a:gd name="connsiteX92" fmla="*/ 227228 w 606368"/>
              <a:gd name="connsiteY92" fmla="*/ 85314 h 529664"/>
              <a:gd name="connsiteX93" fmla="*/ 436086 w 606368"/>
              <a:gd name="connsiteY93" fmla="*/ 85314 h 529664"/>
              <a:gd name="connsiteX94" fmla="*/ 444985 w 606368"/>
              <a:gd name="connsiteY94" fmla="*/ 94205 h 529664"/>
              <a:gd name="connsiteX95" fmla="*/ 436086 w 606368"/>
              <a:gd name="connsiteY95" fmla="*/ 103096 h 529664"/>
              <a:gd name="connsiteX96" fmla="*/ 227228 w 606368"/>
              <a:gd name="connsiteY96" fmla="*/ 103096 h 529664"/>
              <a:gd name="connsiteX97" fmla="*/ 218329 w 606368"/>
              <a:gd name="connsiteY97" fmla="*/ 94205 h 529664"/>
              <a:gd name="connsiteX98" fmla="*/ 227228 w 606368"/>
              <a:gd name="connsiteY98" fmla="*/ 85314 h 529664"/>
              <a:gd name="connsiteX99" fmla="*/ 170280 w 606368"/>
              <a:gd name="connsiteY99" fmla="*/ 85314 h 529664"/>
              <a:gd name="connsiteX100" fmla="*/ 189321 w 606368"/>
              <a:gd name="connsiteY100" fmla="*/ 85314 h 529664"/>
              <a:gd name="connsiteX101" fmla="*/ 198218 w 606368"/>
              <a:gd name="connsiteY101" fmla="*/ 94205 h 529664"/>
              <a:gd name="connsiteX102" fmla="*/ 189321 w 606368"/>
              <a:gd name="connsiteY102" fmla="*/ 103096 h 529664"/>
              <a:gd name="connsiteX103" fmla="*/ 170280 w 606368"/>
              <a:gd name="connsiteY103" fmla="*/ 103096 h 529664"/>
              <a:gd name="connsiteX104" fmla="*/ 161383 w 606368"/>
              <a:gd name="connsiteY104" fmla="*/ 94205 h 529664"/>
              <a:gd name="connsiteX105" fmla="*/ 170280 w 606368"/>
              <a:gd name="connsiteY105" fmla="*/ 85314 h 529664"/>
              <a:gd name="connsiteX106" fmla="*/ 550030 w 606368"/>
              <a:gd name="connsiteY106" fmla="*/ 17774 h 529664"/>
              <a:gd name="connsiteX107" fmla="*/ 511492 w 606368"/>
              <a:gd name="connsiteY107" fmla="*/ 56255 h 529664"/>
              <a:gd name="connsiteX108" fmla="*/ 511492 w 606368"/>
              <a:gd name="connsiteY108" fmla="*/ 94735 h 529664"/>
              <a:gd name="connsiteX109" fmla="*/ 588568 w 606368"/>
              <a:gd name="connsiteY109" fmla="*/ 94735 h 529664"/>
              <a:gd name="connsiteX110" fmla="*/ 588568 w 606368"/>
              <a:gd name="connsiteY110" fmla="*/ 56255 h 529664"/>
              <a:gd name="connsiteX111" fmla="*/ 550030 w 606368"/>
              <a:gd name="connsiteY111" fmla="*/ 17774 h 529664"/>
              <a:gd name="connsiteX112" fmla="*/ 151303 w 606368"/>
              <a:gd name="connsiteY112" fmla="*/ 17774 h 529664"/>
              <a:gd name="connsiteX113" fmla="*/ 112765 w 606368"/>
              <a:gd name="connsiteY113" fmla="*/ 56255 h 529664"/>
              <a:gd name="connsiteX114" fmla="*/ 112765 w 606368"/>
              <a:gd name="connsiteY114" fmla="*/ 103622 h 529664"/>
              <a:gd name="connsiteX115" fmla="*/ 112765 w 606368"/>
              <a:gd name="connsiteY115" fmla="*/ 417066 h 529664"/>
              <a:gd name="connsiteX116" fmla="*/ 407627 w 606368"/>
              <a:gd name="connsiteY116" fmla="*/ 417066 h 529664"/>
              <a:gd name="connsiteX117" fmla="*/ 416528 w 606368"/>
              <a:gd name="connsiteY117" fmla="*/ 425953 h 529664"/>
              <a:gd name="connsiteX118" fmla="*/ 416528 w 606368"/>
              <a:gd name="connsiteY118" fmla="*/ 473321 h 529664"/>
              <a:gd name="connsiteX119" fmla="*/ 455065 w 606368"/>
              <a:gd name="connsiteY119" fmla="*/ 511890 h 529664"/>
              <a:gd name="connsiteX120" fmla="*/ 493692 w 606368"/>
              <a:gd name="connsiteY120" fmla="*/ 473321 h 529664"/>
              <a:gd name="connsiteX121" fmla="*/ 493692 w 606368"/>
              <a:gd name="connsiteY121" fmla="*/ 103622 h 529664"/>
              <a:gd name="connsiteX122" fmla="*/ 493692 w 606368"/>
              <a:gd name="connsiteY122" fmla="*/ 56255 h 529664"/>
              <a:gd name="connsiteX123" fmla="*/ 509000 w 606368"/>
              <a:gd name="connsiteY123" fmla="*/ 17774 h 529664"/>
              <a:gd name="connsiteX124" fmla="*/ 151303 w 606368"/>
              <a:gd name="connsiteY124" fmla="*/ 0 h 529664"/>
              <a:gd name="connsiteX125" fmla="*/ 550030 w 606368"/>
              <a:gd name="connsiteY125" fmla="*/ 0 h 529664"/>
              <a:gd name="connsiteX126" fmla="*/ 606368 w 606368"/>
              <a:gd name="connsiteY126" fmla="*/ 56255 h 529664"/>
              <a:gd name="connsiteX127" fmla="*/ 606368 w 606368"/>
              <a:gd name="connsiteY127" fmla="*/ 103622 h 529664"/>
              <a:gd name="connsiteX128" fmla="*/ 597468 w 606368"/>
              <a:gd name="connsiteY128" fmla="*/ 112509 h 529664"/>
              <a:gd name="connsiteX129" fmla="*/ 511492 w 606368"/>
              <a:gd name="connsiteY129" fmla="*/ 112509 h 529664"/>
              <a:gd name="connsiteX130" fmla="*/ 511492 w 606368"/>
              <a:gd name="connsiteY130" fmla="*/ 473321 h 529664"/>
              <a:gd name="connsiteX131" fmla="*/ 455065 w 606368"/>
              <a:gd name="connsiteY131" fmla="*/ 529664 h 529664"/>
              <a:gd name="connsiteX132" fmla="*/ 56338 w 606368"/>
              <a:gd name="connsiteY132" fmla="*/ 529664 h 529664"/>
              <a:gd name="connsiteX133" fmla="*/ 0 w 606368"/>
              <a:gd name="connsiteY133" fmla="*/ 473321 h 529664"/>
              <a:gd name="connsiteX134" fmla="*/ 0 w 606368"/>
              <a:gd name="connsiteY134" fmla="*/ 425953 h 529664"/>
              <a:gd name="connsiteX135" fmla="*/ 8900 w 606368"/>
              <a:gd name="connsiteY135" fmla="*/ 417066 h 529664"/>
              <a:gd name="connsiteX136" fmla="*/ 94965 w 606368"/>
              <a:gd name="connsiteY136" fmla="*/ 417066 h 529664"/>
              <a:gd name="connsiteX137" fmla="*/ 94965 w 606368"/>
              <a:gd name="connsiteY137" fmla="*/ 103622 h 529664"/>
              <a:gd name="connsiteX138" fmla="*/ 94965 w 606368"/>
              <a:gd name="connsiteY138" fmla="*/ 56255 h 529664"/>
              <a:gd name="connsiteX139" fmla="*/ 151303 w 606368"/>
              <a:gd name="connsiteY139" fmla="*/ 0 h 52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606368" h="529664">
                <a:moveTo>
                  <a:pt x="17800" y="434840"/>
                </a:moveTo>
                <a:lnTo>
                  <a:pt x="17800" y="473321"/>
                </a:lnTo>
                <a:cubicBezTo>
                  <a:pt x="17800" y="494560"/>
                  <a:pt x="35067" y="511890"/>
                  <a:pt x="56338" y="511890"/>
                </a:cubicBezTo>
                <a:lnTo>
                  <a:pt x="414036" y="511890"/>
                </a:lnTo>
                <a:cubicBezTo>
                  <a:pt x="404512" y="501759"/>
                  <a:pt x="398727" y="488251"/>
                  <a:pt x="398727" y="473321"/>
                </a:cubicBezTo>
                <a:lnTo>
                  <a:pt x="398727" y="434840"/>
                </a:lnTo>
                <a:lnTo>
                  <a:pt x="103865" y="434840"/>
                </a:lnTo>
                <a:cubicBezTo>
                  <a:pt x="103776" y="434840"/>
                  <a:pt x="103776" y="434840"/>
                  <a:pt x="103776" y="434840"/>
                </a:cubicBezTo>
                <a:close/>
                <a:moveTo>
                  <a:pt x="227230" y="369692"/>
                </a:moveTo>
                <a:lnTo>
                  <a:pt x="407646" y="369692"/>
                </a:lnTo>
                <a:cubicBezTo>
                  <a:pt x="412542" y="369692"/>
                  <a:pt x="416547" y="373604"/>
                  <a:pt x="416547" y="378583"/>
                </a:cubicBezTo>
                <a:cubicBezTo>
                  <a:pt x="416547" y="383473"/>
                  <a:pt x="412542" y="387474"/>
                  <a:pt x="407646" y="387474"/>
                </a:cubicBezTo>
                <a:lnTo>
                  <a:pt x="227230" y="387474"/>
                </a:lnTo>
                <a:cubicBezTo>
                  <a:pt x="222334" y="387474"/>
                  <a:pt x="218329" y="383473"/>
                  <a:pt x="218329" y="378583"/>
                </a:cubicBezTo>
                <a:cubicBezTo>
                  <a:pt x="218329" y="373604"/>
                  <a:pt x="222334" y="369692"/>
                  <a:pt x="227230" y="369692"/>
                </a:cubicBezTo>
                <a:close/>
                <a:moveTo>
                  <a:pt x="170280" y="369692"/>
                </a:moveTo>
                <a:lnTo>
                  <a:pt x="189321" y="369692"/>
                </a:lnTo>
                <a:cubicBezTo>
                  <a:pt x="194214" y="369692"/>
                  <a:pt x="198218" y="373604"/>
                  <a:pt x="198218" y="378583"/>
                </a:cubicBezTo>
                <a:cubicBezTo>
                  <a:pt x="198218" y="383473"/>
                  <a:pt x="194214" y="387474"/>
                  <a:pt x="189321" y="387474"/>
                </a:cubicBezTo>
                <a:lnTo>
                  <a:pt x="170280" y="387474"/>
                </a:lnTo>
                <a:cubicBezTo>
                  <a:pt x="165387" y="387474"/>
                  <a:pt x="161383" y="383473"/>
                  <a:pt x="161383" y="378583"/>
                </a:cubicBezTo>
                <a:cubicBezTo>
                  <a:pt x="161383" y="373604"/>
                  <a:pt x="165387" y="369692"/>
                  <a:pt x="170280" y="369692"/>
                </a:cubicBezTo>
                <a:close/>
                <a:moveTo>
                  <a:pt x="227228" y="322272"/>
                </a:moveTo>
                <a:lnTo>
                  <a:pt x="436086" y="322272"/>
                </a:lnTo>
                <a:cubicBezTo>
                  <a:pt x="440980" y="322272"/>
                  <a:pt x="444985" y="326257"/>
                  <a:pt x="444985" y="331128"/>
                </a:cubicBezTo>
                <a:cubicBezTo>
                  <a:pt x="444985" y="336087"/>
                  <a:pt x="440980" y="339984"/>
                  <a:pt x="436086" y="339984"/>
                </a:cubicBezTo>
                <a:lnTo>
                  <a:pt x="227228" y="339984"/>
                </a:lnTo>
                <a:cubicBezTo>
                  <a:pt x="222334" y="339984"/>
                  <a:pt x="218329" y="336087"/>
                  <a:pt x="218329" y="331128"/>
                </a:cubicBezTo>
                <a:cubicBezTo>
                  <a:pt x="218329" y="326257"/>
                  <a:pt x="222334" y="322272"/>
                  <a:pt x="227228" y="322272"/>
                </a:cubicBezTo>
                <a:close/>
                <a:moveTo>
                  <a:pt x="170280" y="322272"/>
                </a:moveTo>
                <a:lnTo>
                  <a:pt x="189321" y="322272"/>
                </a:lnTo>
                <a:cubicBezTo>
                  <a:pt x="194214" y="322272"/>
                  <a:pt x="198218" y="326257"/>
                  <a:pt x="198218" y="331128"/>
                </a:cubicBezTo>
                <a:cubicBezTo>
                  <a:pt x="198218" y="336087"/>
                  <a:pt x="194214" y="339984"/>
                  <a:pt x="189321" y="339984"/>
                </a:cubicBezTo>
                <a:lnTo>
                  <a:pt x="170280" y="339984"/>
                </a:lnTo>
                <a:cubicBezTo>
                  <a:pt x="165387" y="339984"/>
                  <a:pt x="161383" y="336087"/>
                  <a:pt x="161383" y="331128"/>
                </a:cubicBezTo>
                <a:cubicBezTo>
                  <a:pt x="161383" y="326257"/>
                  <a:pt x="165387" y="322272"/>
                  <a:pt x="170280" y="322272"/>
                </a:cubicBezTo>
                <a:close/>
                <a:moveTo>
                  <a:pt x="227228" y="274852"/>
                </a:moveTo>
                <a:lnTo>
                  <a:pt x="379140" y="274852"/>
                </a:lnTo>
                <a:cubicBezTo>
                  <a:pt x="384034" y="274852"/>
                  <a:pt x="388039" y="278853"/>
                  <a:pt x="388039" y="283743"/>
                </a:cubicBezTo>
                <a:cubicBezTo>
                  <a:pt x="388039" y="288633"/>
                  <a:pt x="384034" y="292634"/>
                  <a:pt x="379140" y="292634"/>
                </a:cubicBezTo>
                <a:lnTo>
                  <a:pt x="227228" y="292634"/>
                </a:lnTo>
                <a:cubicBezTo>
                  <a:pt x="222334" y="292634"/>
                  <a:pt x="218329" y="288633"/>
                  <a:pt x="218329" y="283743"/>
                </a:cubicBezTo>
                <a:cubicBezTo>
                  <a:pt x="218329" y="278853"/>
                  <a:pt x="222334" y="274852"/>
                  <a:pt x="227228" y="274852"/>
                </a:cubicBezTo>
                <a:close/>
                <a:moveTo>
                  <a:pt x="170280" y="274852"/>
                </a:moveTo>
                <a:lnTo>
                  <a:pt x="189321" y="274852"/>
                </a:lnTo>
                <a:cubicBezTo>
                  <a:pt x="194214" y="274852"/>
                  <a:pt x="198218" y="278853"/>
                  <a:pt x="198218" y="283743"/>
                </a:cubicBezTo>
                <a:cubicBezTo>
                  <a:pt x="198218" y="288633"/>
                  <a:pt x="194214" y="292634"/>
                  <a:pt x="189321" y="292634"/>
                </a:cubicBezTo>
                <a:lnTo>
                  <a:pt x="170280" y="292634"/>
                </a:lnTo>
                <a:cubicBezTo>
                  <a:pt x="165387" y="292634"/>
                  <a:pt x="161383" y="288633"/>
                  <a:pt x="161383" y="283743"/>
                </a:cubicBezTo>
                <a:cubicBezTo>
                  <a:pt x="161383" y="278853"/>
                  <a:pt x="165387" y="274852"/>
                  <a:pt x="170280" y="274852"/>
                </a:cubicBezTo>
                <a:close/>
                <a:moveTo>
                  <a:pt x="227230" y="227503"/>
                </a:moveTo>
                <a:lnTo>
                  <a:pt x="417172" y="227503"/>
                </a:lnTo>
                <a:cubicBezTo>
                  <a:pt x="422068" y="227503"/>
                  <a:pt x="426073" y="231415"/>
                  <a:pt x="426073" y="236394"/>
                </a:cubicBezTo>
                <a:cubicBezTo>
                  <a:pt x="426073" y="241284"/>
                  <a:pt x="422068" y="245285"/>
                  <a:pt x="417172" y="245285"/>
                </a:cubicBezTo>
                <a:lnTo>
                  <a:pt x="227230" y="245285"/>
                </a:lnTo>
                <a:cubicBezTo>
                  <a:pt x="222334" y="245285"/>
                  <a:pt x="218329" y="241284"/>
                  <a:pt x="218329" y="236394"/>
                </a:cubicBezTo>
                <a:cubicBezTo>
                  <a:pt x="218329" y="231415"/>
                  <a:pt x="222334" y="227503"/>
                  <a:pt x="227230" y="227503"/>
                </a:cubicBezTo>
                <a:close/>
                <a:moveTo>
                  <a:pt x="170280" y="227503"/>
                </a:moveTo>
                <a:lnTo>
                  <a:pt x="189321" y="227503"/>
                </a:lnTo>
                <a:cubicBezTo>
                  <a:pt x="194214" y="227503"/>
                  <a:pt x="198218" y="231415"/>
                  <a:pt x="198218" y="236394"/>
                </a:cubicBezTo>
                <a:cubicBezTo>
                  <a:pt x="198218" y="241284"/>
                  <a:pt x="194214" y="245285"/>
                  <a:pt x="189321" y="245285"/>
                </a:cubicBezTo>
                <a:lnTo>
                  <a:pt x="170280" y="245285"/>
                </a:lnTo>
                <a:cubicBezTo>
                  <a:pt x="165387" y="245285"/>
                  <a:pt x="161383" y="241284"/>
                  <a:pt x="161383" y="236394"/>
                </a:cubicBezTo>
                <a:cubicBezTo>
                  <a:pt x="161383" y="231415"/>
                  <a:pt x="165387" y="227503"/>
                  <a:pt x="170280" y="227503"/>
                </a:cubicBezTo>
                <a:close/>
                <a:moveTo>
                  <a:pt x="227228" y="180012"/>
                </a:moveTo>
                <a:lnTo>
                  <a:pt x="436086" y="180012"/>
                </a:lnTo>
                <a:cubicBezTo>
                  <a:pt x="440980" y="180012"/>
                  <a:pt x="444985" y="184013"/>
                  <a:pt x="444985" y="188903"/>
                </a:cubicBezTo>
                <a:cubicBezTo>
                  <a:pt x="444985" y="193882"/>
                  <a:pt x="440980" y="197794"/>
                  <a:pt x="436086" y="197794"/>
                </a:cubicBezTo>
                <a:lnTo>
                  <a:pt x="227228" y="197794"/>
                </a:lnTo>
                <a:cubicBezTo>
                  <a:pt x="222334" y="197794"/>
                  <a:pt x="218329" y="193882"/>
                  <a:pt x="218329" y="188903"/>
                </a:cubicBezTo>
                <a:cubicBezTo>
                  <a:pt x="218329" y="184013"/>
                  <a:pt x="222334" y="180012"/>
                  <a:pt x="227228" y="180012"/>
                </a:cubicBezTo>
                <a:close/>
                <a:moveTo>
                  <a:pt x="170280" y="180012"/>
                </a:moveTo>
                <a:lnTo>
                  <a:pt x="189321" y="180012"/>
                </a:lnTo>
                <a:cubicBezTo>
                  <a:pt x="194214" y="180012"/>
                  <a:pt x="198218" y="184013"/>
                  <a:pt x="198218" y="188903"/>
                </a:cubicBezTo>
                <a:cubicBezTo>
                  <a:pt x="198218" y="193882"/>
                  <a:pt x="194214" y="197794"/>
                  <a:pt x="189321" y="197794"/>
                </a:cubicBezTo>
                <a:lnTo>
                  <a:pt x="170280" y="197794"/>
                </a:lnTo>
                <a:cubicBezTo>
                  <a:pt x="165387" y="197794"/>
                  <a:pt x="161383" y="193882"/>
                  <a:pt x="161383" y="188903"/>
                </a:cubicBezTo>
                <a:cubicBezTo>
                  <a:pt x="161383" y="184013"/>
                  <a:pt x="165387" y="180012"/>
                  <a:pt x="170280" y="180012"/>
                </a:cubicBezTo>
                <a:close/>
                <a:moveTo>
                  <a:pt x="227230" y="132663"/>
                </a:moveTo>
                <a:lnTo>
                  <a:pt x="398120" y="132663"/>
                </a:lnTo>
                <a:cubicBezTo>
                  <a:pt x="403105" y="132663"/>
                  <a:pt x="407021" y="136664"/>
                  <a:pt x="407021" y="141554"/>
                </a:cubicBezTo>
                <a:cubicBezTo>
                  <a:pt x="407021" y="146444"/>
                  <a:pt x="403105" y="150445"/>
                  <a:pt x="398120" y="150445"/>
                </a:cubicBezTo>
                <a:lnTo>
                  <a:pt x="227230" y="150445"/>
                </a:lnTo>
                <a:cubicBezTo>
                  <a:pt x="222334" y="150445"/>
                  <a:pt x="218329" y="146444"/>
                  <a:pt x="218329" y="141554"/>
                </a:cubicBezTo>
                <a:cubicBezTo>
                  <a:pt x="218329" y="136664"/>
                  <a:pt x="222334" y="132663"/>
                  <a:pt x="227230" y="132663"/>
                </a:cubicBezTo>
                <a:close/>
                <a:moveTo>
                  <a:pt x="170280" y="132663"/>
                </a:moveTo>
                <a:lnTo>
                  <a:pt x="189321" y="132663"/>
                </a:lnTo>
                <a:cubicBezTo>
                  <a:pt x="194214" y="132663"/>
                  <a:pt x="198218" y="136664"/>
                  <a:pt x="198218" y="141554"/>
                </a:cubicBezTo>
                <a:cubicBezTo>
                  <a:pt x="198218" y="146444"/>
                  <a:pt x="194214" y="150445"/>
                  <a:pt x="189321" y="150445"/>
                </a:cubicBezTo>
                <a:lnTo>
                  <a:pt x="170280" y="150445"/>
                </a:lnTo>
                <a:cubicBezTo>
                  <a:pt x="165387" y="150445"/>
                  <a:pt x="161383" y="146444"/>
                  <a:pt x="161383" y="141554"/>
                </a:cubicBezTo>
                <a:cubicBezTo>
                  <a:pt x="161383" y="136664"/>
                  <a:pt x="165387" y="132663"/>
                  <a:pt x="170280" y="132663"/>
                </a:cubicBezTo>
                <a:close/>
                <a:moveTo>
                  <a:pt x="227228" y="85314"/>
                </a:moveTo>
                <a:lnTo>
                  <a:pt x="436086" y="85314"/>
                </a:lnTo>
                <a:cubicBezTo>
                  <a:pt x="440980" y="85314"/>
                  <a:pt x="444985" y="89226"/>
                  <a:pt x="444985" y="94205"/>
                </a:cubicBezTo>
                <a:cubicBezTo>
                  <a:pt x="444985" y="99095"/>
                  <a:pt x="440980" y="103096"/>
                  <a:pt x="436086" y="103096"/>
                </a:cubicBezTo>
                <a:lnTo>
                  <a:pt x="227228" y="103096"/>
                </a:lnTo>
                <a:cubicBezTo>
                  <a:pt x="222334" y="103096"/>
                  <a:pt x="218329" y="99095"/>
                  <a:pt x="218329" y="94205"/>
                </a:cubicBezTo>
                <a:cubicBezTo>
                  <a:pt x="218329" y="89226"/>
                  <a:pt x="222334" y="85314"/>
                  <a:pt x="227228" y="85314"/>
                </a:cubicBezTo>
                <a:close/>
                <a:moveTo>
                  <a:pt x="170280" y="85314"/>
                </a:moveTo>
                <a:lnTo>
                  <a:pt x="189321" y="85314"/>
                </a:lnTo>
                <a:cubicBezTo>
                  <a:pt x="194214" y="85314"/>
                  <a:pt x="198218" y="89226"/>
                  <a:pt x="198218" y="94205"/>
                </a:cubicBezTo>
                <a:cubicBezTo>
                  <a:pt x="198218" y="99095"/>
                  <a:pt x="194214" y="103096"/>
                  <a:pt x="189321" y="103096"/>
                </a:cubicBezTo>
                <a:lnTo>
                  <a:pt x="170280" y="103096"/>
                </a:lnTo>
                <a:cubicBezTo>
                  <a:pt x="165387" y="103096"/>
                  <a:pt x="161383" y="99095"/>
                  <a:pt x="161383" y="94205"/>
                </a:cubicBezTo>
                <a:cubicBezTo>
                  <a:pt x="161383" y="89226"/>
                  <a:pt x="165387" y="85314"/>
                  <a:pt x="170280" y="85314"/>
                </a:cubicBezTo>
                <a:close/>
                <a:moveTo>
                  <a:pt x="550030" y="17774"/>
                </a:moveTo>
                <a:cubicBezTo>
                  <a:pt x="528759" y="17774"/>
                  <a:pt x="511492" y="35015"/>
                  <a:pt x="511492" y="56255"/>
                </a:cubicBezTo>
                <a:lnTo>
                  <a:pt x="511492" y="94735"/>
                </a:lnTo>
                <a:lnTo>
                  <a:pt x="588568" y="94735"/>
                </a:lnTo>
                <a:lnTo>
                  <a:pt x="588568" y="56255"/>
                </a:lnTo>
                <a:cubicBezTo>
                  <a:pt x="588568" y="35015"/>
                  <a:pt x="571301" y="17774"/>
                  <a:pt x="550030" y="17774"/>
                </a:cubicBezTo>
                <a:close/>
                <a:moveTo>
                  <a:pt x="151303" y="17774"/>
                </a:moveTo>
                <a:cubicBezTo>
                  <a:pt x="130031" y="17774"/>
                  <a:pt x="112765" y="35015"/>
                  <a:pt x="112765" y="56255"/>
                </a:cubicBezTo>
                <a:lnTo>
                  <a:pt x="112765" y="103622"/>
                </a:lnTo>
                <a:lnTo>
                  <a:pt x="112765" y="417066"/>
                </a:lnTo>
                <a:lnTo>
                  <a:pt x="407627" y="417066"/>
                </a:lnTo>
                <a:cubicBezTo>
                  <a:pt x="412522" y="417066"/>
                  <a:pt x="416528" y="421065"/>
                  <a:pt x="416528" y="425953"/>
                </a:cubicBezTo>
                <a:lnTo>
                  <a:pt x="416528" y="473321"/>
                </a:lnTo>
                <a:cubicBezTo>
                  <a:pt x="416528" y="494560"/>
                  <a:pt x="433794" y="511890"/>
                  <a:pt x="455065" y="511890"/>
                </a:cubicBezTo>
                <a:cubicBezTo>
                  <a:pt x="476337" y="511890"/>
                  <a:pt x="493692" y="494560"/>
                  <a:pt x="493692" y="473321"/>
                </a:cubicBezTo>
                <a:lnTo>
                  <a:pt x="493692" y="103622"/>
                </a:lnTo>
                <a:lnTo>
                  <a:pt x="493692" y="56255"/>
                </a:lnTo>
                <a:cubicBezTo>
                  <a:pt x="493692" y="41324"/>
                  <a:pt x="499477" y="27816"/>
                  <a:pt x="509000" y="17774"/>
                </a:cubicBezTo>
                <a:close/>
                <a:moveTo>
                  <a:pt x="151303" y="0"/>
                </a:moveTo>
                <a:lnTo>
                  <a:pt x="550030" y="0"/>
                </a:lnTo>
                <a:cubicBezTo>
                  <a:pt x="581092" y="0"/>
                  <a:pt x="606368" y="25239"/>
                  <a:pt x="606368" y="56255"/>
                </a:cubicBezTo>
                <a:lnTo>
                  <a:pt x="606368" y="103622"/>
                </a:lnTo>
                <a:cubicBezTo>
                  <a:pt x="606368" y="108599"/>
                  <a:pt x="602452" y="112509"/>
                  <a:pt x="597468" y="112509"/>
                </a:cubicBezTo>
                <a:lnTo>
                  <a:pt x="511492" y="112509"/>
                </a:lnTo>
                <a:lnTo>
                  <a:pt x="511492" y="473321"/>
                </a:lnTo>
                <a:cubicBezTo>
                  <a:pt x="511492" y="504425"/>
                  <a:pt x="486216" y="529664"/>
                  <a:pt x="455065" y="529664"/>
                </a:cubicBezTo>
                <a:lnTo>
                  <a:pt x="56338" y="529664"/>
                </a:lnTo>
                <a:cubicBezTo>
                  <a:pt x="25276" y="529664"/>
                  <a:pt x="0" y="504425"/>
                  <a:pt x="0" y="473321"/>
                </a:cubicBezTo>
                <a:lnTo>
                  <a:pt x="0" y="425953"/>
                </a:lnTo>
                <a:cubicBezTo>
                  <a:pt x="0" y="421065"/>
                  <a:pt x="4005" y="417066"/>
                  <a:pt x="8900" y="417066"/>
                </a:cubicBezTo>
                <a:lnTo>
                  <a:pt x="94965" y="417066"/>
                </a:lnTo>
                <a:lnTo>
                  <a:pt x="94965" y="103622"/>
                </a:lnTo>
                <a:lnTo>
                  <a:pt x="94965" y="56255"/>
                </a:lnTo>
                <a:cubicBezTo>
                  <a:pt x="94965" y="25239"/>
                  <a:pt x="120241" y="0"/>
                  <a:pt x="151303" y="0"/>
                </a:cubicBezTo>
                <a:close/>
              </a:path>
            </a:pathLst>
          </a:custGeom>
          <a:solidFill>
            <a:srgbClr val="61C8E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6" name="手机"/>
          <p:cNvSpPr/>
          <p:nvPr/>
        </p:nvSpPr>
        <p:spPr bwMode="auto">
          <a:xfrm>
            <a:off x="2710025" y="4563655"/>
            <a:ext cx="520065" cy="455288"/>
          </a:xfrm>
          <a:custGeom>
            <a:avLst/>
            <a:gdLst>
              <a:gd name="T0" fmla="*/ 793 w 853"/>
              <a:gd name="T1" fmla="*/ 481 h 748"/>
              <a:gd name="T2" fmla="*/ 840 w 853"/>
              <a:gd name="T3" fmla="*/ 71 h 748"/>
              <a:gd name="T4" fmla="*/ 840 w 853"/>
              <a:gd name="T5" fmla="*/ 45 h 748"/>
              <a:gd name="T6" fmla="*/ 463 w 853"/>
              <a:gd name="T7" fmla="*/ 45 h 748"/>
              <a:gd name="T8" fmla="*/ 449 w 853"/>
              <a:gd name="T9" fmla="*/ 0 h 748"/>
              <a:gd name="T10" fmla="*/ 376 w 853"/>
              <a:gd name="T11" fmla="*/ 13 h 748"/>
              <a:gd name="T12" fmla="*/ 73 w 853"/>
              <a:gd name="T13" fmla="*/ 45 h 748"/>
              <a:gd name="T14" fmla="*/ 0 w 853"/>
              <a:gd name="T15" fmla="*/ 58 h 748"/>
              <a:gd name="T16" fmla="*/ 60 w 853"/>
              <a:gd name="T17" fmla="*/ 71 h 748"/>
              <a:gd name="T18" fmla="*/ 13 w 853"/>
              <a:gd name="T19" fmla="*/ 481 h 748"/>
              <a:gd name="T20" fmla="*/ 13 w 853"/>
              <a:gd name="T21" fmla="*/ 507 h 748"/>
              <a:gd name="T22" fmla="*/ 414 w 853"/>
              <a:gd name="T23" fmla="*/ 507 h 748"/>
              <a:gd name="T24" fmla="*/ 413 w 853"/>
              <a:gd name="T25" fmla="*/ 565 h 748"/>
              <a:gd name="T26" fmla="*/ 216 w 853"/>
              <a:gd name="T27" fmla="*/ 721 h 748"/>
              <a:gd name="T28" fmla="*/ 216 w 853"/>
              <a:gd name="T29" fmla="*/ 747 h 748"/>
              <a:gd name="T30" fmla="*/ 314 w 853"/>
              <a:gd name="T31" fmla="*/ 748 h 748"/>
              <a:gd name="T32" fmla="*/ 425 w 853"/>
              <a:gd name="T33" fmla="*/ 747 h 748"/>
              <a:gd name="T34" fmla="*/ 428 w 853"/>
              <a:gd name="T35" fmla="*/ 747 h 748"/>
              <a:gd name="T36" fmla="*/ 539 w 853"/>
              <a:gd name="T37" fmla="*/ 748 h 748"/>
              <a:gd name="T38" fmla="*/ 643 w 853"/>
              <a:gd name="T39" fmla="*/ 747 h 748"/>
              <a:gd name="T40" fmla="*/ 643 w 853"/>
              <a:gd name="T41" fmla="*/ 721 h 748"/>
              <a:gd name="T42" fmla="*/ 440 w 853"/>
              <a:gd name="T43" fmla="*/ 565 h 748"/>
              <a:gd name="T44" fmla="*/ 440 w 853"/>
              <a:gd name="T45" fmla="*/ 507 h 748"/>
              <a:gd name="T46" fmla="*/ 840 w 853"/>
              <a:gd name="T47" fmla="*/ 507 h 748"/>
              <a:gd name="T48" fmla="*/ 840 w 853"/>
              <a:gd name="T49" fmla="*/ 481 h 748"/>
              <a:gd name="T50" fmla="*/ 413 w 853"/>
              <a:gd name="T51" fmla="*/ 721 h 748"/>
              <a:gd name="T52" fmla="*/ 413 w 853"/>
              <a:gd name="T53" fmla="*/ 612 h 748"/>
              <a:gd name="T54" fmla="*/ 440 w 853"/>
              <a:gd name="T55" fmla="*/ 721 h 748"/>
              <a:gd name="T56" fmla="*/ 514 w 853"/>
              <a:gd name="T57" fmla="*/ 721 h 748"/>
              <a:gd name="T58" fmla="*/ 436 w 853"/>
              <a:gd name="T59" fmla="*/ 26 h 748"/>
              <a:gd name="T60" fmla="*/ 402 w 853"/>
              <a:gd name="T61" fmla="*/ 45 h 748"/>
              <a:gd name="T62" fmla="*/ 87 w 853"/>
              <a:gd name="T63" fmla="*/ 481 h 748"/>
              <a:gd name="T64" fmla="*/ 389 w 853"/>
              <a:gd name="T65" fmla="*/ 71 h 748"/>
              <a:gd name="T66" fmla="*/ 767 w 853"/>
              <a:gd name="T67" fmla="*/ 71 h 748"/>
              <a:gd name="T68" fmla="*/ 87 w 853"/>
              <a:gd name="T69" fmla="*/ 481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53" h="748">
                <a:moveTo>
                  <a:pt x="840" y="481"/>
                </a:moveTo>
                <a:lnTo>
                  <a:pt x="793" y="481"/>
                </a:lnTo>
                <a:lnTo>
                  <a:pt x="793" y="71"/>
                </a:lnTo>
                <a:lnTo>
                  <a:pt x="840" y="71"/>
                </a:lnTo>
                <a:cubicBezTo>
                  <a:pt x="847" y="71"/>
                  <a:pt x="853" y="65"/>
                  <a:pt x="853" y="58"/>
                </a:cubicBezTo>
                <a:cubicBezTo>
                  <a:pt x="853" y="51"/>
                  <a:pt x="847" y="45"/>
                  <a:pt x="840" y="45"/>
                </a:cubicBezTo>
                <a:lnTo>
                  <a:pt x="780" y="45"/>
                </a:lnTo>
                <a:lnTo>
                  <a:pt x="463" y="45"/>
                </a:lnTo>
                <a:lnTo>
                  <a:pt x="463" y="13"/>
                </a:lnTo>
                <a:cubicBezTo>
                  <a:pt x="463" y="6"/>
                  <a:pt x="457" y="0"/>
                  <a:pt x="449" y="0"/>
                </a:cubicBezTo>
                <a:lnTo>
                  <a:pt x="389" y="0"/>
                </a:lnTo>
                <a:cubicBezTo>
                  <a:pt x="382" y="0"/>
                  <a:pt x="376" y="6"/>
                  <a:pt x="376" y="13"/>
                </a:cubicBezTo>
                <a:lnTo>
                  <a:pt x="376" y="45"/>
                </a:lnTo>
                <a:lnTo>
                  <a:pt x="73" y="45"/>
                </a:lnTo>
                <a:lnTo>
                  <a:pt x="13" y="45"/>
                </a:lnTo>
                <a:cubicBezTo>
                  <a:pt x="6" y="45"/>
                  <a:pt x="0" y="51"/>
                  <a:pt x="0" y="58"/>
                </a:cubicBezTo>
                <a:cubicBezTo>
                  <a:pt x="0" y="65"/>
                  <a:pt x="6" y="71"/>
                  <a:pt x="13" y="71"/>
                </a:cubicBezTo>
                <a:lnTo>
                  <a:pt x="60" y="71"/>
                </a:lnTo>
                <a:lnTo>
                  <a:pt x="60" y="481"/>
                </a:lnTo>
                <a:lnTo>
                  <a:pt x="13" y="481"/>
                </a:lnTo>
                <a:cubicBezTo>
                  <a:pt x="6" y="481"/>
                  <a:pt x="0" y="487"/>
                  <a:pt x="0" y="494"/>
                </a:cubicBezTo>
                <a:cubicBezTo>
                  <a:pt x="0" y="501"/>
                  <a:pt x="6" y="507"/>
                  <a:pt x="13" y="507"/>
                </a:cubicBezTo>
                <a:lnTo>
                  <a:pt x="73" y="507"/>
                </a:lnTo>
                <a:lnTo>
                  <a:pt x="414" y="507"/>
                </a:lnTo>
                <a:cubicBezTo>
                  <a:pt x="414" y="508"/>
                  <a:pt x="413" y="508"/>
                  <a:pt x="413" y="509"/>
                </a:cubicBezTo>
                <a:lnTo>
                  <a:pt x="413" y="565"/>
                </a:lnTo>
                <a:lnTo>
                  <a:pt x="307" y="721"/>
                </a:lnTo>
                <a:lnTo>
                  <a:pt x="216" y="721"/>
                </a:lnTo>
                <a:cubicBezTo>
                  <a:pt x="209" y="721"/>
                  <a:pt x="203" y="727"/>
                  <a:pt x="203" y="734"/>
                </a:cubicBezTo>
                <a:cubicBezTo>
                  <a:pt x="203" y="741"/>
                  <a:pt x="209" y="747"/>
                  <a:pt x="216" y="747"/>
                </a:cubicBezTo>
                <a:lnTo>
                  <a:pt x="312" y="747"/>
                </a:lnTo>
                <a:cubicBezTo>
                  <a:pt x="312" y="748"/>
                  <a:pt x="313" y="748"/>
                  <a:pt x="314" y="748"/>
                </a:cubicBezTo>
                <a:cubicBezTo>
                  <a:pt x="315" y="748"/>
                  <a:pt x="316" y="748"/>
                  <a:pt x="317" y="747"/>
                </a:cubicBezTo>
                <a:lnTo>
                  <a:pt x="425" y="747"/>
                </a:lnTo>
                <a:cubicBezTo>
                  <a:pt x="426" y="747"/>
                  <a:pt x="426" y="748"/>
                  <a:pt x="427" y="748"/>
                </a:cubicBezTo>
                <a:cubicBezTo>
                  <a:pt x="427" y="748"/>
                  <a:pt x="428" y="747"/>
                  <a:pt x="428" y="747"/>
                </a:cubicBezTo>
                <a:lnTo>
                  <a:pt x="537" y="747"/>
                </a:lnTo>
                <a:cubicBezTo>
                  <a:pt x="537" y="748"/>
                  <a:pt x="538" y="748"/>
                  <a:pt x="539" y="748"/>
                </a:cubicBezTo>
                <a:cubicBezTo>
                  <a:pt x="540" y="748"/>
                  <a:pt x="541" y="748"/>
                  <a:pt x="542" y="747"/>
                </a:cubicBezTo>
                <a:lnTo>
                  <a:pt x="643" y="747"/>
                </a:lnTo>
                <a:cubicBezTo>
                  <a:pt x="650" y="747"/>
                  <a:pt x="656" y="741"/>
                  <a:pt x="656" y="734"/>
                </a:cubicBezTo>
                <a:cubicBezTo>
                  <a:pt x="656" y="727"/>
                  <a:pt x="650" y="721"/>
                  <a:pt x="643" y="721"/>
                </a:cubicBezTo>
                <a:lnTo>
                  <a:pt x="546" y="721"/>
                </a:lnTo>
                <a:lnTo>
                  <a:pt x="440" y="565"/>
                </a:lnTo>
                <a:lnTo>
                  <a:pt x="440" y="509"/>
                </a:lnTo>
                <a:cubicBezTo>
                  <a:pt x="440" y="508"/>
                  <a:pt x="440" y="508"/>
                  <a:pt x="440" y="507"/>
                </a:cubicBezTo>
                <a:lnTo>
                  <a:pt x="780" y="507"/>
                </a:lnTo>
                <a:lnTo>
                  <a:pt x="840" y="507"/>
                </a:lnTo>
                <a:cubicBezTo>
                  <a:pt x="847" y="507"/>
                  <a:pt x="853" y="501"/>
                  <a:pt x="853" y="494"/>
                </a:cubicBezTo>
                <a:cubicBezTo>
                  <a:pt x="853" y="487"/>
                  <a:pt x="847" y="481"/>
                  <a:pt x="840" y="481"/>
                </a:cubicBezTo>
                <a:close/>
                <a:moveTo>
                  <a:pt x="413" y="612"/>
                </a:moveTo>
                <a:lnTo>
                  <a:pt x="413" y="721"/>
                </a:lnTo>
                <a:lnTo>
                  <a:pt x="339" y="721"/>
                </a:lnTo>
                <a:lnTo>
                  <a:pt x="413" y="612"/>
                </a:lnTo>
                <a:close/>
                <a:moveTo>
                  <a:pt x="514" y="721"/>
                </a:moveTo>
                <a:lnTo>
                  <a:pt x="440" y="721"/>
                </a:lnTo>
                <a:lnTo>
                  <a:pt x="440" y="612"/>
                </a:lnTo>
                <a:lnTo>
                  <a:pt x="514" y="721"/>
                </a:lnTo>
                <a:close/>
                <a:moveTo>
                  <a:pt x="402" y="26"/>
                </a:moveTo>
                <a:lnTo>
                  <a:pt x="436" y="26"/>
                </a:lnTo>
                <a:lnTo>
                  <a:pt x="436" y="45"/>
                </a:lnTo>
                <a:lnTo>
                  <a:pt x="402" y="45"/>
                </a:lnTo>
                <a:lnTo>
                  <a:pt x="402" y="26"/>
                </a:lnTo>
                <a:close/>
                <a:moveTo>
                  <a:pt x="87" y="481"/>
                </a:moveTo>
                <a:lnTo>
                  <a:pt x="87" y="71"/>
                </a:lnTo>
                <a:lnTo>
                  <a:pt x="389" y="71"/>
                </a:lnTo>
                <a:lnTo>
                  <a:pt x="449" y="71"/>
                </a:lnTo>
                <a:lnTo>
                  <a:pt x="767" y="71"/>
                </a:lnTo>
                <a:lnTo>
                  <a:pt x="767" y="481"/>
                </a:lnTo>
                <a:lnTo>
                  <a:pt x="87" y="481"/>
                </a:lnTo>
                <a:close/>
              </a:path>
            </a:pathLst>
          </a:custGeom>
          <a:solidFill>
            <a:srgbClr val="61C8E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19" name="话筒"/>
          <p:cNvSpPr/>
          <p:nvPr/>
        </p:nvSpPr>
        <p:spPr>
          <a:xfrm>
            <a:off x="3826952" y="4531266"/>
            <a:ext cx="450565" cy="520065"/>
          </a:xfrm>
          <a:custGeom>
            <a:avLst/>
            <a:gdLst>
              <a:gd name="connsiteX0" fmla="*/ 364492 w 525642"/>
              <a:gd name="connsiteY0" fmla="*/ 201148 h 606722"/>
              <a:gd name="connsiteX1" fmla="*/ 378547 w 525642"/>
              <a:gd name="connsiteY1" fmla="*/ 215723 h 606722"/>
              <a:gd name="connsiteX2" fmla="*/ 374010 w 525642"/>
              <a:gd name="connsiteY2" fmla="*/ 448744 h 606722"/>
              <a:gd name="connsiteX3" fmla="*/ 359777 w 525642"/>
              <a:gd name="connsiteY3" fmla="*/ 462697 h 606722"/>
              <a:gd name="connsiteX4" fmla="*/ 359510 w 525642"/>
              <a:gd name="connsiteY4" fmla="*/ 462697 h 606722"/>
              <a:gd name="connsiteX5" fmla="*/ 345455 w 525642"/>
              <a:gd name="connsiteY5" fmla="*/ 448211 h 606722"/>
              <a:gd name="connsiteX6" fmla="*/ 349992 w 525642"/>
              <a:gd name="connsiteY6" fmla="*/ 215190 h 606722"/>
              <a:gd name="connsiteX7" fmla="*/ 364492 w 525642"/>
              <a:gd name="connsiteY7" fmla="*/ 201148 h 606722"/>
              <a:gd name="connsiteX8" fmla="*/ 262847 w 525642"/>
              <a:gd name="connsiteY8" fmla="*/ 201112 h 606722"/>
              <a:gd name="connsiteX9" fmla="*/ 277181 w 525642"/>
              <a:gd name="connsiteY9" fmla="*/ 215422 h 606722"/>
              <a:gd name="connsiteX10" fmla="*/ 277181 w 525642"/>
              <a:gd name="connsiteY10" fmla="*/ 448477 h 606722"/>
              <a:gd name="connsiteX11" fmla="*/ 262847 w 525642"/>
              <a:gd name="connsiteY11" fmla="*/ 462698 h 606722"/>
              <a:gd name="connsiteX12" fmla="*/ 248602 w 525642"/>
              <a:gd name="connsiteY12" fmla="*/ 448477 h 606722"/>
              <a:gd name="connsiteX13" fmla="*/ 248602 w 525642"/>
              <a:gd name="connsiteY13" fmla="*/ 215422 h 606722"/>
              <a:gd name="connsiteX14" fmla="*/ 262847 w 525642"/>
              <a:gd name="connsiteY14" fmla="*/ 201112 h 606722"/>
              <a:gd name="connsiteX15" fmla="*/ 161210 w 525642"/>
              <a:gd name="connsiteY15" fmla="*/ 201112 h 606722"/>
              <a:gd name="connsiteX16" fmla="*/ 161566 w 525642"/>
              <a:gd name="connsiteY16" fmla="*/ 201112 h 606722"/>
              <a:gd name="connsiteX17" fmla="*/ 175807 w 525642"/>
              <a:gd name="connsiteY17" fmla="*/ 215156 h 606722"/>
              <a:gd name="connsiteX18" fmla="*/ 180257 w 525642"/>
              <a:gd name="connsiteY18" fmla="*/ 448210 h 606722"/>
              <a:gd name="connsiteX19" fmla="*/ 166283 w 525642"/>
              <a:gd name="connsiteY19" fmla="*/ 462698 h 606722"/>
              <a:gd name="connsiteX20" fmla="*/ 166016 w 525642"/>
              <a:gd name="connsiteY20" fmla="*/ 462698 h 606722"/>
              <a:gd name="connsiteX21" fmla="*/ 151686 w 525642"/>
              <a:gd name="connsiteY21" fmla="*/ 448743 h 606722"/>
              <a:gd name="connsiteX22" fmla="*/ 147236 w 525642"/>
              <a:gd name="connsiteY22" fmla="*/ 215689 h 606722"/>
              <a:gd name="connsiteX23" fmla="*/ 161210 w 525642"/>
              <a:gd name="connsiteY23" fmla="*/ 201112 h 606722"/>
              <a:gd name="connsiteX24" fmla="*/ 69421 w 525642"/>
              <a:gd name="connsiteY24" fmla="*/ 85760 h 606722"/>
              <a:gd name="connsiteX25" fmla="*/ 87488 w 525642"/>
              <a:gd name="connsiteY25" fmla="*/ 554288 h 606722"/>
              <a:gd name="connsiteX26" fmla="*/ 112231 w 525642"/>
              <a:gd name="connsiteY26" fmla="*/ 578106 h 606722"/>
              <a:gd name="connsiteX27" fmla="*/ 413411 w 525642"/>
              <a:gd name="connsiteY27" fmla="*/ 578106 h 606722"/>
              <a:gd name="connsiteX28" fmla="*/ 438243 w 525642"/>
              <a:gd name="connsiteY28" fmla="*/ 554288 h 606722"/>
              <a:gd name="connsiteX29" fmla="*/ 456221 w 525642"/>
              <a:gd name="connsiteY29" fmla="*/ 85760 h 606722"/>
              <a:gd name="connsiteX30" fmla="*/ 206216 w 525642"/>
              <a:gd name="connsiteY30" fmla="*/ 28527 h 606722"/>
              <a:gd name="connsiteX31" fmla="*/ 206216 w 525642"/>
              <a:gd name="connsiteY31" fmla="*/ 57144 h 606722"/>
              <a:gd name="connsiteX32" fmla="*/ 319515 w 525642"/>
              <a:gd name="connsiteY32" fmla="*/ 57144 h 606722"/>
              <a:gd name="connsiteX33" fmla="*/ 319515 w 525642"/>
              <a:gd name="connsiteY33" fmla="*/ 28527 h 606722"/>
              <a:gd name="connsiteX34" fmla="*/ 206038 w 525642"/>
              <a:gd name="connsiteY34" fmla="*/ 0 h 606722"/>
              <a:gd name="connsiteX35" fmla="*/ 319693 w 525642"/>
              <a:gd name="connsiteY35" fmla="*/ 0 h 606722"/>
              <a:gd name="connsiteX36" fmla="*/ 348084 w 525642"/>
              <a:gd name="connsiteY36" fmla="*/ 28350 h 606722"/>
              <a:gd name="connsiteX37" fmla="*/ 348084 w 525642"/>
              <a:gd name="connsiteY37" fmla="*/ 57144 h 606722"/>
              <a:gd name="connsiteX38" fmla="*/ 511402 w 525642"/>
              <a:gd name="connsiteY38" fmla="*/ 57144 h 606722"/>
              <a:gd name="connsiteX39" fmla="*/ 525642 w 525642"/>
              <a:gd name="connsiteY39" fmla="*/ 71452 h 606722"/>
              <a:gd name="connsiteX40" fmla="*/ 511402 w 525642"/>
              <a:gd name="connsiteY40" fmla="*/ 85671 h 606722"/>
              <a:gd name="connsiteX41" fmla="*/ 484879 w 525642"/>
              <a:gd name="connsiteY41" fmla="*/ 85671 h 606722"/>
              <a:gd name="connsiteX42" fmla="*/ 466812 w 525642"/>
              <a:gd name="connsiteY42" fmla="*/ 555444 h 606722"/>
              <a:gd name="connsiteX43" fmla="*/ 413411 w 525642"/>
              <a:gd name="connsiteY43" fmla="*/ 606722 h 606722"/>
              <a:gd name="connsiteX44" fmla="*/ 112231 w 525642"/>
              <a:gd name="connsiteY44" fmla="*/ 606722 h 606722"/>
              <a:gd name="connsiteX45" fmla="*/ 58919 w 525642"/>
              <a:gd name="connsiteY45" fmla="*/ 555444 h 606722"/>
              <a:gd name="connsiteX46" fmla="*/ 40852 w 525642"/>
              <a:gd name="connsiteY46" fmla="*/ 85760 h 606722"/>
              <a:gd name="connsiteX47" fmla="*/ 14329 w 525642"/>
              <a:gd name="connsiteY47" fmla="*/ 85760 h 606722"/>
              <a:gd name="connsiteX48" fmla="*/ 0 w 525642"/>
              <a:gd name="connsiteY48" fmla="*/ 71452 h 606722"/>
              <a:gd name="connsiteX49" fmla="*/ 14329 w 525642"/>
              <a:gd name="connsiteY49" fmla="*/ 57144 h 606722"/>
              <a:gd name="connsiteX50" fmla="*/ 177647 w 525642"/>
              <a:gd name="connsiteY50" fmla="*/ 57144 h 606722"/>
              <a:gd name="connsiteX51" fmla="*/ 177647 w 525642"/>
              <a:gd name="connsiteY51" fmla="*/ 28350 h 606722"/>
              <a:gd name="connsiteX52" fmla="*/ 206038 w 525642"/>
              <a:gd name="connsiteY52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525642" h="606722">
                <a:moveTo>
                  <a:pt x="364492" y="201148"/>
                </a:moveTo>
                <a:cubicBezTo>
                  <a:pt x="372409" y="201326"/>
                  <a:pt x="378725" y="207813"/>
                  <a:pt x="378547" y="215723"/>
                </a:cubicBezTo>
                <a:lnTo>
                  <a:pt x="374010" y="448744"/>
                </a:lnTo>
                <a:cubicBezTo>
                  <a:pt x="373921" y="456565"/>
                  <a:pt x="367516" y="462697"/>
                  <a:pt x="359777" y="462697"/>
                </a:cubicBezTo>
                <a:cubicBezTo>
                  <a:pt x="359688" y="462697"/>
                  <a:pt x="359599" y="462697"/>
                  <a:pt x="359510" y="462697"/>
                </a:cubicBezTo>
                <a:cubicBezTo>
                  <a:pt x="351593" y="462608"/>
                  <a:pt x="345277" y="456032"/>
                  <a:pt x="345455" y="448211"/>
                </a:cubicBezTo>
                <a:lnTo>
                  <a:pt x="349992" y="215190"/>
                </a:lnTo>
                <a:cubicBezTo>
                  <a:pt x="350081" y="207280"/>
                  <a:pt x="356664" y="200970"/>
                  <a:pt x="364492" y="201148"/>
                </a:cubicBezTo>
                <a:close/>
                <a:moveTo>
                  <a:pt x="262847" y="201112"/>
                </a:moveTo>
                <a:cubicBezTo>
                  <a:pt x="270771" y="201112"/>
                  <a:pt x="277181" y="207512"/>
                  <a:pt x="277181" y="215422"/>
                </a:cubicBezTo>
                <a:lnTo>
                  <a:pt x="277181" y="448477"/>
                </a:lnTo>
                <a:cubicBezTo>
                  <a:pt x="277181" y="456387"/>
                  <a:pt x="270771" y="462698"/>
                  <a:pt x="262847" y="462698"/>
                </a:cubicBezTo>
                <a:cubicBezTo>
                  <a:pt x="255012" y="462698"/>
                  <a:pt x="248602" y="456387"/>
                  <a:pt x="248602" y="448477"/>
                </a:cubicBezTo>
                <a:lnTo>
                  <a:pt x="248602" y="215422"/>
                </a:lnTo>
                <a:cubicBezTo>
                  <a:pt x="248602" y="207512"/>
                  <a:pt x="255012" y="201112"/>
                  <a:pt x="262847" y="201112"/>
                </a:cubicBezTo>
                <a:close/>
                <a:moveTo>
                  <a:pt x="161210" y="201112"/>
                </a:moveTo>
                <a:cubicBezTo>
                  <a:pt x="161299" y="201112"/>
                  <a:pt x="161388" y="201112"/>
                  <a:pt x="161566" y="201112"/>
                </a:cubicBezTo>
                <a:cubicBezTo>
                  <a:pt x="169309" y="201112"/>
                  <a:pt x="175629" y="207334"/>
                  <a:pt x="175807" y="215156"/>
                </a:cubicBezTo>
                <a:lnTo>
                  <a:pt x="180257" y="448210"/>
                </a:lnTo>
                <a:cubicBezTo>
                  <a:pt x="180435" y="456032"/>
                  <a:pt x="174205" y="462609"/>
                  <a:pt x="166283" y="462698"/>
                </a:cubicBezTo>
                <a:cubicBezTo>
                  <a:pt x="166194" y="462698"/>
                  <a:pt x="166105" y="462698"/>
                  <a:pt x="166016" y="462698"/>
                </a:cubicBezTo>
                <a:cubicBezTo>
                  <a:pt x="158273" y="462698"/>
                  <a:pt x="151864" y="456565"/>
                  <a:pt x="151686" y="448743"/>
                </a:cubicBezTo>
                <a:lnTo>
                  <a:pt x="147236" y="215689"/>
                </a:lnTo>
                <a:cubicBezTo>
                  <a:pt x="147058" y="207778"/>
                  <a:pt x="153377" y="201290"/>
                  <a:pt x="161210" y="201112"/>
                </a:cubicBezTo>
                <a:close/>
                <a:moveTo>
                  <a:pt x="69421" y="85760"/>
                </a:moveTo>
                <a:lnTo>
                  <a:pt x="87488" y="554288"/>
                </a:lnTo>
                <a:cubicBezTo>
                  <a:pt x="88022" y="567708"/>
                  <a:pt x="98881" y="578106"/>
                  <a:pt x="112231" y="578106"/>
                </a:cubicBezTo>
                <a:lnTo>
                  <a:pt x="413411" y="578106"/>
                </a:lnTo>
                <a:cubicBezTo>
                  <a:pt x="426850" y="578106"/>
                  <a:pt x="437709" y="567708"/>
                  <a:pt x="438243" y="554288"/>
                </a:cubicBezTo>
                <a:lnTo>
                  <a:pt x="456221" y="85760"/>
                </a:lnTo>
                <a:close/>
                <a:moveTo>
                  <a:pt x="206216" y="28527"/>
                </a:moveTo>
                <a:lnTo>
                  <a:pt x="206216" y="57144"/>
                </a:lnTo>
                <a:lnTo>
                  <a:pt x="319515" y="57144"/>
                </a:lnTo>
                <a:lnTo>
                  <a:pt x="319515" y="28527"/>
                </a:lnTo>
                <a:close/>
                <a:moveTo>
                  <a:pt x="206038" y="0"/>
                </a:moveTo>
                <a:lnTo>
                  <a:pt x="319693" y="0"/>
                </a:lnTo>
                <a:cubicBezTo>
                  <a:pt x="335357" y="0"/>
                  <a:pt x="348084" y="12708"/>
                  <a:pt x="348084" y="28350"/>
                </a:cubicBezTo>
                <a:lnTo>
                  <a:pt x="348084" y="57144"/>
                </a:lnTo>
                <a:lnTo>
                  <a:pt x="511402" y="57144"/>
                </a:lnTo>
                <a:cubicBezTo>
                  <a:pt x="519234" y="57144"/>
                  <a:pt x="525642" y="63543"/>
                  <a:pt x="525642" y="71452"/>
                </a:cubicBezTo>
                <a:cubicBezTo>
                  <a:pt x="525642" y="79362"/>
                  <a:pt x="519234" y="85671"/>
                  <a:pt x="511402" y="85671"/>
                </a:cubicBezTo>
                <a:lnTo>
                  <a:pt x="484879" y="85671"/>
                </a:lnTo>
                <a:lnTo>
                  <a:pt x="466812" y="555444"/>
                </a:lnTo>
                <a:cubicBezTo>
                  <a:pt x="465655" y="584149"/>
                  <a:pt x="442248" y="606722"/>
                  <a:pt x="413411" y="606722"/>
                </a:cubicBezTo>
                <a:lnTo>
                  <a:pt x="112231" y="606722"/>
                </a:lnTo>
                <a:cubicBezTo>
                  <a:pt x="83483" y="606722"/>
                  <a:pt x="59987" y="584149"/>
                  <a:pt x="58919" y="555444"/>
                </a:cubicBezTo>
                <a:lnTo>
                  <a:pt x="40852" y="85760"/>
                </a:lnTo>
                <a:lnTo>
                  <a:pt x="14329" y="85760"/>
                </a:lnTo>
                <a:cubicBezTo>
                  <a:pt x="6408" y="85760"/>
                  <a:pt x="0" y="79362"/>
                  <a:pt x="0" y="71452"/>
                </a:cubicBezTo>
                <a:cubicBezTo>
                  <a:pt x="0" y="63543"/>
                  <a:pt x="6408" y="57144"/>
                  <a:pt x="14329" y="57144"/>
                </a:cubicBezTo>
                <a:lnTo>
                  <a:pt x="177647" y="57144"/>
                </a:lnTo>
                <a:lnTo>
                  <a:pt x="177647" y="28350"/>
                </a:lnTo>
                <a:cubicBezTo>
                  <a:pt x="177647" y="12708"/>
                  <a:pt x="190374" y="0"/>
                  <a:pt x="206038" y="0"/>
                </a:cubicBezTo>
                <a:close/>
              </a:path>
            </a:pathLst>
          </a:custGeom>
          <a:solidFill>
            <a:srgbClr val="61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6" name="手机"/>
          <p:cNvSpPr/>
          <p:nvPr/>
        </p:nvSpPr>
        <p:spPr bwMode="auto">
          <a:xfrm>
            <a:off x="5006777" y="4532502"/>
            <a:ext cx="520065" cy="517592"/>
          </a:xfrm>
          <a:custGeom>
            <a:avLst/>
            <a:gdLst>
              <a:gd name="connsiteX0" fmla="*/ 59719 w 604084"/>
              <a:gd name="connsiteY0" fmla="*/ 352290 h 601212"/>
              <a:gd name="connsiteX1" fmla="*/ 35420 w 604084"/>
              <a:gd name="connsiteY1" fmla="*/ 382719 h 601212"/>
              <a:gd name="connsiteX2" fmla="*/ 27733 w 604084"/>
              <a:gd name="connsiteY2" fmla="*/ 409584 h 601212"/>
              <a:gd name="connsiteX3" fmla="*/ 41323 w 604084"/>
              <a:gd name="connsiteY3" fmla="*/ 434119 h 601212"/>
              <a:gd name="connsiteX4" fmla="*/ 42010 w 604084"/>
              <a:gd name="connsiteY4" fmla="*/ 434668 h 601212"/>
              <a:gd name="connsiteX5" fmla="*/ 64798 w 604084"/>
              <a:gd name="connsiteY5" fmla="*/ 442618 h 601212"/>
              <a:gd name="connsiteX6" fmla="*/ 93490 w 604084"/>
              <a:gd name="connsiteY6" fmla="*/ 428911 h 601212"/>
              <a:gd name="connsiteX7" fmla="*/ 117789 w 604084"/>
              <a:gd name="connsiteY7" fmla="*/ 398482 h 601212"/>
              <a:gd name="connsiteX8" fmla="*/ 481781 w 604084"/>
              <a:gd name="connsiteY8" fmla="*/ 309401 h 601212"/>
              <a:gd name="connsiteX9" fmla="*/ 349677 w 604084"/>
              <a:gd name="connsiteY9" fmla="*/ 467956 h 601212"/>
              <a:gd name="connsiteX10" fmla="*/ 481781 w 604084"/>
              <a:gd name="connsiteY10" fmla="*/ 467956 h 601212"/>
              <a:gd name="connsiteX11" fmla="*/ 500182 w 604084"/>
              <a:gd name="connsiteY11" fmla="*/ 258560 h 601212"/>
              <a:gd name="connsiteX12" fmla="*/ 509245 w 604084"/>
              <a:gd name="connsiteY12" fmla="*/ 271442 h 601212"/>
              <a:gd name="connsiteX13" fmla="*/ 509245 w 604084"/>
              <a:gd name="connsiteY13" fmla="*/ 481660 h 601212"/>
              <a:gd name="connsiteX14" fmla="*/ 495513 w 604084"/>
              <a:gd name="connsiteY14" fmla="*/ 495364 h 601212"/>
              <a:gd name="connsiteX15" fmla="*/ 320428 w 604084"/>
              <a:gd name="connsiteY15" fmla="*/ 495364 h 601212"/>
              <a:gd name="connsiteX16" fmla="*/ 308069 w 604084"/>
              <a:gd name="connsiteY16" fmla="*/ 487416 h 601212"/>
              <a:gd name="connsiteX17" fmla="*/ 309854 w 604084"/>
              <a:gd name="connsiteY17" fmla="*/ 472890 h 601212"/>
              <a:gd name="connsiteX18" fmla="*/ 484939 w 604084"/>
              <a:gd name="connsiteY18" fmla="*/ 262671 h 601212"/>
              <a:gd name="connsiteX19" fmla="*/ 500182 w 604084"/>
              <a:gd name="connsiteY19" fmla="*/ 258560 h 601212"/>
              <a:gd name="connsiteX20" fmla="*/ 230987 w 604084"/>
              <a:gd name="connsiteY20" fmla="*/ 181418 h 601212"/>
              <a:gd name="connsiteX21" fmla="*/ 241077 w 604084"/>
              <a:gd name="connsiteY21" fmla="*/ 184383 h 601212"/>
              <a:gd name="connsiteX22" fmla="*/ 243274 w 604084"/>
              <a:gd name="connsiteY22" fmla="*/ 203578 h 601212"/>
              <a:gd name="connsiteX23" fmla="*/ 153494 w 604084"/>
              <a:gd name="connsiteY23" fmla="*/ 316277 h 601212"/>
              <a:gd name="connsiteX24" fmla="*/ 142787 w 604084"/>
              <a:gd name="connsiteY24" fmla="*/ 321350 h 601212"/>
              <a:gd name="connsiteX25" fmla="*/ 134138 w 604084"/>
              <a:gd name="connsiteY25" fmla="*/ 318471 h 601212"/>
              <a:gd name="connsiteX26" fmla="*/ 131942 w 604084"/>
              <a:gd name="connsiteY26" fmla="*/ 299139 h 601212"/>
              <a:gd name="connsiteX27" fmla="*/ 221721 w 604084"/>
              <a:gd name="connsiteY27" fmla="*/ 186577 h 601212"/>
              <a:gd name="connsiteX28" fmla="*/ 230987 w 604084"/>
              <a:gd name="connsiteY28" fmla="*/ 181418 h 601212"/>
              <a:gd name="connsiteX29" fmla="*/ 339635 w 604084"/>
              <a:gd name="connsiteY29" fmla="*/ 60608 h 601212"/>
              <a:gd name="connsiteX30" fmla="*/ 302294 w 604084"/>
              <a:gd name="connsiteY30" fmla="*/ 84457 h 601212"/>
              <a:gd name="connsiteX31" fmla="*/ 308609 w 604084"/>
              <a:gd name="connsiteY31" fmla="*/ 89529 h 601212"/>
              <a:gd name="connsiteX32" fmla="*/ 310806 w 604084"/>
              <a:gd name="connsiteY32" fmla="*/ 108719 h 601212"/>
              <a:gd name="connsiteX33" fmla="*/ 300098 w 604084"/>
              <a:gd name="connsiteY33" fmla="*/ 113927 h 601212"/>
              <a:gd name="connsiteX34" fmla="*/ 291587 w 604084"/>
              <a:gd name="connsiteY34" fmla="*/ 110912 h 601212"/>
              <a:gd name="connsiteX35" fmla="*/ 277721 w 604084"/>
              <a:gd name="connsiteY35" fmla="*/ 99946 h 601212"/>
              <a:gd name="connsiteX36" fmla="*/ 257815 w 604084"/>
              <a:gd name="connsiteY36" fmla="*/ 112694 h 601212"/>
              <a:gd name="connsiteX37" fmla="*/ 307237 w 604084"/>
              <a:gd name="connsiteY37" fmla="*/ 152032 h 601212"/>
              <a:gd name="connsiteX38" fmla="*/ 358579 w 604084"/>
              <a:gd name="connsiteY38" fmla="*/ 16060 h 601212"/>
              <a:gd name="connsiteX39" fmla="*/ 374504 w 604084"/>
              <a:gd name="connsiteY39" fmla="*/ 16883 h 601212"/>
              <a:gd name="connsiteX40" fmla="*/ 378897 w 604084"/>
              <a:gd name="connsiteY40" fmla="*/ 32234 h 601212"/>
              <a:gd name="connsiteX41" fmla="*/ 326593 w 604084"/>
              <a:gd name="connsiteY41" fmla="*/ 179309 h 601212"/>
              <a:gd name="connsiteX42" fmla="*/ 325769 w 604084"/>
              <a:gd name="connsiteY42" fmla="*/ 181091 h 601212"/>
              <a:gd name="connsiteX43" fmla="*/ 325632 w 604084"/>
              <a:gd name="connsiteY43" fmla="*/ 181502 h 601212"/>
              <a:gd name="connsiteX44" fmla="*/ 324671 w 604084"/>
              <a:gd name="connsiteY44" fmla="*/ 182873 h 601212"/>
              <a:gd name="connsiteX45" fmla="*/ 324534 w 604084"/>
              <a:gd name="connsiteY45" fmla="*/ 183147 h 601212"/>
              <a:gd name="connsiteX46" fmla="*/ 324397 w 604084"/>
              <a:gd name="connsiteY46" fmla="*/ 183284 h 601212"/>
              <a:gd name="connsiteX47" fmla="*/ 147716 w 604084"/>
              <a:gd name="connsiteY47" fmla="*/ 404787 h 601212"/>
              <a:gd name="connsiteX48" fmla="*/ 114906 w 604084"/>
              <a:gd name="connsiteY48" fmla="*/ 445907 h 601212"/>
              <a:gd name="connsiteX49" fmla="*/ 64798 w 604084"/>
              <a:gd name="connsiteY49" fmla="*/ 470031 h 601212"/>
              <a:gd name="connsiteX50" fmla="*/ 24987 w 604084"/>
              <a:gd name="connsiteY50" fmla="*/ 456187 h 601212"/>
              <a:gd name="connsiteX51" fmla="*/ 24163 w 604084"/>
              <a:gd name="connsiteY51" fmla="*/ 455502 h 601212"/>
              <a:gd name="connsiteX52" fmla="*/ 414 w 604084"/>
              <a:gd name="connsiteY52" fmla="*/ 412737 h 601212"/>
              <a:gd name="connsiteX53" fmla="*/ 14004 w 604084"/>
              <a:gd name="connsiteY53" fmla="*/ 365722 h 601212"/>
              <a:gd name="connsiteX54" fmla="*/ 46815 w 604084"/>
              <a:gd name="connsiteY54" fmla="*/ 324465 h 601212"/>
              <a:gd name="connsiteX55" fmla="*/ 66034 w 604084"/>
              <a:gd name="connsiteY55" fmla="*/ 322272 h 601212"/>
              <a:gd name="connsiteX56" fmla="*/ 134812 w 604084"/>
              <a:gd name="connsiteY56" fmla="*/ 376962 h 601212"/>
              <a:gd name="connsiteX57" fmla="*/ 294332 w 604084"/>
              <a:gd name="connsiteY57" fmla="*/ 176842 h 601212"/>
              <a:gd name="connsiteX58" fmla="*/ 236400 w 604084"/>
              <a:gd name="connsiteY58" fmla="*/ 130787 h 601212"/>
              <a:gd name="connsiteX59" fmla="*/ 109689 w 604084"/>
              <a:gd name="connsiteY59" fmla="*/ 289649 h 601212"/>
              <a:gd name="connsiteX60" fmla="*/ 90333 w 604084"/>
              <a:gd name="connsiteY60" fmla="*/ 291842 h 601212"/>
              <a:gd name="connsiteX61" fmla="*/ 88136 w 604084"/>
              <a:gd name="connsiteY61" fmla="*/ 272516 h 601212"/>
              <a:gd name="connsiteX62" fmla="*/ 223495 w 604084"/>
              <a:gd name="connsiteY62" fmla="*/ 102962 h 601212"/>
              <a:gd name="connsiteX63" fmla="*/ 223495 w 604084"/>
              <a:gd name="connsiteY63" fmla="*/ 102825 h 601212"/>
              <a:gd name="connsiteX64" fmla="*/ 224044 w 604084"/>
              <a:gd name="connsiteY64" fmla="*/ 102276 h 601212"/>
              <a:gd name="connsiteX65" fmla="*/ 224456 w 604084"/>
              <a:gd name="connsiteY65" fmla="*/ 101865 h 601212"/>
              <a:gd name="connsiteX66" fmla="*/ 225005 w 604084"/>
              <a:gd name="connsiteY66" fmla="*/ 101317 h 601212"/>
              <a:gd name="connsiteX67" fmla="*/ 225417 w 604084"/>
              <a:gd name="connsiteY67" fmla="*/ 100906 h 601212"/>
              <a:gd name="connsiteX68" fmla="*/ 225966 w 604084"/>
              <a:gd name="connsiteY68" fmla="*/ 100494 h 601212"/>
              <a:gd name="connsiteX69" fmla="*/ 226653 w 604084"/>
              <a:gd name="connsiteY69" fmla="*/ 100083 h 601212"/>
              <a:gd name="connsiteX70" fmla="*/ 226790 w 604084"/>
              <a:gd name="connsiteY70" fmla="*/ 99946 h 601212"/>
              <a:gd name="connsiteX71" fmla="*/ 595022 w 604084"/>
              <a:gd name="connsiteY71" fmla="*/ 851 h 601212"/>
              <a:gd name="connsiteX72" fmla="*/ 604084 w 604084"/>
              <a:gd name="connsiteY72" fmla="*/ 13735 h 601212"/>
              <a:gd name="connsiteX73" fmla="*/ 604084 w 604084"/>
              <a:gd name="connsiteY73" fmla="*/ 481688 h 601212"/>
              <a:gd name="connsiteX74" fmla="*/ 590354 w 604084"/>
              <a:gd name="connsiteY74" fmla="*/ 495395 h 601212"/>
              <a:gd name="connsiteX75" fmla="*/ 576624 w 604084"/>
              <a:gd name="connsiteY75" fmla="*/ 481688 h 601212"/>
              <a:gd name="connsiteX76" fmla="*/ 576624 w 604084"/>
              <a:gd name="connsiteY76" fmla="*/ 51703 h 601212"/>
              <a:gd name="connsiteX77" fmla="*/ 141926 w 604084"/>
              <a:gd name="connsiteY77" fmla="*/ 573798 h 601212"/>
              <a:gd name="connsiteX78" fmla="*/ 590354 w 604084"/>
              <a:gd name="connsiteY78" fmla="*/ 573798 h 601212"/>
              <a:gd name="connsiteX79" fmla="*/ 604084 w 604084"/>
              <a:gd name="connsiteY79" fmla="*/ 587505 h 601212"/>
              <a:gd name="connsiteX80" fmla="*/ 590354 w 604084"/>
              <a:gd name="connsiteY80" fmla="*/ 601212 h 601212"/>
              <a:gd name="connsiteX81" fmla="*/ 112680 w 604084"/>
              <a:gd name="connsiteY81" fmla="*/ 601212 h 601212"/>
              <a:gd name="connsiteX82" fmla="*/ 100323 w 604084"/>
              <a:gd name="connsiteY82" fmla="*/ 593399 h 601212"/>
              <a:gd name="connsiteX83" fmla="*/ 102108 w 604084"/>
              <a:gd name="connsiteY83" fmla="*/ 578733 h 601212"/>
              <a:gd name="connsiteX84" fmla="*/ 579782 w 604084"/>
              <a:gd name="connsiteY84" fmla="*/ 4963 h 601212"/>
              <a:gd name="connsiteX85" fmla="*/ 595022 w 604084"/>
              <a:gd name="connsiteY85" fmla="*/ 851 h 601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604084" h="601212">
                <a:moveTo>
                  <a:pt x="59719" y="352290"/>
                </a:moveTo>
                <a:lnTo>
                  <a:pt x="35420" y="382719"/>
                </a:lnTo>
                <a:cubicBezTo>
                  <a:pt x="29380" y="390395"/>
                  <a:pt x="26634" y="399989"/>
                  <a:pt x="27733" y="409584"/>
                </a:cubicBezTo>
                <a:cubicBezTo>
                  <a:pt x="28831" y="419316"/>
                  <a:pt x="33636" y="427951"/>
                  <a:pt x="41323" y="434119"/>
                </a:cubicBezTo>
                <a:lnTo>
                  <a:pt x="42010" y="434668"/>
                </a:lnTo>
                <a:cubicBezTo>
                  <a:pt x="48599" y="439876"/>
                  <a:pt x="56424" y="442618"/>
                  <a:pt x="64798" y="442618"/>
                </a:cubicBezTo>
                <a:cubicBezTo>
                  <a:pt x="76055" y="442618"/>
                  <a:pt x="86489" y="437683"/>
                  <a:pt x="93490" y="428911"/>
                </a:cubicBezTo>
                <a:lnTo>
                  <a:pt x="117789" y="398482"/>
                </a:lnTo>
                <a:close/>
                <a:moveTo>
                  <a:pt x="481781" y="309401"/>
                </a:moveTo>
                <a:lnTo>
                  <a:pt x="349677" y="467956"/>
                </a:lnTo>
                <a:lnTo>
                  <a:pt x="481781" y="467956"/>
                </a:lnTo>
                <a:close/>
                <a:moveTo>
                  <a:pt x="500182" y="258560"/>
                </a:moveTo>
                <a:cubicBezTo>
                  <a:pt x="505538" y="260478"/>
                  <a:pt x="509245" y="265686"/>
                  <a:pt x="509245" y="271442"/>
                </a:cubicBezTo>
                <a:lnTo>
                  <a:pt x="509245" y="481660"/>
                </a:lnTo>
                <a:cubicBezTo>
                  <a:pt x="509245" y="489197"/>
                  <a:pt x="503066" y="495364"/>
                  <a:pt x="495513" y="495364"/>
                </a:cubicBezTo>
                <a:lnTo>
                  <a:pt x="320428" y="495364"/>
                </a:lnTo>
                <a:cubicBezTo>
                  <a:pt x="315209" y="495364"/>
                  <a:pt x="310266" y="492212"/>
                  <a:pt x="308069" y="487416"/>
                </a:cubicBezTo>
                <a:cubicBezTo>
                  <a:pt x="305734" y="482620"/>
                  <a:pt x="306558" y="477001"/>
                  <a:pt x="309854" y="472890"/>
                </a:cubicBezTo>
                <a:lnTo>
                  <a:pt x="484939" y="262671"/>
                </a:lnTo>
                <a:cubicBezTo>
                  <a:pt x="488647" y="258286"/>
                  <a:pt x="494689" y="256641"/>
                  <a:pt x="500182" y="258560"/>
                </a:cubicBezTo>
                <a:close/>
                <a:moveTo>
                  <a:pt x="230987" y="181418"/>
                </a:moveTo>
                <a:cubicBezTo>
                  <a:pt x="234488" y="181024"/>
                  <a:pt x="238126" y="181984"/>
                  <a:pt x="241077" y="184383"/>
                </a:cubicBezTo>
                <a:cubicBezTo>
                  <a:pt x="246980" y="189044"/>
                  <a:pt x="247941" y="197682"/>
                  <a:pt x="243274" y="203578"/>
                </a:cubicBezTo>
                <a:lnTo>
                  <a:pt x="153494" y="316277"/>
                </a:lnTo>
                <a:cubicBezTo>
                  <a:pt x="150749" y="319568"/>
                  <a:pt x="146768" y="321350"/>
                  <a:pt x="142787" y="321350"/>
                </a:cubicBezTo>
                <a:cubicBezTo>
                  <a:pt x="139767" y="321350"/>
                  <a:pt x="136746" y="320391"/>
                  <a:pt x="134138" y="318471"/>
                </a:cubicBezTo>
                <a:cubicBezTo>
                  <a:pt x="128235" y="313672"/>
                  <a:pt x="127274" y="305035"/>
                  <a:pt x="131942" y="299139"/>
                </a:cubicBezTo>
                <a:lnTo>
                  <a:pt x="221721" y="186577"/>
                </a:lnTo>
                <a:cubicBezTo>
                  <a:pt x="224124" y="183560"/>
                  <a:pt x="227487" y="181812"/>
                  <a:pt x="230987" y="181418"/>
                </a:cubicBezTo>
                <a:close/>
                <a:moveTo>
                  <a:pt x="339635" y="60608"/>
                </a:moveTo>
                <a:lnTo>
                  <a:pt x="302294" y="84457"/>
                </a:lnTo>
                <a:lnTo>
                  <a:pt x="308609" y="89529"/>
                </a:lnTo>
                <a:cubicBezTo>
                  <a:pt x="314512" y="94189"/>
                  <a:pt x="315611" y="102825"/>
                  <a:pt x="310806" y="108719"/>
                </a:cubicBezTo>
                <a:cubicBezTo>
                  <a:pt x="308060" y="112145"/>
                  <a:pt x="304079" y="113927"/>
                  <a:pt x="300098" y="113927"/>
                </a:cubicBezTo>
                <a:cubicBezTo>
                  <a:pt x="297078" y="113927"/>
                  <a:pt x="294058" y="112968"/>
                  <a:pt x="291587" y="110912"/>
                </a:cubicBezTo>
                <a:lnTo>
                  <a:pt x="277721" y="99946"/>
                </a:lnTo>
                <a:lnTo>
                  <a:pt x="257815" y="112694"/>
                </a:lnTo>
                <a:lnTo>
                  <a:pt x="307237" y="152032"/>
                </a:lnTo>
                <a:close/>
                <a:moveTo>
                  <a:pt x="358579" y="16060"/>
                </a:moveTo>
                <a:cubicBezTo>
                  <a:pt x="363522" y="12908"/>
                  <a:pt x="369974" y="13182"/>
                  <a:pt x="374504" y="16883"/>
                </a:cubicBezTo>
                <a:cubicBezTo>
                  <a:pt x="379172" y="20584"/>
                  <a:pt x="380956" y="26752"/>
                  <a:pt x="378897" y="32234"/>
                </a:cubicBezTo>
                <a:lnTo>
                  <a:pt x="326593" y="179309"/>
                </a:lnTo>
                <a:cubicBezTo>
                  <a:pt x="326319" y="179995"/>
                  <a:pt x="326044" y="180543"/>
                  <a:pt x="325769" y="181091"/>
                </a:cubicBezTo>
                <a:cubicBezTo>
                  <a:pt x="325769" y="181228"/>
                  <a:pt x="325632" y="181365"/>
                  <a:pt x="325632" y="181502"/>
                </a:cubicBezTo>
                <a:cubicBezTo>
                  <a:pt x="325358" y="181914"/>
                  <a:pt x="325083" y="182462"/>
                  <a:pt x="324671" y="182873"/>
                </a:cubicBezTo>
                <a:cubicBezTo>
                  <a:pt x="324671" y="182873"/>
                  <a:pt x="324534" y="183010"/>
                  <a:pt x="324534" y="183147"/>
                </a:cubicBezTo>
                <a:cubicBezTo>
                  <a:pt x="324397" y="183147"/>
                  <a:pt x="324397" y="183147"/>
                  <a:pt x="324397" y="183284"/>
                </a:cubicBezTo>
                <a:lnTo>
                  <a:pt x="147716" y="404787"/>
                </a:lnTo>
                <a:lnTo>
                  <a:pt x="114906" y="445907"/>
                </a:lnTo>
                <a:cubicBezTo>
                  <a:pt x="102688" y="461259"/>
                  <a:pt x="84429" y="470031"/>
                  <a:pt x="64798" y="470031"/>
                </a:cubicBezTo>
                <a:cubicBezTo>
                  <a:pt x="50384" y="470031"/>
                  <a:pt x="36244" y="465097"/>
                  <a:pt x="24987" y="456187"/>
                </a:cubicBezTo>
                <a:lnTo>
                  <a:pt x="24163" y="455502"/>
                </a:lnTo>
                <a:cubicBezTo>
                  <a:pt x="10847" y="444948"/>
                  <a:pt x="2336" y="429733"/>
                  <a:pt x="414" y="412737"/>
                </a:cubicBezTo>
                <a:cubicBezTo>
                  <a:pt x="-1508" y="395740"/>
                  <a:pt x="3297" y="379018"/>
                  <a:pt x="14004" y="365722"/>
                </a:cubicBezTo>
                <a:lnTo>
                  <a:pt x="46815" y="324465"/>
                </a:lnTo>
                <a:cubicBezTo>
                  <a:pt x="51482" y="318571"/>
                  <a:pt x="60131" y="317611"/>
                  <a:pt x="66034" y="322272"/>
                </a:cubicBezTo>
                <a:lnTo>
                  <a:pt x="134812" y="376962"/>
                </a:lnTo>
                <a:lnTo>
                  <a:pt x="294332" y="176842"/>
                </a:lnTo>
                <a:lnTo>
                  <a:pt x="236400" y="130787"/>
                </a:lnTo>
                <a:lnTo>
                  <a:pt x="109689" y="289649"/>
                </a:lnTo>
                <a:cubicBezTo>
                  <a:pt x="104884" y="295543"/>
                  <a:pt x="96373" y="296503"/>
                  <a:pt x="90333" y="291842"/>
                </a:cubicBezTo>
                <a:cubicBezTo>
                  <a:pt x="84429" y="287182"/>
                  <a:pt x="83469" y="278547"/>
                  <a:pt x="88136" y="272516"/>
                </a:cubicBezTo>
                <a:lnTo>
                  <a:pt x="223495" y="102962"/>
                </a:lnTo>
                <a:cubicBezTo>
                  <a:pt x="223495" y="102962"/>
                  <a:pt x="223495" y="102825"/>
                  <a:pt x="223495" y="102825"/>
                </a:cubicBezTo>
                <a:cubicBezTo>
                  <a:pt x="223770" y="102688"/>
                  <a:pt x="223907" y="102413"/>
                  <a:pt x="224044" y="102276"/>
                </a:cubicBezTo>
                <a:cubicBezTo>
                  <a:pt x="224182" y="102139"/>
                  <a:pt x="224319" y="102002"/>
                  <a:pt x="224456" y="101865"/>
                </a:cubicBezTo>
                <a:cubicBezTo>
                  <a:pt x="224594" y="101591"/>
                  <a:pt x="224868" y="101454"/>
                  <a:pt x="225005" y="101317"/>
                </a:cubicBezTo>
                <a:cubicBezTo>
                  <a:pt x="225143" y="101180"/>
                  <a:pt x="225280" y="101043"/>
                  <a:pt x="225417" y="100906"/>
                </a:cubicBezTo>
                <a:cubicBezTo>
                  <a:pt x="225692" y="100769"/>
                  <a:pt x="225829" y="100632"/>
                  <a:pt x="225966" y="100494"/>
                </a:cubicBezTo>
                <a:cubicBezTo>
                  <a:pt x="226241" y="100357"/>
                  <a:pt x="226378" y="100220"/>
                  <a:pt x="226653" y="100083"/>
                </a:cubicBezTo>
                <a:cubicBezTo>
                  <a:pt x="226653" y="100083"/>
                  <a:pt x="226790" y="99946"/>
                  <a:pt x="226790" y="99946"/>
                </a:cubicBezTo>
                <a:close/>
                <a:moveTo>
                  <a:pt x="595022" y="851"/>
                </a:moveTo>
                <a:cubicBezTo>
                  <a:pt x="600514" y="2770"/>
                  <a:pt x="604084" y="7978"/>
                  <a:pt x="604084" y="13735"/>
                </a:cubicBezTo>
                <a:lnTo>
                  <a:pt x="604084" y="481688"/>
                </a:lnTo>
                <a:cubicBezTo>
                  <a:pt x="604084" y="489227"/>
                  <a:pt x="597906" y="495395"/>
                  <a:pt x="590354" y="495395"/>
                </a:cubicBezTo>
                <a:cubicBezTo>
                  <a:pt x="582802" y="495395"/>
                  <a:pt x="576624" y="489227"/>
                  <a:pt x="576624" y="481688"/>
                </a:cubicBezTo>
                <a:lnTo>
                  <a:pt x="576624" y="51703"/>
                </a:lnTo>
                <a:lnTo>
                  <a:pt x="141926" y="573798"/>
                </a:lnTo>
                <a:lnTo>
                  <a:pt x="590354" y="573798"/>
                </a:lnTo>
                <a:cubicBezTo>
                  <a:pt x="597906" y="573798"/>
                  <a:pt x="604084" y="579967"/>
                  <a:pt x="604084" y="587505"/>
                </a:cubicBezTo>
                <a:cubicBezTo>
                  <a:pt x="604084" y="595044"/>
                  <a:pt x="597906" y="601212"/>
                  <a:pt x="590354" y="601212"/>
                </a:cubicBezTo>
                <a:lnTo>
                  <a:pt x="112680" y="601212"/>
                </a:lnTo>
                <a:cubicBezTo>
                  <a:pt x="107325" y="601212"/>
                  <a:pt x="102520" y="598197"/>
                  <a:pt x="100323" y="593399"/>
                </a:cubicBezTo>
                <a:cubicBezTo>
                  <a:pt x="97989" y="588602"/>
                  <a:pt x="98675" y="582845"/>
                  <a:pt x="102108" y="578733"/>
                </a:cubicBezTo>
                <a:lnTo>
                  <a:pt x="579782" y="4963"/>
                </a:lnTo>
                <a:cubicBezTo>
                  <a:pt x="583489" y="577"/>
                  <a:pt x="589530" y="-1205"/>
                  <a:pt x="595022" y="851"/>
                </a:cubicBezTo>
                <a:close/>
              </a:path>
            </a:pathLst>
          </a:custGeom>
          <a:solidFill>
            <a:srgbClr val="61C8E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9" name="电话"/>
          <p:cNvSpPr/>
          <p:nvPr/>
        </p:nvSpPr>
        <p:spPr bwMode="auto">
          <a:xfrm>
            <a:off x="6344635" y="4531266"/>
            <a:ext cx="304671" cy="520065"/>
          </a:xfrm>
          <a:custGeom>
            <a:avLst/>
            <a:gdLst>
              <a:gd name="connsiteX0" fmla="*/ 61243 w 355438"/>
              <a:gd name="connsiteY0" fmla="*/ 492256 h 606722"/>
              <a:gd name="connsiteX1" fmla="*/ 79580 w 355438"/>
              <a:gd name="connsiteY1" fmla="*/ 583794 h 606722"/>
              <a:gd name="connsiteX2" fmla="*/ 232775 w 355438"/>
              <a:gd name="connsiteY2" fmla="*/ 583794 h 606722"/>
              <a:gd name="connsiteX3" fmla="*/ 251112 w 355438"/>
              <a:gd name="connsiteY3" fmla="*/ 492256 h 606722"/>
              <a:gd name="connsiteX4" fmla="*/ 309595 w 355438"/>
              <a:gd name="connsiteY4" fmla="*/ 345175 h 606722"/>
              <a:gd name="connsiteX5" fmla="*/ 309595 w 355438"/>
              <a:gd name="connsiteY5" fmla="*/ 384545 h 606722"/>
              <a:gd name="connsiteX6" fmla="*/ 320989 w 355438"/>
              <a:gd name="connsiteY6" fmla="*/ 364904 h 606722"/>
              <a:gd name="connsiteX7" fmla="*/ 309595 w 355438"/>
              <a:gd name="connsiteY7" fmla="*/ 345175 h 606722"/>
              <a:gd name="connsiteX8" fmla="*/ 126171 w 355438"/>
              <a:gd name="connsiteY8" fmla="*/ 286143 h 606722"/>
              <a:gd name="connsiteX9" fmla="*/ 149034 w 355438"/>
              <a:gd name="connsiteY9" fmla="*/ 286143 h 606722"/>
              <a:gd name="connsiteX10" fmla="*/ 149034 w 355438"/>
              <a:gd name="connsiteY10" fmla="*/ 343372 h 606722"/>
              <a:gd name="connsiteX11" fmla="*/ 126171 w 355438"/>
              <a:gd name="connsiteY11" fmla="*/ 343372 h 606722"/>
              <a:gd name="connsiteX12" fmla="*/ 183470 w 355438"/>
              <a:gd name="connsiteY12" fmla="*/ 263350 h 606722"/>
              <a:gd name="connsiteX13" fmla="*/ 206333 w 355438"/>
              <a:gd name="connsiteY13" fmla="*/ 263350 h 606722"/>
              <a:gd name="connsiteX14" fmla="*/ 206333 w 355438"/>
              <a:gd name="connsiteY14" fmla="*/ 343371 h 606722"/>
              <a:gd name="connsiteX15" fmla="*/ 183470 w 355438"/>
              <a:gd name="connsiteY15" fmla="*/ 343371 h 606722"/>
              <a:gd name="connsiteX16" fmla="*/ 240769 w 355438"/>
              <a:gd name="connsiteY16" fmla="*/ 240417 h 606722"/>
              <a:gd name="connsiteX17" fmla="*/ 263632 w 355438"/>
              <a:gd name="connsiteY17" fmla="*/ 240417 h 606722"/>
              <a:gd name="connsiteX18" fmla="*/ 263632 w 355438"/>
              <a:gd name="connsiteY18" fmla="*/ 343372 h 606722"/>
              <a:gd name="connsiteX19" fmla="*/ 240769 w 355438"/>
              <a:gd name="connsiteY19" fmla="*/ 343372 h 606722"/>
              <a:gd name="connsiteX20" fmla="*/ 309595 w 355438"/>
              <a:gd name="connsiteY20" fmla="*/ 217467 h 606722"/>
              <a:gd name="connsiteX21" fmla="*/ 309595 w 355438"/>
              <a:gd name="connsiteY21" fmla="*/ 274700 h 606722"/>
              <a:gd name="connsiteX22" fmla="*/ 322413 w 355438"/>
              <a:gd name="connsiteY22" fmla="*/ 274700 h 606722"/>
              <a:gd name="connsiteX23" fmla="*/ 332472 w 355438"/>
              <a:gd name="connsiteY23" fmla="*/ 261814 h 606722"/>
              <a:gd name="connsiteX24" fmla="*/ 332472 w 355438"/>
              <a:gd name="connsiteY24" fmla="*/ 227598 h 606722"/>
              <a:gd name="connsiteX25" fmla="*/ 322413 w 355438"/>
              <a:gd name="connsiteY25" fmla="*/ 217467 h 606722"/>
              <a:gd name="connsiteX26" fmla="*/ 80206 w 355438"/>
              <a:gd name="connsiteY26" fmla="*/ 193208 h 606722"/>
              <a:gd name="connsiteX27" fmla="*/ 91686 w 355438"/>
              <a:gd name="connsiteY27" fmla="*/ 204584 h 606722"/>
              <a:gd name="connsiteX28" fmla="*/ 91686 w 355438"/>
              <a:gd name="connsiteY28" fmla="*/ 366341 h 606722"/>
              <a:gd name="connsiteX29" fmla="*/ 253653 w 355438"/>
              <a:gd name="connsiteY29" fmla="*/ 366341 h 606722"/>
              <a:gd name="connsiteX30" fmla="*/ 265044 w 355438"/>
              <a:gd name="connsiteY30" fmla="*/ 377807 h 606722"/>
              <a:gd name="connsiteX31" fmla="*/ 253653 w 355438"/>
              <a:gd name="connsiteY31" fmla="*/ 389183 h 606722"/>
              <a:gd name="connsiteX32" fmla="*/ 91686 w 355438"/>
              <a:gd name="connsiteY32" fmla="*/ 389183 h 606722"/>
              <a:gd name="connsiteX33" fmla="*/ 91686 w 355438"/>
              <a:gd name="connsiteY33" fmla="*/ 399226 h 606722"/>
              <a:gd name="connsiteX34" fmla="*/ 80206 w 355438"/>
              <a:gd name="connsiteY34" fmla="*/ 410691 h 606722"/>
              <a:gd name="connsiteX35" fmla="*/ 68815 w 355438"/>
              <a:gd name="connsiteY35" fmla="*/ 399226 h 606722"/>
              <a:gd name="connsiteX36" fmla="*/ 68815 w 355438"/>
              <a:gd name="connsiteY36" fmla="*/ 389183 h 606722"/>
              <a:gd name="connsiteX37" fmla="*/ 58759 w 355438"/>
              <a:gd name="connsiteY37" fmla="*/ 389183 h 606722"/>
              <a:gd name="connsiteX38" fmla="*/ 47279 w 355438"/>
              <a:gd name="connsiteY38" fmla="*/ 377807 h 606722"/>
              <a:gd name="connsiteX39" fmla="*/ 58759 w 355438"/>
              <a:gd name="connsiteY39" fmla="*/ 366341 h 606722"/>
              <a:gd name="connsiteX40" fmla="*/ 68815 w 355438"/>
              <a:gd name="connsiteY40" fmla="*/ 366341 h 606722"/>
              <a:gd name="connsiteX41" fmla="*/ 68815 w 355438"/>
              <a:gd name="connsiteY41" fmla="*/ 204584 h 606722"/>
              <a:gd name="connsiteX42" fmla="*/ 80206 w 355438"/>
              <a:gd name="connsiteY42" fmla="*/ 193208 h 606722"/>
              <a:gd name="connsiteX43" fmla="*/ 47178 w 355438"/>
              <a:gd name="connsiteY43" fmla="*/ 137394 h 606722"/>
              <a:gd name="connsiteX44" fmla="*/ 22877 w 355438"/>
              <a:gd name="connsiteY44" fmla="*/ 158812 h 606722"/>
              <a:gd name="connsiteX45" fmla="*/ 22877 w 355438"/>
              <a:gd name="connsiteY45" fmla="*/ 444977 h 606722"/>
              <a:gd name="connsiteX46" fmla="*/ 47178 w 355438"/>
              <a:gd name="connsiteY46" fmla="*/ 469328 h 606722"/>
              <a:gd name="connsiteX47" fmla="*/ 47267 w 355438"/>
              <a:gd name="connsiteY47" fmla="*/ 469328 h 606722"/>
              <a:gd name="connsiteX48" fmla="*/ 265088 w 355438"/>
              <a:gd name="connsiteY48" fmla="*/ 469328 h 606722"/>
              <a:gd name="connsiteX49" fmla="*/ 265266 w 355438"/>
              <a:gd name="connsiteY49" fmla="*/ 469328 h 606722"/>
              <a:gd name="connsiteX50" fmla="*/ 286629 w 355438"/>
              <a:gd name="connsiteY50" fmla="*/ 444977 h 606722"/>
              <a:gd name="connsiteX51" fmla="*/ 286629 w 355438"/>
              <a:gd name="connsiteY51" fmla="*/ 284743 h 606722"/>
              <a:gd name="connsiteX52" fmla="*/ 286629 w 355438"/>
              <a:gd name="connsiteY52" fmla="*/ 204581 h 606722"/>
              <a:gd name="connsiteX53" fmla="*/ 286629 w 355438"/>
              <a:gd name="connsiteY53" fmla="*/ 158812 h 606722"/>
              <a:gd name="connsiteX54" fmla="*/ 265266 w 355438"/>
              <a:gd name="connsiteY54" fmla="*/ 137394 h 606722"/>
              <a:gd name="connsiteX55" fmla="*/ 265088 w 355438"/>
              <a:gd name="connsiteY55" fmla="*/ 137394 h 606722"/>
              <a:gd name="connsiteX56" fmla="*/ 47267 w 355438"/>
              <a:gd name="connsiteY56" fmla="*/ 137394 h 606722"/>
              <a:gd name="connsiteX57" fmla="*/ 79580 w 355438"/>
              <a:gd name="connsiteY57" fmla="*/ 22928 h 606722"/>
              <a:gd name="connsiteX58" fmla="*/ 61243 w 355438"/>
              <a:gd name="connsiteY58" fmla="*/ 114466 h 606722"/>
              <a:gd name="connsiteX59" fmla="*/ 251112 w 355438"/>
              <a:gd name="connsiteY59" fmla="*/ 114466 h 606722"/>
              <a:gd name="connsiteX60" fmla="*/ 232775 w 355438"/>
              <a:gd name="connsiteY60" fmla="*/ 22928 h 606722"/>
              <a:gd name="connsiteX61" fmla="*/ 70233 w 355438"/>
              <a:gd name="connsiteY61" fmla="*/ 0 h 606722"/>
              <a:gd name="connsiteX62" fmla="*/ 242211 w 355438"/>
              <a:gd name="connsiteY62" fmla="*/ 0 h 606722"/>
              <a:gd name="connsiteX63" fmla="*/ 253070 w 355438"/>
              <a:gd name="connsiteY63" fmla="*/ 8442 h 606722"/>
              <a:gd name="connsiteX64" fmla="*/ 273989 w 355438"/>
              <a:gd name="connsiteY64" fmla="*/ 114021 h 606722"/>
              <a:gd name="connsiteX65" fmla="*/ 309595 w 355438"/>
              <a:gd name="connsiteY65" fmla="*/ 158812 h 606722"/>
              <a:gd name="connsiteX66" fmla="*/ 309595 w 355438"/>
              <a:gd name="connsiteY66" fmla="*/ 194627 h 606722"/>
              <a:gd name="connsiteX67" fmla="*/ 322413 w 355438"/>
              <a:gd name="connsiteY67" fmla="*/ 194627 h 606722"/>
              <a:gd name="connsiteX68" fmla="*/ 355438 w 355438"/>
              <a:gd name="connsiteY68" fmla="*/ 227598 h 606722"/>
              <a:gd name="connsiteX69" fmla="*/ 355438 w 355438"/>
              <a:gd name="connsiteY69" fmla="*/ 261814 h 606722"/>
              <a:gd name="connsiteX70" fmla="*/ 322502 w 355438"/>
              <a:gd name="connsiteY70" fmla="*/ 297629 h 606722"/>
              <a:gd name="connsiteX71" fmla="*/ 309595 w 355438"/>
              <a:gd name="connsiteY71" fmla="*/ 297629 h 606722"/>
              <a:gd name="connsiteX72" fmla="*/ 309595 w 355438"/>
              <a:gd name="connsiteY72" fmla="*/ 320736 h 606722"/>
              <a:gd name="connsiteX73" fmla="*/ 343955 w 355438"/>
              <a:gd name="connsiteY73" fmla="*/ 364904 h 606722"/>
              <a:gd name="connsiteX74" fmla="*/ 309595 w 355438"/>
              <a:gd name="connsiteY74" fmla="*/ 409073 h 606722"/>
              <a:gd name="connsiteX75" fmla="*/ 309595 w 355438"/>
              <a:gd name="connsiteY75" fmla="*/ 444977 h 606722"/>
              <a:gd name="connsiteX76" fmla="*/ 273989 w 355438"/>
              <a:gd name="connsiteY76" fmla="*/ 490124 h 606722"/>
              <a:gd name="connsiteX77" fmla="*/ 253426 w 355438"/>
              <a:gd name="connsiteY77" fmla="*/ 596769 h 606722"/>
              <a:gd name="connsiteX78" fmla="*/ 242211 w 355438"/>
              <a:gd name="connsiteY78" fmla="*/ 606722 h 606722"/>
              <a:gd name="connsiteX79" fmla="*/ 70233 w 355438"/>
              <a:gd name="connsiteY79" fmla="*/ 606722 h 606722"/>
              <a:gd name="connsiteX80" fmla="*/ 58572 w 355438"/>
              <a:gd name="connsiteY80" fmla="*/ 596769 h 606722"/>
              <a:gd name="connsiteX81" fmla="*/ 36941 w 355438"/>
              <a:gd name="connsiteY81" fmla="*/ 489768 h 606722"/>
              <a:gd name="connsiteX82" fmla="*/ 0 w 355438"/>
              <a:gd name="connsiteY82" fmla="*/ 444977 h 606722"/>
              <a:gd name="connsiteX83" fmla="*/ 0 w 355438"/>
              <a:gd name="connsiteY83" fmla="*/ 158812 h 606722"/>
              <a:gd name="connsiteX84" fmla="*/ 36941 w 355438"/>
              <a:gd name="connsiteY84" fmla="*/ 114377 h 606722"/>
              <a:gd name="connsiteX85" fmla="*/ 58928 w 355438"/>
              <a:gd name="connsiteY85" fmla="*/ 8442 h 606722"/>
              <a:gd name="connsiteX86" fmla="*/ 70233 w 355438"/>
              <a:gd name="connsiteY86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55438" h="606722">
                <a:moveTo>
                  <a:pt x="61243" y="492256"/>
                </a:moveTo>
                <a:lnTo>
                  <a:pt x="79580" y="583794"/>
                </a:lnTo>
                <a:lnTo>
                  <a:pt x="232775" y="583794"/>
                </a:lnTo>
                <a:lnTo>
                  <a:pt x="251112" y="492256"/>
                </a:lnTo>
                <a:close/>
                <a:moveTo>
                  <a:pt x="309595" y="345175"/>
                </a:moveTo>
                <a:lnTo>
                  <a:pt x="309595" y="384545"/>
                </a:lnTo>
                <a:cubicBezTo>
                  <a:pt x="318141" y="380635"/>
                  <a:pt x="320989" y="373347"/>
                  <a:pt x="320989" y="364904"/>
                </a:cubicBezTo>
                <a:cubicBezTo>
                  <a:pt x="320989" y="356462"/>
                  <a:pt x="318141" y="349174"/>
                  <a:pt x="309595" y="345175"/>
                </a:cubicBezTo>
                <a:close/>
                <a:moveTo>
                  <a:pt x="126171" y="286143"/>
                </a:moveTo>
                <a:lnTo>
                  <a:pt x="149034" y="286143"/>
                </a:lnTo>
                <a:lnTo>
                  <a:pt x="149034" y="343372"/>
                </a:lnTo>
                <a:lnTo>
                  <a:pt x="126171" y="343372"/>
                </a:lnTo>
                <a:close/>
                <a:moveTo>
                  <a:pt x="183470" y="263350"/>
                </a:moveTo>
                <a:lnTo>
                  <a:pt x="206333" y="263350"/>
                </a:lnTo>
                <a:lnTo>
                  <a:pt x="206333" y="343371"/>
                </a:lnTo>
                <a:lnTo>
                  <a:pt x="183470" y="343371"/>
                </a:lnTo>
                <a:close/>
                <a:moveTo>
                  <a:pt x="240769" y="240417"/>
                </a:moveTo>
                <a:lnTo>
                  <a:pt x="263632" y="240417"/>
                </a:lnTo>
                <a:lnTo>
                  <a:pt x="263632" y="343372"/>
                </a:lnTo>
                <a:lnTo>
                  <a:pt x="240769" y="343372"/>
                </a:lnTo>
                <a:close/>
                <a:moveTo>
                  <a:pt x="309595" y="217467"/>
                </a:moveTo>
                <a:lnTo>
                  <a:pt x="309595" y="274700"/>
                </a:lnTo>
                <a:lnTo>
                  <a:pt x="322413" y="274700"/>
                </a:lnTo>
                <a:cubicBezTo>
                  <a:pt x="328822" y="274700"/>
                  <a:pt x="332472" y="268124"/>
                  <a:pt x="332472" y="261814"/>
                </a:cubicBezTo>
                <a:lnTo>
                  <a:pt x="332472" y="227598"/>
                </a:lnTo>
                <a:cubicBezTo>
                  <a:pt x="332472" y="221111"/>
                  <a:pt x="328911" y="217467"/>
                  <a:pt x="322413" y="217467"/>
                </a:cubicBezTo>
                <a:close/>
                <a:moveTo>
                  <a:pt x="80206" y="193208"/>
                </a:moveTo>
                <a:cubicBezTo>
                  <a:pt x="86614" y="193208"/>
                  <a:pt x="91686" y="198274"/>
                  <a:pt x="91686" y="204584"/>
                </a:cubicBezTo>
                <a:lnTo>
                  <a:pt x="91686" y="366341"/>
                </a:lnTo>
                <a:lnTo>
                  <a:pt x="253653" y="366341"/>
                </a:lnTo>
                <a:cubicBezTo>
                  <a:pt x="259971" y="366341"/>
                  <a:pt x="265044" y="371407"/>
                  <a:pt x="265044" y="377807"/>
                </a:cubicBezTo>
                <a:cubicBezTo>
                  <a:pt x="265044" y="384117"/>
                  <a:pt x="259971" y="389183"/>
                  <a:pt x="253653" y="389183"/>
                </a:cubicBezTo>
                <a:lnTo>
                  <a:pt x="91686" y="389183"/>
                </a:lnTo>
                <a:lnTo>
                  <a:pt x="91686" y="399226"/>
                </a:lnTo>
                <a:cubicBezTo>
                  <a:pt x="91686" y="405536"/>
                  <a:pt x="86614" y="410691"/>
                  <a:pt x="80206" y="410691"/>
                </a:cubicBezTo>
                <a:cubicBezTo>
                  <a:pt x="73888" y="410691"/>
                  <a:pt x="68815" y="405536"/>
                  <a:pt x="68815" y="399226"/>
                </a:cubicBezTo>
                <a:lnTo>
                  <a:pt x="68815" y="389183"/>
                </a:lnTo>
                <a:lnTo>
                  <a:pt x="58759" y="389183"/>
                </a:lnTo>
                <a:cubicBezTo>
                  <a:pt x="52441" y="389183"/>
                  <a:pt x="47279" y="384117"/>
                  <a:pt x="47279" y="377807"/>
                </a:cubicBezTo>
                <a:cubicBezTo>
                  <a:pt x="47279" y="371407"/>
                  <a:pt x="52441" y="366341"/>
                  <a:pt x="58759" y="366341"/>
                </a:cubicBezTo>
                <a:lnTo>
                  <a:pt x="68815" y="366341"/>
                </a:lnTo>
                <a:lnTo>
                  <a:pt x="68815" y="204584"/>
                </a:lnTo>
                <a:cubicBezTo>
                  <a:pt x="68815" y="198274"/>
                  <a:pt x="73888" y="193208"/>
                  <a:pt x="80206" y="193208"/>
                </a:cubicBezTo>
                <a:close/>
                <a:moveTo>
                  <a:pt x="47178" y="137394"/>
                </a:moveTo>
                <a:cubicBezTo>
                  <a:pt x="34627" y="137394"/>
                  <a:pt x="22877" y="146192"/>
                  <a:pt x="22877" y="158812"/>
                </a:cubicBezTo>
                <a:lnTo>
                  <a:pt x="22877" y="444977"/>
                </a:lnTo>
                <a:cubicBezTo>
                  <a:pt x="22877" y="457597"/>
                  <a:pt x="34627" y="469328"/>
                  <a:pt x="47178" y="469328"/>
                </a:cubicBezTo>
                <a:lnTo>
                  <a:pt x="47267" y="469328"/>
                </a:lnTo>
                <a:lnTo>
                  <a:pt x="265088" y="469328"/>
                </a:lnTo>
                <a:lnTo>
                  <a:pt x="265266" y="469328"/>
                </a:lnTo>
                <a:cubicBezTo>
                  <a:pt x="277817" y="469328"/>
                  <a:pt x="286629" y="457597"/>
                  <a:pt x="286629" y="444977"/>
                </a:cubicBezTo>
                <a:lnTo>
                  <a:pt x="286629" y="284743"/>
                </a:lnTo>
                <a:lnTo>
                  <a:pt x="286629" y="204581"/>
                </a:lnTo>
                <a:lnTo>
                  <a:pt x="286629" y="158812"/>
                </a:lnTo>
                <a:cubicBezTo>
                  <a:pt x="286629" y="146192"/>
                  <a:pt x="277817" y="137394"/>
                  <a:pt x="265266" y="137394"/>
                </a:cubicBezTo>
                <a:lnTo>
                  <a:pt x="265088" y="137394"/>
                </a:lnTo>
                <a:lnTo>
                  <a:pt x="47267" y="137394"/>
                </a:lnTo>
                <a:close/>
                <a:moveTo>
                  <a:pt x="79580" y="22928"/>
                </a:moveTo>
                <a:lnTo>
                  <a:pt x="61243" y="114466"/>
                </a:lnTo>
                <a:lnTo>
                  <a:pt x="251112" y="114466"/>
                </a:lnTo>
                <a:lnTo>
                  <a:pt x="232775" y="22928"/>
                </a:lnTo>
                <a:close/>
                <a:moveTo>
                  <a:pt x="70233" y="0"/>
                </a:moveTo>
                <a:lnTo>
                  <a:pt x="242211" y="0"/>
                </a:lnTo>
                <a:cubicBezTo>
                  <a:pt x="247640" y="0"/>
                  <a:pt x="252002" y="3110"/>
                  <a:pt x="253070" y="8442"/>
                </a:cubicBezTo>
                <a:lnTo>
                  <a:pt x="273989" y="114021"/>
                </a:lnTo>
                <a:cubicBezTo>
                  <a:pt x="294730" y="118465"/>
                  <a:pt x="309595" y="136861"/>
                  <a:pt x="309595" y="158812"/>
                </a:cubicBezTo>
                <a:lnTo>
                  <a:pt x="309595" y="194627"/>
                </a:lnTo>
                <a:lnTo>
                  <a:pt x="322413" y="194627"/>
                </a:lnTo>
                <a:cubicBezTo>
                  <a:pt x="341463" y="194627"/>
                  <a:pt x="355438" y="208580"/>
                  <a:pt x="355438" y="227598"/>
                </a:cubicBezTo>
                <a:lnTo>
                  <a:pt x="355438" y="261814"/>
                </a:lnTo>
                <a:cubicBezTo>
                  <a:pt x="355438" y="280744"/>
                  <a:pt x="341463" y="297629"/>
                  <a:pt x="322502" y="297629"/>
                </a:cubicBezTo>
                <a:lnTo>
                  <a:pt x="309595" y="297629"/>
                </a:lnTo>
                <a:lnTo>
                  <a:pt x="309595" y="320736"/>
                </a:lnTo>
                <a:cubicBezTo>
                  <a:pt x="329624" y="325801"/>
                  <a:pt x="343955" y="343575"/>
                  <a:pt x="343955" y="364904"/>
                </a:cubicBezTo>
                <a:cubicBezTo>
                  <a:pt x="343955" y="386145"/>
                  <a:pt x="329624" y="403919"/>
                  <a:pt x="309595" y="409073"/>
                </a:cubicBezTo>
                <a:lnTo>
                  <a:pt x="309595" y="444977"/>
                </a:lnTo>
                <a:cubicBezTo>
                  <a:pt x="309595" y="467017"/>
                  <a:pt x="294730" y="485769"/>
                  <a:pt x="273989" y="490124"/>
                </a:cubicBezTo>
                <a:lnTo>
                  <a:pt x="253426" y="596769"/>
                </a:lnTo>
                <a:cubicBezTo>
                  <a:pt x="252358" y="602101"/>
                  <a:pt x="247640" y="606722"/>
                  <a:pt x="242211" y="606722"/>
                </a:cubicBezTo>
                <a:lnTo>
                  <a:pt x="70233" y="606722"/>
                </a:lnTo>
                <a:cubicBezTo>
                  <a:pt x="64714" y="606722"/>
                  <a:pt x="59640" y="602101"/>
                  <a:pt x="58572" y="596769"/>
                </a:cubicBezTo>
                <a:lnTo>
                  <a:pt x="36941" y="489768"/>
                </a:lnTo>
                <a:cubicBezTo>
                  <a:pt x="16290" y="485413"/>
                  <a:pt x="0" y="467017"/>
                  <a:pt x="0" y="444977"/>
                </a:cubicBezTo>
                <a:lnTo>
                  <a:pt x="0" y="158812"/>
                </a:lnTo>
                <a:cubicBezTo>
                  <a:pt x="0" y="136861"/>
                  <a:pt x="16290" y="118820"/>
                  <a:pt x="36941" y="114377"/>
                </a:cubicBezTo>
                <a:lnTo>
                  <a:pt x="58928" y="8442"/>
                </a:lnTo>
                <a:cubicBezTo>
                  <a:pt x="60085" y="3110"/>
                  <a:pt x="64714" y="0"/>
                  <a:pt x="70233" y="0"/>
                </a:cubicBezTo>
                <a:close/>
              </a:path>
            </a:pathLst>
          </a:custGeom>
          <a:solidFill>
            <a:srgbClr val="61C8E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6" name="USB"/>
          <p:cNvSpPr/>
          <p:nvPr/>
        </p:nvSpPr>
        <p:spPr>
          <a:xfrm>
            <a:off x="7649014" y="4531266"/>
            <a:ext cx="156236" cy="520065"/>
          </a:xfrm>
          <a:custGeom>
            <a:avLst/>
            <a:gdLst>
              <a:gd name="T0" fmla="*/ 1366 w 2048"/>
              <a:gd name="T1" fmla="*/ 4779 h 6827"/>
              <a:gd name="T2" fmla="*/ 1366 w 2048"/>
              <a:gd name="T3" fmla="*/ 1070 h 6827"/>
              <a:gd name="T4" fmla="*/ 1593 w 2048"/>
              <a:gd name="T5" fmla="*/ 796 h 6827"/>
              <a:gd name="T6" fmla="*/ 1479 w 2048"/>
              <a:gd name="T7" fmla="*/ 0 h 6827"/>
              <a:gd name="T8" fmla="*/ 455 w 2048"/>
              <a:gd name="T9" fmla="*/ 114 h 6827"/>
              <a:gd name="T10" fmla="*/ 490 w 2048"/>
              <a:gd name="T11" fmla="*/ 876 h 6827"/>
              <a:gd name="T12" fmla="*/ 683 w 2048"/>
              <a:gd name="T13" fmla="*/ 4437 h 6827"/>
              <a:gd name="T14" fmla="*/ 467 w 2048"/>
              <a:gd name="T15" fmla="*/ 4779 h 6827"/>
              <a:gd name="T16" fmla="*/ 0 w 2048"/>
              <a:gd name="T17" fmla="*/ 6485 h 6827"/>
              <a:gd name="T18" fmla="*/ 1707 w 2048"/>
              <a:gd name="T19" fmla="*/ 6827 h 6827"/>
              <a:gd name="T20" fmla="*/ 2048 w 2048"/>
              <a:gd name="T21" fmla="*/ 5245 h 6827"/>
              <a:gd name="T22" fmla="*/ 1138 w 2048"/>
              <a:gd name="T23" fmla="*/ 5109 h 6827"/>
              <a:gd name="T24" fmla="*/ 1029 w 2048"/>
              <a:gd name="T25" fmla="*/ 5234 h 6827"/>
              <a:gd name="T26" fmla="*/ 911 w 2048"/>
              <a:gd name="T27" fmla="*/ 5133 h 6827"/>
              <a:gd name="T28" fmla="*/ 911 w 2048"/>
              <a:gd name="T29" fmla="*/ 5120 h 6827"/>
              <a:gd name="T30" fmla="*/ 911 w 2048"/>
              <a:gd name="T31" fmla="*/ 4551 h 6827"/>
              <a:gd name="T32" fmla="*/ 1138 w 2048"/>
              <a:gd name="T33" fmla="*/ 4892 h 6827"/>
              <a:gd name="T34" fmla="*/ 683 w 2048"/>
              <a:gd name="T35" fmla="*/ 228 h 6827"/>
              <a:gd name="T36" fmla="*/ 1366 w 2048"/>
              <a:gd name="T37" fmla="*/ 751 h 6827"/>
              <a:gd name="T38" fmla="*/ 1024 w 2048"/>
              <a:gd name="T39" fmla="*/ 1092 h 6827"/>
              <a:gd name="T40" fmla="*/ 683 w 2048"/>
              <a:gd name="T41" fmla="*/ 751 h 6827"/>
              <a:gd name="T42" fmla="*/ 945 w 2048"/>
              <a:gd name="T43" fmla="*/ 1331 h 6827"/>
              <a:gd name="T44" fmla="*/ 1104 w 2048"/>
              <a:gd name="T45" fmla="*/ 1331 h 6827"/>
              <a:gd name="T46" fmla="*/ 1138 w 2048"/>
              <a:gd name="T47" fmla="*/ 4324 h 6827"/>
              <a:gd name="T48" fmla="*/ 911 w 2048"/>
              <a:gd name="T49" fmla="*/ 1297 h 6827"/>
              <a:gd name="T50" fmla="*/ 1821 w 2048"/>
              <a:gd name="T51" fmla="*/ 6485 h 6827"/>
              <a:gd name="T52" fmla="*/ 342 w 2048"/>
              <a:gd name="T53" fmla="*/ 6599 h 6827"/>
              <a:gd name="T54" fmla="*/ 228 w 2048"/>
              <a:gd name="T55" fmla="*/ 5245 h 6827"/>
              <a:gd name="T56" fmla="*/ 683 w 2048"/>
              <a:gd name="T57" fmla="*/ 5006 h 6827"/>
              <a:gd name="T58" fmla="*/ 860 w 2048"/>
              <a:gd name="T59" fmla="*/ 5421 h 6827"/>
              <a:gd name="T60" fmla="*/ 1145 w 2048"/>
              <a:gd name="T61" fmla="*/ 5440 h 6827"/>
              <a:gd name="T62" fmla="*/ 1366 w 2048"/>
              <a:gd name="T63" fmla="*/ 5109 h 6827"/>
              <a:gd name="T64" fmla="*/ 1582 w 2048"/>
              <a:gd name="T65" fmla="*/ 5006 h 6827"/>
              <a:gd name="T66" fmla="*/ 1821 w 2048"/>
              <a:gd name="T67" fmla="*/ 6485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048" h="6827">
                <a:moveTo>
                  <a:pt x="1582" y="4779"/>
                </a:moveTo>
                <a:lnTo>
                  <a:pt x="1366" y="4779"/>
                </a:lnTo>
                <a:lnTo>
                  <a:pt x="1366" y="4437"/>
                </a:lnTo>
                <a:lnTo>
                  <a:pt x="1366" y="1070"/>
                </a:lnTo>
                <a:lnTo>
                  <a:pt x="1559" y="876"/>
                </a:lnTo>
                <a:cubicBezTo>
                  <a:pt x="1582" y="853"/>
                  <a:pt x="1593" y="831"/>
                  <a:pt x="1593" y="796"/>
                </a:cubicBezTo>
                <a:lnTo>
                  <a:pt x="1593" y="114"/>
                </a:lnTo>
                <a:cubicBezTo>
                  <a:pt x="1593" y="46"/>
                  <a:pt x="1548" y="0"/>
                  <a:pt x="1479" y="0"/>
                </a:cubicBezTo>
                <a:lnTo>
                  <a:pt x="569" y="0"/>
                </a:lnTo>
                <a:cubicBezTo>
                  <a:pt x="501" y="0"/>
                  <a:pt x="455" y="46"/>
                  <a:pt x="455" y="114"/>
                </a:cubicBezTo>
                <a:lnTo>
                  <a:pt x="455" y="796"/>
                </a:lnTo>
                <a:cubicBezTo>
                  <a:pt x="455" y="831"/>
                  <a:pt x="467" y="853"/>
                  <a:pt x="490" y="876"/>
                </a:cubicBezTo>
                <a:lnTo>
                  <a:pt x="683" y="1070"/>
                </a:lnTo>
                <a:lnTo>
                  <a:pt x="683" y="4437"/>
                </a:lnTo>
                <a:lnTo>
                  <a:pt x="683" y="4779"/>
                </a:lnTo>
                <a:lnTo>
                  <a:pt x="467" y="4779"/>
                </a:lnTo>
                <a:cubicBezTo>
                  <a:pt x="217" y="4779"/>
                  <a:pt x="0" y="4983"/>
                  <a:pt x="0" y="5245"/>
                </a:cubicBezTo>
                <a:lnTo>
                  <a:pt x="0" y="6485"/>
                </a:lnTo>
                <a:cubicBezTo>
                  <a:pt x="0" y="6679"/>
                  <a:pt x="148" y="6827"/>
                  <a:pt x="342" y="6827"/>
                </a:cubicBezTo>
                <a:lnTo>
                  <a:pt x="1707" y="6827"/>
                </a:lnTo>
                <a:cubicBezTo>
                  <a:pt x="1900" y="6827"/>
                  <a:pt x="2048" y="6679"/>
                  <a:pt x="2048" y="6485"/>
                </a:cubicBezTo>
                <a:lnTo>
                  <a:pt x="2048" y="5245"/>
                </a:lnTo>
                <a:cubicBezTo>
                  <a:pt x="2048" y="4995"/>
                  <a:pt x="1844" y="4779"/>
                  <a:pt x="1582" y="4779"/>
                </a:cubicBezTo>
                <a:close/>
                <a:moveTo>
                  <a:pt x="1138" y="5109"/>
                </a:moveTo>
                <a:cubicBezTo>
                  <a:pt x="1138" y="5160"/>
                  <a:pt x="1101" y="5211"/>
                  <a:pt x="1060" y="5229"/>
                </a:cubicBezTo>
                <a:cubicBezTo>
                  <a:pt x="1051" y="5232"/>
                  <a:pt x="1040" y="5233"/>
                  <a:pt x="1029" y="5234"/>
                </a:cubicBezTo>
                <a:cubicBezTo>
                  <a:pt x="1001" y="5233"/>
                  <a:pt x="975" y="5230"/>
                  <a:pt x="956" y="5211"/>
                </a:cubicBezTo>
                <a:cubicBezTo>
                  <a:pt x="926" y="5191"/>
                  <a:pt x="914" y="5163"/>
                  <a:pt x="911" y="5133"/>
                </a:cubicBezTo>
                <a:cubicBezTo>
                  <a:pt x="911" y="5133"/>
                  <a:pt x="911" y="5133"/>
                  <a:pt x="911" y="5133"/>
                </a:cubicBezTo>
                <a:cubicBezTo>
                  <a:pt x="911" y="5128"/>
                  <a:pt x="911" y="5124"/>
                  <a:pt x="911" y="5120"/>
                </a:cubicBezTo>
                <a:lnTo>
                  <a:pt x="911" y="4892"/>
                </a:lnTo>
                <a:lnTo>
                  <a:pt x="911" y="4551"/>
                </a:lnTo>
                <a:lnTo>
                  <a:pt x="1138" y="4551"/>
                </a:lnTo>
                <a:lnTo>
                  <a:pt x="1138" y="4892"/>
                </a:lnTo>
                <a:lnTo>
                  <a:pt x="1138" y="5109"/>
                </a:lnTo>
                <a:close/>
                <a:moveTo>
                  <a:pt x="683" y="228"/>
                </a:moveTo>
                <a:lnTo>
                  <a:pt x="1366" y="228"/>
                </a:lnTo>
                <a:lnTo>
                  <a:pt x="1366" y="751"/>
                </a:lnTo>
                <a:lnTo>
                  <a:pt x="1172" y="944"/>
                </a:lnTo>
                <a:lnTo>
                  <a:pt x="1024" y="1092"/>
                </a:lnTo>
                <a:lnTo>
                  <a:pt x="876" y="944"/>
                </a:lnTo>
                <a:lnTo>
                  <a:pt x="683" y="751"/>
                </a:lnTo>
                <a:lnTo>
                  <a:pt x="683" y="228"/>
                </a:lnTo>
                <a:close/>
                <a:moveTo>
                  <a:pt x="945" y="1331"/>
                </a:moveTo>
                <a:cubicBezTo>
                  <a:pt x="967" y="1354"/>
                  <a:pt x="990" y="1365"/>
                  <a:pt x="1024" y="1365"/>
                </a:cubicBezTo>
                <a:cubicBezTo>
                  <a:pt x="1058" y="1365"/>
                  <a:pt x="1081" y="1354"/>
                  <a:pt x="1104" y="1331"/>
                </a:cubicBezTo>
                <a:lnTo>
                  <a:pt x="1138" y="1297"/>
                </a:lnTo>
                <a:lnTo>
                  <a:pt x="1138" y="4324"/>
                </a:lnTo>
                <a:lnTo>
                  <a:pt x="911" y="4324"/>
                </a:lnTo>
                <a:lnTo>
                  <a:pt x="911" y="1297"/>
                </a:lnTo>
                <a:lnTo>
                  <a:pt x="945" y="1331"/>
                </a:lnTo>
                <a:close/>
                <a:moveTo>
                  <a:pt x="1821" y="6485"/>
                </a:moveTo>
                <a:cubicBezTo>
                  <a:pt x="1821" y="6554"/>
                  <a:pt x="1775" y="6599"/>
                  <a:pt x="1707" y="6599"/>
                </a:cubicBezTo>
                <a:lnTo>
                  <a:pt x="342" y="6599"/>
                </a:lnTo>
                <a:cubicBezTo>
                  <a:pt x="273" y="6599"/>
                  <a:pt x="228" y="6554"/>
                  <a:pt x="228" y="6485"/>
                </a:cubicBezTo>
                <a:lnTo>
                  <a:pt x="228" y="5245"/>
                </a:lnTo>
                <a:cubicBezTo>
                  <a:pt x="228" y="5120"/>
                  <a:pt x="342" y="5006"/>
                  <a:pt x="467" y="5006"/>
                </a:cubicBezTo>
                <a:lnTo>
                  <a:pt x="683" y="5006"/>
                </a:lnTo>
                <a:lnTo>
                  <a:pt x="683" y="5120"/>
                </a:lnTo>
                <a:cubicBezTo>
                  <a:pt x="683" y="5253"/>
                  <a:pt x="753" y="5365"/>
                  <a:pt x="860" y="5421"/>
                </a:cubicBezTo>
                <a:cubicBezTo>
                  <a:pt x="923" y="5458"/>
                  <a:pt x="1002" y="5470"/>
                  <a:pt x="1081" y="5461"/>
                </a:cubicBezTo>
                <a:cubicBezTo>
                  <a:pt x="1103" y="5457"/>
                  <a:pt x="1125" y="5449"/>
                  <a:pt x="1145" y="5440"/>
                </a:cubicBezTo>
                <a:cubicBezTo>
                  <a:pt x="1276" y="5393"/>
                  <a:pt x="1366" y="5270"/>
                  <a:pt x="1366" y="5120"/>
                </a:cubicBezTo>
                <a:lnTo>
                  <a:pt x="1366" y="5109"/>
                </a:lnTo>
                <a:lnTo>
                  <a:pt x="1366" y="5006"/>
                </a:lnTo>
                <a:lnTo>
                  <a:pt x="1582" y="5006"/>
                </a:lnTo>
                <a:cubicBezTo>
                  <a:pt x="1707" y="5006"/>
                  <a:pt x="1821" y="5109"/>
                  <a:pt x="1821" y="5245"/>
                </a:cubicBezTo>
                <a:lnTo>
                  <a:pt x="1821" y="6485"/>
                </a:lnTo>
                <a:close/>
              </a:path>
            </a:pathLst>
          </a:custGeom>
          <a:solidFill>
            <a:srgbClr val="61C8E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9" name="信号"/>
          <p:cNvSpPr/>
          <p:nvPr/>
        </p:nvSpPr>
        <p:spPr>
          <a:xfrm>
            <a:off x="8697260" y="4611694"/>
            <a:ext cx="520065" cy="359209"/>
          </a:xfrm>
          <a:custGeom>
            <a:avLst/>
            <a:gdLst>
              <a:gd name="connsiteX0" fmla="*/ 302408 w 604816"/>
              <a:gd name="connsiteY0" fmla="*/ 186010 h 417747"/>
              <a:gd name="connsiteX1" fmla="*/ 333351 w 604816"/>
              <a:gd name="connsiteY1" fmla="*/ 216883 h 417747"/>
              <a:gd name="connsiteX2" fmla="*/ 302408 w 604816"/>
              <a:gd name="connsiteY2" fmla="*/ 247756 h 417747"/>
              <a:gd name="connsiteX3" fmla="*/ 271465 w 604816"/>
              <a:gd name="connsiteY3" fmla="*/ 216883 h 417747"/>
              <a:gd name="connsiteX4" fmla="*/ 302408 w 604816"/>
              <a:gd name="connsiteY4" fmla="*/ 186010 h 417747"/>
              <a:gd name="connsiteX5" fmla="*/ 207648 w 604816"/>
              <a:gd name="connsiteY5" fmla="*/ 174014 h 417747"/>
              <a:gd name="connsiteX6" fmla="*/ 210319 w 604816"/>
              <a:gd name="connsiteY6" fmla="*/ 175791 h 417747"/>
              <a:gd name="connsiteX7" fmla="*/ 219222 w 604816"/>
              <a:gd name="connsiteY7" fmla="*/ 181124 h 417747"/>
              <a:gd name="connsiteX8" fmla="*/ 221670 w 604816"/>
              <a:gd name="connsiteY8" fmla="*/ 182013 h 417747"/>
              <a:gd name="connsiteX9" fmla="*/ 220780 w 604816"/>
              <a:gd name="connsiteY9" fmla="*/ 184457 h 417747"/>
              <a:gd name="connsiteX10" fmla="*/ 214325 w 604816"/>
              <a:gd name="connsiteY10" fmla="*/ 216895 h 417747"/>
              <a:gd name="connsiteX11" fmla="*/ 243706 w 604816"/>
              <a:gd name="connsiteY11" fmla="*/ 282217 h 417747"/>
              <a:gd name="connsiteX12" fmla="*/ 245709 w 604816"/>
              <a:gd name="connsiteY12" fmla="*/ 284217 h 417747"/>
              <a:gd name="connsiteX13" fmla="*/ 243928 w 604816"/>
              <a:gd name="connsiteY13" fmla="*/ 286217 h 417747"/>
              <a:gd name="connsiteX14" fmla="*/ 239254 w 604816"/>
              <a:gd name="connsiteY14" fmla="*/ 290216 h 417747"/>
              <a:gd name="connsiteX15" fmla="*/ 235470 w 604816"/>
              <a:gd name="connsiteY15" fmla="*/ 293327 h 417747"/>
              <a:gd name="connsiteX16" fmla="*/ 233912 w 604816"/>
              <a:gd name="connsiteY16" fmla="*/ 295104 h 417747"/>
              <a:gd name="connsiteX17" fmla="*/ 232132 w 604816"/>
              <a:gd name="connsiteY17" fmla="*/ 293327 h 417747"/>
              <a:gd name="connsiteX18" fmla="*/ 198077 w 604816"/>
              <a:gd name="connsiteY18" fmla="*/ 216895 h 417747"/>
              <a:gd name="connsiteX19" fmla="*/ 206312 w 604816"/>
              <a:gd name="connsiteY19" fmla="*/ 177125 h 417747"/>
              <a:gd name="connsiteX20" fmla="*/ 391233 w 604816"/>
              <a:gd name="connsiteY20" fmla="*/ 162935 h 417747"/>
              <a:gd name="connsiteX21" fmla="*/ 392570 w 604816"/>
              <a:gd name="connsiteY21" fmla="*/ 165156 h 417747"/>
              <a:gd name="connsiteX22" fmla="*/ 406598 w 604816"/>
              <a:gd name="connsiteY22" fmla="*/ 216905 h 417747"/>
              <a:gd name="connsiteX23" fmla="*/ 391233 w 604816"/>
              <a:gd name="connsiteY23" fmla="*/ 271319 h 417747"/>
              <a:gd name="connsiteX24" fmla="*/ 389229 w 604816"/>
              <a:gd name="connsiteY24" fmla="*/ 274428 h 417747"/>
              <a:gd name="connsiteX25" fmla="*/ 386780 w 604816"/>
              <a:gd name="connsiteY25" fmla="*/ 271541 h 417747"/>
              <a:gd name="connsiteX26" fmla="*/ 384331 w 604816"/>
              <a:gd name="connsiteY26" fmla="*/ 268654 h 417747"/>
              <a:gd name="connsiteX27" fmla="*/ 381436 w 604816"/>
              <a:gd name="connsiteY27" fmla="*/ 265100 h 417747"/>
              <a:gd name="connsiteX28" fmla="*/ 380322 w 604816"/>
              <a:gd name="connsiteY28" fmla="*/ 263767 h 417747"/>
              <a:gd name="connsiteX29" fmla="*/ 378318 w 604816"/>
              <a:gd name="connsiteY29" fmla="*/ 261546 h 417747"/>
              <a:gd name="connsiteX30" fmla="*/ 379209 w 604816"/>
              <a:gd name="connsiteY30" fmla="*/ 259992 h 417747"/>
              <a:gd name="connsiteX31" fmla="*/ 390565 w 604816"/>
              <a:gd name="connsiteY31" fmla="*/ 216905 h 417747"/>
              <a:gd name="connsiteX32" fmla="*/ 378096 w 604816"/>
              <a:gd name="connsiteY32" fmla="*/ 172263 h 417747"/>
              <a:gd name="connsiteX33" fmla="*/ 376537 w 604816"/>
              <a:gd name="connsiteY33" fmla="*/ 169598 h 417747"/>
              <a:gd name="connsiteX34" fmla="*/ 379432 w 604816"/>
              <a:gd name="connsiteY34" fmla="*/ 168487 h 417747"/>
              <a:gd name="connsiteX35" fmla="*/ 389007 w 604816"/>
              <a:gd name="connsiteY35" fmla="*/ 164268 h 417747"/>
              <a:gd name="connsiteX36" fmla="*/ 435732 w 604816"/>
              <a:gd name="connsiteY36" fmla="*/ 117562 h 417747"/>
              <a:gd name="connsiteX37" fmla="*/ 437736 w 604816"/>
              <a:gd name="connsiteY37" fmla="*/ 120673 h 417747"/>
              <a:gd name="connsiteX38" fmla="*/ 469119 w 604816"/>
              <a:gd name="connsiteY38" fmla="*/ 216900 h 417747"/>
              <a:gd name="connsiteX39" fmla="*/ 431058 w 604816"/>
              <a:gd name="connsiteY39" fmla="*/ 322238 h 417747"/>
              <a:gd name="connsiteX40" fmla="*/ 429278 w 604816"/>
              <a:gd name="connsiteY40" fmla="*/ 324460 h 417747"/>
              <a:gd name="connsiteX41" fmla="*/ 427275 w 604816"/>
              <a:gd name="connsiteY41" fmla="*/ 322238 h 417747"/>
              <a:gd name="connsiteX42" fmla="*/ 424826 w 604816"/>
              <a:gd name="connsiteY42" fmla="*/ 319793 h 417747"/>
              <a:gd name="connsiteX43" fmla="*/ 421710 w 604816"/>
              <a:gd name="connsiteY43" fmla="*/ 316682 h 417747"/>
              <a:gd name="connsiteX44" fmla="*/ 418594 w 604816"/>
              <a:gd name="connsiteY44" fmla="*/ 312460 h 417747"/>
              <a:gd name="connsiteX45" fmla="*/ 419707 w 604816"/>
              <a:gd name="connsiteY45" fmla="*/ 310904 h 417747"/>
              <a:gd name="connsiteX46" fmla="*/ 452871 w 604816"/>
              <a:gd name="connsiteY46" fmla="*/ 216900 h 417747"/>
              <a:gd name="connsiteX47" fmla="*/ 426607 w 604816"/>
              <a:gd name="connsiteY47" fmla="*/ 132674 h 417747"/>
              <a:gd name="connsiteX48" fmla="*/ 425494 w 604816"/>
              <a:gd name="connsiteY48" fmla="*/ 131118 h 417747"/>
              <a:gd name="connsiteX49" fmla="*/ 426607 w 604816"/>
              <a:gd name="connsiteY49" fmla="*/ 129562 h 417747"/>
              <a:gd name="connsiteX50" fmla="*/ 433507 w 604816"/>
              <a:gd name="connsiteY50" fmla="*/ 120673 h 417747"/>
              <a:gd name="connsiteX51" fmla="*/ 170477 w 604816"/>
              <a:gd name="connsiteY51" fmla="*/ 116009 h 417747"/>
              <a:gd name="connsiteX52" fmla="*/ 178487 w 604816"/>
              <a:gd name="connsiteY52" fmla="*/ 132007 h 417747"/>
              <a:gd name="connsiteX53" fmla="*/ 177597 w 604816"/>
              <a:gd name="connsiteY53" fmla="*/ 133118 h 417747"/>
              <a:gd name="connsiteX54" fmla="*/ 151788 w 604816"/>
              <a:gd name="connsiteY54" fmla="*/ 216886 h 417747"/>
              <a:gd name="connsiteX55" fmla="*/ 196287 w 604816"/>
              <a:gd name="connsiteY55" fmla="*/ 323317 h 417747"/>
              <a:gd name="connsiteX56" fmla="*/ 198289 w 604816"/>
              <a:gd name="connsiteY56" fmla="*/ 325317 h 417747"/>
              <a:gd name="connsiteX57" fmla="*/ 192727 w 604816"/>
              <a:gd name="connsiteY57" fmla="*/ 329761 h 417747"/>
              <a:gd name="connsiteX58" fmla="*/ 187609 w 604816"/>
              <a:gd name="connsiteY58" fmla="*/ 333983 h 417747"/>
              <a:gd name="connsiteX59" fmla="*/ 185829 w 604816"/>
              <a:gd name="connsiteY59" fmla="*/ 335538 h 417747"/>
              <a:gd name="connsiteX60" fmla="*/ 184049 w 604816"/>
              <a:gd name="connsiteY60" fmla="*/ 333983 h 417747"/>
              <a:gd name="connsiteX61" fmla="*/ 135768 w 604816"/>
              <a:gd name="connsiteY61" fmla="*/ 216886 h 417747"/>
              <a:gd name="connsiteX62" fmla="*/ 168030 w 604816"/>
              <a:gd name="connsiteY62" fmla="*/ 119342 h 417747"/>
              <a:gd name="connsiteX63" fmla="*/ 475086 w 604816"/>
              <a:gd name="connsiteY63" fmla="*/ 59134 h 417747"/>
              <a:gd name="connsiteX64" fmla="*/ 477314 w 604816"/>
              <a:gd name="connsiteY64" fmla="*/ 61578 h 417747"/>
              <a:gd name="connsiteX65" fmla="*/ 537003 w 604816"/>
              <a:gd name="connsiteY65" fmla="*/ 216902 h 417747"/>
              <a:gd name="connsiteX66" fmla="*/ 480209 w 604816"/>
              <a:gd name="connsiteY66" fmla="*/ 368892 h 417747"/>
              <a:gd name="connsiteX67" fmla="*/ 478650 w 604816"/>
              <a:gd name="connsiteY67" fmla="*/ 370892 h 417747"/>
              <a:gd name="connsiteX68" fmla="*/ 473527 w 604816"/>
              <a:gd name="connsiteY68" fmla="*/ 366670 h 417747"/>
              <a:gd name="connsiteX69" fmla="*/ 468182 w 604816"/>
              <a:gd name="connsiteY69" fmla="*/ 362226 h 417747"/>
              <a:gd name="connsiteX70" fmla="*/ 466177 w 604816"/>
              <a:gd name="connsiteY70" fmla="*/ 360448 h 417747"/>
              <a:gd name="connsiteX71" fmla="*/ 467959 w 604816"/>
              <a:gd name="connsiteY71" fmla="*/ 358448 h 417747"/>
              <a:gd name="connsiteX72" fmla="*/ 520744 w 604816"/>
              <a:gd name="connsiteY72" fmla="*/ 216902 h 417747"/>
              <a:gd name="connsiteX73" fmla="*/ 467068 w 604816"/>
              <a:gd name="connsiteY73" fmla="*/ 74244 h 417747"/>
              <a:gd name="connsiteX74" fmla="*/ 465732 w 604816"/>
              <a:gd name="connsiteY74" fmla="*/ 72689 h 417747"/>
              <a:gd name="connsiteX75" fmla="*/ 466846 w 604816"/>
              <a:gd name="connsiteY75" fmla="*/ 70911 h 417747"/>
              <a:gd name="connsiteX76" fmla="*/ 473305 w 604816"/>
              <a:gd name="connsiteY76" fmla="*/ 61800 h 417747"/>
              <a:gd name="connsiteX77" fmla="*/ 132206 w 604816"/>
              <a:gd name="connsiteY77" fmla="*/ 56241 h 417747"/>
              <a:gd name="connsiteX78" fmla="*/ 133986 w 604816"/>
              <a:gd name="connsiteY78" fmla="*/ 58685 h 417747"/>
              <a:gd name="connsiteX79" fmla="*/ 141109 w 604816"/>
              <a:gd name="connsiteY79" fmla="*/ 67796 h 417747"/>
              <a:gd name="connsiteX80" fmla="*/ 142221 w 604816"/>
              <a:gd name="connsiteY80" fmla="*/ 69574 h 417747"/>
              <a:gd name="connsiteX81" fmla="*/ 140886 w 604816"/>
              <a:gd name="connsiteY81" fmla="*/ 71129 h 417747"/>
              <a:gd name="connsiteX82" fmla="*/ 83909 w 604816"/>
              <a:gd name="connsiteY82" fmla="*/ 216904 h 417747"/>
              <a:gd name="connsiteX83" fmla="*/ 142444 w 604816"/>
              <a:gd name="connsiteY83" fmla="*/ 364901 h 417747"/>
              <a:gd name="connsiteX84" fmla="*/ 144447 w 604816"/>
              <a:gd name="connsiteY84" fmla="*/ 367123 h 417747"/>
              <a:gd name="connsiteX85" fmla="*/ 142221 w 604816"/>
              <a:gd name="connsiteY85" fmla="*/ 368900 h 417747"/>
              <a:gd name="connsiteX86" fmla="*/ 133096 w 604816"/>
              <a:gd name="connsiteY86" fmla="*/ 375345 h 417747"/>
              <a:gd name="connsiteX87" fmla="*/ 131316 w 604816"/>
              <a:gd name="connsiteY87" fmla="*/ 376678 h 417747"/>
              <a:gd name="connsiteX88" fmla="*/ 129758 w 604816"/>
              <a:gd name="connsiteY88" fmla="*/ 375123 h 417747"/>
              <a:gd name="connsiteX89" fmla="*/ 67884 w 604816"/>
              <a:gd name="connsiteY89" fmla="*/ 216904 h 417747"/>
              <a:gd name="connsiteX90" fmla="*/ 129980 w 604816"/>
              <a:gd name="connsiteY90" fmla="*/ 58463 h 417747"/>
              <a:gd name="connsiteX91" fmla="*/ 522272 w 604816"/>
              <a:gd name="connsiteY91" fmla="*/ 10020 h 417747"/>
              <a:gd name="connsiteX92" fmla="*/ 524052 w 604816"/>
              <a:gd name="connsiteY92" fmla="*/ 12020 h 417747"/>
              <a:gd name="connsiteX93" fmla="*/ 604816 w 604816"/>
              <a:gd name="connsiteY93" fmla="*/ 216897 h 417747"/>
              <a:gd name="connsiteX94" fmla="*/ 532729 w 604816"/>
              <a:gd name="connsiteY94" fmla="*/ 412218 h 417747"/>
              <a:gd name="connsiteX95" fmla="*/ 530950 w 604816"/>
              <a:gd name="connsiteY95" fmla="*/ 414218 h 417747"/>
              <a:gd name="connsiteX96" fmla="*/ 528280 w 604816"/>
              <a:gd name="connsiteY96" fmla="*/ 411774 h 417747"/>
              <a:gd name="connsiteX97" fmla="*/ 520715 w 604816"/>
              <a:gd name="connsiteY97" fmla="*/ 405552 h 417747"/>
              <a:gd name="connsiteX98" fmla="*/ 518713 w 604816"/>
              <a:gd name="connsiteY98" fmla="*/ 403996 h 417747"/>
              <a:gd name="connsiteX99" fmla="*/ 520493 w 604816"/>
              <a:gd name="connsiteY99" fmla="*/ 401774 h 417747"/>
              <a:gd name="connsiteX100" fmla="*/ 588574 w 604816"/>
              <a:gd name="connsiteY100" fmla="*/ 216897 h 417747"/>
              <a:gd name="connsiteX101" fmla="*/ 512038 w 604816"/>
              <a:gd name="connsiteY101" fmla="*/ 22908 h 417747"/>
              <a:gd name="connsiteX102" fmla="*/ 510258 w 604816"/>
              <a:gd name="connsiteY102" fmla="*/ 20908 h 417747"/>
              <a:gd name="connsiteX103" fmla="*/ 514930 w 604816"/>
              <a:gd name="connsiteY103" fmla="*/ 16686 h 417747"/>
              <a:gd name="connsiteX104" fmla="*/ 520493 w 604816"/>
              <a:gd name="connsiteY104" fmla="*/ 11798 h 417747"/>
              <a:gd name="connsiteX105" fmla="*/ 92581 w 604816"/>
              <a:gd name="connsiteY105" fmla="*/ 0 h 417747"/>
              <a:gd name="connsiteX106" fmla="*/ 94139 w 604816"/>
              <a:gd name="connsiteY106" fmla="*/ 2889 h 417747"/>
              <a:gd name="connsiteX107" fmla="*/ 98368 w 604816"/>
              <a:gd name="connsiteY107" fmla="*/ 9333 h 417747"/>
              <a:gd name="connsiteX108" fmla="*/ 101261 w 604816"/>
              <a:gd name="connsiteY108" fmla="*/ 13999 h 417747"/>
              <a:gd name="connsiteX109" fmla="*/ 99703 w 604816"/>
              <a:gd name="connsiteY109" fmla="*/ 15332 h 417747"/>
              <a:gd name="connsiteX110" fmla="*/ 16024 w 604816"/>
              <a:gd name="connsiteY110" fmla="*/ 216873 h 417747"/>
              <a:gd name="connsiteX111" fmla="*/ 87685 w 604816"/>
              <a:gd name="connsiteY111" fmla="*/ 405748 h 417747"/>
              <a:gd name="connsiteX112" fmla="*/ 89688 w 604816"/>
              <a:gd name="connsiteY112" fmla="*/ 407748 h 417747"/>
              <a:gd name="connsiteX113" fmla="*/ 76780 w 604816"/>
              <a:gd name="connsiteY113" fmla="*/ 417747 h 417747"/>
              <a:gd name="connsiteX114" fmla="*/ 75222 w 604816"/>
              <a:gd name="connsiteY114" fmla="*/ 415747 h 417747"/>
              <a:gd name="connsiteX115" fmla="*/ 0 w 604816"/>
              <a:gd name="connsiteY115" fmla="*/ 216873 h 417747"/>
              <a:gd name="connsiteX116" fmla="*/ 90133 w 604816"/>
              <a:gd name="connsiteY116" fmla="*/ 2444 h 41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604816" h="417747">
                <a:moveTo>
                  <a:pt x="302408" y="186010"/>
                </a:moveTo>
                <a:cubicBezTo>
                  <a:pt x="319497" y="186010"/>
                  <a:pt x="333351" y="199832"/>
                  <a:pt x="333351" y="216883"/>
                </a:cubicBezTo>
                <a:cubicBezTo>
                  <a:pt x="333351" y="233934"/>
                  <a:pt x="319497" y="247756"/>
                  <a:pt x="302408" y="247756"/>
                </a:cubicBezTo>
                <a:cubicBezTo>
                  <a:pt x="285319" y="247756"/>
                  <a:pt x="271465" y="233934"/>
                  <a:pt x="271465" y="216883"/>
                </a:cubicBezTo>
                <a:cubicBezTo>
                  <a:pt x="271465" y="199832"/>
                  <a:pt x="285319" y="186010"/>
                  <a:pt x="302408" y="186010"/>
                </a:cubicBezTo>
                <a:close/>
                <a:moveTo>
                  <a:pt x="207648" y="174014"/>
                </a:moveTo>
                <a:lnTo>
                  <a:pt x="210319" y="175791"/>
                </a:lnTo>
                <a:cubicBezTo>
                  <a:pt x="212990" y="177791"/>
                  <a:pt x="216106" y="179569"/>
                  <a:pt x="219222" y="181124"/>
                </a:cubicBezTo>
                <a:lnTo>
                  <a:pt x="221670" y="182013"/>
                </a:lnTo>
                <a:lnTo>
                  <a:pt x="220780" y="184457"/>
                </a:lnTo>
                <a:cubicBezTo>
                  <a:pt x="216329" y="194899"/>
                  <a:pt x="214325" y="205786"/>
                  <a:pt x="214325" y="216895"/>
                </a:cubicBezTo>
                <a:cubicBezTo>
                  <a:pt x="214325" y="241780"/>
                  <a:pt x="225009" y="265554"/>
                  <a:pt x="243706" y="282217"/>
                </a:cubicBezTo>
                <a:lnTo>
                  <a:pt x="245709" y="284217"/>
                </a:lnTo>
                <a:lnTo>
                  <a:pt x="243928" y="286217"/>
                </a:lnTo>
                <a:cubicBezTo>
                  <a:pt x="242148" y="287772"/>
                  <a:pt x="240590" y="288883"/>
                  <a:pt x="239254" y="290216"/>
                </a:cubicBezTo>
                <a:cubicBezTo>
                  <a:pt x="237919" y="291327"/>
                  <a:pt x="236806" y="292438"/>
                  <a:pt x="235470" y="293327"/>
                </a:cubicBezTo>
                <a:lnTo>
                  <a:pt x="233912" y="295104"/>
                </a:lnTo>
                <a:lnTo>
                  <a:pt x="232132" y="293327"/>
                </a:lnTo>
                <a:cubicBezTo>
                  <a:pt x="210096" y="273330"/>
                  <a:pt x="198077" y="246224"/>
                  <a:pt x="198077" y="216895"/>
                </a:cubicBezTo>
                <a:cubicBezTo>
                  <a:pt x="198077" y="203342"/>
                  <a:pt x="200971" y="190011"/>
                  <a:pt x="206312" y="177125"/>
                </a:cubicBezTo>
                <a:close/>
                <a:moveTo>
                  <a:pt x="391233" y="162935"/>
                </a:moveTo>
                <a:lnTo>
                  <a:pt x="392570" y="165156"/>
                </a:lnTo>
                <a:cubicBezTo>
                  <a:pt x="401699" y="180925"/>
                  <a:pt x="406598" y="198915"/>
                  <a:pt x="406598" y="216905"/>
                </a:cubicBezTo>
                <a:cubicBezTo>
                  <a:pt x="406598" y="236227"/>
                  <a:pt x="401254" y="254883"/>
                  <a:pt x="391233" y="271319"/>
                </a:cubicBezTo>
                <a:lnTo>
                  <a:pt x="389229" y="274428"/>
                </a:lnTo>
                <a:lnTo>
                  <a:pt x="386780" y="271541"/>
                </a:lnTo>
                <a:cubicBezTo>
                  <a:pt x="386112" y="270652"/>
                  <a:pt x="385221" y="269542"/>
                  <a:pt x="384331" y="268654"/>
                </a:cubicBezTo>
                <a:cubicBezTo>
                  <a:pt x="383440" y="267321"/>
                  <a:pt x="382549" y="266210"/>
                  <a:pt x="381436" y="265100"/>
                </a:cubicBezTo>
                <a:cubicBezTo>
                  <a:pt x="381213" y="264656"/>
                  <a:pt x="380768" y="264212"/>
                  <a:pt x="380322" y="263767"/>
                </a:cubicBezTo>
                <a:lnTo>
                  <a:pt x="378318" y="261546"/>
                </a:lnTo>
                <a:lnTo>
                  <a:pt x="379209" y="259992"/>
                </a:lnTo>
                <a:cubicBezTo>
                  <a:pt x="386557" y="246888"/>
                  <a:pt x="390565" y="232007"/>
                  <a:pt x="390565" y="216905"/>
                </a:cubicBezTo>
                <a:cubicBezTo>
                  <a:pt x="390565" y="201358"/>
                  <a:pt x="386335" y="185811"/>
                  <a:pt x="378096" y="172263"/>
                </a:cubicBezTo>
                <a:lnTo>
                  <a:pt x="376537" y="169598"/>
                </a:lnTo>
                <a:lnTo>
                  <a:pt x="379432" y="168487"/>
                </a:lnTo>
                <a:cubicBezTo>
                  <a:pt x="382549" y="167377"/>
                  <a:pt x="385889" y="165822"/>
                  <a:pt x="389007" y="164268"/>
                </a:cubicBezTo>
                <a:close/>
                <a:moveTo>
                  <a:pt x="435732" y="117562"/>
                </a:moveTo>
                <a:lnTo>
                  <a:pt x="437736" y="120673"/>
                </a:lnTo>
                <a:cubicBezTo>
                  <a:pt x="458213" y="149119"/>
                  <a:pt x="469119" y="182454"/>
                  <a:pt x="469119" y="216900"/>
                </a:cubicBezTo>
                <a:cubicBezTo>
                  <a:pt x="469119" y="255568"/>
                  <a:pt x="455987" y="292014"/>
                  <a:pt x="431058" y="322238"/>
                </a:cubicBezTo>
                <a:lnTo>
                  <a:pt x="429278" y="324460"/>
                </a:lnTo>
                <a:lnTo>
                  <a:pt x="427275" y="322238"/>
                </a:lnTo>
                <a:cubicBezTo>
                  <a:pt x="426384" y="321571"/>
                  <a:pt x="425716" y="320682"/>
                  <a:pt x="424826" y="319793"/>
                </a:cubicBezTo>
                <a:cubicBezTo>
                  <a:pt x="423713" y="318904"/>
                  <a:pt x="422600" y="317793"/>
                  <a:pt x="421710" y="316682"/>
                </a:cubicBezTo>
                <a:lnTo>
                  <a:pt x="418594" y="312460"/>
                </a:lnTo>
                <a:lnTo>
                  <a:pt x="419707" y="310904"/>
                </a:lnTo>
                <a:cubicBezTo>
                  <a:pt x="441519" y="283792"/>
                  <a:pt x="452871" y="251346"/>
                  <a:pt x="452871" y="216900"/>
                </a:cubicBezTo>
                <a:cubicBezTo>
                  <a:pt x="452871" y="186898"/>
                  <a:pt x="443745" y="157786"/>
                  <a:pt x="426607" y="132674"/>
                </a:cubicBezTo>
                <a:lnTo>
                  <a:pt x="425494" y="131118"/>
                </a:lnTo>
                <a:lnTo>
                  <a:pt x="426607" y="129562"/>
                </a:lnTo>
                <a:cubicBezTo>
                  <a:pt x="429055" y="126673"/>
                  <a:pt x="431281" y="123784"/>
                  <a:pt x="433507" y="120673"/>
                </a:cubicBezTo>
                <a:close/>
                <a:moveTo>
                  <a:pt x="170477" y="116009"/>
                </a:moveTo>
                <a:lnTo>
                  <a:pt x="178487" y="132007"/>
                </a:lnTo>
                <a:lnTo>
                  <a:pt x="177597" y="133118"/>
                </a:lnTo>
                <a:cubicBezTo>
                  <a:pt x="160687" y="158004"/>
                  <a:pt x="151788" y="187112"/>
                  <a:pt x="151788" y="216886"/>
                </a:cubicBezTo>
                <a:cubicBezTo>
                  <a:pt x="151788" y="257103"/>
                  <a:pt x="167585" y="294654"/>
                  <a:pt x="196287" y="323317"/>
                </a:cubicBezTo>
                <a:lnTo>
                  <a:pt x="198289" y="325317"/>
                </a:lnTo>
                <a:lnTo>
                  <a:pt x="192727" y="329761"/>
                </a:lnTo>
                <a:cubicBezTo>
                  <a:pt x="191169" y="331316"/>
                  <a:pt x="189389" y="332650"/>
                  <a:pt x="187609" y="333983"/>
                </a:cubicBezTo>
                <a:lnTo>
                  <a:pt x="185829" y="335538"/>
                </a:lnTo>
                <a:lnTo>
                  <a:pt x="184049" y="333983"/>
                </a:lnTo>
                <a:cubicBezTo>
                  <a:pt x="152900" y="302431"/>
                  <a:pt x="135768" y="260880"/>
                  <a:pt x="135768" y="216886"/>
                </a:cubicBezTo>
                <a:cubicBezTo>
                  <a:pt x="135768" y="181779"/>
                  <a:pt x="146893" y="148227"/>
                  <a:pt x="168030" y="119342"/>
                </a:cubicBezTo>
                <a:close/>
                <a:moveTo>
                  <a:pt x="475086" y="59134"/>
                </a:moveTo>
                <a:lnTo>
                  <a:pt x="477314" y="61578"/>
                </a:lnTo>
                <a:cubicBezTo>
                  <a:pt x="515844" y="104464"/>
                  <a:pt x="537003" y="159794"/>
                  <a:pt x="537003" y="216902"/>
                </a:cubicBezTo>
                <a:cubicBezTo>
                  <a:pt x="537003" y="272454"/>
                  <a:pt x="516735" y="326450"/>
                  <a:pt x="480209" y="368892"/>
                </a:cubicBezTo>
                <a:lnTo>
                  <a:pt x="478650" y="370892"/>
                </a:lnTo>
                <a:lnTo>
                  <a:pt x="473527" y="366670"/>
                </a:lnTo>
                <a:cubicBezTo>
                  <a:pt x="471745" y="365115"/>
                  <a:pt x="469964" y="363781"/>
                  <a:pt x="468182" y="362226"/>
                </a:cubicBezTo>
                <a:lnTo>
                  <a:pt x="466177" y="360448"/>
                </a:lnTo>
                <a:lnTo>
                  <a:pt x="467959" y="358448"/>
                </a:lnTo>
                <a:cubicBezTo>
                  <a:pt x="502036" y="318895"/>
                  <a:pt x="520744" y="268676"/>
                  <a:pt x="520744" y="216902"/>
                </a:cubicBezTo>
                <a:cubicBezTo>
                  <a:pt x="520744" y="164683"/>
                  <a:pt x="501813" y="114019"/>
                  <a:pt x="467068" y="74244"/>
                </a:cubicBezTo>
                <a:lnTo>
                  <a:pt x="465732" y="72689"/>
                </a:lnTo>
                <a:lnTo>
                  <a:pt x="466846" y="70911"/>
                </a:lnTo>
                <a:cubicBezTo>
                  <a:pt x="468850" y="67800"/>
                  <a:pt x="471077" y="64689"/>
                  <a:pt x="473305" y="61800"/>
                </a:cubicBezTo>
                <a:close/>
                <a:moveTo>
                  <a:pt x="132206" y="56241"/>
                </a:moveTo>
                <a:lnTo>
                  <a:pt x="133986" y="58685"/>
                </a:lnTo>
                <a:cubicBezTo>
                  <a:pt x="136435" y="61796"/>
                  <a:pt x="138660" y="64685"/>
                  <a:pt x="141109" y="67796"/>
                </a:cubicBezTo>
                <a:lnTo>
                  <a:pt x="142221" y="69574"/>
                </a:lnTo>
                <a:lnTo>
                  <a:pt x="140886" y="71129"/>
                </a:lnTo>
                <a:cubicBezTo>
                  <a:pt x="104162" y="111573"/>
                  <a:pt x="83909" y="163350"/>
                  <a:pt x="83909" y="216904"/>
                </a:cubicBezTo>
                <a:cubicBezTo>
                  <a:pt x="83909" y="272014"/>
                  <a:pt x="104830" y="324457"/>
                  <a:pt x="142444" y="364901"/>
                </a:cubicBezTo>
                <a:lnTo>
                  <a:pt x="144447" y="367123"/>
                </a:lnTo>
                <a:lnTo>
                  <a:pt x="142221" y="368900"/>
                </a:lnTo>
                <a:cubicBezTo>
                  <a:pt x="139105" y="371123"/>
                  <a:pt x="136212" y="373123"/>
                  <a:pt x="133096" y="375345"/>
                </a:cubicBezTo>
                <a:lnTo>
                  <a:pt x="131316" y="376678"/>
                </a:lnTo>
                <a:lnTo>
                  <a:pt x="129758" y="375123"/>
                </a:lnTo>
                <a:cubicBezTo>
                  <a:pt x="89696" y="331568"/>
                  <a:pt x="67884" y="275569"/>
                  <a:pt x="67884" y="216904"/>
                </a:cubicBezTo>
                <a:cubicBezTo>
                  <a:pt x="67884" y="158239"/>
                  <a:pt x="89918" y="102018"/>
                  <a:pt x="129980" y="58463"/>
                </a:cubicBezTo>
                <a:close/>
                <a:moveTo>
                  <a:pt x="522272" y="10020"/>
                </a:moveTo>
                <a:lnTo>
                  <a:pt x="524052" y="12020"/>
                </a:lnTo>
                <a:cubicBezTo>
                  <a:pt x="576115" y="68016"/>
                  <a:pt x="604816" y="140901"/>
                  <a:pt x="604816" y="216897"/>
                </a:cubicBezTo>
                <a:cubicBezTo>
                  <a:pt x="604816" y="288448"/>
                  <a:pt x="579230" y="357777"/>
                  <a:pt x="532729" y="412218"/>
                </a:cubicBezTo>
                <a:lnTo>
                  <a:pt x="530950" y="414218"/>
                </a:lnTo>
                <a:lnTo>
                  <a:pt x="528280" y="411774"/>
                </a:lnTo>
                <a:cubicBezTo>
                  <a:pt x="525832" y="409774"/>
                  <a:pt x="523385" y="407552"/>
                  <a:pt x="520715" y="405552"/>
                </a:cubicBezTo>
                <a:lnTo>
                  <a:pt x="518713" y="403996"/>
                </a:lnTo>
                <a:lnTo>
                  <a:pt x="520493" y="401774"/>
                </a:lnTo>
                <a:cubicBezTo>
                  <a:pt x="564323" y="350222"/>
                  <a:pt x="588574" y="284670"/>
                  <a:pt x="588574" y="216897"/>
                </a:cubicBezTo>
                <a:cubicBezTo>
                  <a:pt x="588574" y="144901"/>
                  <a:pt x="561431" y="76016"/>
                  <a:pt x="512038" y="22908"/>
                </a:cubicBezTo>
                <a:lnTo>
                  <a:pt x="510258" y="20908"/>
                </a:lnTo>
                <a:lnTo>
                  <a:pt x="514930" y="16686"/>
                </a:lnTo>
                <a:cubicBezTo>
                  <a:pt x="516710" y="15131"/>
                  <a:pt x="518490" y="13353"/>
                  <a:pt x="520493" y="11798"/>
                </a:cubicBezTo>
                <a:close/>
                <a:moveTo>
                  <a:pt x="92581" y="0"/>
                </a:moveTo>
                <a:lnTo>
                  <a:pt x="94139" y="2889"/>
                </a:lnTo>
                <a:cubicBezTo>
                  <a:pt x="95475" y="5111"/>
                  <a:pt x="97033" y="7333"/>
                  <a:pt x="98368" y="9333"/>
                </a:cubicBezTo>
                <a:lnTo>
                  <a:pt x="101261" y="13999"/>
                </a:lnTo>
                <a:lnTo>
                  <a:pt x="99703" y="15332"/>
                </a:lnTo>
                <a:cubicBezTo>
                  <a:pt x="45846" y="69550"/>
                  <a:pt x="16024" y="141101"/>
                  <a:pt x="16024" y="216873"/>
                </a:cubicBezTo>
                <a:cubicBezTo>
                  <a:pt x="16024" y="286423"/>
                  <a:pt x="41617" y="353307"/>
                  <a:pt x="87685" y="405748"/>
                </a:cubicBezTo>
                <a:lnTo>
                  <a:pt x="89688" y="407748"/>
                </a:lnTo>
                <a:lnTo>
                  <a:pt x="76780" y="417747"/>
                </a:lnTo>
                <a:lnTo>
                  <a:pt x="75222" y="415747"/>
                </a:lnTo>
                <a:cubicBezTo>
                  <a:pt x="26706" y="360640"/>
                  <a:pt x="0" y="289979"/>
                  <a:pt x="0" y="216873"/>
                </a:cubicBezTo>
                <a:cubicBezTo>
                  <a:pt x="0" y="135768"/>
                  <a:pt x="32047" y="59551"/>
                  <a:pt x="90133" y="2444"/>
                </a:cubicBezTo>
                <a:close/>
              </a:path>
            </a:pathLst>
          </a:custGeom>
          <a:solidFill>
            <a:srgbClr val="61C8E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6" name="分享"/>
          <p:cNvSpPr/>
          <p:nvPr/>
        </p:nvSpPr>
        <p:spPr>
          <a:xfrm>
            <a:off x="9927421" y="4531659"/>
            <a:ext cx="520065" cy="519280"/>
          </a:xfrm>
          <a:custGeom>
            <a:avLst/>
            <a:gdLst>
              <a:gd name="connsiteX0" fmla="*/ 276450 w 607639"/>
              <a:gd name="connsiteY0" fmla="*/ 472794 h 606722"/>
              <a:gd name="connsiteX1" fmla="*/ 303775 w 607639"/>
              <a:gd name="connsiteY1" fmla="*/ 555888 h 606722"/>
              <a:gd name="connsiteX2" fmla="*/ 331188 w 607639"/>
              <a:gd name="connsiteY2" fmla="*/ 472794 h 606722"/>
              <a:gd name="connsiteX3" fmla="*/ 303775 w 607639"/>
              <a:gd name="connsiteY3" fmla="*/ 474927 h 606722"/>
              <a:gd name="connsiteX4" fmla="*/ 276450 w 607639"/>
              <a:gd name="connsiteY4" fmla="*/ 472794 h 606722"/>
              <a:gd name="connsiteX5" fmla="*/ 435325 w 607639"/>
              <a:gd name="connsiteY5" fmla="*/ 413695 h 606722"/>
              <a:gd name="connsiteX6" fmla="*/ 414320 w 607639"/>
              <a:gd name="connsiteY6" fmla="*/ 434668 h 606722"/>
              <a:gd name="connsiteX7" fmla="*/ 456686 w 607639"/>
              <a:gd name="connsiteY7" fmla="*/ 455997 h 606722"/>
              <a:gd name="connsiteX8" fmla="*/ 172314 w 607639"/>
              <a:gd name="connsiteY8" fmla="*/ 413695 h 606722"/>
              <a:gd name="connsiteX9" fmla="*/ 150953 w 607639"/>
              <a:gd name="connsiteY9" fmla="*/ 455997 h 606722"/>
              <a:gd name="connsiteX10" fmla="*/ 193230 w 607639"/>
              <a:gd name="connsiteY10" fmla="*/ 434668 h 606722"/>
              <a:gd name="connsiteX11" fmla="*/ 172314 w 607639"/>
              <a:gd name="connsiteY11" fmla="*/ 413695 h 606722"/>
              <a:gd name="connsiteX12" fmla="*/ 473508 w 607639"/>
              <a:gd name="connsiteY12" fmla="*/ 276033 h 606722"/>
              <a:gd name="connsiteX13" fmla="*/ 475644 w 607639"/>
              <a:gd name="connsiteY13" fmla="*/ 303317 h 606722"/>
              <a:gd name="connsiteX14" fmla="*/ 473508 w 607639"/>
              <a:gd name="connsiteY14" fmla="*/ 330689 h 606722"/>
              <a:gd name="connsiteX15" fmla="*/ 556728 w 607639"/>
              <a:gd name="connsiteY15" fmla="*/ 303317 h 606722"/>
              <a:gd name="connsiteX16" fmla="*/ 134131 w 607639"/>
              <a:gd name="connsiteY16" fmla="*/ 276033 h 606722"/>
              <a:gd name="connsiteX17" fmla="*/ 50822 w 607639"/>
              <a:gd name="connsiteY17" fmla="*/ 303317 h 606722"/>
              <a:gd name="connsiteX18" fmla="*/ 134131 w 607639"/>
              <a:gd name="connsiteY18" fmla="*/ 330689 h 606722"/>
              <a:gd name="connsiteX19" fmla="*/ 131906 w 607639"/>
              <a:gd name="connsiteY19" fmla="*/ 303317 h 606722"/>
              <a:gd name="connsiteX20" fmla="*/ 134131 w 607639"/>
              <a:gd name="connsiteY20" fmla="*/ 276033 h 606722"/>
              <a:gd name="connsiteX21" fmla="*/ 303775 w 607639"/>
              <a:gd name="connsiteY21" fmla="*/ 251401 h 606722"/>
              <a:gd name="connsiteX22" fmla="*/ 251787 w 607639"/>
              <a:gd name="connsiteY22" fmla="*/ 303317 h 606722"/>
              <a:gd name="connsiteX23" fmla="*/ 303775 w 607639"/>
              <a:gd name="connsiteY23" fmla="*/ 355321 h 606722"/>
              <a:gd name="connsiteX24" fmla="*/ 355852 w 607639"/>
              <a:gd name="connsiteY24" fmla="*/ 303317 h 606722"/>
              <a:gd name="connsiteX25" fmla="*/ 303775 w 607639"/>
              <a:gd name="connsiteY25" fmla="*/ 251401 h 606722"/>
              <a:gd name="connsiteX26" fmla="*/ 303775 w 607639"/>
              <a:gd name="connsiteY26" fmla="*/ 227221 h 606722"/>
              <a:gd name="connsiteX27" fmla="*/ 380066 w 607639"/>
              <a:gd name="connsiteY27" fmla="*/ 303317 h 606722"/>
              <a:gd name="connsiteX28" fmla="*/ 303775 w 607639"/>
              <a:gd name="connsiteY28" fmla="*/ 379501 h 606722"/>
              <a:gd name="connsiteX29" fmla="*/ 227574 w 607639"/>
              <a:gd name="connsiteY29" fmla="*/ 303317 h 606722"/>
              <a:gd name="connsiteX30" fmla="*/ 303775 w 607639"/>
              <a:gd name="connsiteY30" fmla="*/ 227221 h 606722"/>
              <a:gd name="connsiteX31" fmla="*/ 372624 w 607639"/>
              <a:gd name="connsiteY31" fmla="*/ 204991 h 606722"/>
              <a:gd name="connsiteX32" fmla="*/ 381556 w 607639"/>
              <a:gd name="connsiteY32" fmla="*/ 207545 h 606722"/>
              <a:gd name="connsiteX33" fmla="*/ 427203 w 607639"/>
              <a:gd name="connsiteY33" fmla="*/ 302148 h 606722"/>
              <a:gd name="connsiteX34" fmla="*/ 415102 w 607639"/>
              <a:gd name="connsiteY34" fmla="*/ 314228 h 606722"/>
              <a:gd name="connsiteX35" fmla="*/ 403000 w 607639"/>
              <a:gd name="connsiteY35" fmla="*/ 302148 h 606722"/>
              <a:gd name="connsiteX36" fmla="*/ 366429 w 607639"/>
              <a:gd name="connsiteY36" fmla="*/ 226466 h 606722"/>
              <a:gd name="connsiteX37" fmla="*/ 364560 w 607639"/>
              <a:gd name="connsiteY37" fmla="*/ 209499 h 606722"/>
              <a:gd name="connsiteX38" fmla="*/ 372624 w 607639"/>
              <a:gd name="connsiteY38" fmla="*/ 204991 h 606722"/>
              <a:gd name="connsiteX39" fmla="*/ 306287 w 607639"/>
              <a:gd name="connsiteY39" fmla="*/ 181283 h 606722"/>
              <a:gd name="connsiteX40" fmla="*/ 330399 w 607639"/>
              <a:gd name="connsiteY40" fmla="*/ 183684 h 606722"/>
              <a:gd name="connsiteX41" fmla="*/ 339919 w 607639"/>
              <a:gd name="connsiteY41" fmla="*/ 197911 h 606722"/>
              <a:gd name="connsiteX42" fmla="*/ 327997 w 607639"/>
              <a:gd name="connsiteY42" fmla="*/ 207604 h 606722"/>
              <a:gd name="connsiteX43" fmla="*/ 325594 w 607639"/>
              <a:gd name="connsiteY43" fmla="*/ 207426 h 606722"/>
              <a:gd name="connsiteX44" fmla="*/ 306287 w 607639"/>
              <a:gd name="connsiteY44" fmla="*/ 205470 h 606722"/>
              <a:gd name="connsiteX45" fmla="*/ 294187 w 607639"/>
              <a:gd name="connsiteY45" fmla="*/ 193376 h 606722"/>
              <a:gd name="connsiteX46" fmla="*/ 306287 w 607639"/>
              <a:gd name="connsiteY46" fmla="*/ 181283 h 606722"/>
              <a:gd name="connsiteX47" fmla="*/ 303775 w 607639"/>
              <a:gd name="connsiteY47" fmla="*/ 155879 h 606722"/>
              <a:gd name="connsiteX48" fmla="*/ 156115 w 607639"/>
              <a:gd name="connsiteY48" fmla="*/ 303317 h 606722"/>
              <a:gd name="connsiteX49" fmla="*/ 303775 w 607639"/>
              <a:gd name="connsiteY49" fmla="*/ 450754 h 606722"/>
              <a:gd name="connsiteX50" fmla="*/ 451435 w 607639"/>
              <a:gd name="connsiteY50" fmla="*/ 303317 h 606722"/>
              <a:gd name="connsiteX51" fmla="*/ 303775 w 607639"/>
              <a:gd name="connsiteY51" fmla="*/ 155879 h 606722"/>
              <a:gd name="connsiteX52" fmla="*/ 456686 w 607639"/>
              <a:gd name="connsiteY52" fmla="*/ 150725 h 606722"/>
              <a:gd name="connsiteX53" fmla="*/ 414320 w 607639"/>
              <a:gd name="connsiteY53" fmla="*/ 172054 h 606722"/>
              <a:gd name="connsiteX54" fmla="*/ 435325 w 607639"/>
              <a:gd name="connsiteY54" fmla="*/ 192939 h 606722"/>
              <a:gd name="connsiteX55" fmla="*/ 150953 w 607639"/>
              <a:gd name="connsiteY55" fmla="*/ 150725 h 606722"/>
              <a:gd name="connsiteX56" fmla="*/ 172314 w 607639"/>
              <a:gd name="connsiteY56" fmla="*/ 192939 h 606722"/>
              <a:gd name="connsiteX57" fmla="*/ 193230 w 607639"/>
              <a:gd name="connsiteY57" fmla="*/ 172054 h 606722"/>
              <a:gd name="connsiteX58" fmla="*/ 303775 w 607639"/>
              <a:gd name="connsiteY58" fmla="*/ 50745 h 606722"/>
              <a:gd name="connsiteX59" fmla="*/ 276450 w 607639"/>
              <a:gd name="connsiteY59" fmla="*/ 133928 h 606722"/>
              <a:gd name="connsiteX60" fmla="*/ 303775 w 607639"/>
              <a:gd name="connsiteY60" fmla="*/ 131707 h 606722"/>
              <a:gd name="connsiteX61" fmla="*/ 331188 w 607639"/>
              <a:gd name="connsiteY61" fmla="*/ 133928 h 606722"/>
              <a:gd name="connsiteX62" fmla="*/ 303775 w 607639"/>
              <a:gd name="connsiteY62" fmla="*/ 0 h 606722"/>
              <a:gd name="connsiteX63" fmla="*/ 315345 w 607639"/>
              <a:gd name="connsiteY63" fmla="*/ 8354 h 606722"/>
              <a:gd name="connsiteX64" fmla="*/ 358958 w 607639"/>
              <a:gd name="connsiteY64" fmla="*/ 140771 h 606722"/>
              <a:gd name="connsiteX65" fmla="*/ 392157 w 607639"/>
              <a:gd name="connsiteY65" fmla="*/ 156146 h 606722"/>
              <a:gd name="connsiteX66" fmla="*/ 478582 w 607639"/>
              <a:gd name="connsiteY66" fmla="*/ 112599 h 606722"/>
              <a:gd name="connsiteX67" fmla="*/ 492644 w 607639"/>
              <a:gd name="connsiteY67" fmla="*/ 114821 h 606722"/>
              <a:gd name="connsiteX68" fmla="*/ 494870 w 607639"/>
              <a:gd name="connsiteY68" fmla="*/ 128863 h 606722"/>
              <a:gd name="connsiteX69" fmla="*/ 451168 w 607639"/>
              <a:gd name="connsiteY69" fmla="*/ 215157 h 606722"/>
              <a:gd name="connsiteX70" fmla="*/ 466566 w 607639"/>
              <a:gd name="connsiteY70" fmla="*/ 248306 h 606722"/>
              <a:gd name="connsiteX71" fmla="*/ 599273 w 607639"/>
              <a:gd name="connsiteY71" fmla="*/ 291852 h 606722"/>
              <a:gd name="connsiteX72" fmla="*/ 607639 w 607639"/>
              <a:gd name="connsiteY72" fmla="*/ 303317 h 606722"/>
              <a:gd name="connsiteX73" fmla="*/ 599273 w 607639"/>
              <a:gd name="connsiteY73" fmla="*/ 314781 h 606722"/>
              <a:gd name="connsiteX74" fmla="*/ 466566 w 607639"/>
              <a:gd name="connsiteY74" fmla="*/ 358417 h 606722"/>
              <a:gd name="connsiteX75" fmla="*/ 451168 w 607639"/>
              <a:gd name="connsiteY75" fmla="*/ 391566 h 606722"/>
              <a:gd name="connsiteX76" fmla="*/ 494870 w 607639"/>
              <a:gd name="connsiteY76" fmla="*/ 477859 h 606722"/>
              <a:gd name="connsiteX77" fmla="*/ 492644 w 607639"/>
              <a:gd name="connsiteY77" fmla="*/ 491901 h 606722"/>
              <a:gd name="connsiteX78" fmla="*/ 484011 w 607639"/>
              <a:gd name="connsiteY78" fmla="*/ 495367 h 606722"/>
              <a:gd name="connsiteX79" fmla="*/ 478582 w 607639"/>
              <a:gd name="connsiteY79" fmla="*/ 494123 h 606722"/>
              <a:gd name="connsiteX80" fmla="*/ 392157 w 607639"/>
              <a:gd name="connsiteY80" fmla="*/ 450487 h 606722"/>
              <a:gd name="connsiteX81" fmla="*/ 358958 w 607639"/>
              <a:gd name="connsiteY81" fmla="*/ 465862 h 606722"/>
              <a:gd name="connsiteX82" fmla="*/ 315345 w 607639"/>
              <a:gd name="connsiteY82" fmla="*/ 598368 h 606722"/>
              <a:gd name="connsiteX83" fmla="*/ 303775 w 607639"/>
              <a:gd name="connsiteY83" fmla="*/ 606722 h 606722"/>
              <a:gd name="connsiteX84" fmla="*/ 292293 w 607639"/>
              <a:gd name="connsiteY84" fmla="*/ 598368 h 606722"/>
              <a:gd name="connsiteX85" fmla="*/ 248680 w 607639"/>
              <a:gd name="connsiteY85" fmla="*/ 465862 h 606722"/>
              <a:gd name="connsiteX86" fmla="*/ 215482 w 607639"/>
              <a:gd name="connsiteY86" fmla="*/ 450487 h 606722"/>
              <a:gd name="connsiteX87" fmla="*/ 129057 w 607639"/>
              <a:gd name="connsiteY87" fmla="*/ 494123 h 606722"/>
              <a:gd name="connsiteX88" fmla="*/ 123539 w 607639"/>
              <a:gd name="connsiteY88" fmla="*/ 495367 h 606722"/>
              <a:gd name="connsiteX89" fmla="*/ 114995 w 607639"/>
              <a:gd name="connsiteY89" fmla="*/ 491901 h 606722"/>
              <a:gd name="connsiteX90" fmla="*/ 112769 w 607639"/>
              <a:gd name="connsiteY90" fmla="*/ 477859 h 606722"/>
              <a:gd name="connsiteX91" fmla="*/ 156382 w 607639"/>
              <a:gd name="connsiteY91" fmla="*/ 391566 h 606722"/>
              <a:gd name="connsiteX92" fmla="*/ 140984 w 607639"/>
              <a:gd name="connsiteY92" fmla="*/ 358417 h 606722"/>
              <a:gd name="connsiteX93" fmla="*/ 8366 w 607639"/>
              <a:gd name="connsiteY93" fmla="*/ 314870 h 606722"/>
              <a:gd name="connsiteX94" fmla="*/ 0 w 607639"/>
              <a:gd name="connsiteY94" fmla="*/ 303317 h 606722"/>
              <a:gd name="connsiteX95" fmla="*/ 8366 w 607639"/>
              <a:gd name="connsiteY95" fmla="*/ 291852 h 606722"/>
              <a:gd name="connsiteX96" fmla="*/ 140984 w 607639"/>
              <a:gd name="connsiteY96" fmla="*/ 248306 h 606722"/>
              <a:gd name="connsiteX97" fmla="*/ 156382 w 607639"/>
              <a:gd name="connsiteY97" fmla="*/ 215157 h 606722"/>
              <a:gd name="connsiteX98" fmla="*/ 112769 w 607639"/>
              <a:gd name="connsiteY98" fmla="*/ 128863 h 606722"/>
              <a:gd name="connsiteX99" fmla="*/ 114995 w 607639"/>
              <a:gd name="connsiteY99" fmla="*/ 114821 h 606722"/>
              <a:gd name="connsiteX100" fmla="*/ 129057 w 607639"/>
              <a:gd name="connsiteY100" fmla="*/ 112599 h 606722"/>
              <a:gd name="connsiteX101" fmla="*/ 215482 w 607639"/>
              <a:gd name="connsiteY101" fmla="*/ 156146 h 606722"/>
              <a:gd name="connsiteX102" fmla="*/ 248680 w 607639"/>
              <a:gd name="connsiteY102" fmla="*/ 140771 h 606722"/>
              <a:gd name="connsiteX103" fmla="*/ 292293 w 607639"/>
              <a:gd name="connsiteY103" fmla="*/ 8354 h 606722"/>
              <a:gd name="connsiteX104" fmla="*/ 303775 w 607639"/>
              <a:gd name="connsiteY104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607639" h="606722">
                <a:moveTo>
                  <a:pt x="276450" y="472794"/>
                </a:moveTo>
                <a:lnTo>
                  <a:pt x="303775" y="555888"/>
                </a:lnTo>
                <a:lnTo>
                  <a:pt x="331188" y="472794"/>
                </a:lnTo>
                <a:cubicBezTo>
                  <a:pt x="322288" y="474216"/>
                  <a:pt x="313120" y="474927"/>
                  <a:pt x="303775" y="474927"/>
                </a:cubicBezTo>
                <a:cubicBezTo>
                  <a:pt x="294518" y="474927"/>
                  <a:pt x="285351" y="474216"/>
                  <a:pt x="276450" y="472794"/>
                </a:cubicBezTo>
                <a:close/>
                <a:moveTo>
                  <a:pt x="435325" y="413695"/>
                </a:moveTo>
                <a:cubicBezTo>
                  <a:pt x="428917" y="421249"/>
                  <a:pt x="421885" y="428269"/>
                  <a:pt x="414320" y="434668"/>
                </a:cubicBezTo>
                <a:lnTo>
                  <a:pt x="456686" y="455997"/>
                </a:lnTo>
                <a:close/>
                <a:moveTo>
                  <a:pt x="172314" y="413695"/>
                </a:moveTo>
                <a:lnTo>
                  <a:pt x="150953" y="455997"/>
                </a:lnTo>
                <a:lnTo>
                  <a:pt x="193230" y="434668"/>
                </a:lnTo>
                <a:cubicBezTo>
                  <a:pt x="185665" y="428269"/>
                  <a:pt x="178722" y="421249"/>
                  <a:pt x="172314" y="413695"/>
                </a:cubicBezTo>
                <a:close/>
                <a:moveTo>
                  <a:pt x="473508" y="276033"/>
                </a:moveTo>
                <a:cubicBezTo>
                  <a:pt x="474932" y="284921"/>
                  <a:pt x="475644" y="294074"/>
                  <a:pt x="475644" y="303317"/>
                </a:cubicBezTo>
                <a:cubicBezTo>
                  <a:pt x="475644" y="312648"/>
                  <a:pt x="474932" y="321802"/>
                  <a:pt x="473508" y="330689"/>
                </a:cubicBezTo>
                <a:lnTo>
                  <a:pt x="556728" y="303317"/>
                </a:lnTo>
                <a:close/>
                <a:moveTo>
                  <a:pt x="134131" y="276033"/>
                </a:moveTo>
                <a:lnTo>
                  <a:pt x="50822" y="303317"/>
                </a:lnTo>
                <a:lnTo>
                  <a:pt x="134131" y="330689"/>
                </a:lnTo>
                <a:cubicBezTo>
                  <a:pt x="132707" y="321802"/>
                  <a:pt x="131906" y="312648"/>
                  <a:pt x="131906" y="303317"/>
                </a:cubicBezTo>
                <a:cubicBezTo>
                  <a:pt x="131906" y="294074"/>
                  <a:pt x="132707" y="284921"/>
                  <a:pt x="134131" y="276033"/>
                </a:cubicBezTo>
                <a:close/>
                <a:moveTo>
                  <a:pt x="303775" y="251401"/>
                </a:moveTo>
                <a:cubicBezTo>
                  <a:pt x="275111" y="251401"/>
                  <a:pt x="251787" y="274692"/>
                  <a:pt x="251787" y="303317"/>
                </a:cubicBezTo>
                <a:cubicBezTo>
                  <a:pt x="251787" y="332030"/>
                  <a:pt x="275111" y="355321"/>
                  <a:pt x="303775" y="355321"/>
                </a:cubicBezTo>
                <a:cubicBezTo>
                  <a:pt x="332529" y="355321"/>
                  <a:pt x="355852" y="332030"/>
                  <a:pt x="355852" y="303317"/>
                </a:cubicBezTo>
                <a:cubicBezTo>
                  <a:pt x="355852" y="274692"/>
                  <a:pt x="332529" y="251401"/>
                  <a:pt x="303775" y="251401"/>
                </a:cubicBezTo>
                <a:close/>
                <a:moveTo>
                  <a:pt x="303775" y="227221"/>
                </a:moveTo>
                <a:cubicBezTo>
                  <a:pt x="345882" y="227221"/>
                  <a:pt x="380066" y="261358"/>
                  <a:pt x="380066" y="303317"/>
                </a:cubicBezTo>
                <a:cubicBezTo>
                  <a:pt x="380066" y="345365"/>
                  <a:pt x="345882" y="379501"/>
                  <a:pt x="303775" y="379501"/>
                </a:cubicBezTo>
                <a:cubicBezTo>
                  <a:pt x="261758" y="379501"/>
                  <a:pt x="227574" y="345365"/>
                  <a:pt x="227574" y="303317"/>
                </a:cubicBezTo>
                <a:cubicBezTo>
                  <a:pt x="227574" y="261358"/>
                  <a:pt x="261758" y="227221"/>
                  <a:pt x="303775" y="227221"/>
                </a:cubicBezTo>
                <a:close/>
                <a:moveTo>
                  <a:pt x="372624" y="204991"/>
                </a:moveTo>
                <a:cubicBezTo>
                  <a:pt x="375705" y="204636"/>
                  <a:pt x="378931" y="205458"/>
                  <a:pt x="381556" y="207545"/>
                </a:cubicBezTo>
                <a:cubicBezTo>
                  <a:pt x="410564" y="230641"/>
                  <a:pt x="427203" y="265106"/>
                  <a:pt x="427203" y="302148"/>
                </a:cubicBezTo>
                <a:cubicBezTo>
                  <a:pt x="427203" y="308810"/>
                  <a:pt x="421864" y="314228"/>
                  <a:pt x="415102" y="314228"/>
                </a:cubicBezTo>
                <a:cubicBezTo>
                  <a:pt x="408428" y="314228"/>
                  <a:pt x="403000" y="308810"/>
                  <a:pt x="403000" y="302148"/>
                </a:cubicBezTo>
                <a:cubicBezTo>
                  <a:pt x="403000" y="272479"/>
                  <a:pt x="389742" y="244942"/>
                  <a:pt x="366429" y="226466"/>
                </a:cubicBezTo>
                <a:cubicBezTo>
                  <a:pt x="361268" y="222291"/>
                  <a:pt x="360378" y="214740"/>
                  <a:pt x="364560" y="209499"/>
                </a:cubicBezTo>
                <a:cubicBezTo>
                  <a:pt x="366607" y="206879"/>
                  <a:pt x="369543" y="205347"/>
                  <a:pt x="372624" y="204991"/>
                </a:cubicBezTo>
                <a:close/>
                <a:moveTo>
                  <a:pt x="306287" y="181283"/>
                </a:moveTo>
                <a:cubicBezTo>
                  <a:pt x="314384" y="181283"/>
                  <a:pt x="322480" y="182083"/>
                  <a:pt x="330399" y="183684"/>
                </a:cubicBezTo>
                <a:cubicBezTo>
                  <a:pt x="336983" y="185017"/>
                  <a:pt x="341254" y="191420"/>
                  <a:pt x="339919" y="197911"/>
                </a:cubicBezTo>
                <a:cubicBezTo>
                  <a:pt x="338762" y="203692"/>
                  <a:pt x="333691" y="207604"/>
                  <a:pt x="327997" y="207604"/>
                </a:cubicBezTo>
                <a:cubicBezTo>
                  <a:pt x="327285" y="207604"/>
                  <a:pt x="326395" y="207515"/>
                  <a:pt x="325594" y="207426"/>
                </a:cubicBezTo>
                <a:cubicBezTo>
                  <a:pt x="319277" y="206093"/>
                  <a:pt x="312782" y="205470"/>
                  <a:pt x="306287" y="205470"/>
                </a:cubicBezTo>
                <a:cubicBezTo>
                  <a:pt x="299525" y="205470"/>
                  <a:pt x="294187" y="200045"/>
                  <a:pt x="294187" y="193376"/>
                </a:cubicBezTo>
                <a:cubicBezTo>
                  <a:pt x="294187" y="186707"/>
                  <a:pt x="299525" y="181283"/>
                  <a:pt x="306287" y="181283"/>
                </a:cubicBezTo>
                <a:close/>
                <a:moveTo>
                  <a:pt x="303775" y="155879"/>
                </a:moveTo>
                <a:cubicBezTo>
                  <a:pt x="222424" y="155879"/>
                  <a:pt x="156115" y="222089"/>
                  <a:pt x="156115" y="303317"/>
                </a:cubicBezTo>
                <a:cubicBezTo>
                  <a:pt x="156115" y="384634"/>
                  <a:pt x="222424" y="450754"/>
                  <a:pt x="303775" y="450754"/>
                </a:cubicBezTo>
                <a:cubicBezTo>
                  <a:pt x="385215" y="450754"/>
                  <a:pt x="451435" y="384634"/>
                  <a:pt x="451435" y="303317"/>
                </a:cubicBezTo>
                <a:cubicBezTo>
                  <a:pt x="451435" y="222089"/>
                  <a:pt x="385215" y="155879"/>
                  <a:pt x="303775" y="155879"/>
                </a:cubicBezTo>
                <a:close/>
                <a:moveTo>
                  <a:pt x="456686" y="150725"/>
                </a:moveTo>
                <a:lnTo>
                  <a:pt x="414320" y="172054"/>
                </a:lnTo>
                <a:cubicBezTo>
                  <a:pt x="421885" y="178453"/>
                  <a:pt x="428917" y="185385"/>
                  <a:pt x="435325" y="192939"/>
                </a:cubicBezTo>
                <a:close/>
                <a:moveTo>
                  <a:pt x="150953" y="150725"/>
                </a:moveTo>
                <a:lnTo>
                  <a:pt x="172314" y="192939"/>
                </a:lnTo>
                <a:cubicBezTo>
                  <a:pt x="178722" y="185385"/>
                  <a:pt x="185665" y="178453"/>
                  <a:pt x="193230" y="172054"/>
                </a:cubicBezTo>
                <a:close/>
                <a:moveTo>
                  <a:pt x="303775" y="50745"/>
                </a:moveTo>
                <a:lnTo>
                  <a:pt x="276450" y="133928"/>
                </a:lnTo>
                <a:cubicBezTo>
                  <a:pt x="285351" y="132506"/>
                  <a:pt x="294518" y="131707"/>
                  <a:pt x="303775" y="131707"/>
                </a:cubicBezTo>
                <a:cubicBezTo>
                  <a:pt x="313120" y="131707"/>
                  <a:pt x="322288" y="132506"/>
                  <a:pt x="331188" y="133928"/>
                </a:cubicBezTo>
                <a:close/>
                <a:moveTo>
                  <a:pt x="303775" y="0"/>
                </a:moveTo>
                <a:cubicBezTo>
                  <a:pt x="309026" y="0"/>
                  <a:pt x="313654" y="3377"/>
                  <a:pt x="315345" y="8354"/>
                </a:cubicBezTo>
                <a:lnTo>
                  <a:pt x="358958" y="140771"/>
                </a:lnTo>
                <a:cubicBezTo>
                  <a:pt x="370618" y="144771"/>
                  <a:pt x="381744" y="149925"/>
                  <a:pt x="392157" y="156146"/>
                </a:cubicBezTo>
                <a:lnTo>
                  <a:pt x="478582" y="112599"/>
                </a:lnTo>
                <a:cubicBezTo>
                  <a:pt x="483210" y="110200"/>
                  <a:pt x="488906" y="111177"/>
                  <a:pt x="492644" y="114821"/>
                </a:cubicBezTo>
                <a:cubicBezTo>
                  <a:pt x="496294" y="118554"/>
                  <a:pt x="497184" y="124152"/>
                  <a:pt x="494870" y="128863"/>
                </a:cubicBezTo>
                <a:lnTo>
                  <a:pt x="451168" y="215157"/>
                </a:lnTo>
                <a:cubicBezTo>
                  <a:pt x="457487" y="225555"/>
                  <a:pt x="462650" y="236664"/>
                  <a:pt x="466566" y="248306"/>
                </a:cubicBezTo>
                <a:lnTo>
                  <a:pt x="599273" y="291852"/>
                </a:lnTo>
                <a:cubicBezTo>
                  <a:pt x="604257" y="293541"/>
                  <a:pt x="607639" y="298162"/>
                  <a:pt x="607639" y="303317"/>
                </a:cubicBezTo>
                <a:cubicBezTo>
                  <a:pt x="607639" y="308560"/>
                  <a:pt x="604257" y="313181"/>
                  <a:pt x="599273" y="314781"/>
                </a:cubicBezTo>
                <a:lnTo>
                  <a:pt x="466566" y="358417"/>
                </a:lnTo>
                <a:cubicBezTo>
                  <a:pt x="462650" y="370059"/>
                  <a:pt x="457487" y="381168"/>
                  <a:pt x="451168" y="391566"/>
                </a:cubicBezTo>
                <a:lnTo>
                  <a:pt x="494870" y="477859"/>
                </a:lnTo>
                <a:cubicBezTo>
                  <a:pt x="497184" y="482481"/>
                  <a:pt x="496294" y="488168"/>
                  <a:pt x="492644" y="491901"/>
                </a:cubicBezTo>
                <a:cubicBezTo>
                  <a:pt x="490241" y="494212"/>
                  <a:pt x="487215" y="495367"/>
                  <a:pt x="484011" y="495367"/>
                </a:cubicBezTo>
                <a:cubicBezTo>
                  <a:pt x="482231" y="495367"/>
                  <a:pt x="480362" y="495011"/>
                  <a:pt x="478582" y="494123"/>
                </a:cubicBezTo>
                <a:lnTo>
                  <a:pt x="392157" y="450487"/>
                </a:lnTo>
                <a:cubicBezTo>
                  <a:pt x="381744" y="456797"/>
                  <a:pt x="370618" y="461951"/>
                  <a:pt x="358958" y="465862"/>
                </a:cubicBezTo>
                <a:lnTo>
                  <a:pt x="315345" y="598368"/>
                </a:lnTo>
                <a:cubicBezTo>
                  <a:pt x="313654" y="603345"/>
                  <a:pt x="309026" y="606722"/>
                  <a:pt x="303775" y="606722"/>
                </a:cubicBezTo>
                <a:cubicBezTo>
                  <a:pt x="298612" y="606722"/>
                  <a:pt x="293895" y="603345"/>
                  <a:pt x="292293" y="598368"/>
                </a:cubicBezTo>
                <a:lnTo>
                  <a:pt x="248680" y="465862"/>
                </a:lnTo>
                <a:cubicBezTo>
                  <a:pt x="237021" y="461951"/>
                  <a:pt x="225895" y="456797"/>
                  <a:pt x="215482" y="450487"/>
                </a:cubicBezTo>
                <a:lnTo>
                  <a:pt x="129057" y="494123"/>
                </a:lnTo>
                <a:cubicBezTo>
                  <a:pt x="127277" y="495011"/>
                  <a:pt x="125408" y="495367"/>
                  <a:pt x="123539" y="495367"/>
                </a:cubicBezTo>
                <a:cubicBezTo>
                  <a:pt x="120424" y="495367"/>
                  <a:pt x="117309" y="494212"/>
                  <a:pt x="114995" y="491901"/>
                </a:cubicBezTo>
                <a:cubicBezTo>
                  <a:pt x="111345" y="488168"/>
                  <a:pt x="110366" y="482570"/>
                  <a:pt x="112769" y="477859"/>
                </a:cubicBezTo>
                <a:lnTo>
                  <a:pt x="156382" y="391566"/>
                </a:lnTo>
                <a:cubicBezTo>
                  <a:pt x="150152" y="381168"/>
                  <a:pt x="144989" y="370059"/>
                  <a:pt x="140984" y="358417"/>
                </a:cubicBezTo>
                <a:lnTo>
                  <a:pt x="8366" y="314870"/>
                </a:lnTo>
                <a:cubicBezTo>
                  <a:pt x="3382" y="313181"/>
                  <a:pt x="0" y="308560"/>
                  <a:pt x="0" y="303317"/>
                </a:cubicBezTo>
                <a:cubicBezTo>
                  <a:pt x="0" y="298162"/>
                  <a:pt x="3382" y="293541"/>
                  <a:pt x="8366" y="291852"/>
                </a:cubicBezTo>
                <a:lnTo>
                  <a:pt x="140984" y="248306"/>
                </a:lnTo>
                <a:cubicBezTo>
                  <a:pt x="144989" y="236664"/>
                  <a:pt x="150152" y="225555"/>
                  <a:pt x="156382" y="215157"/>
                </a:cubicBezTo>
                <a:lnTo>
                  <a:pt x="112769" y="128863"/>
                </a:lnTo>
                <a:cubicBezTo>
                  <a:pt x="110366" y="124152"/>
                  <a:pt x="111345" y="118554"/>
                  <a:pt x="114995" y="114821"/>
                </a:cubicBezTo>
                <a:cubicBezTo>
                  <a:pt x="118733" y="111177"/>
                  <a:pt x="124340" y="110200"/>
                  <a:pt x="129057" y="112599"/>
                </a:cubicBezTo>
                <a:lnTo>
                  <a:pt x="215482" y="156146"/>
                </a:lnTo>
                <a:cubicBezTo>
                  <a:pt x="225895" y="149925"/>
                  <a:pt x="237021" y="144771"/>
                  <a:pt x="248680" y="140771"/>
                </a:cubicBezTo>
                <a:lnTo>
                  <a:pt x="292293" y="8354"/>
                </a:lnTo>
                <a:cubicBezTo>
                  <a:pt x="293984" y="3377"/>
                  <a:pt x="298612" y="0"/>
                  <a:pt x="303775" y="0"/>
                </a:cubicBezTo>
                <a:close/>
              </a:path>
            </a:pathLst>
          </a:custGeom>
          <a:solidFill>
            <a:srgbClr val="61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2" name="电源"/>
          <p:cNvSpPr/>
          <p:nvPr/>
        </p:nvSpPr>
        <p:spPr bwMode="auto">
          <a:xfrm>
            <a:off x="11197948" y="4531267"/>
            <a:ext cx="439337" cy="520064"/>
          </a:xfrm>
          <a:custGeom>
            <a:avLst/>
            <a:gdLst>
              <a:gd name="connsiteX0" fmla="*/ 169738 w 511529"/>
              <a:gd name="connsiteY0" fmla="*/ 434878 h 605522"/>
              <a:gd name="connsiteX1" fmla="*/ 169738 w 511529"/>
              <a:gd name="connsiteY1" fmla="*/ 445010 h 605522"/>
              <a:gd name="connsiteX2" fmla="*/ 179796 w 511529"/>
              <a:gd name="connsiteY2" fmla="*/ 455053 h 605522"/>
              <a:gd name="connsiteX3" fmla="*/ 189943 w 511529"/>
              <a:gd name="connsiteY3" fmla="*/ 445010 h 605522"/>
              <a:gd name="connsiteX4" fmla="*/ 189943 w 511529"/>
              <a:gd name="connsiteY4" fmla="*/ 434878 h 605522"/>
              <a:gd name="connsiteX5" fmla="*/ 426081 w 511529"/>
              <a:gd name="connsiteY5" fmla="*/ 131539 h 605522"/>
              <a:gd name="connsiteX6" fmla="*/ 426081 w 511529"/>
              <a:gd name="connsiteY6" fmla="*/ 170023 h 605522"/>
              <a:gd name="connsiteX7" fmla="*/ 455187 w 511529"/>
              <a:gd name="connsiteY7" fmla="*/ 199086 h 605522"/>
              <a:gd name="connsiteX8" fmla="*/ 484204 w 511529"/>
              <a:gd name="connsiteY8" fmla="*/ 170023 h 605522"/>
              <a:gd name="connsiteX9" fmla="*/ 484204 w 511529"/>
              <a:gd name="connsiteY9" fmla="*/ 131539 h 605522"/>
              <a:gd name="connsiteX10" fmla="*/ 178134 w 511529"/>
              <a:gd name="connsiteY10" fmla="*/ 100508 h 605522"/>
              <a:gd name="connsiteX11" fmla="*/ 94929 w 511529"/>
              <a:gd name="connsiteY11" fmla="*/ 216938 h 605522"/>
              <a:gd name="connsiteX12" fmla="*/ 94307 w 511529"/>
              <a:gd name="connsiteY12" fmla="*/ 218004 h 605522"/>
              <a:gd name="connsiteX13" fmla="*/ 95641 w 511529"/>
              <a:gd name="connsiteY13" fmla="*/ 218004 h 605522"/>
              <a:gd name="connsiteX14" fmla="*/ 164074 w 511529"/>
              <a:gd name="connsiteY14" fmla="*/ 218004 h 605522"/>
              <a:gd name="connsiteX15" fmla="*/ 170659 w 511529"/>
              <a:gd name="connsiteY15" fmla="*/ 221026 h 605522"/>
              <a:gd name="connsiteX16" fmla="*/ 172884 w 511529"/>
              <a:gd name="connsiteY16" fmla="*/ 227959 h 605522"/>
              <a:gd name="connsiteX17" fmla="*/ 160870 w 511529"/>
              <a:gd name="connsiteY17" fmla="*/ 334256 h 605522"/>
              <a:gd name="connsiteX18" fmla="*/ 255199 w 511529"/>
              <a:gd name="connsiteY18" fmla="*/ 198985 h 605522"/>
              <a:gd name="connsiteX19" fmla="*/ 255821 w 511529"/>
              <a:gd name="connsiteY19" fmla="*/ 197918 h 605522"/>
              <a:gd name="connsiteX20" fmla="*/ 254576 w 511529"/>
              <a:gd name="connsiteY20" fmla="*/ 197918 h 605522"/>
              <a:gd name="connsiteX21" fmla="*/ 176087 w 511529"/>
              <a:gd name="connsiteY21" fmla="*/ 197918 h 605522"/>
              <a:gd name="connsiteX22" fmla="*/ 169502 w 511529"/>
              <a:gd name="connsiteY22" fmla="*/ 194896 h 605522"/>
              <a:gd name="connsiteX23" fmla="*/ 167277 w 511529"/>
              <a:gd name="connsiteY23" fmla="*/ 187875 h 605522"/>
              <a:gd name="connsiteX24" fmla="*/ 191304 w 511529"/>
              <a:gd name="connsiteY24" fmla="*/ 67090 h 605522"/>
              <a:gd name="connsiteX25" fmla="*/ 197979 w 511529"/>
              <a:gd name="connsiteY25" fmla="*/ 84954 h 605522"/>
              <a:gd name="connsiteX26" fmla="*/ 186232 w 511529"/>
              <a:gd name="connsiteY26" fmla="*/ 180143 h 605522"/>
              <a:gd name="connsiteX27" fmla="*/ 254576 w 511529"/>
              <a:gd name="connsiteY27" fmla="*/ 180143 h 605522"/>
              <a:gd name="connsiteX28" fmla="*/ 272462 w 511529"/>
              <a:gd name="connsiteY28" fmla="*/ 189297 h 605522"/>
              <a:gd name="connsiteX29" fmla="*/ 269793 w 511529"/>
              <a:gd name="connsiteY29" fmla="*/ 209206 h 605522"/>
              <a:gd name="connsiteX30" fmla="*/ 165053 w 511529"/>
              <a:gd name="connsiteY30" fmla="*/ 359320 h 605522"/>
              <a:gd name="connsiteX31" fmla="*/ 151793 w 511529"/>
              <a:gd name="connsiteY31" fmla="*/ 368563 h 605522"/>
              <a:gd name="connsiteX32" fmla="*/ 147878 w 511529"/>
              <a:gd name="connsiteY32" fmla="*/ 367763 h 605522"/>
              <a:gd name="connsiteX33" fmla="*/ 141204 w 511529"/>
              <a:gd name="connsiteY33" fmla="*/ 349988 h 605522"/>
              <a:gd name="connsiteX34" fmla="*/ 154107 w 511529"/>
              <a:gd name="connsiteY34" fmla="*/ 235780 h 605522"/>
              <a:gd name="connsiteX35" fmla="*/ 95641 w 511529"/>
              <a:gd name="connsiteY35" fmla="*/ 235780 h 605522"/>
              <a:gd name="connsiteX36" fmla="*/ 77844 w 511529"/>
              <a:gd name="connsiteY36" fmla="*/ 226626 h 605522"/>
              <a:gd name="connsiteX37" fmla="*/ 80424 w 511529"/>
              <a:gd name="connsiteY37" fmla="*/ 206717 h 605522"/>
              <a:gd name="connsiteX38" fmla="*/ 174130 w 511529"/>
              <a:gd name="connsiteY38" fmla="*/ 75533 h 605522"/>
              <a:gd name="connsiteX39" fmla="*/ 191304 w 511529"/>
              <a:gd name="connsiteY39" fmla="*/ 67090 h 605522"/>
              <a:gd name="connsiteX40" fmla="*/ 46907 w 511529"/>
              <a:gd name="connsiteY40" fmla="*/ 17776 h 605522"/>
              <a:gd name="connsiteX41" fmla="*/ 17802 w 511529"/>
              <a:gd name="connsiteY41" fmla="*/ 46839 h 605522"/>
              <a:gd name="connsiteX42" fmla="*/ 17802 w 511529"/>
              <a:gd name="connsiteY42" fmla="*/ 388128 h 605522"/>
              <a:gd name="connsiteX43" fmla="*/ 46907 w 511529"/>
              <a:gd name="connsiteY43" fmla="*/ 417102 h 605522"/>
              <a:gd name="connsiteX44" fmla="*/ 312774 w 511529"/>
              <a:gd name="connsiteY44" fmla="*/ 417102 h 605522"/>
              <a:gd name="connsiteX45" fmla="*/ 341791 w 511529"/>
              <a:gd name="connsiteY45" fmla="*/ 388128 h 605522"/>
              <a:gd name="connsiteX46" fmla="*/ 341791 w 511529"/>
              <a:gd name="connsiteY46" fmla="*/ 46839 h 605522"/>
              <a:gd name="connsiteX47" fmla="*/ 312774 w 511529"/>
              <a:gd name="connsiteY47" fmla="*/ 17776 h 605522"/>
              <a:gd name="connsiteX48" fmla="*/ 46907 w 511529"/>
              <a:gd name="connsiteY48" fmla="*/ 0 h 605522"/>
              <a:gd name="connsiteX49" fmla="*/ 312774 w 511529"/>
              <a:gd name="connsiteY49" fmla="*/ 0 h 605522"/>
              <a:gd name="connsiteX50" fmla="*/ 359592 w 511529"/>
              <a:gd name="connsiteY50" fmla="*/ 46839 h 605522"/>
              <a:gd name="connsiteX51" fmla="*/ 359592 w 511529"/>
              <a:gd name="connsiteY51" fmla="*/ 388128 h 605522"/>
              <a:gd name="connsiteX52" fmla="*/ 312774 w 511529"/>
              <a:gd name="connsiteY52" fmla="*/ 434878 h 605522"/>
              <a:gd name="connsiteX53" fmla="*/ 207745 w 511529"/>
              <a:gd name="connsiteY53" fmla="*/ 434878 h 605522"/>
              <a:gd name="connsiteX54" fmla="*/ 207745 w 511529"/>
              <a:gd name="connsiteY54" fmla="*/ 445010 h 605522"/>
              <a:gd name="connsiteX55" fmla="*/ 189320 w 511529"/>
              <a:gd name="connsiteY55" fmla="*/ 471140 h 605522"/>
              <a:gd name="connsiteX56" fmla="*/ 227950 w 511529"/>
              <a:gd name="connsiteY56" fmla="*/ 551574 h 605522"/>
              <a:gd name="connsiteX57" fmla="*/ 317492 w 511529"/>
              <a:gd name="connsiteY57" fmla="*/ 587747 h 605522"/>
              <a:gd name="connsiteX58" fmla="*/ 446286 w 511529"/>
              <a:gd name="connsiteY58" fmla="*/ 459230 h 605522"/>
              <a:gd name="connsiteX59" fmla="*/ 446286 w 511529"/>
              <a:gd name="connsiteY59" fmla="*/ 215972 h 605522"/>
              <a:gd name="connsiteX60" fmla="*/ 408280 w 511529"/>
              <a:gd name="connsiteY60" fmla="*/ 170023 h 605522"/>
              <a:gd name="connsiteX61" fmla="*/ 408280 w 511529"/>
              <a:gd name="connsiteY61" fmla="*/ 131539 h 605522"/>
              <a:gd name="connsiteX62" fmla="*/ 407657 w 511529"/>
              <a:gd name="connsiteY62" fmla="*/ 131539 h 605522"/>
              <a:gd name="connsiteX63" fmla="*/ 398756 w 511529"/>
              <a:gd name="connsiteY63" fmla="*/ 122651 h 605522"/>
              <a:gd name="connsiteX64" fmla="*/ 407657 w 511529"/>
              <a:gd name="connsiteY64" fmla="*/ 113763 h 605522"/>
              <a:gd name="connsiteX65" fmla="*/ 427238 w 511529"/>
              <a:gd name="connsiteY65" fmla="*/ 113763 h 605522"/>
              <a:gd name="connsiteX66" fmla="*/ 427238 w 511529"/>
              <a:gd name="connsiteY66" fmla="*/ 65770 h 605522"/>
              <a:gd name="connsiteX67" fmla="*/ 436139 w 511529"/>
              <a:gd name="connsiteY67" fmla="*/ 56882 h 605522"/>
              <a:gd name="connsiteX68" fmla="*/ 445040 w 511529"/>
              <a:gd name="connsiteY68" fmla="*/ 65770 h 605522"/>
              <a:gd name="connsiteX69" fmla="*/ 445040 w 511529"/>
              <a:gd name="connsiteY69" fmla="*/ 113763 h 605522"/>
              <a:gd name="connsiteX70" fmla="*/ 465245 w 511529"/>
              <a:gd name="connsiteY70" fmla="*/ 113763 h 605522"/>
              <a:gd name="connsiteX71" fmla="*/ 465245 w 511529"/>
              <a:gd name="connsiteY71" fmla="*/ 65770 h 605522"/>
              <a:gd name="connsiteX72" fmla="*/ 474146 w 511529"/>
              <a:gd name="connsiteY72" fmla="*/ 56882 h 605522"/>
              <a:gd name="connsiteX73" fmla="*/ 483046 w 511529"/>
              <a:gd name="connsiteY73" fmla="*/ 65770 h 605522"/>
              <a:gd name="connsiteX74" fmla="*/ 483046 w 511529"/>
              <a:gd name="connsiteY74" fmla="*/ 113763 h 605522"/>
              <a:gd name="connsiteX75" fmla="*/ 502628 w 511529"/>
              <a:gd name="connsiteY75" fmla="*/ 113763 h 605522"/>
              <a:gd name="connsiteX76" fmla="*/ 511529 w 511529"/>
              <a:gd name="connsiteY76" fmla="*/ 122651 h 605522"/>
              <a:gd name="connsiteX77" fmla="*/ 502628 w 511529"/>
              <a:gd name="connsiteY77" fmla="*/ 131539 h 605522"/>
              <a:gd name="connsiteX78" fmla="*/ 502005 w 511529"/>
              <a:gd name="connsiteY78" fmla="*/ 131539 h 605522"/>
              <a:gd name="connsiteX79" fmla="*/ 502005 w 511529"/>
              <a:gd name="connsiteY79" fmla="*/ 170023 h 605522"/>
              <a:gd name="connsiteX80" fmla="*/ 464088 w 511529"/>
              <a:gd name="connsiteY80" fmla="*/ 215972 h 605522"/>
              <a:gd name="connsiteX81" fmla="*/ 464088 w 511529"/>
              <a:gd name="connsiteY81" fmla="*/ 459230 h 605522"/>
              <a:gd name="connsiteX82" fmla="*/ 317492 w 511529"/>
              <a:gd name="connsiteY82" fmla="*/ 605522 h 605522"/>
              <a:gd name="connsiteX83" fmla="*/ 215488 w 511529"/>
              <a:gd name="connsiteY83" fmla="*/ 564372 h 605522"/>
              <a:gd name="connsiteX84" fmla="*/ 171429 w 511529"/>
              <a:gd name="connsiteY84" fmla="*/ 471584 h 605522"/>
              <a:gd name="connsiteX85" fmla="*/ 151937 w 511529"/>
              <a:gd name="connsiteY85" fmla="*/ 445010 h 605522"/>
              <a:gd name="connsiteX86" fmla="*/ 151937 w 511529"/>
              <a:gd name="connsiteY86" fmla="*/ 434878 h 605522"/>
              <a:gd name="connsiteX87" fmla="*/ 46907 w 511529"/>
              <a:gd name="connsiteY87" fmla="*/ 434878 h 605522"/>
              <a:gd name="connsiteX88" fmla="*/ 0 w 511529"/>
              <a:gd name="connsiteY88" fmla="*/ 388128 h 605522"/>
              <a:gd name="connsiteX89" fmla="*/ 0 w 511529"/>
              <a:gd name="connsiteY89" fmla="*/ 46839 h 605522"/>
              <a:gd name="connsiteX90" fmla="*/ 46907 w 511529"/>
              <a:gd name="connsiteY90" fmla="*/ 0 h 60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11529" h="605522">
                <a:moveTo>
                  <a:pt x="169738" y="434878"/>
                </a:moveTo>
                <a:lnTo>
                  <a:pt x="169738" y="445010"/>
                </a:lnTo>
                <a:cubicBezTo>
                  <a:pt x="169738" y="450520"/>
                  <a:pt x="174278" y="455053"/>
                  <a:pt x="179796" y="455053"/>
                </a:cubicBezTo>
                <a:cubicBezTo>
                  <a:pt x="185404" y="455053"/>
                  <a:pt x="189943" y="450520"/>
                  <a:pt x="189943" y="445010"/>
                </a:cubicBezTo>
                <a:lnTo>
                  <a:pt x="189943" y="434878"/>
                </a:lnTo>
                <a:close/>
                <a:moveTo>
                  <a:pt x="426081" y="131539"/>
                </a:moveTo>
                <a:lnTo>
                  <a:pt x="426081" y="170023"/>
                </a:lnTo>
                <a:cubicBezTo>
                  <a:pt x="426081" y="186021"/>
                  <a:pt x="439166" y="199086"/>
                  <a:pt x="455187" y="199086"/>
                </a:cubicBezTo>
                <a:cubicBezTo>
                  <a:pt x="471208" y="199086"/>
                  <a:pt x="484204" y="186021"/>
                  <a:pt x="484204" y="170023"/>
                </a:cubicBezTo>
                <a:lnTo>
                  <a:pt x="484204" y="131539"/>
                </a:lnTo>
                <a:close/>
                <a:moveTo>
                  <a:pt x="178134" y="100508"/>
                </a:moveTo>
                <a:lnTo>
                  <a:pt x="94929" y="216938"/>
                </a:lnTo>
                <a:cubicBezTo>
                  <a:pt x="94752" y="217382"/>
                  <a:pt x="94485" y="217649"/>
                  <a:pt x="94307" y="218004"/>
                </a:cubicBezTo>
                <a:cubicBezTo>
                  <a:pt x="94663" y="218004"/>
                  <a:pt x="95107" y="218004"/>
                  <a:pt x="95641" y="218004"/>
                </a:cubicBezTo>
                <a:lnTo>
                  <a:pt x="164074" y="218004"/>
                </a:lnTo>
                <a:cubicBezTo>
                  <a:pt x="166566" y="218004"/>
                  <a:pt x="168968" y="219071"/>
                  <a:pt x="170659" y="221026"/>
                </a:cubicBezTo>
                <a:cubicBezTo>
                  <a:pt x="172350" y="222893"/>
                  <a:pt x="173151" y="225381"/>
                  <a:pt x="172884" y="227959"/>
                </a:cubicBezTo>
                <a:lnTo>
                  <a:pt x="160870" y="334256"/>
                </a:lnTo>
                <a:lnTo>
                  <a:pt x="255199" y="198985"/>
                </a:lnTo>
                <a:cubicBezTo>
                  <a:pt x="255466" y="198629"/>
                  <a:pt x="255732" y="198274"/>
                  <a:pt x="255821" y="197918"/>
                </a:cubicBezTo>
                <a:cubicBezTo>
                  <a:pt x="255554" y="197918"/>
                  <a:pt x="255110" y="197918"/>
                  <a:pt x="254576" y="197918"/>
                </a:cubicBezTo>
                <a:lnTo>
                  <a:pt x="176087" y="197918"/>
                </a:lnTo>
                <a:cubicBezTo>
                  <a:pt x="173596" y="197918"/>
                  <a:pt x="171104" y="196763"/>
                  <a:pt x="169502" y="194896"/>
                </a:cubicBezTo>
                <a:cubicBezTo>
                  <a:pt x="167811" y="192941"/>
                  <a:pt x="167011" y="190452"/>
                  <a:pt x="167277" y="187875"/>
                </a:cubicBezTo>
                <a:close/>
                <a:moveTo>
                  <a:pt x="191304" y="67090"/>
                </a:moveTo>
                <a:cubicBezTo>
                  <a:pt x="197178" y="69401"/>
                  <a:pt x="199402" y="75445"/>
                  <a:pt x="197979" y="84954"/>
                </a:cubicBezTo>
                <a:lnTo>
                  <a:pt x="186232" y="180143"/>
                </a:lnTo>
                <a:lnTo>
                  <a:pt x="254576" y="180143"/>
                </a:lnTo>
                <a:cubicBezTo>
                  <a:pt x="262852" y="180143"/>
                  <a:pt x="269348" y="183431"/>
                  <a:pt x="272462" y="189297"/>
                </a:cubicBezTo>
                <a:cubicBezTo>
                  <a:pt x="275488" y="195163"/>
                  <a:pt x="274509" y="202451"/>
                  <a:pt x="269793" y="209206"/>
                </a:cubicBezTo>
                <a:lnTo>
                  <a:pt x="165053" y="359320"/>
                </a:lnTo>
                <a:cubicBezTo>
                  <a:pt x="160781" y="365453"/>
                  <a:pt x="156332" y="368563"/>
                  <a:pt x="151793" y="368563"/>
                </a:cubicBezTo>
                <a:cubicBezTo>
                  <a:pt x="150459" y="368563"/>
                  <a:pt x="149124" y="368297"/>
                  <a:pt x="147878" y="367763"/>
                </a:cubicBezTo>
                <a:cubicBezTo>
                  <a:pt x="142005" y="365453"/>
                  <a:pt x="139780" y="359498"/>
                  <a:pt x="141204" y="349988"/>
                </a:cubicBezTo>
                <a:lnTo>
                  <a:pt x="154107" y="235780"/>
                </a:lnTo>
                <a:lnTo>
                  <a:pt x="95641" y="235780"/>
                </a:lnTo>
                <a:cubicBezTo>
                  <a:pt x="87365" y="235780"/>
                  <a:pt x="80869" y="232491"/>
                  <a:pt x="77844" y="226626"/>
                </a:cubicBezTo>
                <a:cubicBezTo>
                  <a:pt x="74729" y="220760"/>
                  <a:pt x="75708" y="213472"/>
                  <a:pt x="80424" y="206717"/>
                </a:cubicBezTo>
                <a:lnTo>
                  <a:pt x="174130" y="75533"/>
                </a:lnTo>
                <a:cubicBezTo>
                  <a:pt x="179647" y="67623"/>
                  <a:pt x="185431" y="64779"/>
                  <a:pt x="191304" y="67090"/>
                </a:cubicBezTo>
                <a:close/>
                <a:moveTo>
                  <a:pt x="46907" y="17776"/>
                </a:moveTo>
                <a:cubicBezTo>
                  <a:pt x="30886" y="17776"/>
                  <a:pt x="17802" y="30841"/>
                  <a:pt x="17802" y="46839"/>
                </a:cubicBezTo>
                <a:lnTo>
                  <a:pt x="17802" y="388128"/>
                </a:lnTo>
                <a:cubicBezTo>
                  <a:pt x="17802" y="404126"/>
                  <a:pt x="30886" y="417102"/>
                  <a:pt x="46907" y="417102"/>
                </a:cubicBezTo>
                <a:lnTo>
                  <a:pt x="312774" y="417102"/>
                </a:lnTo>
                <a:cubicBezTo>
                  <a:pt x="328796" y="417102"/>
                  <a:pt x="341791" y="404126"/>
                  <a:pt x="341791" y="388128"/>
                </a:cubicBezTo>
                <a:lnTo>
                  <a:pt x="341791" y="46839"/>
                </a:lnTo>
                <a:cubicBezTo>
                  <a:pt x="341791" y="30841"/>
                  <a:pt x="328796" y="17776"/>
                  <a:pt x="312774" y="17776"/>
                </a:cubicBezTo>
                <a:close/>
                <a:moveTo>
                  <a:pt x="46907" y="0"/>
                </a:moveTo>
                <a:lnTo>
                  <a:pt x="312774" y="0"/>
                </a:lnTo>
                <a:cubicBezTo>
                  <a:pt x="338586" y="0"/>
                  <a:pt x="359592" y="20975"/>
                  <a:pt x="359592" y="46839"/>
                </a:cubicBezTo>
                <a:lnTo>
                  <a:pt x="359592" y="388128"/>
                </a:lnTo>
                <a:cubicBezTo>
                  <a:pt x="359592" y="413902"/>
                  <a:pt x="338586" y="434878"/>
                  <a:pt x="312774" y="434878"/>
                </a:cubicBezTo>
                <a:lnTo>
                  <a:pt x="207745" y="434878"/>
                </a:lnTo>
                <a:lnTo>
                  <a:pt x="207745" y="445010"/>
                </a:lnTo>
                <a:cubicBezTo>
                  <a:pt x="207745" y="457008"/>
                  <a:pt x="200001" y="467318"/>
                  <a:pt x="189320" y="471140"/>
                </a:cubicBezTo>
                <a:cubicBezTo>
                  <a:pt x="192079" y="501713"/>
                  <a:pt x="205608" y="530065"/>
                  <a:pt x="227950" y="551574"/>
                </a:cubicBezTo>
                <a:cubicBezTo>
                  <a:pt x="252071" y="574948"/>
                  <a:pt x="283847" y="587747"/>
                  <a:pt x="317492" y="587747"/>
                </a:cubicBezTo>
                <a:cubicBezTo>
                  <a:pt x="388520" y="587747"/>
                  <a:pt x="446286" y="530065"/>
                  <a:pt x="446286" y="459230"/>
                </a:cubicBezTo>
                <a:lnTo>
                  <a:pt x="446286" y="215972"/>
                </a:lnTo>
                <a:cubicBezTo>
                  <a:pt x="424657" y="211795"/>
                  <a:pt x="408280" y="192864"/>
                  <a:pt x="408280" y="170023"/>
                </a:cubicBezTo>
                <a:lnTo>
                  <a:pt x="408280" y="131539"/>
                </a:lnTo>
                <a:lnTo>
                  <a:pt x="407657" y="131539"/>
                </a:lnTo>
                <a:cubicBezTo>
                  <a:pt x="402761" y="131539"/>
                  <a:pt x="398756" y="127539"/>
                  <a:pt x="398756" y="122651"/>
                </a:cubicBezTo>
                <a:cubicBezTo>
                  <a:pt x="398756" y="117763"/>
                  <a:pt x="402761" y="113763"/>
                  <a:pt x="407657" y="113763"/>
                </a:cubicBezTo>
                <a:lnTo>
                  <a:pt x="427238" y="113763"/>
                </a:lnTo>
                <a:lnTo>
                  <a:pt x="427238" y="65770"/>
                </a:lnTo>
                <a:cubicBezTo>
                  <a:pt x="427238" y="60881"/>
                  <a:pt x="431244" y="56882"/>
                  <a:pt x="436139" y="56882"/>
                </a:cubicBezTo>
                <a:cubicBezTo>
                  <a:pt x="441124" y="56882"/>
                  <a:pt x="445040" y="60881"/>
                  <a:pt x="445040" y="65770"/>
                </a:cubicBezTo>
                <a:lnTo>
                  <a:pt x="445040" y="113763"/>
                </a:lnTo>
                <a:lnTo>
                  <a:pt x="465245" y="113763"/>
                </a:lnTo>
                <a:lnTo>
                  <a:pt x="465245" y="65770"/>
                </a:lnTo>
                <a:cubicBezTo>
                  <a:pt x="465245" y="60881"/>
                  <a:pt x="469250" y="56882"/>
                  <a:pt x="474146" y="56882"/>
                </a:cubicBezTo>
                <a:cubicBezTo>
                  <a:pt x="479041" y="56882"/>
                  <a:pt x="483046" y="60881"/>
                  <a:pt x="483046" y="65770"/>
                </a:cubicBezTo>
                <a:lnTo>
                  <a:pt x="483046" y="113763"/>
                </a:lnTo>
                <a:lnTo>
                  <a:pt x="502628" y="113763"/>
                </a:lnTo>
                <a:cubicBezTo>
                  <a:pt x="507524" y="113763"/>
                  <a:pt x="511529" y="117763"/>
                  <a:pt x="511529" y="122651"/>
                </a:cubicBezTo>
                <a:cubicBezTo>
                  <a:pt x="511529" y="127539"/>
                  <a:pt x="507524" y="131539"/>
                  <a:pt x="502628" y="131539"/>
                </a:cubicBezTo>
                <a:lnTo>
                  <a:pt x="502005" y="131539"/>
                </a:lnTo>
                <a:lnTo>
                  <a:pt x="502005" y="170023"/>
                </a:lnTo>
                <a:cubicBezTo>
                  <a:pt x="502005" y="192864"/>
                  <a:pt x="485628" y="211795"/>
                  <a:pt x="464088" y="215972"/>
                </a:cubicBezTo>
                <a:lnTo>
                  <a:pt x="464088" y="459230"/>
                </a:lnTo>
                <a:cubicBezTo>
                  <a:pt x="464088" y="539931"/>
                  <a:pt x="398311" y="605522"/>
                  <a:pt x="317492" y="605522"/>
                </a:cubicBezTo>
                <a:cubicBezTo>
                  <a:pt x="279218" y="605522"/>
                  <a:pt x="242992" y="590946"/>
                  <a:pt x="215488" y="564372"/>
                </a:cubicBezTo>
                <a:cubicBezTo>
                  <a:pt x="189854" y="539486"/>
                  <a:pt x="174367" y="506779"/>
                  <a:pt x="171429" y="471584"/>
                </a:cubicBezTo>
                <a:cubicBezTo>
                  <a:pt x="160125" y="467940"/>
                  <a:pt x="151937" y="457452"/>
                  <a:pt x="151937" y="445010"/>
                </a:cubicBezTo>
                <a:lnTo>
                  <a:pt x="151937" y="434878"/>
                </a:lnTo>
                <a:lnTo>
                  <a:pt x="46907" y="434878"/>
                </a:lnTo>
                <a:cubicBezTo>
                  <a:pt x="21095" y="434878"/>
                  <a:pt x="0" y="413902"/>
                  <a:pt x="0" y="388128"/>
                </a:cubicBezTo>
                <a:lnTo>
                  <a:pt x="0" y="46839"/>
                </a:lnTo>
                <a:cubicBezTo>
                  <a:pt x="0" y="20975"/>
                  <a:pt x="21095" y="0"/>
                  <a:pt x="46907" y="0"/>
                </a:cubicBezTo>
                <a:close/>
              </a:path>
            </a:pathLst>
          </a:custGeom>
          <a:solidFill>
            <a:srgbClr val="61C8EF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7" name="信号"/>
          <p:cNvSpPr/>
          <p:nvPr/>
        </p:nvSpPr>
        <p:spPr>
          <a:xfrm>
            <a:off x="510857" y="5726628"/>
            <a:ext cx="626110" cy="415978"/>
          </a:xfrm>
          <a:custGeom>
            <a:avLst/>
            <a:gdLst>
              <a:gd name="connsiteX0" fmla="*/ 0 w 604107"/>
              <a:gd name="connsiteY0" fmla="*/ 379555 h 401360"/>
              <a:gd name="connsiteX1" fmla="*/ 375408 w 604107"/>
              <a:gd name="connsiteY1" fmla="*/ 379555 h 401360"/>
              <a:gd name="connsiteX2" fmla="*/ 375408 w 604107"/>
              <a:gd name="connsiteY2" fmla="*/ 401360 h 401360"/>
              <a:gd name="connsiteX3" fmla="*/ 0 w 604107"/>
              <a:gd name="connsiteY3" fmla="*/ 401360 h 401360"/>
              <a:gd name="connsiteX4" fmla="*/ 593808 w 604107"/>
              <a:gd name="connsiteY4" fmla="*/ 283516 h 401360"/>
              <a:gd name="connsiteX5" fmla="*/ 593808 w 604107"/>
              <a:gd name="connsiteY5" fmla="*/ 305281 h 401360"/>
              <a:gd name="connsiteX6" fmla="*/ 380983 w 604107"/>
              <a:gd name="connsiteY6" fmla="*/ 401360 h 401360"/>
              <a:gd name="connsiteX7" fmla="*/ 380983 w 604107"/>
              <a:gd name="connsiteY7" fmla="*/ 379596 h 401360"/>
              <a:gd name="connsiteX8" fmla="*/ 538457 w 604107"/>
              <a:gd name="connsiteY8" fmla="*/ 275965 h 401360"/>
              <a:gd name="connsiteX9" fmla="*/ 593808 w 604107"/>
              <a:gd name="connsiteY9" fmla="*/ 275965 h 401360"/>
              <a:gd name="connsiteX10" fmla="*/ 375988 w 604107"/>
              <a:gd name="connsiteY10" fmla="*/ 371722 h 401360"/>
              <a:gd name="connsiteX11" fmla="*/ 0 w 604107"/>
              <a:gd name="connsiteY11" fmla="*/ 371722 h 401360"/>
              <a:gd name="connsiteX12" fmla="*/ 141676 w 604107"/>
              <a:gd name="connsiteY12" fmla="*/ 314755 h 401360"/>
              <a:gd name="connsiteX13" fmla="*/ 372833 w 604107"/>
              <a:gd name="connsiteY13" fmla="*/ 351540 h 401360"/>
              <a:gd name="connsiteX14" fmla="*/ 379716 w 604107"/>
              <a:gd name="connsiteY14" fmla="*/ 351540 h 401360"/>
              <a:gd name="connsiteX15" fmla="*/ 153160 w 604107"/>
              <a:gd name="connsiteY15" fmla="*/ 175127 h 401360"/>
              <a:gd name="connsiteX16" fmla="*/ 375148 w 604107"/>
              <a:gd name="connsiteY16" fmla="*/ 311733 h 401360"/>
              <a:gd name="connsiteX17" fmla="*/ 378016 w 604107"/>
              <a:gd name="connsiteY17" fmla="*/ 312019 h 401360"/>
              <a:gd name="connsiteX18" fmla="*/ 557557 w 604107"/>
              <a:gd name="connsiteY18" fmla="*/ 230256 h 401360"/>
              <a:gd name="connsiteX19" fmla="*/ 587528 w 604107"/>
              <a:gd name="connsiteY19" fmla="*/ 230829 h 401360"/>
              <a:gd name="connsiteX20" fmla="*/ 377442 w 604107"/>
              <a:gd name="connsiteY20" fmla="*/ 330921 h 401360"/>
              <a:gd name="connsiteX21" fmla="*/ 40445 w 604107"/>
              <a:gd name="connsiteY21" fmla="*/ 245435 h 401360"/>
              <a:gd name="connsiteX22" fmla="*/ 42166 w 604107"/>
              <a:gd name="connsiteY22" fmla="*/ 225245 h 401360"/>
              <a:gd name="connsiteX23" fmla="*/ 310750 w 604107"/>
              <a:gd name="connsiteY23" fmla="*/ 20564 h 401360"/>
              <a:gd name="connsiteX24" fmla="*/ 308025 w 604107"/>
              <a:gd name="connsiteY24" fmla="*/ 20850 h 401360"/>
              <a:gd name="connsiteX25" fmla="*/ 130338 w 604107"/>
              <a:gd name="connsiteY25" fmla="*/ 63649 h 401360"/>
              <a:gd name="connsiteX26" fmla="*/ 125749 w 604107"/>
              <a:gd name="connsiteY26" fmla="*/ 66941 h 401360"/>
              <a:gd name="connsiteX27" fmla="*/ 126179 w 604107"/>
              <a:gd name="connsiteY27" fmla="*/ 71951 h 401360"/>
              <a:gd name="connsiteX28" fmla="*/ 379444 w 604107"/>
              <a:gd name="connsiteY28" fmla="*/ 272920 h 401360"/>
              <a:gd name="connsiteX29" fmla="*/ 555553 w 604107"/>
              <a:gd name="connsiteY29" fmla="*/ 192618 h 401360"/>
              <a:gd name="connsiteX30" fmla="*/ 324948 w 604107"/>
              <a:gd name="connsiteY30" fmla="*/ 29438 h 401360"/>
              <a:gd name="connsiteX31" fmla="*/ 310750 w 604107"/>
              <a:gd name="connsiteY31" fmla="*/ 20564 h 401360"/>
              <a:gd name="connsiteX32" fmla="*/ 303149 w 604107"/>
              <a:gd name="connsiteY32" fmla="*/ 810 h 401360"/>
              <a:gd name="connsiteX33" fmla="*/ 343448 w 604107"/>
              <a:gd name="connsiteY33" fmla="*/ 20134 h 401360"/>
              <a:gd name="connsiteX34" fmla="*/ 593844 w 604107"/>
              <a:gd name="connsiteY34" fmla="*/ 176300 h 401360"/>
              <a:gd name="connsiteX35" fmla="*/ 603883 w 604107"/>
              <a:gd name="connsiteY35" fmla="*/ 184459 h 401360"/>
              <a:gd name="connsiteX36" fmla="*/ 598003 w 604107"/>
              <a:gd name="connsiteY36" fmla="*/ 196054 h 401360"/>
              <a:gd name="connsiteX37" fmla="*/ 385324 w 604107"/>
              <a:gd name="connsiteY37" fmla="*/ 292816 h 401360"/>
              <a:gd name="connsiteX38" fmla="*/ 381021 w 604107"/>
              <a:gd name="connsiteY38" fmla="*/ 293818 h 401360"/>
              <a:gd name="connsiteX39" fmla="*/ 379731 w 604107"/>
              <a:gd name="connsiteY39" fmla="*/ 293675 h 401360"/>
              <a:gd name="connsiteX40" fmla="*/ 108109 w 604107"/>
              <a:gd name="connsiteY40" fmla="*/ 81684 h 401360"/>
              <a:gd name="connsiteX41" fmla="*/ 106818 w 604107"/>
              <a:gd name="connsiteY41" fmla="*/ 58496 h 401360"/>
              <a:gd name="connsiteX42" fmla="*/ 125605 w 604107"/>
              <a:gd name="connsiteY42" fmla="*/ 43609 h 40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04107" h="401360">
                <a:moveTo>
                  <a:pt x="0" y="379555"/>
                </a:moveTo>
                <a:lnTo>
                  <a:pt x="375408" y="379555"/>
                </a:lnTo>
                <a:lnTo>
                  <a:pt x="375408" y="401360"/>
                </a:lnTo>
                <a:lnTo>
                  <a:pt x="0" y="401360"/>
                </a:lnTo>
                <a:close/>
                <a:moveTo>
                  <a:pt x="593808" y="283516"/>
                </a:moveTo>
                <a:lnTo>
                  <a:pt x="593808" y="305281"/>
                </a:lnTo>
                <a:lnTo>
                  <a:pt x="380983" y="401360"/>
                </a:lnTo>
                <a:lnTo>
                  <a:pt x="380983" y="379596"/>
                </a:lnTo>
                <a:close/>
                <a:moveTo>
                  <a:pt x="538457" y="275965"/>
                </a:moveTo>
                <a:lnTo>
                  <a:pt x="593808" y="275965"/>
                </a:lnTo>
                <a:lnTo>
                  <a:pt x="375988" y="371722"/>
                </a:lnTo>
                <a:lnTo>
                  <a:pt x="0" y="371722"/>
                </a:lnTo>
                <a:lnTo>
                  <a:pt x="141676" y="314755"/>
                </a:lnTo>
                <a:cubicBezTo>
                  <a:pt x="199466" y="334650"/>
                  <a:pt x="276757" y="351540"/>
                  <a:pt x="372833" y="351540"/>
                </a:cubicBezTo>
                <a:lnTo>
                  <a:pt x="379716" y="351540"/>
                </a:lnTo>
                <a:close/>
                <a:moveTo>
                  <a:pt x="153160" y="175127"/>
                </a:moveTo>
                <a:cubicBezTo>
                  <a:pt x="199192" y="232977"/>
                  <a:pt x="272471" y="298416"/>
                  <a:pt x="375148" y="311733"/>
                </a:cubicBezTo>
                <a:lnTo>
                  <a:pt x="378016" y="312019"/>
                </a:lnTo>
                <a:lnTo>
                  <a:pt x="557557" y="230256"/>
                </a:lnTo>
                <a:cubicBezTo>
                  <a:pt x="576199" y="230829"/>
                  <a:pt x="587528" y="230829"/>
                  <a:pt x="587528" y="230829"/>
                </a:cubicBezTo>
                <a:lnTo>
                  <a:pt x="377442" y="330921"/>
                </a:lnTo>
                <a:cubicBezTo>
                  <a:pt x="197041" y="331923"/>
                  <a:pt x="81745" y="271353"/>
                  <a:pt x="40445" y="245435"/>
                </a:cubicBezTo>
                <a:cubicBezTo>
                  <a:pt x="30837" y="239277"/>
                  <a:pt x="31841" y="229970"/>
                  <a:pt x="42166" y="225245"/>
                </a:cubicBezTo>
                <a:close/>
                <a:moveTo>
                  <a:pt x="310750" y="20564"/>
                </a:moveTo>
                <a:cubicBezTo>
                  <a:pt x="309746" y="20564"/>
                  <a:pt x="308885" y="20707"/>
                  <a:pt x="308025" y="20850"/>
                </a:cubicBezTo>
                <a:lnTo>
                  <a:pt x="130338" y="63649"/>
                </a:lnTo>
                <a:cubicBezTo>
                  <a:pt x="128043" y="64078"/>
                  <a:pt x="126322" y="65366"/>
                  <a:pt x="125749" y="66941"/>
                </a:cubicBezTo>
                <a:cubicBezTo>
                  <a:pt x="124888" y="68659"/>
                  <a:pt x="125605" y="70663"/>
                  <a:pt x="126179" y="71951"/>
                </a:cubicBezTo>
                <a:cubicBezTo>
                  <a:pt x="155435" y="125915"/>
                  <a:pt x="238184" y="253023"/>
                  <a:pt x="379444" y="272920"/>
                </a:cubicBezTo>
                <a:lnTo>
                  <a:pt x="555553" y="192618"/>
                </a:lnTo>
                <a:cubicBezTo>
                  <a:pt x="496755" y="182455"/>
                  <a:pt x="384177" y="147529"/>
                  <a:pt x="324948" y="29438"/>
                </a:cubicBezTo>
                <a:cubicBezTo>
                  <a:pt x="322366" y="24285"/>
                  <a:pt x="316486" y="20564"/>
                  <a:pt x="310750" y="20564"/>
                </a:cubicBezTo>
                <a:close/>
                <a:moveTo>
                  <a:pt x="303149" y="810"/>
                </a:moveTo>
                <a:cubicBezTo>
                  <a:pt x="318494" y="-2768"/>
                  <a:pt x="336277" y="5820"/>
                  <a:pt x="343448" y="20134"/>
                </a:cubicBezTo>
                <a:cubicBezTo>
                  <a:pt x="419886" y="172578"/>
                  <a:pt x="592123" y="176300"/>
                  <a:pt x="593844" y="176300"/>
                </a:cubicBezTo>
                <a:cubicBezTo>
                  <a:pt x="598720" y="176300"/>
                  <a:pt x="602879" y="179736"/>
                  <a:pt x="603883" y="184459"/>
                </a:cubicBezTo>
                <a:cubicBezTo>
                  <a:pt x="604887" y="189183"/>
                  <a:pt x="602449" y="194050"/>
                  <a:pt x="598003" y="196054"/>
                </a:cubicBezTo>
                <a:lnTo>
                  <a:pt x="385324" y="292816"/>
                </a:lnTo>
                <a:cubicBezTo>
                  <a:pt x="384033" y="293389"/>
                  <a:pt x="382456" y="293818"/>
                  <a:pt x="381021" y="293818"/>
                </a:cubicBezTo>
                <a:cubicBezTo>
                  <a:pt x="380591" y="293818"/>
                  <a:pt x="380161" y="293675"/>
                  <a:pt x="379731" y="293675"/>
                </a:cubicBezTo>
                <a:cubicBezTo>
                  <a:pt x="227141" y="273922"/>
                  <a:pt x="138943" y="138797"/>
                  <a:pt x="108109" y="81684"/>
                </a:cubicBezTo>
                <a:cubicBezTo>
                  <a:pt x="104094" y="74241"/>
                  <a:pt x="103520" y="65796"/>
                  <a:pt x="106818" y="58496"/>
                </a:cubicBezTo>
                <a:cubicBezTo>
                  <a:pt x="110117" y="51052"/>
                  <a:pt x="117001" y="45613"/>
                  <a:pt x="125605" y="43609"/>
                </a:cubicBezTo>
                <a:close/>
              </a:path>
            </a:pathLst>
          </a:custGeom>
          <a:solidFill>
            <a:srgbClr val="61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2" name="微博"/>
          <p:cNvSpPr/>
          <p:nvPr/>
        </p:nvSpPr>
        <p:spPr>
          <a:xfrm>
            <a:off x="1756502" y="5621561"/>
            <a:ext cx="594561" cy="626110"/>
          </a:xfrm>
          <a:custGeom>
            <a:avLst/>
            <a:gdLst>
              <a:gd name="connsiteX0" fmla="*/ 409259 w 546295"/>
              <a:gd name="connsiteY0" fmla="*/ 449321 h 575282"/>
              <a:gd name="connsiteX1" fmla="*/ 362554 w 546295"/>
              <a:gd name="connsiteY1" fmla="*/ 527675 h 575282"/>
              <a:gd name="connsiteX2" fmla="*/ 449008 w 546295"/>
              <a:gd name="connsiteY2" fmla="*/ 469158 h 575282"/>
              <a:gd name="connsiteX3" fmla="*/ 409259 w 546295"/>
              <a:gd name="connsiteY3" fmla="*/ 449321 h 575282"/>
              <a:gd name="connsiteX4" fmla="*/ 196603 w 546295"/>
              <a:gd name="connsiteY4" fmla="*/ 449321 h 575282"/>
              <a:gd name="connsiteX5" fmla="*/ 157848 w 546295"/>
              <a:gd name="connsiteY5" fmla="*/ 469158 h 575282"/>
              <a:gd name="connsiteX6" fmla="*/ 242314 w 546295"/>
              <a:gd name="connsiteY6" fmla="*/ 526683 h 575282"/>
              <a:gd name="connsiteX7" fmla="*/ 196603 w 546295"/>
              <a:gd name="connsiteY7" fmla="*/ 449321 h 575282"/>
              <a:gd name="connsiteX8" fmla="*/ 311875 w 546295"/>
              <a:gd name="connsiteY8" fmla="*/ 431469 h 575282"/>
              <a:gd name="connsiteX9" fmla="*/ 311875 w 546295"/>
              <a:gd name="connsiteY9" fmla="*/ 535609 h 575282"/>
              <a:gd name="connsiteX10" fmla="*/ 393360 w 546295"/>
              <a:gd name="connsiteY10" fmla="*/ 443370 h 575282"/>
              <a:gd name="connsiteX11" fmla="*/ 311875 w 546295"/>
              <a:gd name="connsiteY11" fmla="*/ 431469 h 575282"/>
              <a:gd name="connsiteX12" fmla="*/ 294981 w 546295"/>
              <a:gd name="connsiteY12" fmla="*/ 431469 h 575282"/>
              <a:gd name="connsiteX13" fmla="*/ 212502 w 546295"/>
              <a:gd name="connsiteY13" fmla="*/ 444362 h 575282"/>
              <a:gd name="connsiteX14" fmla="*/ 294981 w 546295"/>
              <a:gd name="connsiteY14" fmla="*/ 536601 h 575282"/>
              <a:gd name="connsiteX15" fmla="*/ 425159 w 546295"/>
              <a:gd name="connsiteY15" fmla="*/ 362042 h 575282"/>
              <a:gd name="connsiteX16" fmla="*/ 414228 w 546295"/>
              <a:gd name="connsiteY16" fmla="*/ 433452 h 575282"/>
              <a:gd name="connsiteX17" fmla="*/ 458945 w 546295"/>
              <a:gd name="connsiteY17" fmla="*/ 456264 h 575282"/>
              <a:gd name="connsiteX18" fmla="*/ 493726 w 546295"/>
              <a:gd name="connsiteY18" fmla="*/ 362042 h 575282"/>
              <a:gd name="connsiteX19" fmla="*/ 311875 w 546295"/>
              <a:gd name="connsiteY19" fmla="*/ 362042 h 575282"/>
              <a:gd name="connsiteX20" fmla="*/ 311875 w 546295"/>
              <a:gd name="connsiteY20" fmla="*/ 414608 h 575282"/>
              <a:gd name="connsiteX21" fmla="*/ 398328 w 546295"/>
              <a:gd name="connsiteY21" fmla="*/ 427501 h 575282"/>
              <a:gd name="connsiteX22" fmla="*/ 408266 w 546295"/>
              <a:gd name="connsiteY22" fmla="*/ 362042 h 575282"/>
              <a:gd name="connsiteX23" fmla="*/ 197596 w 546295"/>
              <a:gd name="connsiteY23" fmla="*/ 362042 h 575282"/>
              <a:gd name="connsiteX24" fmla="*/ 207534 w 546295"/>
              <a:gd name="connsiteY24" fmla="*/ 428493 h 575282"/>
              <a:gd name="connsiteX25" fmla="*/ 294981 w 546295"/>
              <a:gd name="connsiteY25" fmla="*/ 414608 h 575282"/>
              <a:gd name="connsiteX26" fmla="*/ 294981 w 546295"/>
              <a:gd name="connsiteY26" fmla="*/ 362042 h 575282"/>
              <a:gd name="connsiteX27" fmla="*/ 113130 w 546295"/>
              <a:gd name="connsiteY27" fmla="*/ 362042 h 575282"/>
              <a:gd name="connsiteX28" fmla="*/ 147910 w 546295"/>
              <a:gd name="connsiteY28" fmla="*/ 456264 h 575282"/>
              <a:gd name="connsiteX29" fmla="*/ 191634 w 546295"/>
              <a:gd name="connsiteY29" fmla="*/ 433452 h 575282"/>
              <a:gd name="connsiteX30" fmla="*/ 180703 w 546295"/>
              <a:gd name="connsiteY30" fmla="*/ 362042 h 575282"/>
              <a:gd name="connsiteX31" fmla="*/ 398328 w 546295"/>
              <a:gd name="connsiteY31" fmla="*/ 264844 h 575282"/>
              <a:gd name="connsiteX32" fmla="*/ 311875 w 546295"/>
              <a:gd name="connsiteY32" fmla="*/ 278729 h 575282"/>
              <a:gd name="connsiteX33" fmla="*/ 311875 w 546295"/>
              <a:gd name="connsiteY33" fmla="*/ 345181 h 575282"/>
              <a:gd name="connsiteX34" fmla="*/ 408266 w 546295"/>
              <a:gd name="connsiteY34" fmla="*/ 345181 h 575282"/>
              <a:gd name="connsiteX35" fmla="*/ 398328 w 546295"/>
              <a:gd name="connsiteY35" fmla="*/ 264844 h 575282"/>
              <a:gd name="connsiteX36" fmla="*/ 207534 w 546295"/>
              <a:gd name="connsiteY36" fmla="*/ 264844 h 575282"/>
              <a:gd name="connsiteX37" fmla="*/ 197596 w 546295"/>
              <a:gd name="connsiteY37" fmla="*/ 345181 h 575282"/>
              <a:gd name="connsiteX38" fmla="*/ 294981 w 546295"/>
              <a:gd name="connsiteY38" fmla="*/ 345181 h 575282"/>
              <a:gd name="connsiteX39" fmla="*/ 294981 w 546295"/>
              <a:gd name="connsiteY39" fmla="*/ 278729 h 575282"/>
              <a:gd name="connsiteX40" fmla="*/ 207534 w 546295"/>
              <a:gd name="connsiteY40" fmla="*/ 264844 h 575282"/>
              <a:gd name="connsiteX41" fmla="*/ 458945 w 546295"/>
              <a:gd name="connsiteY41" fmla="*/ 237073 h 575282"/>
              <a:gd name="connsiteX42" fmla="*/ 414228 w 546295"/>
              <a:gd name="connsiteY42" fmla="*/ 259885 h 575282"/>
              <a:gd name="connsiteX43" fmla="*/ 425159 w 546295"/>
              <a:gd name="connsiteY43" fmla="*/ 345181 h 575282"/>
              <a:gd name="connsiteX44" fmla="*/ 493726 w 546295"/>
              <a:gd name="connsiteY44" fmla="*/ 345181 h 575282"/>
              <a:gd name="connsiteX45" fmla="*/ 458945 w 546295"/>
              <a:gd name="connsiteY45" fmla="*/ 237073 h 575282"/>
              <a:gd name="connsiteX46" fmla="*/ 147910 w 546295"/>
              <a:gd name="connsiteY46" fmla="*/ 237073 h 575282"/>
              <a:gd name="connsiteX47" fmla="*/ 113130 w 546295"/>
              <a:gd name="connsiteY47" fmla="*/ 345181 h 575282"/>
              <a:gd name="connsiteX48" fmla="*/ 180703 w 546295"/>
              <a:gd name="connsiteY48" fmla="*/ 345181 h 575282"/>
              <a:gd name="connsiteX49" fmla="*/ 191634 w 546295"/>
              <a:gd name="connsiteY49" fmla="*/ 259885 h 575282"/>
              <a:gd name="connsiteX50" fmla="*/ 147910 w 546295"/>
              <a:gd name="connsiteY50" fmla="*/ 237073 h 575282"/>
              <a:gd name="connsiteX51" fmla="*/ 242314 w 546295"/>
              <a:gd name="connsiteY51" fmla="*/ 165662 h 575282"/>
              <a:gd name="connsiteX52" fmla="*/ 157848 w 546295"/>
              <a:gd name="connsiteY52" fmla="*/ 224179 h 575282"/>
              <a:gd name="connsiteX53" fmla="*/ 196603 w 546295"/>
              <a:gd name="connsiteY53" fmla="*/ 244015 h 575282"/>
              <a:gd name="connsiteX54" fmla="*/ 242314 w 546295"/>
              <a:gd name="connsiteY54" fmla="*/ 165662 h 575282"/>
              <a:gd name="connsiteX55" fmla="*/ 311875 w 546295"/>
              <a:gd name="connsiteY55" fmla="*/ 156736 h 575282"/>
              <a:gd name="connsiteX56" fmla="*/ 311875 w 546295"/>
              <a:gd name="connsiteY56" fmla="*/ 261868 h 575282"/>
              <a:gd name="connsiteX57" fmla="*/ 393360 w 546295"/>
              <a:gd name="connsiteY57" fmla="*/ 248975 h 575282"/>
              <a:gd name="connsiteX58" fmla="*/ 311875 w 546295"/>
              <a:gd name="connsiteY58" fmla="*/ 156736 h 575282"/>
              <a:gd name="connsiteX59" fmla="*/ 294981 w 546295"/>
              <a:gd name="connsiteY59" fmla="*/ 156736 h 575282"/>
              <a:gd name="connsiteX60" fmla="*/ 212502 w 546295"/>
              <a:gd name="connsiteY60" fmla="*/ 248975 h 575282"/>
              <a:gd name="connsiteX61" fmla="*/ 294981 w 546295"/>
              <a:gd name="connsiteY61" fmla="*/ 261868 h 575282"/>
              <a:gd name="connsiteX62" fmla="*/ 301937 w 546295"/>
              <a:gd name="connsiteY62" fmla="*/ 138883 h 575282"/>
              <a:gd name="connsiteX63" fmla="*/ 302931 w 546295"/>
              <a:gd name="connsiteY63" fmla="*/ 138883 h 575282"/>
              <a:gd name="connsiteX64" fmla="*/ 393360 w 546295"/>
              <a:gd name="connsiteY64" fmla="*/ 159711 h 575282"/>
              <a:gd name="connsiteX65" fmla="*/ 384416 w 546295"/>
              <a:gd name="connsiteY65" fmla="*/ 174588 h 575282"/>
              <a:gd name="connsiteX66" fmla="*/ 362554 w 546295"/>
              <a:gd name="connsiteY66" fmla="*/ 165662 h 575282"/>
              <a:gd name="connsiteX67" fmla="*/ 409259 w 546295"/>
              <a:gd name="connsiteY67" fmla="*/ 244015 h 575282"/>
              <a:gd name="connsiteX68" fmla="*/ 449008 w 546295"/>
              <a:gd name="connsiteY68" fmla="*/ 224179 h 575282"/>
              <a:gd name="connsiteX69" fmla="*/ 428140 w 546295"/>
              <a:gd name="connsiteY69" fmla="*/ 203351 h 575282"/>
              <a:gd name="connsiteX70" fmla="*/ 440065 w 546295"/>
              <a:gd name="connsiteY70" fmla="*/ 190457 h 575282"/>
              <a:gd name="connsiteX71" fmla="*/ 462920 w 546295"/>
              <a:gd name="connsiteY71" fmla="*/ 214261 h 575282"/>
              <a:gd name="connsiteX72" fmla="*/ 472858 w 546295"/>
              <a:gd name="connsiteY72" fmla="*/ 227155 h 575282"/>
              <a:gd name="connsiteX73" fmla="*/ 510619 w 546295"/>
              <a:gd name="connsiteY73" fmla="*/ 346173 h 575282"/>
              <a:gd name="connsiteX74" fmla="*/ 472858 w 546295"/>
              <a:gd name="connsiteY74" fmla="*/ 466182 h 575282"/>
              <a:gd name="connsiteX75" fmla="*/ 462920 w 546295"/>
              <a:gd name="connsiteY75" fmla="*/ 479076 h 575282"/>
              <a:gd name="connsiteX76" fmla="*/ 302931 w 546295"/>
              <a:gd name="connsiteY76" fmla="*/ 553462 h 575282"/>
              <a:gd name="connsiteX77" fmla="*/ 301937 w 546295"/>
              <a:gd name="connsiteY77" fmla="*/ 553462 h 575282"/>
              <a:gd name="connsiteX78" fmla="*/ 143935 w 546295"/>
              <a:gd name="connsiteY78" fmla="*/ 479076 h 575282"/>
              <a:gd name="connsiteX79" fmla="*/ 133998 w 546295"/>
              <a:gd name="connsiteY79" fmla="*/ 466182 h 575282"/>
              <a:gd name="connsiteX80" fmla="*/ 95243 w 546295"/>
              <a:gd name="connsiteY80" fmla="*/ 346173 h 575282"/>
              <a:gd name="connsiteX81" fmla="*/ 133998 w 546295"/>
              <a:gd name="connsiteY81" fmla="*/ 227155 h 575282"/>
              <a:gd name="connsiteX82" fmla="*/ 143935 w 546295"/>
              <a:gd name="connsiteY82" fmla="*/ 214261 h 575282"/>
              <a:gd name="connsiteX83" fmla="*/ 301937 w 546295"/>
              <a:gd name="connsiteY83" fmla="*/ 138883 h 575282"/>
              <a:gd name="connsiteX84" fmla="*/ 308898 w 546295"/>
              <a:gd name="connsiteY84" fmla="*/ 32810 h 575282"/>
              <a:gd name="connsiteX85" fmla="*/ 378425 w 546295"/>
              <a:gd name="connsiteY85" fmla="*/ 40744 h 575282"/>
              <a:gd name="connsiteX86" fmla="*/ 372466 w 546295"/>
              <a:gd name="connsiteY86" fmla="*/ 59587 h 575282"/>
              <a:gd name="connsiteX87" fmla="*/ 355580 w 546295"/>
              <a:gd name="connsiteY87" fmla="*/ 70495 h 575282"/>
              <a:gd name="connsiteX88" fmla="*/ 308898 w 546295"/>
              <a:gd name="connsiteY88" fmla="*/ 66529 h 575282"/>
              <a:gd name="connsiteX89" fmla="*/ 33770 w 546295"/>
              <a:gd name="connsiteY89" fmla="*/ 341236 h 575282"/>
              <a:gd name="connsiteX90" fmla="*/ 164878 w 546295"/>
              <a:gd name="connsiteY90" fmla="*/ 575282 h 575282"/>
              <a:gd name="connsiteX91" fmla="*/ 2980 w 546295"/>
              <a:gd name="connsiteY91" fmla="*/ 391813 h 575282"/>
              <a:gd name="connsiteX92" fmla="*/ 0 w 546295"/>
              <a:gd name="connsiteY92" fmla="*/ 341236 h 575282"/>
              <a:gd name="connsiteX93" fmla="*/ 308898 w 546295"/>
              <a:gd name="connsiteY93" fmla="*/ 32810 h 575282"/>
              <a:gd name="connsiteX94" fmla="*/ 504581 w 546295"/>
              <a:gd name="connsiteY94" fmla="*/ 0 h 575282"/>
              <a:gd name="connsiteX95" fmla="*/ 518489 w 546295"/>
              <a:gd name="connsiteY95" fmla="*/ 14877 h 575282"/>
              <a:gd name="connsiteX96" fmla="*/ 493654 w 546295"/>
              <a:gd name="connsiteY96" fmla="*/ 103145 h 575282"/>
              <a:gd name="connsiteX97" fmla="*/ 536370 w 546295"/>
              <a:gd name="connsiteY97" fmla="*/ 128932 h 575282"/>
              <a:gd name="connsiteX98" fmla="*/ 544317 w 546295"/>
              <a:gd name="connsiteY98" fmla="*/ 153726 h 575282"/>
              <a:gd name="connsiteX99" fmla="*/ 520476 w 546295"/>
              <a:gd name="connsiteY99" fmla="*/ 160669 h 575282"/>
              <a:gd name="connsiteX100" fmla="*/ 469813 w 546295"/>
              <a:gd name="connsiteY100" fmla="*/ 133891 h 575282"/>
              <a:gd name="connsiteX101" fmla="*/ 412197 w 546295"/>
              <a:gd name="connsiteY101" fmla="*/ 200340 h 575282"/>
              <a:gd name="connsiteX102" fmla="*/ 392329 w 546295"/>
              <a:gd name="connsiteY102" fmla="*/ 193398 h 575282"/>
              <a:gd name="connsiteX103" fmla="*/ 441005 w 546295"/>
              <a:gd name="connsiteY103" fmla="*/ 111080 h 575282"/>
              <a:gd name="connsiteX104" fmla="*/ 402263 w 546295"/>
              <a:gd name="connsiteY104" fmla="*/ 84302 h 575282"/>
              <a:gd name="connsiteX105" fmla="*/ 369482 w 546295"/>
              <a:gd name="connsiteY105" fmla="*/ 101162 h 575282"/>
              <a:gd name="connsiteX106" fmla="*/ 357561 w 546295"/>
              <a:gd name="connsiteY106" fmla="*/ 88269 h 575282"/>
              <a:gd name="connsiteX107" fmla="*/ 386369 w 546295"/>
              <a:gd name="connsiteY107" fmla="*/ 64466 h 575282"/>
              <a:gd name="connsiteX108" fmla="*/ 397296 w 546295"/>
              <a:gd name="connsiteY108" fmla="*/ 20827 h 575282"/>
              <a:gd name="connsiteX109" fmla="*/ 411204 w 546295"/>
              <a:gd name="connsiteY109" fmla="*/ 32729 h 575282"/>
              <a:gd name="connsiteX110" fmla="*/ 412197 w 546295"/>
              <a:gd name="connsiteY110" fmla="*/ 64466 h 575282"/>
              <a:gd name="connsiteX111" fmla="*/ 458886 w 546295"/>
              <a:gd name="connsiteY111" fmla="*/ 84302 h 575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46295" h="575282">
                <a:moveTo>
                  <a:pt x="409259" y="449321"/>
                </a:moveTo>
                <a:cubicBezTo>
                  <a:pt x="398328" y="482051"/>
                  <a:pt x="382429" y="508830"/>
                  <a:pt x="362554" y="527675"/>
                </a:cubicBezTo>
                <a:cubicBezTo>
                  <a:pt x="396341" y="515773"/>
                  <a:pt x="426153" y="495937"/>
                  <a:pt x="449008" y="469158"/>
                </a:cubicBezTo>
                <a:cubicBezTo>
                  <a:pt x="437084" y="461223"/>
                  <a:pt x="424165" y="454280"/>
                  <a:pt x="409259" y="449321"/>
                </a:cubicBezTo>
                <a:close/>
                <a:moveTo>
                  <a:pt x="196603" y="449321"/>
                </a:moveTo>
                <a:cubicBezTo>
                  <a:pt x="181697" y="455272"/>
                  <a:pt x="168778" y="461223"/>
                  <a:pt x="157848" y="469158"/>
                </a:cubicBezTo>
                <a:cubicBezTo>
                  <a:pt x="179709" y="494945"/>
                  <a:pt x="209521" y="515773"/>
                  <a:pt x="242314" y="526683"/>
                </a:cubicBezTo>
                <a:cubicBezTo>
                  <a:pt x="223433" y="508830"/>
                  <a:pt x="207534" y="482051"/>
                  <a:pt x="196603" y="449321"/>
                </a:cubicBezTo>
                <a:close/>
                <a:moveTo>
                  <a:pt x="311875" y="431469"/>
                </a:moveTo>
                <a:lnTo>
                  <a:pt x="311875" y="535609"/>
                </a:lnTo>
                <a:cubicBezTo>
                  <a:pt x="346655" y="530650"/>
                  <a:pt x="376466" y="494945"/>
                  <a:pt x="393360" y="443370"/>
                </a:cubicBezTo>
                <a:cubicBezTo>
                  <a:pt x="368517" y="436428"/>
                  <a:pt x="341686" y="432460"/>
                  <a:pt x="311875" y="431469"/>
                </a:cubicBezTo>
                <a:close/>
                <a:moveTo>
                  <a:pt x="294981" y="431469"/>
                </a:moveTo>
                <a:cubicBezTo>
                  <a:pt x="265170" y="432460"/>
                  <a:pt x="237345" y="436428"/>
                  <a:pt x="212502" y="444362"/>
                </a:cubicBezTo>
                <a:cubicBezTo>
                  <a:pt x="229396" y="495937"/>
                  <a:pt x="260201" y="531642"/>
                  <a:pt x="294981" y="536601"/>
                </a:cubicBezTo>
                <a:close/>
                <a:moveTo>
                  <a:pt x="425159" y="362042"/>
                </a:moveTo>
                <a:cubicBezTo>
                  <a:pt x="424165" y="386837"/>
                  <a:pt x="420190" y="410641"/>
                  <a:pt x="414228" y="433452"/>
                </a:cubicBezTo>
                <a:cubicBezTo>
                  <a:pt x="431121" y="439403"/>
                  <a:pt x="446027" y="447338"/>
                  <a:pt x="458945" y="456264"/>
                </a:cubicBezTo>
                <a:cubicBezTo>
                  <a:pt x="477826" y="428493"/>
                  <a:pt x="490745" y="396755"/>
                  <a:pt x="493726" y="362042"/>
                </a:cubicBezTo>
                <a:close/>
                <a:moveTo>
                  <a:pt x="311875" y="362042"/>
                </a:moveTo>
                <a:lnTo>
                  <a:pt x="311875" y="414608"/>
                </a:lnTo>
                <a:cubicBezTo>
                  <a:pt x="342680" y="415600"/>
                  <a:pt x="372492" y="419567"/>
                  <a:pt x="398328" y="427501"/>
                </a:cubicBezTo>
                <a:cubicBezTo>
                  <a:pt x="403297" y="407665"/>
                  <a:pt x="407272" y="384853"/>
                  <a:pt x="408266" y="362042"/>
                </a:cubicBezTo>
                <a:close/>
                <a:moveTo>
                  <a:pt x="197596" y="362042"/>
                </a:moveTo>
                <a:cubicBezTo>
                  <a:pt x="198590" y="384853"/>
                  <a:pt x="202565" y="407665"/>
                  <a:pt x="207534" y="428493"/>
                </a:cubicBezTo>
                <a:cubicBezTo>
                  <a:pt x="234364" y="419567"/>
                  <a:pt x="263182" y="415600"/>
                  <a:pt x="294981" y="414608"/>
                </a:cubicBezTo>
                <a:lnTo>
                  <a:pt x="294981" y="362042"/>
                </a:lnTo>
                <a:close/>
                <a:moveTo>
                  <a:pt x="113130" y="362042"/>
                </a:moveTo>
                <a:cubicBezTo>
                  <a:pt x="116111" y="396755"/>
                  <a:pt x="128036" y="428493"/>
                  <a:pt x="147910" y="456264"/>
                </a:cubicBezTo>
                <a:cubicBezTo>
                  <a:pt x="160829" y="447338"/>
                  <a:pt x="175735" y="439403"/>
                  <a:pt x="191634" y="433452"/>
                </a:cubicBezTo>
                <a:cubicBezTo>
                  <a:pt x="185672" y="411632"/>
                  <a:pt x="181697" y="386837"/>
                  <a:pt x="180703" y="362042"/>
                </a:cubicBezTo>
                <a:close/>
                <a:moveTo>
                  <a:pt x="398328" y="264844"/>
                </a:moveTo>
                <a:cubicBezTo>
                  <a:pt x="371498" y="272778"/>
                  <a:pt x="342680" y="277737"/>
                  <a:pt x="311875" y="278729"/>
                </a:cubicBezTo>
                <a:lnTo>
                  <a:pt x="311875" y="345181"/>
                </a:lnTo>
                <a:lnTo>
                  <a:pt x="408266" y="345181"/>
                </a:lnTo>
                <a:cubicBezTo>
                  <a:pt x="408266" y="316418"/>
                  <a:pt x="404291" y="289639"/>
                  <a:pt x="398328" y="264844"/>
                </a:cubicBezTo>
                <a:close/>
                <a:moveTo>
                  <a:pt x="207534" y="264844"/>
                </a:moveTo>
                <a:cubicBezTo>
                  <a:pt x="201571" y="289639"/>
                  <a:pt x="197596" y="316418"/>
                  <a:pt x="197596" y="345181"/>
                </a:cubicBezTo>
                <a:lnTo>
                  <a:pt x="294981" y="345181"/>
                </a:lnTo>
                <a:lnTo>
                  <a:pt x="294981" y="278729"/>
                </a:lnTo>
                <a:cubicBezTo>
                  <a:pt x="263182" y="277737"/>
                  <a:pt x="234364" y="272778"/>
                  <a:pt x="207534" y="264844"/>
                </a:cubicBezTo>
                <a:close/>
                <a:moveTo>
                  <a:pt x="458945" y="237073"/>
                </a:moveTo>
                <a:cubicBezTo>
                  <a:pt x="446027" y="245999"/>
                  <a:pt x="431121" y="253934"/>
                  <a:pt x="414228" y="259885"/>
                </a:cubicBezTo>
                <a:cubicBezTo>
                  <a:pt x="421184" y="285672"/>
                  <a:pt x="425159" y="314434"/>
                  <a:pt x="425159" y="345181"/>
                </a:cubicBezTo>
                <a:lnTo>
                  <a:pt x="493726" y="345181"/>
                </a:lnTo>
                <a:cubicBezTo>
                  <a:pt x="493726" y="304516"/>
                  <a:pt x="480807" y="267819"/>
                  <a:pt x="458945" y="237073"/>
                </a:cubicBezTo>
                <a:close/>
                <a:moveTo>
                  <a:pt x="147910" y="237073"/>
                </a:moveTo>
                <a:cubicBezTo>
                  <a:pt x="126048" y="267819"/>
                  <a:pt x="113130" y="304516"/>
                  <a:pt x="113130" y="345181"/>
                </a:cubicBezTo>
                <a:lnTo>
                  <a:pt x="180703" y="345181"/>
                </a:lnTo>
                <a:cubicBezTo>
                  <a:pt x="180703" y="314434"/>
                  <a:pt x="184678" y="285672"/>
                  <a:pt x="191634" y="259885"/>
                </a:cubicBezTo>
                <a:cubicBezTo>
                  <a:pt x="175735" y="252942"/>
                  <a:pt x="160829" y="245999"/>
                  <a:pt x="147910" y="237073"/>
                </a:cubicBezTo>
                <a:close/>
                <a:moveTo>
                  <a:pt x="242314" y="165662"/>
                </a:moveTo>
                <a:cubicBezTo>
                  <a:pt x="209521" y="177564"/>
                  <a:pt x="179709" y="197400"/>
                  <a:pt x="157848" y="224179"/>
                </a:cubicBezTo>
                <a:cubicBezTo>
                  <a:pt x="168778" y="231122"/>
                  <a:pt x="181697" y="238065"/>
                  <a:pt x="196603" y="244015"/>
                </a:cubicBezTo>
                <a:cubicBezTo>
                  <a:pt x="207534" y="211286"/>
                  <a:pt x="223433" y="184507"/>
                  <a:pt x="242314" y="165662"/>
                </a:cubicBezTo>
                <a:close/>
                <a:moveTo>
                  <a:pt x="311875" y="156736"/>
                </a:moveTo>
                <a:lnTo>
                  <a:pt x="311875" y="261868"/>
                </a:lnTo>
                <a:cubicBezTo>
                  <a:pt x="341686" y="260876"/>
                  <a:pt x="368517" y="256909"/>
                  <a:pt x="393360" y="248975"/>
                </a:cubicBezTo>
                <a:cubicBezTo>
                  <a:pt x="376466" y="198392"/>
                  <a:pt x="346655" y="162687"/>
                  <a:pt x="311875" y="156736"/>
                </a:cubicBezTo>
                <a:close/>
                <a:moveTo>
                  <a:pt x="294981" y="156736"/>
                </a:moveTo>
                <a:cubicBezTo>
                  <a:pt x="260201" y="161695"/>
                  <a:pt x="229396" y="197400"/>
                  <a:pt x="212502" y="248975"/>
                </a:cubicBezTo>
                <a:cubicBezTo>
                  <a:pt x="237345" y="255917"/>
                  <a:pt x="265170" y="260876"/>
                  <a:pt x="294981" y="261868"/>
                </a:cubicBezTo>
                <a:close/>
                <a:moveTo>
                  <a:pt x="301937" y="138883"/>
                </a:moveTo>
                <a:cubicBezTo>
                  <a:pt x="301937" y="138883"/>
                  <a:pt x="302931" y="138883"/>
                  <a:pt x="302931" y="138883"/>
                </a:cubicBezTo>
                <a:cubicBezTo>
                  <a:pt x="335724" y="138883"/>
                  <a:pt x="365536" y="146818"/>
                  <a:pt x="393360" y="159711"/>
                </a:cubicBezTo>
                <a:lnTo>
                  <a:pt x="384416" y="174588"/>
                </a:lnTo>
                <a:cubicBezTo>
                  <a:pt x="377460" y="170621"/>
                  <a:pt x="369510" y="167646"/>
                  <a:pt x="362554" y="165662"/>
                </a:cubicBezTo>
                <a:cubicBezTo>
                  <a:pt x="382429" y="184507"/>
                  <a:pt x="398328" y="211286"/>
                  <a:pt x="409259" y="244015"/>
                </a:cubicBezTo>
                <a:cubicBezTo>
                  <a:pt x="424165" y="238065"/>
                  <a:pt x="438077" y="232114"/>
                  <a:pt x="449008" y="224179"/>
                </a:cubicBezTo>
                <a:cubicBezTo>
                  <a:pt x="443046" y="216245"/>
                  <a:pt x="435096" y="209302"/>
                  <a:pt x="428140" y="203351"/>
                </a:cubicBezTo>
                <a:lnTo>
                  <a:pt x="440065" y="190457"/>
                </a:lnTo>
                <a:cubicBezTo>
                  <a:pt x="448014" y="198392"/>
                  <a:pt x="455964" y="205335"/>
                  <a:pt x="462920" y="214261"/>
                </a:cubicBezTo>
                <a:cubicBezTo>
                  <a:pt x="466895" y="218228"/>
                  <a:pt x="469876" y="222196"/>
                  <a:pt x="472858" y="227155"/>
                </a:cubicBezTo>
                <a:cubicBezTo>
                  <a:pt x="496707" y="260876"/>
                  <a:pt x="510619" y="301541"/>
                  <a:pt x="510619" y="346173"/>
                </a:cubicBezTo>
                <a:cubicBezTo>
                  <a:pt x="510619" y="390804"/>
                  <a:pt x="496707" y="432460"/>
                  <a:pt x="472858" y="466182"/>
                </a:cubicBezTo>
                <a:cubicBezTo>
                  <a:pt x="469876" y="470149"/>
                  <a:pt x="466895" y="475109"/>
                  <a:pt x="462920" y="479076"/>
                </a:cubicBezTo>
                <a:cubicBezTo>
                  <a:pt x="425159" y="524699"/>
                  <a:pt x="367523" y="553462"/>
                  <a:pt x="302931" y="553462"/>
                </a:cubicBezTo>
                <a:cubicBezTo>
                  <a:pt x="302931" y="553462"/>
                  <a:pt x="301937" y="553462"/>
                  <a:pt x="301937" y="553462"/>
                </a:cubicBezTo>
                <a:cubicBezTo>
                  <a:pt x="238339" y="553462"/>
                  <a:pt x="181697" y="524699"/>
                  <a:pt x="143935" y="479076"/>
                </a:cubicBezTo>
                <a:cubicBezTo>
                  <a:pt x="139961" y="475109"/>
                  <a:pt x="136979" y="470149"/>
                  <a:pt x="133998" y="466182"/>
                </a:cubicBezTo>
                <a:cubicBezTo>
                  <a:pt x="110149" y="432460"/>
                  <a:pt x="95243" y="390804"/>
                  <a:pt x="95243" y="346173"/>
                </a:cubicBezTo>
                <a:cubicBezTo>
                  <a:pt x="95243" y="301541"/>
                  <a:pt x="110149" y="260876"/>
                  <a:pt x="133998" y="227155"/>
                </a:cubicBezTo>
                <a:cubicBezTo>
                  <a:pt x="136979" y="222196"/>
                  <a:pt x="139961" y="218228"/>
                  <a:pt x="143935" y="214261"/>
                </a:cubicBezTo>
                <a:cubicBezTo>
                  <a:pt x="181697" y="168637"/>
                  <a:pt x="238339" y="139875"/>
                  <a:pt x="301937" y="138883"/>
                </a:cubicBezTo>
                <a:close/>
                <a:moveTo>
                  <a:pt x="308898" y="32810"/>
                </a:moveTo>
                <a:cubicBezTo>
                  <a:pt x="329756" y="32810"/>
                  <a:pt x="358560" y="36777"/>
                  <a:pt x="378425" y="40744"/>
                </a:cubicBezTo>
                <a:lnTo>
                  <a:pt x="372466" y="59587"/>
                </a:lnTo>
                <a:lnTo>
                  <a:pt x="355580" y="70495"/>
                </a:lnTo>
                <a:cubicBezTo>
                  <a:pt x="340682" y="68512"/>
                  <a:pt x="324790" y="66529"/>
                  <a:pt x="308898" y="66529"/>
                </a:cubicBezTo>
                <a:cubicBezTo>
                  <a:pt x="157925" y="66529"/>
                  <a:pt x="33770" y="189502"/>
                  <a:pt x="33770" y="341236"/>
                </a:cubicBezTo>
                <a:cubicBezTo>
                  <a:pt x="33770" y="440408"/>
                  <a:pt x="91378" y="522721"/>
                  <a:pt x="164878" y="575282"/>
                </a:cubicBezTo>
                <a:cubicBezTo>
                  <a:pt x="96344" y="575282"/>
                  <a:pt x="11919" y="459251"/>
                  <a:pt x="2980" y="391813"/>
                </a:cubicBezTo>
                <a:cubicBezTo>
                  <a:pt x="993" y="375946"/>
                  <a:pt x="0" y="359087"/>
                  <a:pt x="0" y="341236"/>
                </a:cubicBezTo>
                <a:cubicBezTo>
                  <a:pt x="0" y="171651"/>
                  <a:pt x="139054" y="32810"/>
                  <a:pt x="308898" y="32810"/>
                </a:cubicBezTo>
                <a:close/>
                <a:moveTo>
                  <a:pt x="504581" y="0"/>
                </a:moveTo>
                <a:cubicBezTo>
                  <a:pt x="504581" y="0"/>
                  <a:pt x="516502" y="3967"/>
                  <a:pt x="518489" y="14877"/>
                </a:cubicBezTo>
                <a:cubicBezTo>
                  <a:pt x="520476" y="25786"/>
                  <a:pt x="493654" y="103145"/>
                  <a:pt x="493654" y="103145"/>
                </a:cubicBezTo>
                <a:cubicBezTo>
                  <a:pt x="493654" y="103145"/>
                  <a:pt x="531403" y="125956"/>
                  <a:pt x="536370" y="128932"/>
                </a:cubicBezTo>
                <a:cubicBezTo>
                  <a:pt x="541337" y="131907"/>
                  <a:pt x="550277" y="138850"/>
                  <a:pt x="544317" y="153726"/>
                </a:cubicBezTo>
                <a:cubicBezTo>
                  <a:pt x="538356" y="168603"/>
                  <a:pt x="525442" y="161661"/>
                  <a:pt x="520476" y="160669"/>
                </a:cubicBezTo>
                <a:cubicBezTo>
                  <a:pt x="515509" y="159677"/>
                  <a:pt x="469813" y="133891"/>
                  <a:pt x="469813" y="133891"/>
                </a:cubicBezTo>
                <a:cubicBezTo>
                  <a:pt x="469813" y="133891"/>
                  <a:pt x="422131" y="195381"/>
                  <a:pt x="412197" y="200340"/>
                </a:cubicBezTo>
                <a:cubicBezTo>
                  <a:pt x="402263" y="205299"/>
                  <a:pt x="392329" y="193398"/>
                  <a:pt x="392329" y="193398"/>
                </a:cubicBezTo>
                <a:lnTo>
                  <a:pt x="441005" y="111080"/>
                </a:lnTo>
                <a:lnTo>
                  <a:pt x="402263" y="84302"/>
                </a:lnTo>
                <a:lnTo>
                  <a:pt x="369482" y="101162"/>
                </a:lnTo>
                <a:lnTo>
                  <a:pt x="357561" y="88269"/>
                </a:lnTo>
                <a:cubicBezTo>
                  <a:pt x="357561" y="88269"/>
                  <a:pt x="380409" y="72400"/>
                  <a:pt x="386369" y="64466"/>
                </a:cubicBezTo>
                <a:cubicBezTo>
                  <a:pt x="393323" y="55540"/>
                  <a:pt x="397296" y="20827"/>
                  <a:pt x="397296" y="20827"/>
                </a:cubicBezTo>
                <a:lnTo>
                  <a:pt x="411204" y="32729"/>
                </a:lnTo>
                <a:lnTo>
                  <a:pt x="412197" y="64466"/>
                </a:lnTo>
                <a:lnTo>
                  <a:pt x="458886" y="84302"/>
                </a:lnTo>
                <a:close/>
              </a:path>
            </a:pathLst>
          </a:custGeom>
          <a:solidFill>
            <a:srgbClr val="61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7" name="微信"/>
          <p:cNvSpPr/>
          <p:nvPr/>
        </p:nvSpPr>
        <p:spPr>
          <a:xfrm>
            <a:off x="3006314" y="5621561"/>
            <a:ext cx="554679" cy="626110"/>
          </a:xfrm>
          <a:custGeom>
            <a:avLst/>
            <a:gdLst>
              <a:gd name="connsiteX0" fmla="*/ 211268 w 536440"/>
              <a:gd name="connsiteY0" fmla="*/ 520202 h 605522"/>
              <a:gd name="connsiteX1" fmla="*/ 191678 w 536440"/>
              <a:gd name="connsiteY1" fmla="*/ 539755 h 605522"/>
              <a:gd name="connsiteX2" fmla="*/ 211268 w 536440"/>
              <a:gd name="connsiteY2" fmla="*/ 559308 h 605522"/>
              <a:gd name="connsiteX3" fmla="*/ 230858 w 536440"/>
              <a:gd name="connsiteY3" fmla="*/ 539755 h 605522"/>
              <a:gd name="connsiteX4" fmla="*/ 211268 w 536440"/>
              <a:gd name="connsiteY4" fmla="*/ 520202 h 605522"/>
              <a:gd name="connsiteX5" fmla="*/ 211268 w 536440"/>
              <a:gd name="connsiteY5" fmla="*/ 502426 h 605522"/>
              <a:gd name="connsiteX6" fmla="*/ 248668 w 536440"/>
              <a:gd name="connsiteY6" fmla="*/ 539755 h 605522"/>
              <a:gd name="connsiteX7" fmla="*/ 211268 w 536440"/>
              <a:gd name="connsiteY7" fmla="*/ 577084 h 605522"/>
              <a:gd name="connsiteX8" fmla="*/ 173869 w 536440"/>
              <a:gd name="connsiteY8" fmla="*/ 539755 h 605522"/>
              <a:gd name="connsiteX9" fmla="*/ 211268 w 536440"/>
              <a:gd name="connsiteY9" fmla="*/ 502426 h 605522"/>
              <a:gd name="connsiteX10" fmla="*/ 347548 w 536440"/>
              <a:gd name="connsiteY10" fmla="*/ 464751 h 605522"/>
              <a:gd name="connsiteX11" fmla="*/ 354225 w 536440"/>
              <a:gd name="connsiteY11" fmla="*/ 475416 h 605522"/>
              <a:gd name="connsiteX12" fmla="*/ 319951 w 536440"/>
              <a:gd name="connsiteY12" fmla="*/ 567663 h 605522"/>
              <a:gd name="connsiteX13" fmla="*/ 268228 w 536440"/>
              <a:gd name="connsiteY13" fmla="*/ 605522 h 605522"/>
              <a:gd name="connsiteX14" fmla="*/ 238583 w 536440"/>
              <a:gd name="connsiteY14" fmla="*/ 594147 h 605522"/>
              <a:gd name="connsiteX15" fmla="*/ 237248 w 536440"/>
              <a:gd name="connsiteY15" fmla="*/ 581616 h 605522"/>
              <a:gd name="connsiteX16" fmla="*/ 249800 w 536440"/>
              <a:gd name="connsiteY16" fmla="*/ 580283 h 605522"/>
              <a:gd name="connsiteX17" fmla="*/ 268228 w 536440"/>
              <a:gd name="connsiteY17" fmla="*/ 587748 h 605522"/>
              <a:gd name="connsiteX18" fmla="*/ 336865 w 536440"/>
              <a:gd name="connsiteY18" fmla="*/ 471417 h 605522"/>
              <a:gd name="connsiteX19" fmla="*/ 347548 w 536440"/>
              <a:gd name="connsiteY19" fmla="*/ 464751 h 605522"/>
              <a:gd name="connsiteX20" fmla="*/ 184951 w 536440"/>
              <a:gd name="connsiteY20" fmla="*/ 373636 h 605522"/>
              <a:gd name="connsiteX21" fmla="*/ 192250 w 536440"/>
              <a:gd name="connsiteY21" fmla="*/ 434160 h 605522"/>
              <a:gd name="connsiteX22" fmla="*/ 248322 w 536440"/>
              <a:gd name="connsiteY22" fmla="*/ 410253 h 605522"/>
              <a:gd name="connsiteX23" fmla="*/ 216281 w 536440"/>
              <a:gd name="connsiteY23" fmla="*/ 392566 h 605522"/>
              <a:gd name="connsiteX24" fmla="*/ 184951 w 536440"/>
              <a:gd name="connsiteY24" fmla="*/ 373636 h 605522"/>
              <a:gd name="connsiteX25" fmla="*/ 102445 w 536440"/>
              <a:gd name="connsiteY25" fmla="*/ 314355 h 605522"/>
              <a:gd name="connsiteX26" fmla="*/ 21095 w 536440"/>
              <a:gd name="connsiteY26" fmla="*/ 445270 h 605522"/>
              <a:gd name="connsiteX27" fmla="*/ 119711 w 536440"/>
              <a:gd name="connsiteY27" fmla="*/ 456024 h 605522"/>
              <a:gd name="connsiteX28" fmla="*/ 175250 w 536440"/>
              <a:gd name="connsiteY28" fmla="*/ 440293 h 605522"/>
              <a:gd name="connsiteX29" fmla="*/ 166261 w 536440"/>
              <a:gd name="connsiteY29" fmla="*/ 361548 h 605522"/>
              <a:gd name="connsiteX30" fmla="*/ 102445 w 536440"/>
              <a:gd name="connsiteY30" fmla="*/ 314355 h 605522"/>
              <a:gd name="connsiteX31" fmla="*/ 268226 w 536440"/>
              <a:gd name="connsiteY31" fmla="*/ 284379 h 605522"/>
              <a:gd name="connsiteX32" fmla="*/ 286562 w 536440"/>
              <a:gd name="connsiteY32" fmla="*/ 302793 h 605522"/>
              <a:gd name="connsiteX33" fmla="*/ 277661 w 536440"/>
              <a:gd name="connsiteY33" fmla="*/ 311688 h 605522"/>
              <a:gd name="connsiteX34" fmla="*/ 268760 w 536440"/>
              <a:gd name="connsiteY34" fmla="*/ 302793 h 605522"/>
              <a:gd name="connsiteX35" fmla="*/ 268226 w 536440"/>
              <a:gd name="connsiteY35" fmla="*/ 302170 h 605522"/>
              <a:gd name="connsiteX36" fmla="*/ 259324 w 536440"/>
              <a:gd name="connsiteY36" fmla="*/ 293274 h 605522"/>
              <a:gd name="connsiteX37" fmla="*/ 268226 w 536440"/>
              <a:gd name="connsiteY37" fmla="*/ 284379 h 605522"/>
              <a:gd name="connsiteX38" fmla="*/ 268259 w 536440"/>
              <a:gd name="connsiteY38" fmla="*/ 264192 h 605522"/>
              <a:gd name="connsiteX39" fmla="*/ 229633 w 536440"/>
              <a:gd name="connsiteY39" fmla="*/ 302769 h 605522"/>
              <a:gd name="connsiteX40" fmla="*/ 268259 w 536440"/>
              <a:gd name="connsiteY40" fmla="*/ 341258 h 605522"/>
              <a:gd name="connsiteX41" fmla="*/ 306796 w 536440"/>
              <a:gd name="connsiteY41" fmla="*/ 302769 h 605522"/>
              <a:gd name="connsiteX42" fmla="*/ 268259 w 536440"/>
              <a:gd name="connsiteY42" fmla="*/ 264192 h 605522"/>
              <a:gd name="connsiteX43" fmla="*/ 268259 w 536440"/>
              <a:gd name="connsiteY43" fmla="*/ 246414 h 605522"/>
              <a:gd name="connsiteX44" fmla="*/ 324596 w 536440"/>
              <a:gd name="connsiteY44" fmla="*/ 302769 h 605522"/>
              <a:gd name="connsiteX45" fmla="*/ 268259 w 536440"/>
              <a:gd name="connsiteY45" fmla="*/ 359036 h 605522"/>
              <a:gd name="connsiteX46" fmla="*/ 211833 w 536440"/>
              <a:gd name="connsiteY46" fmla="*/ 302769 h 605522"/>
              <a:gd name="connsiteX47" fmla="*/ 268259 w 536440"/>
              <a:gd name="connsiteY47" fmla="*/ 246414 h 605522"/>
              <a:gd name="connsiteX48" fmla="*/ 40394 w 536440"/>
              <a:gd name="connsiteY48" fmla="*/ 216841 h 605522"/>
              <a:gd name="connsiteX49" fmla="*/ 20822 w 536440"/>
              <a:gd name="connsiteY49" fmla="*/ 236394 h 605522"/>
              <a:gd name="connsiteX50" fmla="*/ 40394 w 536440"/>
              <a:gd name="connsiteY50" fmla="*/ 255947 h 605522"/>
              <a:gd name="connsiteX51" fmla="*/ 59966 w 536440"/>
              <a:gd name="connsiteY51" fmla="*/ 236394 h 605522"/>
              <a:gd name="connsiteX52" fmla="*/ 40394 w 536440"/>
              <a:gd name="connsiteY52" fmla="*/ 216841 h 605522"/>
              <a:gd name="connsiteX53" fmla="*/ 40394 w 536440"/>
              <a:gd name="connsiteY53" fmla="*/ 199065 h 605522"/>
              <a:gd name="connsiteX54" fmla="*/ 77759 w 536440"/>
              <a:gd name="connsiteY54" fmla="*/ 236394 h 605522"/>
              <a:gd name="connsiteX55" fmla="*/ 40394 w 536440"/>
              <a:gd name="connsiteY55" fmla="*/ 273723 h 605522"/>
              <a:gd name="connsiteX56" fmla="*/ 3030 w 536440"/>
              <a:gd name="connsiteY56" fmla="*/ 236394 h 605522"/>
              <a:gd name="connsiteX57" fmla="*/ 40394 w 536440"/>
              <a:gd name="connsiteY57" fmla="*/ 199065 h 605522"/>
              <a:gd name="connsiteX58" fmla="*/ 344180 w 536440"/>
              <a:gd name="connsiteY58" fmla="*/ 171442 h 605522"/>
              <a:gd name="connsiteX59" fmla="*/ 288108 w 536440"/>
              <a:gd name="connsiteY59" fmla="*/ 195350 h 605522"/>
              <a:gd name="connsiteX60" fmla="*/ 320149 w 536440"/>
              <a:gd name="connsiteY60" fmla="*/ 212947 h 605522"/>
              <a:gd name="connsiteX61" fmla="*/ 351479 w 536440"/>
              <a:gd name="connsiteY61" fmla="*/ 231878 h 605522"/>
              <a:gd name="connsiteX62" fmla="*/ 344180 w 536440"/>
              <a:gd name="connsiteY62" fmla="*/ 171442 h 605522"/>
              <a:gd name="connsiteX63" fmla="*/ 429598 w 536440"/>
              <a:gd name="connsiteY63" fmla="*/ 122001 h 605522"/>
              <a:gd name="connsiteX64" fmla="*/ 410008 w 536440"/>
              <a:gd name="connsiteY64" fmla="*/ 141554 h 605522"/>
              <a:gd name="connsiteX65" fmla="*/ 429598 w 536440"/>
              <a:gd name="connsiteY65" fmla="*/ 161107 h 605522"/>
              <a:gd name="connsiteX66" fmla="*/ 449188 w 536440"/>
              <a:gd name="connsiteY66" fmla="*/ 141554 h 605522"/>
              <a:gd name="connsiteX67" fmla="*/ 429598 w 536440"/>
              <a:gd name="connsiteY67" fmla="*/ 122001 h 605522"/>
              <a:gd name="connsiteX68" fmla="*/ 429598 w 536440"/>
              <a:gd name="connsiteY68" fmla="*/ 104225 h 605522"/>
              <a:gd name="connsiteX69" fmla="*/ 466997 w 536440"/>
              <a:gd name="connsiteY69" fmla="*/ 141554 h 605522"/>
              <a:gd name="connsiteX70" fmla="*/ 429598 w 536440"/>
              <a:gd name="connsiteY70" fmla="*/ 178883 h 605522"/>
              <a:gd name="connsiteX71" fmla="*/ 392198 w 536440"/>
              <a:gd name="connsiteY71" fmla="*/ 141554 h 605522"/>
              <a:gd name="connsiteX72" fmla="*/ 429598 w 536440"/>
              <a:gd name="connsiteY72" fmla="*/ 104225 h 605522"/>
              <a:gd name="connsiteX73" fmla="*/ 268260 w 536440"/>
              <a:gd name="connsiteY73" fmla="*/ 0 h 605522"/>
              <a:gd name="connsiteX74" fmla="*/ 312228 w 536440"/>
              <a:gd name="connsiteY74" fmla="*/ 26574 h 605522"/>
              <a:gd name="connsiteX75" fmla="*/ 343824 w 536440"/>
              <a:gd name="connsiteY75" fmla="*/ 92254 h 605522"/>
              <a:gd name="connsiteX76" fmla="*/ 357976 w 536440"/>
              <a:gd name="connsiteY76" fmla="*/ 147623 h 605522"/>
              <a:gd name="connsiteX77" fmla="*/ 373374 w 536440"/>
              <a:gd name="connsiteY77" fmla="*/ 142557 h 605522"/>
              <a:gd name="connsiteX78" fmla="*/ 384499 w 536440"/>
              <a:gd name="connsiteY78" fmla="*/ 148423 h 605522"/>
              <a:gd name="connsiteX79" fmla="*/ 378625 w 536440"/>
              <a:gd name="connsiteY79" fmla="*/ 159622 h 605522"/>
              <a:gd name="connsiteX80" fmla="*/ 361180 w 536440"/>
              <a:gd name="connsiteY80" fmla="*/ 165310 h 605522"/>
              <a:gd name="connsiteX81" fmla="*/ 370169 w 536440"/>
              <a:gd name="connsiteY81" fmla="*/ 243965 h 605522"/>
              <a:gd name="connsiteX82" fmla="*/ 433985 w 536440"/>
              <a:gd name="connsiteY82" fmla="*/ 291159 h 605522"/>
              <a:gd name="connsiteX83" fmla="*/ 515424 w 536440"/>
              <a:gd name="connsiteY83" fmla="*/ 160244 h 605522"/>
              <a:gd name="connsiteX84" fmla="*/ 485252 w 536440"/>
              <a:gd name="connsiteY84" fmla="*/ 144513 h 605522"/>
              <a:gd name="connsiteX85" fmla="*/ 477775 w 536440"/>
              <a:gd name="connsiteY85" fmla="*/ 134381 h 605522"/>
              <a:gd name="connsiteX86" fmla="*/ 487922 w 536440"/>
              <a:gd name="connsiteY86" fmla="*/ 126915 h 605522"/>
              <a:gd name="connsiteX87" fmla="*/ 530822 w 536440"/>
              <a:gd name="connsiteY87" fmla="*/ 151356 h 605522"/>
              <a:gd name="connsiteX88" fmla="*/ 508571 w 536440"/>
              <a:gd name="connsiteY88" fmla="*/ 238633 h 605522"/>
              <a:gd name="connsiteX89" fmla="*/ 447692 w 536440"/>
              <a:gd name="connsiteY89" fmla="*/ 302801 h 605522"/>
              <a:gd name="connsiteX90" fmla="*/ 488634 w 536440"/>
              <a:gd name="connsiteY90" fmla="*/ 342618 h 605522"/>
              <a:gd name="connsiteX91" fmla="*/ 529754 w 536440"/>
              <a:gd name="connsiteY91" fmla="*/ 402787 h 605522"/>
              <a:gd name="connsiteX92" fmla="*/ 530822 w 536440"/>
              <a:gd name="connsiteY92" fmla="*/ 454157 h 605522"/>
              <a:gd name="connsiteX93" fmla="*/ 485697 w 536440"/>
              <a:gd name="connsiteY93" fmla="*/ 478954 h 605522"/>
              <a:gd name="connsiteX94" fmla="*/ 467718 w 536440"/>
              <a:gd name="connsiteY94" fmla="*/ 480020 h 605522"/>
              <a:gd name="connsiteX95" fmla="*/ 412980 w 536440"/>
              <a:gd name="connsiteY95" fmla="*/ 473444 h 605522"/>
              <a:gd name="connsiteX96" fmla="*/ 268260 w 536440"/>
              <a:gd name="connsiteY96" fmla="*/ 420385 h 605522"/>
              <a:gd name="connsiteX97" fmla="*/ 195454 w 536440"/>
              <a:gd name="connsiteY97" fmla="*/ 451936 h 605522"/>
              <a:gd name="connsiteX98" fmla="*/ 201862 w 536440"/>
              <a:gd name="connsiteY98" fmla="*/ 480731 h 605522"/>
              <a:gd name="connsiteX99" fmla="*/ 195365 w 536440"/>
              <a:gd name="connsiteY99" fmla="*/ 491485 h 605522"/>
              <a:gd name="connsiteX100" fmla="*/ 193229 w 536440"/>
              <a:gd name="connsiteY100" fmla="*/ 491841 h 605522"/>
              <a:gd name="connsiteX101" fmla="*/ 184595 w 536440"/>
              <a:gd name="connsiteY101" fmla="*/ 485086 h 605522"/>
              <a:gd name="connsiteX102" fmla="*/ 178543 w 536440"/>
              <a:gd name="connsiteY102" fmla="*/ 457979 h 605522"/>
              <a:gd name="connsiteX103" fmla="*/ 123450 w 536440"/>
              <a:gd name="connsiteY103" fmla="*/ 473444 h 605522"/>
              <a:gd name="connsiteX104" fmla="*/ 68712 w 536440"/>
              <a:gd name="connsiteY104" fmla="*/ 480020 h 605522"/>
              <a:gd name="connsiteX105" fmla="*/ 50733 w 536440"/>
              <a:gd name="connsiteY105" fmla="*/ 478954 h 605522"/>
              <a:gd name="connsiteX106" fmla="*/ 5608 w 536440"/>
              <a:gd name="connsiteY106" fmla="*/ 454157 h 605522"/>
              <a:gd name="connsiteX107" fmla="*/ 27859 w 536440"/>
              <a:gd name="connsiteY107" fmla="*/ 366881 h 605522"/>
              <a:gd name="connsiteX108" fmla="*/ 88738 w 536440"/>
              <a:gd name="connsiteY108" fmla="*/ 302712 h 605522"/>
              <a:gd name="connsiteX109" fmla="*/ 72183 w 536440"/>
              <a:gd name="connsiteY109" fmla="*/ 287692 h 605522"/>
              <a:gd name="connsiteX110" fmla="*/ 71916 w 536440"/>
              <a:gd name="connsiteY110" fmla="*/ 275161 h 605522"/>
              <a:gd name="connsiteX111" fmla="*/ 84466 w 536440"/>
              <a:gd name="connsiteY111" fmla="*/ 274805 h 605522"/>
              <a:gd name="connsiteX112" fmla="*/ 102534 w 536440"/>
              <a:gd name="connsiteY112" fmla="*/ 291070 h 605522"/>
              <a:gd name="connsiteX113" fmla="*/ 139559 w 536440"/>
              <a:gd name="connsiteY113" fmla="*/ 262540 h 605522"/>
              <a:gd name="connsiteX114" fmla="*/ 152020 w 536440"/>
              <a:gd name="connsiteY114" fmla="*/ 264496 h 605522"/>
              <a:gd name="connsiteX115" fmla="*/ 150062 w 536440"/>
              <a:gd name="connsiteY115" fmla="*/ 276938 h 605522"/>
              <a:gd name="connsiteX116" fmla="*/ 116329 w 536440"/>
              <a:gd name="connsiteY116" fmla="*/ 302712 h 605522"/>
              <a:gd name="connsiteX117" fmla="*/ 165104 w 536440"/>
              <a:gd name="connsiteY117" fmla="*/ 339329 h 605522"/>
              <a:gd name="connsiteX118" fmla="*/ 164392 w 536440"/>
              <a:gd name="connsiteY118" fmla="*/ 302801 h 605522"/>
              <a:gd name="connsiteX119" fmla="*/ 171868 w 536440"/>
              <a:gd name="connsiteY119" fmla="*/ 187795 h 605522"/>
              <a:gd name="connsiteX120" fmla="*/ 181836 w 536440"/>
              <a:gd name="connsiteY120" fmla="*/ 180241 h 605522"/>
              <a:gd name="connsiteX121" fmla="*/ 189491 w 536440"/>
              <a:gd name="connsiteY121" fmla="*/ 190195 h 605522"/>
              <a:gd name="connsiteX122" fmla="*/ 182192 w 536440"/>
              <a:gd name="connsiteY122" fmla="*/ 302801 h 605522"/>
              <a:gd name="connsiteX123" fmla="*/ 183527 w 536440"/>
              <a:gd name="connsiteY123" fmla="*/ 351594 h 605522"/>
              <a:gd name="connsiteX124" fmla="*/ 225181 w 536440"/>
              <a:gd name="connsiteY124" fmla="*/ 377191 h 605522"/>
              <a:gd name="connsiteX125" fmla="*/ 268260 w 536440"/>
              <a:gd name="connsiteY125" fmla="*/ 400476 h 605522"/>
              <a:gd name="connsiteX126" fmla="*/ 311249 w 536440"/>
              <a:gd name="connsiteY126" fmla="*/ 377191 h 605522"/>
              <a:gd name="connsiteX127" fmla="*/ 321840 w 536440"/>
              <a:gd name="connsiteY127" fmla="*/ 370969 h 605522"/>
              <a:gd name="connsiteX128" fmla="*/ 334034 w 536440"/>
              <a:gd name="connsiteY128" fmla="*/ 374080 h 605522"/>
              <a:gd name="connsiteX129" fmla="*/ 330919 w 536440"/>
              <a:gd name="connsiteY129" fmla="*/ 386256 h 605522"/>
              <a:gd name="connsiteX130" fmla="*/ 320149 w 536440"/>
              <a:gd name="connsiteY130" fmla="*/ 392566 h 605522"/>
              <a:gd name="connsiteX131" fmla="*/ 288108 w 536440"/>
              <a:gd name="connsiteY131" fmla="*/ 410253 h 605522"/>
              <a:gd name="connsiteX132" fmla="*/ 416718 w 536440"/>
              <a:gd name="connsiteY132" fmla="*/ 456024 h 605522"/>
              <a:gd name="connsiteX133" fmla="*/ 515424 w 536440"/>
              <a:gd name="connsiteY133" fmla="*/ 445270 h 605522"/>
              <a:gd name="connsiteX134" fmla="*/ 475372 w 536440"/>
              <a:gd name="connsiteY134" fmla="*/ 354616 h 605522"/>
              <a:gd name="connsiteX135" fmla="*/ 433985 w 536440"/>
              <a:gd name="connsiteY135" fmla="*/ 314444 h 605522"/>
              <a:gd name="connsiteX136" fmla="*/ 396871 w 536440"/>
              <a:gd name="connsiteY136" fmla="*/ 343062 h 605522"/>
              <a:gd name="connsiteX137" fmla="*/ 391619 w 536440"/>
              <a:gd name="connsiteY137" fmla="*/ 344751 h 605522"/>
              <a:gd name="connsiteX138" fmla="*/ 384410 w 536440"/>
              <a:gd name="connsiteY138" fmla="*/ 341018 h 605522"/>
              <a:gd name="connsiteX139" fmla="*/ 386457 w 536440"/>
              <a:gd name="connsiteY139" fmla="*/ 328664 h 605522"/>
              <a:gd name="connsiteX140" fmla="*/ 420101 w 536440"/>
              <a:gd name="connsiteY140" fmla="*/ 302801 h 605522"/>
              <a:gd name="connsiteX141" fmla="*/ 371326 w 536440"/>
              <a:gd name="connsiteY141" fmla="*/ 266273 h 605522"/>
              <a:gd name="connsiteX142" fmla="*/ 372038 w 536440"/>
              <a:gd name="connsiteY142" fmla="*/ 302801 h 605522"/>
              <a:gd name="connsiteX143" fmla="*/ 364562 w 536440"/>
              <a:gd name="connsiteY143" fmla="*/ 417718 h 605522"/>
              <a:gd name="connsiteX144" fmla="*/ 355840 w 536440"/>
              <a:gd name="connsiteY144" fmla="*/ 425450 h 605522"/>
              <a:gd name="connsiteX145" fmla="*/ 354594 w 536440"/>
              <a:gd name="connsiteY145" fmla="*/ 425362 h 605522"/>
              <a:gd name="connsiteX146" fmla="*/ 346939 w 536440"/>
              <a:gd name="connsiteY146" fmla="*/ 415319 h 605522"/>
              <a:gd name="connsiteX147" fmla="*/ 354238 w 536440"/>
              <a:gd name="connsiteY147" fmla="*/ 302801 h 605522"/>
              <a:gd name="connsiteX148" fmla="*/ 352903 w 536440"/>
              <a:gd name="connsiteY148" fmla="*/ 253919 h 605522"/>
              <a:gd name="connsiteX149" fmla="*/ 311249 w 536440"/>
              <a:gd name="connsiteY149" fmla="*/ 228412 h 605522"/>
              <a:gd name="connsiteX150" fmla="*/ 268260 w 536440"/>
              <a:gd name="connsiteY150" fmla="*/ 205126 h 605522"/>
              <a:gd name="connsiteX151" fmla="*/ 225181 w 536440"/>
              <a:gd name="connsiteY151" fmla="*/ 228412 h 605522"/>
              <a:gd name="connsiteX152" fmla="*/ 206401 w 536440"/>
              <a:gd name="connsiteY152" fmla="*/ 239521 h 605522"/>
              <a:gd name="connsiteX153" fmla="*/ 201773 w 536440"/>
              <a:gd name="connsiteY153" fmla="*/ 240855 h 605522"/>
              <a:gd name="connsiteX154" fmla="*/ 194119 w 536440"/>
              <a:gd name="connsiteY154" fmla="*/ 236589 h 605522"/>
              <a:gd name="connsiteX155" fmla="*/ 197145 w 536440"/>
              <a:gd name="connsiteY155" fmla="*/ 224324 h 605522"/>
              <a:gd name="connsiteX156" fmla="*/ 216281 w 536440"/>
              <a:gd name="connsiteY156" fmla="*/ 212947 h 605522"/>
              <a:gd name="connsiteX157" fmla="*/ 248322 w 536440"/>
              <a:gd name="connsiteY157" fmla="*/ 195350 h 605522"/>
              <a:gd name="connsiteX158" fmla="*/ 119711 w 536440"/>
              <a:gd name="connsiteY158" fmla="*/ 149490 h 605522"/>
              <a:gd name="connsiteX159" fmla="*/ 21095 w 536440"/>
              <a:gd name="connsiteY159" fmla="*/ 160244 h 605522"/>
              <a:gd name="connsiteX160" fmla="*/ 19849 w 536440"/>
              <a:gd name="connsiteY160" fmla="*/ 186640 h 605522"/>
              <a:gd name="connsiteX161" fmla="*/ 13708 w 536440"/>
              <a:gd name="connsiteY161" fmla="*/ 197572 h 605522"/>
              <a:gd name="connsiteX162" fmla="*/ 2671 w 536440"/>
              <a:gd name="connsiteY162" fmla="*/ 191439 h 605522"/>
              <a:gd name="connsiteX163" fmla="*/ 5608 w 536440"/>
              <a:gd name="connsiteY163" fmla="*/ 151356 h 605522"/>
              <a:gd name="connsiteX164" fmla="*/ 50733 w 536440"/>
              <a:gd name="connsiteY164" fmla="*/ 126649 h 605522"/>
              <a:gd name="connsiteX165" fmla="*/ 123450 w 536440"/>
              <a:gd name="connsiteY165" fmla="*/ 132159 h 605522"/>
              <a:gd name="connsiteX166" fmla="*/ 268260 w 536440"/>
              <a:gd name="connsiteY166" fmla="*/ 185218 h 605522"/>
              <a:gd name="connsiteX167" fmla="*/ 340976 w 536440"/>
              <a:gd name="connsiteY167" fmla="*/ 153667 h 605522"/>
              <a:gd name="connsiteX168" fmla="*/ 326913 w 536440"/>
              <a:gd name="connsiteY168" fmla="*/ 97675 h 605522"/>
              <a:gd name="connsiteX169" fmla="*/ 268260 w 536440"/>
              <a:gd name="connsiteY169" fmla="*/ 17775 h 605522"/>
              <a:gd name="connsiteX170" fmla="*/ 200883 w 536440"/>
              <a:gd name="connsiteY170" fmla="*/ 128515 h 605522"/>
              <a:gd name="connsiteX171" fmla="*/ 190203 w 536440"/>
              <a:gd name="connsiteY171" fmla="*/ 135092 h 605522"/>
              <a:gd name="connsiteX172" fmla="*/ 183616 w 536440"/>
              <a:gd name="connsiteY172" fmla="*/ 124338 h 605522"/>
              <a:gd name="connsiteX173" fmla="*/ 217527 w 536440"/>
              <a:gd name="connsiteY173" fmla="*/ 36173 h 605522"/>
              <a:gd name="connsiteX174" fmla="*/ 268260 w 536440"/>
              <a:gd name="connsiteY174" fmla="*/ 0 h 605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</a:cxnLst>
            <a:rect l="l" t="t" r="r" b="b"/>
            <a:pathLst>
              <a:path w="536440" h="605522">
                <a:moveTo>
                  <a:pt x="211268" y="520202"/>
                </a:moveTo>
                <a:cubicBezTo>
                  <a:pt x="200405" y="520202"/>
                  <a:pt x="191678" y="529001"/>
                  <a:pt x="191678" y="539755"/>
                </a:cubicBezTo>
                <a:cubicBezTo>
                  <a:pt x="191678" y="550598"/>
                  <a:pt x="200405" y="559308"/>
                  <a:pt x="211268" y="559308"/>
                </a:cubicBezTo>
                <a:cubicBezTo>
                  <a:pt x="222043" y="559308"/>
                  <a:pt x="230858" y="550598"/>
                  <a:pt x="230858" y="539755"/>
                </a:cubicBezTo>
                <a:cubicBezTo>
                  <a:pt x="230858" y="529001"/>
                  <a:pt x="222043" y="520202"/>
                  <a:pt x="211268" y="520202"/>
                </a:cubicBezTo>
                <a:close/>
                <a:moveTo>
                  <a:pt x="211268" y="502426"/>
                </a:moveTo>
                <a:cubicBezTo>
                  <a:pt x="231838" y="502426"/>
                  <a:pt x="248668" y="519224"/>
                  <a:pt x="248668" y="539755"/>
                </a:cubicBezTo>
                <a:cubicBezTo>
                  <a:pt x="248668" y="560375"/>
                  <a:pt x="231838" y="577084"/>
                  <a:pt x="211268" y="577084"/>
                </a:cubicBezTo>
                <a:cubicBezTo>
                  <a:pt x="190609" y="577084"/>
                  <a:pt x="173869" y="560375"/>
                  <a:pt x="173869" y="539755"/>
                </a:cubicBezTo>
                <a:cubicBezTo>
                  <a:pt x="173869" y="519224"/>
                  <a:pt x="190609" y="502426"/>
                  <a:pt x="211268" y="502426"/>
                </a:cubicBezTo>
                <a:close/>
                <a:moveTo>
                  <a:pt x="347548" y="464751"/>
                </a:moveTo>
                <a:cubicBezTo>
                  <a:pt x="352266" y="465907"/>
                  <a:pt x="355293" y="470617"/>
                  <a:pt x="354225" y="475416"/>
                </a:cubicBezTo>
                <a:cubicBezTo>
                  <a:pt x="345323" y="513630"/>
                  <a:pt x="333482" y="545535"/>
                  <a:pt x="319951" y="567663"/>
                </a:cubicBezTo>
                <a:cubicBezTo>
                  <a:pt x="304461" y="592814"/>
                  <a:pt x="287101" y="605522"/>
                  <a:pt x="268228" y="605522"/>
                </a:cubicBezTo>
                <a:cubicBezTo>
                  <a:pt x="257990" y="605522"/>
                  <a:pt x="248019" y="601701"/>
                  <a:pt x="238583" y="594147"/>
                </a:cubicBezTo>
                <a:cubicBezTo>
                  <a:pt x="234755" y="591036"/>
                  <a:pt x="234132" y="585437"/>
                  <a:pt x="237248" y="581616"/>
                </a:cubicBezTo>
                <a:cubicBezTo>
                  <a:pt x="240363" y="577794"/>
                  <a:pt x="245972" y="577172"/>
                  <a:pt x="249800" y="580283"/>
                </a:cubicBezTo>
                <a:cubicBezTo>
                  <a:pt x="255943" y="585260"/>
                  <a:pt x="262175" y="587748"/>
                  <a:pt x="268228" y="587748"/>
                </a:cubicBezTo>
                <a:cubicBezTo>
                  <a:pt x="293956" y="587748"/>
                  <a:pt x="320307" y="543224"/>
                  <a:pt x="336865" y="471417"/>
                </a:cubicBezTo>
                <a:cubicBezTo>
                  <a:pt x="337934" y="466618"/>
                  <a:pt x="342741" y="463685"/>
                  <a:pt x="347548" y="464751"/>
                </a:cubicBezTo>
                <a:close/>
                <a:moveTo>
                  <a:pt x="184951" y="373636"/>
                </a:moveTo>
                <a:cubicBezTo>
                  <a:pt x="186643" y="394610"/>
                  <a:pt x="189135" y="414874"/>
                  <a:pt x="192250" y="434160"/>
                </a:cubicBezTo>
                <a:cubicBezTo>
                  <a:pt x="210496" y="427228"/>
                  <a:pt x="229275" y="419229"/>
                  <a:pt x="248322" y="410253"/>
                </a:cubicBezTo>
                <a:cubicBezTo>
                  <a:pt x="237642" y="404653"/>
                  <a:pt x="226961" y="398699"/>
                  <a:pt x="216281" y="392566"/>
                </a:cubicBezTo>
                <a:cubicBezTo>
                  <a:pt x="205600" y="386434"/>
                  <a:pt x="195187" y="380124"/>
                  <a:pt x="184951" y="373636"/>
                </a:cubicBezTo>
                <a:close/>
                <a:moveTo>
                  <a:pt x="102445" y="314355"/>
                </a:moveTo>
                <a:cubicBezTo>
                  <a:pt x="33556" y="373991"/>
                  <a:pt x="8456" y="423406"/>
                  <a:pt x="21095" y="445270"/>
                </a:cubicBezTo>
                <a:cubicBezTo>
                  <a:pt x="31330" y="463045"/>
                  <a:pt x="68178" y="467045"/>
                  <a:pt x="119711" y="456024"/>
                </a:cubicBezTo>
                <a:cubicBezTo>
                  <a:pt x="137156" y="452291"/>
                  <a:pt x="155847" y="446959"/>
                  <a:pt x="175250" y="440293"/>
                </a:cubicBezTo>
                <a:cubicBezTo>
                  <a:pt x="171067" y="415407"/>
                  <a:pt x="168041" y="389011"/>
                  <a:pt x="166261" y="361548"/>
                </a:cubicBezTo>
                <a:cubicBezTo>
                  <a:pt x="143298" y="346262"/>
                  <a:pt x="121937" y="330442"/>
                  <a:pt x="102445" y="314355"/>
                </a:cubicBezTo>
                <a:close/>
                <a:moveTo>
                  <a:pt x="268226" y="284379"/>
                </a:moveTo>
                <a:cubicBezTo>
                  <a:pt x="278373" y="284379"/>
                  <a:pt x="286562" y="292652"/>
                  <a:pt x="286562" y="302793"/>
                </a:cubicBezTo>
                <a:cubicBezTo>
                  <a:pt x="286562" y="307685"/>
                  <a:pt x="282557" y="311688"/>
                  <a:pt x="277661" y="311688"/>
                </a:cubicBezTo>
                <a:cubicBezTo>
                  <a:pt x="272765" y="311688"/>
                  <a:pt x="268760" y="307685"/>
                  <a:pt x="268760" y="302793"/>
                </a:cubicBezTo>
                <a:cubicBezTo>
                  <a:pt x="268760" y="302437"/>
                  <a:pt x="268493" y="302170"/>
                  <a:pt x="268226" y="302170"/>
                </a:cubicBezTo>
                <a:cubicBezTo>
                  <a:pt x="263241" y="302170"/>
                  <a:pt x="259324" y="298167"/>
                  <a:pt x="259324" y="293274"/>
                </a:cubicBezTo>
                <a:cubicBezTo>
                  <a:pt x="259324" y="288382"/>
                  <a:pt x="263241" y="284379"/>
                  <a:pt x="268226" y="284379"/>
                </a:cubicBezTo>
                <a:close/>
                <a:moveTo>
                  <a:pt x="268259" y="264192"/>
                </a:moveTo>
                <a:cubicBezTo>
                  <a:pt x="246988" y="264192"/>
                  <a:pt x="229633" y="281525"/>
                  <a:pt x="229633" y="302769"/>
                </a:cubicBezTo>
                <a:cubicBezTo>
                  <a:pt x="229633" y="324014"/>
                  <a:pt x="246988" y="341258"/>
                  <a:pt x="268259" y="341258"/>
                </a:cubicBezTo>
                <a:cubicBezTo>
                  <a:pt x="289441" y="341258"/>
                  <a:pt x="306796" y="324014"/>
                  <a:pt x="306796" y="302769"/>
                </a:cubicBezTo>
                <a:cubicBezTo>
                  <a:pt x="306796" y="281525"/>
                  <a:pt x="289441" y="264192"/>
                  <a:pt x="268259" y="264192"/>
                </a:cubicBezTo>
                <a:close/>
                <a:moveTo>
                  <a:pt x="268259" y="246414"/>
                </a:moveTo>
                <a:cubicBezTo>
                  <a:pt x="299320" y="246414"/>
                  <a:pt x="324596" y="271658"/>
                  <a:pt x="324596" y="302769"/>
                </a:cubicBezTo>
                <a:cubicBezTo>
                  <a:pt x="324596" y="333792"/>
                  <a:pt x="299320" y="359036"/>
                  <a:pt x="268259" y="359036"/>
                </a:cubicBezTo>
                <a:cubicBezTo>
                  <a:pt x="237109" y="359036"/>
                  <a:pt x="211833" y="333792"/>
                  <a:pt x="211833" y="302769"/>
                </a:cubicBezTo>
                <a:cubicBezTo>
                  <a:pt x="211833" y="271658"/>
                  <a:pt x="237109" y="246414"/>
                  <a:pt x="268259" y="246414"/>
                </a:cubicBezTo>
                <a:close/>
                <a:moveTo>
                  <a:pt x="40394" y="216841"/>
                </a:moveTo>
                <a:cubicBezTo>
                  <a:pt x="29541" y="216841"/>
                  <a:pt x="20822" y="225640"/>
                  <a:pt x="20822" y="236394"/>
                </a:cubicBezTo>
                <a:cubicBezTo>
                  <a:pt x="20822" y="247148"/>
                  <a:pt x="29541" y="255947"/>
                  <a:pt x="40394" y="255947"/>
                </a:cubicBezTo>
                <a:cubicBezTo>
                  <a:pt x="51159" y="255947"/>
                  <a:pt x="59966" y="247148"/>
                  <a:pt x="59966" y="236394"/>
                </a:cubicBezTo>
                <a:cubicBezTo>
                  <a:pt x="59966" y="225640"/>
                  <a:pt x="51159" y="216841"/>
                  <a:pt x="40394" y="216841"/>
                </a:cubicBezTo>
                <a:close/>
                <a:moveTo>
                  <a:pt x="40394" y="199065"/>
                </a:moveTo>
                <a:cubicBezTo>
                  <a:pt x="60945" y="199065"/>
                  <a:pt x="77759" y="215774"/>
                  <a:pt x="77759" y="236394"/>
                </a:cubicBezTo>
                <a:cubicBezTo>
                  <a:pt x="77759" y="257014"/>
                  <a:pt x="60945" y="273723"/>
                  <a:pt x="40394" y="273723"/>
                </a:cubicBezTo>
                <a:cubicBezTo>
                  <a:pt x="19755" y="273723"/>
                  <a:pt x="3030" y="257014"/>
                  <a:pt x="3030" y="236394"/>
                </a:cubicBezTo>
                <a:cubicBezTo>
                  <a:pt x="3030" y="215774"/>
                  <a:pt x="19755" y="199065"/>
                  <a:pt x="40394" y="199065"/>
                </a:cubicBezTo>
                <a:close/>
                <a:moveTo>
                  <a:pt x="344180" y="171442"/>
                </a:moveTo>
                <a:cubicBezTo>
                  <a:pt x="325934" y="178375"/>
                  <a:pt x="307155" y="186373"/>
                  <a:pt x="288108" y="195350"/>
                </a:cubicBezTo>
                <a:cubicBezTo>
                  <a:pt x="298788" y="200949"/>
                  <a:pt x="309469" y="206815"/>
                  <a:pt x="320149" y="212947"/>
                </a:cubicBezTo>
                <a:cubicBezTo>
                  <a:pt x="330830" y="219169"/>
                  <a:pt x="341243" y="225390"/>
                  <a:pt x="351479" y="231878"/>
                </a:cubicBezTo>
                <a:cubicBezTo>
                  <a:pt x="349787" y="210903"/>
                  <a:pt x="347295" y="190639"/>
                  <a:pt x="344180" y="171442"/>
                </a:cubicBezTo>
                <a:close/>
                <a:moveTo>
                  <a:pt x="429598" y="122001"/>
                </a:moveTo>
                <a:cubicBezTo>
                  <a:pt x="418823" y="122001"/>
                  <a:pt x="410008" y="130800"/>
                  <a:pt x="410008" y="141554"/>
                </a:cubicBezTo>
                <a:cubicBezTo>
                  <a:pt x="410008" y="152397"/>
                  <a:pt x="418823" y="161107"/>
                  <a:pt x="429598" y="161107"/>
                </a:cubicBezTo>
                <a:cubicBezTo>
                  <a:pt x="440372" y="161107"/>
                  <a:pt x="449188" y="152397"/>
                  <a:pt x="449188" y="141554"/>
                </a:cubicBezTo>
                <a:cubicBezTo>
                  <a:pt x="449188" y="130800"/>
                  <a:pt x="440372" y="122001"/>
                  <a:pt x="429598" y="122001"/>
                </a:cubicBezTo>
                <a:close/>
                <a:moveTo>
                  <a:pt x="429598" y="104225"/>
                </a:moveTo>
                <a:cubicBezTo>
                  <a:pt x="450167" y="104225"/>
                  <a:pt x="466997" y="121023"/>
                  <a:pt x="466997" y="141554"/>
                </a:cubicBezTo>
                <a:cubicBezTo>
                  <a:pt x="466997" y="162174"/>
                  <a:pt x="450167" y="178883"/>
                  <a:pt x="429598" y="178883"/>
                </a:cubicBezTo>
                <a:cubicBezTo>
                  <a:pt x="408939" y="178883"/>
                  <a:pt x="392198" y="162174"/>
                  <a:pt x="392198" y="141554"/>
                </a:cubicBezTo>
                <a:cubicBezTo>
                  <a:pt x="392198" y="121023"/>
                  <a:pt x="408939" y="104225"/>
                  <a:pt x="429598" y="104225"/>
                </a:cubicBezTo>
                <a:close/>
                <a:moveTo>
                  <a:pt x="268260" y="0"/>
                </a:moveTo>
                <a:cubicBezTo>
                  <a:pt x="283924" y="0"/>
                  <a:pt x="298788" y="8976"/>
                  <a:pt x="312228" y="26574"/>
                </a:cubicBezTo>
                <a:cubicBezTo>
                  <a:pt x="324154" y="42216"/>
                  <a:pt x="334835" y="64258"/>
                  <a:pt x="343824" y="92254"/>
                </a:cubicBezTo>
                <a:cubicBezTo>
                  <a:pt x="349253" y="109140"/>
                  <a:pt x="353971" y="127715"/>
                  <a:pt x="357976" y="147623"/>
                </a:cubicBezTo>
                <a:cubicBezTo>
                  <a:pt x="363138" y="145846"/>
                  <a:pt x="368300" y="144157"/>
                  <a:pt x="373374" y="142557"/>
                </a:cubicBezTo>
                <a:cubicBezTo>
                  <a:pt x="378002" y="141135"/>
                  <a:pt x="382986" y="143802"/>
                  <a:pt x="384499" y="148423"/>
                </a:cubicBezTo>
                <a:cubicBezTo>
                  <a:pt x="385923" y="153134"/>
                  <a:pt x="383342" y="158111"/>
                  <a:pt x="378625" y="159622"/>
                </a:cubicBezTo>
                <a:cubicBezTo>
                  <a:pt x="372839" y="161310"/>
                  <a:pt x="367054" y="163266"/>
                  <a:pt x="361180" y="165310"/>
                </a:cubicBezTo>
                <a:cubicBezTo>
                  <a:pt x="365363" y="190017"/>
                  <a:pt x="368389" y="216502"/>
                  <a:pt x="370169" y="243965"/>
                </a:cubicBezTo>
                <a:cubicBezTo>
                  <a:pt x="393132" y="259252"/>
                  <a:pt x="414582" y="275161"/>
                  <a:pt x="433985" y="291159"/>
                </a:cubicBezTo>
                <a:cubicBezTo>
                  <a:pt x="502963" y="231523"/>
                  <a:pt x="528063" y="182107"/>
                  <a:pt x="515424" y="160244"/>
                </a:cubicBezTo>
                <a:cubicBezTo>
                  <a:pt x="510618" y="152067"/>
                  <a:pt x="500471" y="146735"/>
                  <a:pt x="485252" y="144513"/>
                </a:cubicBezTo>
                <a:cubicBezTo>
                  <a:pt x="480445" y="143802"/>
                  <a:pt x="477063" y="139269"/>
                  <a:pt x="477775" y="134381"/>
                </a:cubicBezTo>
                <a:cubicBezTo>
                  <a:pt x="478487" y="129493"/>
                  <a:pt x="483027" y="126204"/>
                  <a:pt x="487922" y="126915"/>
                </a:cubicBezTo>
                <a:cubicBezTo>
                  <a:pt x="508749" y="130026"/>
                  <a:pt x="523167" y="138203"/>
                  <a:pt x="530822" y="151356"/>
                </a:cubicBezTo>
                <a:cubicBezTo>
                  <a:pt x="542926" y="172420"/>
                  <a:pt x="535272" y="202549"/>
                  <a:pt x="508571" y="238633"/>
                </a:cubicBezTo>
                <a:cubicBezTo>
                  <a:pt x="493440" y="259163"/>
                  <a:pt x="472791" y="280849"/>
                  <a:pt x="447692" y="302801"/>
                </a:cubicBezTo>
                <a:cubicBezTo>
                  <a:pt x="462912" y="316133"/>
                  <a:pt x="476707" y="329464"/>
                  <a:pt x="488634" y="342618"/>
                </a:cubicBezTo>
                <a:cubicBezTo>
                  <a:pt x="508304" y="364481"/>
                  <a:pt x="522188" y="384656"/>
                  <a:pt x="529754" y="402787"/>
                </a:cubicBezTo>
                <a:cubicBezTo>
                  <a:pt x="538298" y="423229"/>
                  <a:pt x="538654" y="440559"/>
                  <a:pt x="530822" y="454157"/>
                </a:cubicBezTo>
                <a:cubicBezTo>
                  <a:pt x="522900" y="467756"/>
                  <a:pt x="507770" y="476110"/>
                  <a:pt x="485697" y="478954"/>
                </a:cubicBezTo>
                <a:cubicBezTo>
                  <a:pt x="480089" y="479665"/>
                  <a:pt x="474126" y="480020"/>
                  <a:pt x="467718" y="480020"/>
                </a:cubicBezTo>
                <a:cubicBezTo>
                  <a:pt x="451786" y="480020"/>
                  <a:pt x="433540" y="477799"/>
                  <a:pt x="412980" y="473444"/>
                </a:cubicBezTo>
                <a:cubicBezTo>
                  <a:pt x="369635" y="464112"/>
                  <a:pt x="319526" y="445714"/>
                  <a:pt x="268260" y="420385"/>
                </a:cubicBezTo>
                <a:cubicBezTo>
                  <a:pt x="243427" y="432561"/>
                  <a:pt x="219040" y="443137"/>
                  <a:pt x="195454" y="451936"/>
                </a:cubicBezTo>
                <a:cubicBezTo>
                  <a:pt x="197412" y="461801"/>
                  <a:pt x="199548" y="471488"/>
                  <a:pt x="201862" y="480731"/>
                </a:cubicBezTo>
                <a:cubicBezTo>
                  <a:pt x="203019" y="485531"/>
                  <a:pt x="200171" y="490330"/>
                  <a:pt x="195365" y="491485"/>
                </a:cubicBezTo>
                <a:cubicBezTo>
                  <a:pt x="194653" y="491752"/>
                  <a:pt x="193941" y="491841"/>
                  <a:pt x="193229" y="491841"/>
                </a:cubicBezTo>
                <a:cubicBezTo>
                  <a:pt x="189224" y="491841"/>
                  <a:pt x="185574" y="489086"/>
                  <a:pt x="184595" y="485086"/>
                </a:cubicBezTo>
                <a:cubicBezTo>
                  <a:pt x="182370" y="476288"/>
                  <a:pt x="180323" y="467222"/>
                  <a:pt x="178543" y="457979"/>
                </a:cubicBezTo>
                <a:cubicBezTo>
                  <a:pt x="159318" y="464467"/>
                  <a:pt x="140805" y="469711"/>
                  <a:pt x="123450" y="473444"/>
                </a:cubicBezTo>
                <a:cubicBezTo>
                  <a:pt x="102979" y="477799"/>
                  <a:pt x="84644" y="480020"/>
                  <a:pt x="68712" y="480020"/>
                </a:cubicBezTo>
                <a:cubicBezTo>
                  <a:pt x="62304" y="480020"/>
                  <a:pt x="56341" y="479665"/>
                  <a:pt x="50733" y="478954"/>
                </a:cubicBezTo>
                <a:cubicBezTo>
                  <a:pt x="28660" y="476110"/>
                  <a:pt x="13530" y="467756"/>
                  <a:pt x="5608" y="454157"/>
                </a:cubicBezTo>
                <a:cubicBezTo>
                  <a:pt x="-6496" y="433094"/>
                  <a:pt x="1158" y="402965"/>
                  <a:pt x="27859" y="366881"/>
                </a:cubicBezTo>
                <a:cubicBezTo>
                  <a:pt x="43079" y="346351"/>
                  <a:pt x="63728" y="324665"/>
                  <a:pt x="88738" y="302712"/>
                </a:cubicBezTo>
                <a:cubicBezTo>
                  <a:pt x="83042" y="297735"/>
                  <a:pt x="77524" y="292758"/>
                  <a:pt x="72183" y="287692"/>
                </a:cubicBezTo>
                <a:cubicBezTo>
                  <a:pt x="68623" y="284315"/>
                  <a:pt x="68534" y="278716"/>
                  <a:pt x="71916" y="275161"/>
                </a:cubicBezTo>
                <a:cubicBezTo>
                  <a:pt x="75298" y="271606"/>
                  <a:pt x="80906" y="271428"/>
                  <a:pt x="84466" y="274805"/>
                </a:cubicBezTo>
                <a:cubicBezTo>
                  <a:pt x="90251" y="280227"/>
                  <a:pt x="96214" y="285648"/>
                  <a:pt x="102534" y="291070"/>
                </a:cubicBezTo>
                <a:cubicBezTo>
                  <a:pt x="114104" y="281560"/>
                  <a:pt x="126476" y="272050"/>
                  <a:pt x="139559" y="262540"/>
                </a:cubicBezTo>
                <a:cubicBezTo>
                  <a:pt x="143565" y="259607"/>
                  <a:pt x="149083" y="260496"/>
                  <a:pt x="152020" y="264496"/>
                </a:cubicBezTo>
                <a:cubicBezTo>
                  <a:pt x="154868" y="268495"/>
                  <a:pt x="153978" y="274005"/>
                  <a:pt x="150062" y="276938"/>
                </a:cubicBezTo>
                <a:cubicBezTo>
                  <a:pt x="137957" y="285648"/>
                  <a:pt x="126743" y="294269"/>
                  <a:pt x="116329" y="302712"/>
                </a:cubicBezTo>
                <a:cubicBezTo>
                  <a:pt x="131460" y="315155"/>
                  <a:pt x="147748" y="327331"/>
                  <a:pt x="165104" y="339329"/>
                </a:cubicBezTo>
                <a:cubicBezTo>
                  <a:pt x="164659" y="327242"/>
                  <a:pt x="164392" y="315066"/>
                  <a:pt x="164392" y="302801"/>
                </a:cubicBezTo>
                <a:cubicBezTo>
                  <a:pt x="164392" y="262896"/>
                  <a:pt x="166884" y="224235"/>
                  <a:pt x="171868" y="187795"/>
                </a:cubicBezTo>
                <a:cubicBezTo>
                  <a:pt x="172491" y="182996"/>
                  <a:pt x="176941" y="179530"/>
                  <a:pt x="181836" y="180241"/>
                </a:cubicBezTo>
                <a:cubicBezTo>
                  <a:pt x="186732" y="180863"/>
                  <a:pt x="190114" y="185307"/>
                  <a:pt x="189491" y="190195"/>
                </a:cubicBezTo>
                <a:cubicBezTo>
                  <a:pt x="184595" y="225834"/>
                  <a:pt x="182192" y="263696"/>
                  <a:pt x="182192" y="302801"/>
                </a:cubicBezTo>
                <a:cubicBezTo>
                  <a:pt x="182192" y="319332"/>
                  <a:pt x="182637" y="335597"/>
                  <a:pt x="183527" y="351594"/>
                </a:cubicBezTo>
                <a:cubicBezTo>
                  <a:pt x="196967" y="360393"/>
                  <a:pt x="210852" y="368925"/>
                  <a:pt x="225181" y="377191"/>
                </a:cubicBezTo>
                <a:cubicBezTo>
                  <a:pt x="239511" y="385456"/>
                  <a:pt x="253930" y="393188"/>
                  <a:pt x="268260" y="400476"/>
                </a:cubicBezTo>
                <a:cubicBezTo>
                  <a:pt x="282500" y="393188"/>
                  <a:pt x="296919" y="385456"/>
                  <a:pt x="311249" y="377191"/>
                </a:cubicBezTo>
                <a:cubicBezTo>
                  <a:pt x="314720" y="375147"/>
                  <a:pt x="318280" y="373102"/>
                  <a:pt x="321840" y="370969"/>
                </a:cubicBezTo>
                <a:cubicBezTo>
                  <a:pt x="326023" y="368481"/>
                  <a:pt x="331542" y="369814"/>
                  <a:pt x="334034" y="374080"/>
                </a:cubicBezTo>
                <a:cubicBezTo>
                  <a:pt x="336526" y="378257"/>
                  <a:pt x="335191" y="383768"/>
                  <a:pt x="330919" y="386256"/>
                </a:cubicBezTo>
                <a:cubicBezTo>
                  <a:pt x="327358" y="388389"/>
                  <a:pt x="323709" y="390522"/>
                  <a:pt x="320149" y="392566"/>
                </a:cubicBezTo>
                <a:cubicBezTo>
                  <a:pt x="309469" y="398699"/>
                  <a:pt x="298788" y="404653"/>
                  <a:pt x="288108" y="410253"/>
                </a:cubicBezTo>
                <a:cubicBezTo>
                  <a:pt x="333856" y="431938"/>
                  <a:pt x="378091" y="447758"/>
                  <a:pt x="416718" y="456024"/>
                </a:cubicBezTo>
                <a:cubicBezTo>
                  <a:pt x="468252" y="467045"/>
                  <a:pt x="505100" y="463045"/>
                  <a:pt x="515424" y="445270"/>
                </a:cubicBezTo>
                <a:cubicBezTo>
                  <a:pt x="525659" y="427495"/>
                  <a:pt x="510707" y="393544"/>
                  <a:pt x="475372" y="354616"/>
                </a:cubicBezTo>
                <a:cubicBezTo>
                  <a:pt x="463446" y="341285"/>
                  <a:pt x="449472" y="327864"/>
                  <a:pt x="433985" y="314444"/>
                </a:cubicBezTo>
                <a:cubicBezTo>
                  <a:pt x="422415" y="323954"/>
                  <a:pt x="409954" y="333552"/>
                  <a:pt x="396871" y="343062"/>
                </a:cubicBezTo>
                <a:cubicBezTo>
                  <a:pt x="395269" y="344129"/>
                  <a:pt x="393488" y="344751"/>
                  <a:pt x="391619" y="344751"/>
                </a:cubicBezTo>
                <a:cubicBezTo>
                  <a:pt x="388860" y="344751"/>
                  <a:pt x="386190" y="343418"/>
                  <a:pt x="384410" y="341018"/>
                </a:cubicBezTo>
                <a:cubicBezTo>
                  <a:pt x="381562" y="337107"/>
                  <a:pt x="382452" y="331508"/>
                  <a:pt x="386457" y="328664"/>
                </a:cubicBezTo>
                <a:cubicBezTo>
                  <a:pt x="398562" y="319865"/>
                  <a:pt x="409776" y="311245"/>
                  <a:pt x="420101" y="302801"/>
                </a:cubicBezTo>
                <a:cubicBezTo>
                  <a:pt x="405059" y="290447"/>
                  <a:pt x="388682" y="278183"/>
                  <a:pt x="371326" y="266273"/>
                </a:cubicBezTo>
                <a:cubicBezTo>
                  <a:pt x="371860" y="278271"/>
                  <a:pt x="372038" y="290447"/>
                  <a:pt x="372038" y="302801"/>
                </a:cubicBezTo>
                <a:cubicBezTo>
                  <a:pt x="372038" y="342618"/>
                  <a:pt x="369546" y="381279"/>
                  <a:pt x="364562" y="417718"/>
                </a:cubicBezTo>
                <a:cubicBezTo>
                  <a:pt x="364028" y="422162"/>
                  <a:pt x="360201" y="425450"/>
                  <a:pt x="355840" y="425450"/>
                </a:cubicBezTo>
                <a:cubicBezTo>
                  <a:pt x="355395" y="425450"/>
                  <a:pt x="355039" y="425362"/>
                  <a:pt x="354594" y="425362"/>
                </a:cubicBezTo>
                <a:cubicBezTo>
                  <a:pt x="349698" y="424651"/>
                  <a:pt x="346316" y="420207"/>
                  <a:pt x="346939" y="415319"/>
                </a:cubicBezTo>
                <a:cubicBezTo>
                  <a:pt x="351835" y="379679"/>
                  <a:pt x="354238" y="341818"/>
                  <a:pt x="354238" y="302801"/>
                </a:cubicBezTo>
                <a:cubicBezTo>
                  <a:pt x="354238" y="286270"/>
                  <a:pt x="353793" y="269917"/>
                  <a:pt x="352903" y="253919"/>
                </a:cubicBezTo>
                <a:cubicBezTo>
                  <a:pt x="339552" y="245209"/>
                  <a:pt x="325578" y="236677"/>
                  <a:pt x="311249" y="228412"/>
                </a:cubicBezTo>
                <a:cubicBezTo>
                  <a:pt x="296919" y="220146"/>
                  <a:pt x="282500" y="212325"/>
                  <a:pt x="268260" y="205126"/>
                </a:cubicBezTo>
                <a:cubicBezTo>
                  <a:pt x="253930" y="212325"/>
                  <a:pt x="239511" y="220146"/>
                  <a:pt x="225181" y="228412"/>
                </a:cubicBezTo>
                <a:cubicBezTo>
                  <a:pt x="218862" y="231967"/>
                  <a:pt x="212543" y="235789"/>
                  <a:pt x="206401" y="239521"/>
                </a:cubicBezTo>
                <a:cubicBezTo>
                  <a:pt x="204977" y="240410"/>
                  <a:pt x="203375" y="240855"/>
                  <a:pt x="201773" y="240855"/>
                </a:cubicBezTo>
                <a:cubicBezTo>
                  <a:pt x="198747" y="240855"/>
                  <a:pt x="195810" y="239255"/>
                  <a:pt x="194119" y="236589"/>
                </a:cubicBezTo>
                <a:cubicBezTo>
                  <a:pt x="191627" y="232322"/>
                  <a:pt x="192962" y="226901"/>
                  <a:pt x="197145" y="224324"/>
                </a:cubicBezTo>
                <a:cubicBezTo>
                  <a:pt x="203464" y="220502"/>
                  <a:pt x="209873" y="216680"/>
                  <a:pt x="216281" y="212947"/>
                </a:cubicBezTo>
                <a:cubicBezTo>
                  <a:pt x="226961" y="206815"/>
                  <a:pt x="237642" y="200949"/>
                  <a:pt x="248322" y="195350"/>
                </a:cubicBezTo>
                <a:cubicBezTo>
                  <a:pt x="202574" y="173664"/>
                  <a:pt x="158339" y="157755"/>
                  <a:pt x="119711" y="149490"/>
                </a:cubicBezTo>
                <a:cubicBezTo>
                  <a:pt x="68178" y="138469"/>
                  <a:pt x="31330" y="142469"/>
                  <a:pt x="21095" y="160244"/>
                </a:cubicBezTo>
                <a:cubicBezTo>
                  <a:pt x="17179" y="166910"/>
                  <a:pt x="16823" y="175797"/>
                  <a:pt x="19849" y="186640"/>
                </a:cubicBezTo>
                <a:cubicBezTo>
                  <a:pt x="21184" y="191351"/>
                  <a:pt x="18425" y="196239"/>
                  <a:pt x="13708" y="197572"/>
                </a:cubicBezTo>
                <a:cubicBezTo>
                  <a:pt x="8990" y="198905"/>
                  <a:pt x="4006" y="196150"/>
                  <a:pt x="2671" y="191439"/>
                </a:cubicBezTo>
                <a:cubicBezTo>
                  <a:pt x="-1690" y="175886"/>
                  <a:pt x="-711" y="162377"/>
                  <a:pt x="5608" y="151356"/>
                </a:cubicBezTo>
                <a:cubicBezTo>
                  <a:pt x="13530" y="137758"/>
                  <a:pt x="28660" y="129404"/>
                  <a:pt x="50733" y="126649"/>
                </a:cubicBezTo>
                <a:cubicBezTo>
                  <a:pt x="70225" y="124071"/>
                  <a:pt x="94701" y="125938"/>
                  <a:pt x="123450" y="132159"/>
                </a:cubicBezTo>
                <a:cubicBezTo>
                  <a:pt x="166884" y="141402"/>
                  <a:pt x="216904" y="159888"/>
                  <a:pt x="268260" y="185218"/>
                </a:cubicBezTo>
                <a:cubicBezTo>
                  <a:pt x="292914" y="173042"/>
                  <a:pt x="317390" y="162466"/>
                  <a:pt x="340976" y="153667"/>
                </a:cubicBezTo>
                <a:cubicBezTo>
                  <a:pt x="337149" y="133492"/>
                  <a:pt x="332343" y="114739"/>
                  <a:pt x="326913" y="97675"/>
                </a:cubicBezTo>
                <a:cubicBezTo>
                  <a:pt x="310715" y="47638"/>
                  <a:pt x="288820" y="17775"/>
                  <a:pt x="268260" y="17775"/>
                </a:cubicBezTo>
                <a:cubicBezTo>
                  <a:pt x="243249" y="17775"/>
                  <a:pt x="217527" y="60169"/>
                  <a:pt x="200883" y="128515"/>
                </a:cubicBezTo>
                <a:cubicBezTo>
                  <a:pt x="199726" y="133314"/>
                  <a:pt x="194920" y="136247"/>
                  <a:pt x="190203" y="135092"/>
                </a:cubicBezTo>
                <a:cubicBezTo>
                  <a:pt x="185396" y="133936"/>
                  <a:pt x="182459" y="129137"/>
                  <a:pt x="183616" y="124338"/>
                </a:cubicBezTo>
                <a:cubicBezTo>
                  <a:pt x="192517" y="87721"/>
                  <a:pt x="204265" y="57236"/>
                  <a:pt x="217527" y="36173"/>
                </a:cubicBezTo>
                <a:cubicBezTo>
                  <a:pt x="232747" y="12176"/>
                  <a:pt x="249746" y="0"/>
                  <a:pt x="268260" y="0"/>
                </a:cubicBezTo>
                <a:close/>
              </a:path>
            </a:pathLst>
          </a:custGeom>
          <a:solidFill>
            <a:srgbClr val="61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8" name="耳机"/>
          <p:cNvSpPr/>
          <p:nvPr/>
        </p:nvSpPr>
        <p:spPr bwMode="auto">
          <a:xfrm>
            <a:off x="4200470" y="5624397"/>
            <a:ext cx="626109" cy="620438"/>
          </a:xfrm>
          <a:custGeom>
            <a:avLst/>
            <a:gdLst>
              <a:gd name="T0" fmla="*/ 6848 w 6914"/>
              <a:gd name="T1" fmla="*/ 2638 h 6861"/>
              <a:gd name="T2" fmla="*/ 6360 w 6914"/>
              <a:gd name="T3" fmla="*/ 2276 h 6861"/>
              <a:gd name="T4" fmla="*/ 4507 w 6914"/>
              <a:gd name="T5" fmla="*/ 2276 h 6861"/>
              <a:gd name="T6" fmla="*/ 3944 w 6914"/>
              <a:gd name="T7" fmla="*/ 360 h 6861"/>
              <a:gd name="T8" fmla="*/ 3459 w 6914"/>
              <a:gd name="T9" fmla="*/ 0 h 6861"/>
              <a:gd name="T10" fmla="*/ 2970 w 6914"/>
              <a:gd name="T11" fmla="*/ 357 h 6861"/>
              <a:gd name="T12" fmla="*/ 2389 w 6914"/>
              <a:gd name="T13" fmla="*/ 2276 h 6861"/>
              <a:gd name="T14" fmla="*/ 554 w 6914"/>
              <a:gd name="T15" fmla="*/ 2276 h 6861"/>
              <a:gd name="T16" fmla="*/ 65 w 6914"/>
              <a:gd name="T17" fmla="*/ 2639 h 6861"/>
              <a:gd name="T18" fmla="*/ 266 w 6914"/>
              <a:gd name="T19" fmla="*/ 3207 h 6861"/>
              <a:gd name="T20" fmla="*/ 1767 w 6914"/>
              <a:gd name="T21" fmla="*/ 4329 h 6861"/>
              <a:gd name="T22" fmla="*/ 1186 w 6914"/>
              <a:gd name="T23" fmla="*/ 6162 h 6861"/>
              <a:gd name="T24" fmla="*/ 1382 w 6914"/>
              <a:gd name="T25" fmla="*/ 6736 h 6861"/>
              <a:gd name="T26" fmla="*/ 1983 w 6914"/>
              <a:gd name="T27" fmla="*/ 6722 h 6861"/>
              <a:gd name="T28" fmla="*/ 3119 w 6914"/>
              <a:gd name="T29" fmla="*/ 5944 h 6861"/>
              <a:gd name="T30" fmla="*/ 3149 w 6914"/>
              <a:gd name="T31" fmla="*/ 5786 h 6861"/>
              <a:gd name="T32" fmla="*/ 2991 w 6914"/>
              <a:gd name="T33" fmla="*/ 5757 h 6861"/>
              <a:gd name="T34" fmla="*/ 1848 w 6914"/>
              <a:gd name="T35" fmla="*/ 6539 h 6861"/>
              <a:gd name="T36" fmla="*/ 1512 w 6914"/>
              <a:gd name="T37" fmla="*/ 6549 h 6861"/>
              <a:gd name="T38" fmla="*/ 1403 w 6914"/>
              <a:gd name="T39" fmla="*/ 6231 h 6861"/>
              <a:gd name="T40" fmla="*/ 2008 w 6914"/>
              <a:gd name="T41" fmla="*/ 4321 h 6861"/>
              <a:gd name="T42" fmla="*/ 1968 w 6914"/>
              <a:gd name="T43" fmla="*/ 4195 h 6861"/>
              <a:gd name="T44" fmla="*/ 397 w 6914"/>
              <a:gd name="T45" fmla="*/ 3021 h 6861"/>
              <a:gd name="T46" fmla="*/ 283 w 6914"/>
              <a:gd name="T47" fmla="*/ 2704 h 6861"/>
              <a:gd name="T48" fmla="*/ 554 w 6914"/>
              <a:gd name="T49" fmla="*/ 2504 h 6861"/>
              <a:gd name="T50" fmla="*/ 2473 w 6914"/>
              <a:gd name="T51" fmla="*/ 2504 h 6861"/>
              <a:gd name="T52" fmla="*/ 2582 w 6914"/>
              <a:gd name="T53" fmla="*/ 2423 h 6861"/>
              <a:gd name="T54" fmla="*/ 3187 w 6914"/>
              <a:gd name="T55" fmla="*/ 425 h 6861"/>
              <a:gd name="T56" fmla="*/ 3458 w 6914"/>
              <a:gd name="T57" fmla="*/ 228 h 6861"/>
              <a:gd name="T58" fmla="*/ 3727 w 6914"/>
              <a:gd name="T59" fmla="*/ 426 h 6861"/>
              <a:gd name="T60" fmla="*/ 4313 w 6914"/>
              <a:gd name="T61" fmla="*/ 2422 h 6861"/>
              <a:gd name="T62" fmla="*/ 4422 w 6914"/>
              <a:gd name="T63" fmla="*/ 2504 h 6861"/>
              <a:gd name="T64" fmla="*/ 6360 w 6914"/>
              <a:gd name="T65" fmla="*/ 2504 h 6861"/>
              <a:gd name="T66" fmla="*/ 6631 w 6914"/>
              <a:gd name="T67" fmla="*/ 2704 h 6861"/>
              <a:gd name="T68" fmla="*/ 6512 w 6914"/>
              <a:gd name="T69" fmla="*/ 3025 h 6861"/>
              <a:gd name="T70" fmla="*/ 4946 w 6914"/>
              <a:gd name="T71" fmla="*/ 4195 h 6861"/>
              <a:gd name="T72" fmla="*/ 4906 w 6914"/>
              <a:gd name="T73" fmla="*/ 4321 h 6861"/>
              <a:gd name="T74" fmla="*/ 5510 w 6914"/>
              <a:gd name="T75" fmla="*/ 6231 h 6861"/>
              <a:gd name="T76" fmla="*/ 5402 w 6914"/>
              <a:gd name="T77" fmla="*/ 6549 h 6861"/>
              <a:gd name="T78" fmla="*/ 5059 w 6914"/>
              <a:gd name="T79" fmla="*/ 6534 h 6861"/>
              <a:gd name="T80" fmla="*/ 3182 w 6914"/>
              <a:gd name="T81" fmla="*/ 5254 h 6861"/>
              <a:gd name="T82" fmla="*/ 3024 w 6914"/>
              <a:gd name="T83" fmla="*/ 5284 h 6861"/>
              <a:gd name="T84" fmla="*/ 3054 w 6914"/>
              <a:gd name="T85" fmla="*/ 5442 h 6861"/>
              <a:gd name="T86" fmla="*/ 4925 w 6914"/>
              <a:gd name="T87" fmla="*/ 6717 h 6861"/>
              <a:gd name="T88" fmla="*/ 5241 w 6914"/>
              <a:gd name="T89" fmla="*/ 6827 h 6861"/>
              <a:gd name="T90" fmla="*/ 5531 w 6914"/>
              <a:gd name="T91" fmla="*/ 6736 h 6861"/>
              <a:gd name="T92" fmla="*/ 5727 w 6914"/>
              <a:gd name="T93" fmla="*/ 6162 h 6861"/>
              <a:gd name="T94" fmla="*/ 5147 w 6914"/>
              <a:gd name="T95" fmla="*/ 4329 h 6861"/>
              <a:gd name="T96" fmla="*/ 6643 w 6914"/>
              <a:gd name="T97" fmla="*/ 3211 h 6861"/>
              <a:gd name="T98" fmla="*/ 6848 w 6914"/>
              <a:gd name="T99" fmla="*/ 2638 h 6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914" h="6861">
                <a:moveTo>
                  <a:pt x="6848" y="2638"/>
                </a:moveTo>
                <a:cubicBezTo>
                  <a:pt x="6783" y="2422"/>
                  <a:pt x="6586" y="2276"/>
                  <a:pt x="6360" y="2276"/>
                </a:cubicBezTo>
                <a:lnTo>
                  <a:pt x="4507" y="2276"/>
                </a:lnTo>
                <a:lnTo>
                  <a:pt x="3944" y="360"/>
                </a:lnTo>
                <a:cubicBezTo>
                  <a:pt x="3878" y="146"/>
                  <a:pt x="3683" y="1"/>
                  <a:pt x="3459" y="0"/>
                </a:cubicBezTo>
                <a:cubicBezTo>
                  <a:pt x="3234" y="0"/>
                  <a:pt x="3038" y="143"/>
                  <a:pt x="2970" y="357"/>
                </a:cubicBezTo>
                <a:lnTo>
                  <a:pt x="2389" y="2276"/>
                </a:lnTo>
                <a:lnTo>
                  <a:pt x="554" y="2276"/>
                </a:lnTo>
                <a:cubicBezTo>
                  <a:pt x="327" y="2276"/>
                  <a:pt x="131" y="2422"/>
                  <a:pt x="65" y="2639"/>
                </a:cubicBezTo>
                <a:cubicBezTo>
                  <a:pt x="0" y="2855"/>
                  <a:pt x="82" y="3085"/>
                  <a:pt x="266" y="3207"/>
                </a:cubicBezTo>
                <a:lnTo>
                  <a:pt x="1767" y="4329"/>
                </a:lnTo>
                <a:lnTo>
                  <a:pt x="1186" y="6162"/>
                </a:lnTo>
                <a:cubicBezTo>
                  <a:pt x="1118" y="6377"/>
                  <a:pt x="1196" y="6608"/>
                  <a:pt x="1382" y="6736"/>
                </a:cubicBezTo>
                <a:cubicBezTo>
                  <a:pt x="1562" y="6861"/>
                  <a:pt x="1823" y="6849"/>
                  <a:pt x="1983" y="6722"/>
                </a:cubicBezTo>
                <a:lnTo>
                  <a:pt x="3119" y="5944"/>
                </a:lnTo>
                <a:cubicBezTo>
                  <a:pt x="3171" y="5909"/>
                  <a:pt x="3184" y="5838"/>
                  <a:pt x="3149" y="5786"/>
                </a:cubicBezTo>
                <a:cubicBezTo>
                  <a:pt x="3113" y="5735"/>
                  <a:pt x="3043" y="5721"/>
                  <a:pt x="2991" y="5757"/>
                </a:cubicBezTo>
                <a:lnTo>
                  <a:pt x="1848" y="6539"/>
                </a:lnTo>
                <a:cubicBezTo>
                  <a:pt x="1753" y="6614"/>
                  <a:pt x="1611" y="6618"/>
                  <a:pt x="1512" y="6549"/>
                </a:cubicBezTo>
                <a:cubicBezTo>
                  <a:pt x="1409" y="6478"/>
                  <a:pt x="1365" y="6350"/>
                  <a:pt x="1403" y="6231"/>
                </a:cubicBezTo>
                <a:lnTo>
                  <a:pt x="2008" y="4321"/>
                </a:lnTo>
                <a:cubicBezTo>
                  <a:pt x="2023" y="4275"/>
                  <a:pt x="2006" y="4224"/>
                  <a:pt x="1968" y="4195"/>
                </a:cubicBezTo>
                <a:lnTo>
                  <a:pt x="397" y="3021"/>
                </a:lnTo>
                <a:cubicBezTo>
                  <a:pt x="293" y="2952"/>
                  <a:pt x="247" y="2825"/>
                  <a:pt x="283" y="2704"/>
                </a:cubicBezTo>
                <a:cubicBezTo>
                  <a:pt x="319" y="2584"/>
                  <a:pt x="428" y="2504"/>
                  <a:pt x="554" y="2504"/>
                </a:cubicBezTo>
                <a:lnTo>
                  <a:pt x="2473" y="2504"/>
                </a:lnTo>
                <a:cubicBezTo>
                  <a:pt x="2523" y="2504"/>
                  <a:pt x="2567" y="2471"/>
                  <a:pt x="2582" y="2423"/>
                </a:cubicBezTo>
                <a:lnTo>
                  <a:pt x="3187" y="425"/>
                </a:lnTo>
                <a:cubicBezTo>
                  <a:pt x="3225" y="307"/>
                  <a:pt x="3334" y="228"/>
                  <a:pt x="3458" y="228"/>
                </a:cubicBezTo>
                <a:cubicBezTo>
                  <a:pt x="3582" y="229"/>
                  <a:pt x="3690" y="309"/>
                  <a:pt x="3727" y="426"/>
                </a:cubicBezTo>
                <a:lnTo>
                  <a:pt x="4313" y="2422"/>
                </a:lnTo>
                <a:cubicBezTo>
                  <a:pt x="4327" y="2470"/>
                  <a:pt x="4372" y="2504"/>
                  <a:pt x="4422" y="2504"/>
                </a:cubicBezTo>
                <a:lnTo>
                  <a:pt x="6360" y="2504"/>
                </a:lnTo>
                <a:cubicBezTo>
                  <a:pt x="6485" y="2504"/>
                  <a:pt x="6594" y="2584"/>
                  <a:pt x="6631" y="2704"/>
                </a:cubicBezTo>
                <a:cubicBezTo>
                  <a:pt x="6667" y="2825"/>
                  <a:pt x="6621" y="2952"/>
                  <a:pt x="6512" y="3025"/>
                </a:cubicBezTo>
                <a:lnTo>
                  <a:pt x="4946" y="4195"/>
                </a:lnTo>
                <a:cubicBezTo>
                  <a:pt x="4907" y="4224"/>
                  <a:pt x="4891" y="4275"/>
                  <a:pt x="4906" y="4321"/>
                </a:cubicBezTo>
                <a:lnTo>
                  <a:pt x="5510" y="6231"/>
                </a:lnTo>
                <a:cubicBezTo>
                  <a:pt x="5549" y="6350"/>
                  <a:pt x="5505" y="6478"/>
                  <a:pt x="5402" y="6549"/>
                </a:cubicBezTo>
                <a:cubicBezTo>
                  <a:pt x="5303" y="6618"/>
                  <a:pt x="5167" y="6618"/>
                  <a:pt x="5059" y="6534"/>
                </a:cubicBezTo>
                <a:lnTo>
                  <a:pt x="3182" y="5254"/>
                </a:lnTo>
                <a:cubicBezTo>
                  <a:pt x="3130" y="5219"/>
                  <a:pt x="3059" y="5232"/>
                  <a:pt x="3024" y="5284"/>
                </a:cubicBezTo>
                <a:cubicBezTo>
                  <a:pt x="2988" y="5336"/>
                  <a:pt x="3002" y="5407"/>
                  <a:pt x="3054" y="5442"/>
                </a:cubicBezTo>
                <a:lnTo>
                  <a:pt x="4925" y="6717"/>
                </a:lnTo>
                <a:cubicBezTo>
                  <a:pt x="5014" y="6788"/>
                  <a:pt x="5127" y="6827"/>
                  <a:pt x="5241" y="6827"/>
                </a:cubicBezTo>
                <a:cubicBezTo>
                  <a:pt x="5345" y="6827"/>
                  <a:pt x="5446" y="6796"/>
                  <a:pt x="5531" y="6736"/>
                </a:cubicBezTo>
                <a:cubicBezTo>
                  <a:pt x="5717" y="6608"/>
                  <a:pt x="5796" y="6377"/>
                  <a:pt x="5727" y="6162"/>
                </a:cubicBezTo>
                <a:lnTo>
                  <a:pt x="5147" y="4329"/>
                </a:lnTo>
                <a:lnTo>
                  <a:pt x="6643" y="3211"/>
                </a:lnTo>
                <a:cubicBezTo>
                  <a:pt x="6831" y="3085"/>
                  <a:pt x="6914" y="2855"/>
                  <a:pt x="6848" y="2638"/>
                </a:cubicBezTo>
                <a:close/>
              </a:path>
            </a:pathLst>
          </a:custGeom>
          <a:solidFill>
            <a:srgbClr val="61C8EF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7" name="Facebook"/>
          <p:cNvSpPr/>
          <p:nvPr/>
        </p:nvSpPr>
        <p:spPr bwMode="auto">
          <a:xfrm>
            <a:off x="5529590" y="5621562"/>
            <a:ext cx="427612" cy="626110"/>
          </a:xfrm>
          <a:custGeom>
            <a:avLst/>
            <a:gdLst>
              <a:gd name="connsiteX0" fmla="*/ 207039 w 413937"/>
              <a:gd name="connsiteY0" fmla="*/ 408856 h 606087"/>
              <a:gd name="connsiteX1" fmla="*/ 229479 w 413937"/>
              <a:gd name="connsiteY1" fmla="*/ 431262 h 606087"/>
              <a:gd name="connsiteX2" fmla="*/ 229479 w 413937"/>
              <a:gd name="connsiteY2" fmla="*/ 497732 h 606087"/>
              <a:gd name="connsiteX3" fmla="*/ 207039 w 413937"/>
              <a:gd name="connsiteY3" fmla="*/ 520138 h 606087"/>
              <a:gd name="connsiteX4" fmla="*/ 184599 w 413937"/>
              <a:gd name="connsiteY4" fmla="*/ 497732 h 606087"/>
              <a:gd name="connsiteX5" fmla="*/ 184599 w 413937"/>
              <a:gd name="connsiteY5" fmla="*/ 431262 h 606087"/>
              <a:gd name="connsiteX6" fmla="*/ 207039 w 413937"/>
              <a:gd name="connsiteY6" fmla="*/ 408856 h 606087"/>
              <a:gd name="connsiteX7" fmla="*/ 66402 w 413937"/>
              <a:gd name="connsiteY7" fmla="*/ 277549 h 606087"/>
              <a:gd name="connsiteX8" fmla="*/ 44891 w 413937"/>
              <a:gd name="connsiteY8" fmla="*/ 299028 h 606087"/>
              <a:gd name="connsiteX9" fmla="*/ 44891 w 413937"/>
              <a:gd name="connsiteY9" fmla="*/ 561261 h 606087"/>
              <a:gd name="connsiteX10" fmla="*/ 369046 w 413937"/>
              <a:gd name="connsiteY10" fmla="*/ 561261 h 606087"/>
              <a:gd name="connsiteX11" fmla="*/ 369046 w 413937"/>
              <a:gd name="connsiteY11" fmla="*/ 299028 h 606087"/>
              <a:gd name="connsiteX12" fmla="*/ 347535 w 413937"/>
              <a:gd name="connsiteY12" fmla="*/ 277549 h 606087"/>
              <a:gd name="connsiteX13" fmla="*/ 207062 w 413937"/>
              <a:gd name="connsiteY13" fmla="*/ 0 h 606087"/>
              <a:gd name="connsiteX14" fmla="*/ 339118 w 413937"/>
              <a:gd name="connsiteY14" fmla="*/ 132050 h 606087"/>
              <a:gd name="connsiteX15" fmla="*/ 316672 w 413937"/>
              <a:gd name="connsiteY15" fmla="*/ 154463 h 606087"/>
              <a:gd name="connsiteX16" fmla="*/ 294226 w 413937"/>
              <a:gd name="connsiteY16" fmla="*/ 132050 h 606087"/>
              <a:gd name="connsiteX17" fmla="*/ 207062 w 413937"/>
              <a:gd name="connsiteY17" fmla="*/ 44826 h 606087"/>
              <a:gd name="connsiteX18" fmla="*/ 119711 w 413937"/>
              <a:gd name="connsiteY18" fmla="*/ 132050 h 606087"/>
              <a:gd name="connsiteX19" fmla="*/ 119711 w 413937"/>
              <a:gd name="connsiteY19" fmla="*/ 232722 h 606087"/>
              <a:gd name="connsiteX20" fmla="*/ 347535 w 413937"/>
              <a:gd name="connsiteY20" fmla="*/ 232722 h 606087"/>
              <a:gd name="connsiteX21" fmla="*/ 413937 w 413937"/>
              <a:gd name="connsiteY21" fmla="*/ 299028 h 606087"/>
              <a:gd name="connsiteX22" fmla="*/ 413937 w 413937"/>
              <a:gd name="connsiteY22" fmla="*/ 583674 h 606087"/>
              <a:gd name="connsiteX23" fmla="*/ 391491 w 413937"/>
              <a:gd name="connsiteY23" fmla="*/ 606087 h 606087"/>
              <a:gd name="connsiteX24" fmla="*/ 22446 w 413937"/>
              <a:gd name="connsiteY24" fmla="*/ 606087 h 606087"/>
              <a:gd name="connsiteX25" fmla="*/ 0 w 413937"/>
              <a:gd name="connsiteY25" fmla="*/ 583674 h 606087"/>
              <a:gd name="connsiteX26" fmla="*/ 0 w 413937"/>
              <a:gd name="connsiteY26" fmla="*/ 299028 h 606087"/>
              <a:gd name="connsiteX27" fmla="*/ 66402 w 413937"/>
              <a:gd name="connsiteY27" fmla="*/ 232722 h 606087"/>
              <a:gd name="connsiteX28" fmla="*/ 74819 w 413937"/>
              <a:gd name="connsiteY28" fmla="*/ 232722 h 606087"/>
              <a:gd name="connsiteX29" fmla="*/ 74819 w 413937"/>
              <a:gd name="connsiteY29" fmla="*/ 132050 h 606087"/>
              <a:gd name="connsiteX30" fmla="*/ 207062 w 413937"/>
              <a:gd name="connsiteY30" fmla="*/ 0 h 60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13937" h="606087">
                <a:moveTo>
                  <a:pt x="207039" y="408856"/>
                </a:moveTo>
                <a:cubicBezTo>
                  <a:pt x="219381" y="408856"/>
                  <a:pt x="229479" y="418939"/>
                  <a:pt x="229479" y="431262"/>
                </a:cubicBezTo>
                <a:lnTo>
                  <a:pt x="229479" y="497732"/>
                </a:lnTo>
                <a:cubicBezTo>
                  <a:pt x="229479" y="510055"/>
                  <a:pt x="219381" y="520138"/>
                  <a:pt x="207039" y="520138"/>
                </a:cubicBezTo>
                <a:cubicBezTo>
                  <a:pt x="194510" y="520138"/>
                  <a:pt x="184599" y="510055"/>
                  <a:pt x="184599" y="497732"/>
                </a:cubicBezTo>
                <a:lnTo>
                  <a:pt x="184599" y="431262"/>
                </a:lnTo>
                <a:cubicBezTo>
                  <a:pt x="184599" y="418939"/>
                  <a:pt x="194510" y="408856"/>
                  <a:pt x="207039" y="408856"/>
                </a:cubicBezTo>
                <a:close/>
                <a:moveTo>
                  <a:pt x="66402" y="277549"/>
                </a:moveTo>
                <a:cubicBezTo>
                  <a:pt x="54618" y="277549"/>
                  <a:pt x="44891" y="287074"/>
                  <a:pt x="44891" y="299028"/>
                </a:cubicBezTo>
                <a:lnTo>
                  <a:pt x="44891" y="561261"/>
                </a:lnTo>
                <a:lnTo>
                  <a:pt x="369046" y="561261"/>
                </a:lnTo>
                <a:lnTo>
                  <a:pt x="369046" y="299028"/>
                </a:lnTo>
                <a:cubicBezTo>
                  <a:pt x="369046" y="287074"/>
                  <a:pt x="359319" y="277549"/>
                  <a:pt x="347535" y="277549"/>
                </a:cubicBezTo>
                <a:close/>
                <a:moveTo>
                  <a:pt x="207062" y="0"/>
                </a:moveTo>
                <a:cubicBezTo>
                  <a:pt x="279824" y="0"/>
                  <a:pt x="339118" y="59208"/>
                  <a:pt x="339118" y="132050"/>
                </a:cubicBezTo>
                <a:cubicBezTo>
                  <a:pt x="339118" y="144378"/>
                  <a:pt x="329017" y="154463"/>
                  <a:pt x="316672" y="154463"/>
                </a:cubicBezTo>
                <a:cubicBezTo>
                  <a:pt x="304327" y="154463"/>
                  <a:pt x="294226" y="144378"/>
                  <a:pt x="294226" y="132050"/>
                </a:cubicBezTo>
                <a:cubicBezTo>
                  <a:pt x="294226" y="83862"/>
                  <a:pt x="255133" y="44826"/>
                  <a:pt x="207062" y="44826"/>
                </a:cubicBezTo>
                <a:cubicBezTo>
                  <a:pt x="158804" y="44826"/>
                  <a:pt x="119711" y="83862"/>
                  <a:pt x="119711" y="132050"/>
                </a:cubicBezTo>
                <a:lnTo>
                  <a:pt x="119711" y="232722"/>
                </a:lnTo>
                <a:lnTo>
                  <a:pt x="347535" y="232722"/>
                </a:lnTo>
                <a:cubicBezTo>
                  <a:pt x="384197" y="232722"/>
                  <a:pt x="413937" y="262420"/>
                  <a:pt x="413937" y="299028"/>
                </a:cubicBezTo>
                <a:lnTo>
                  <a:pt x="413937" y="583674"/>
                </a:lnTo>
                <a:cubicBezTo>
                  <a:pt x="413937" y="596001"/>
                  <a:pt x="403837" y="606087"/>
                  <a:pt x="391491" y="606087"/>
                </a:cubicBezTo>
                <a:lnTo>
                  <a:pt x="22446" y="606087"/>
                </a:lnTo>
                <a:cubicBezTo>
                  <a:pt x="10100" y="606087"/>
                  <a:pt x="0" y="596001"/>
                  <a:pt x="0" y="583674"/>
                </a:cubicBezTo>
                <a:lnTo>
                  <a:pt x="0" y="299028"/>
                </a:lnTo>
                <a:cubicBezTo>
                  <a:pt x="0" y="262420"/>
                  <a:pt x="29740" y="232722"/>
                  <a:pt x="66402" y="232722"/>
                </a:cubicBezTo>
                <a:lnTo>
                  <a:pt x="74819" y="232722"/>
                </a:lnTo>
                <a:lnTo>
                  <a:pt x="74819" y="132050"/>
                </a:lnTo>
                <a:cubicBezTo>
                  <a:pt x="74819" y="59208"/>
                  <a:pt x="134113" y="0"/>
                  <a:pt x="207062" y="0"/>
                </a:cubicBezTo>
                <a:close/>
              </a:path>
            </a:pathLst>
          </a:custGeom>
          <a:solidFill>
            <a:srgbClr val="61C8EF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8" name="24小时"/>
          <p:cNvSpPr/>
          <p:nvPr/>
        </p:nvSpPr>
        <p:spPr bwMode="auto">
          <a:xfrm>
            <a:off x="6776180" y="5621561"/>
            <a:ext cx="394175" cy="626110"/>
          </a:xfrm>
          <a:custGeom>
            <a:avLst/>
            <a:gdLst>
              <a:gd name="connsiteX0" fmla="*/ 194690 w 381970"/>
              <a:gd name="connsiteY0" fmla="*/ 533969 h 606722"/>
              <a:gd name="connsiteX1" fmla="*/ 216424 w 381970"/>
              <a:gd name="connsiteY1" fmla="*/ 555633 h 606722"/>
              <a:gd name="connsiteX2" fmla="*/ 194690 w 381970"/>
              <a:gd name="connsiteY2" fmla="*/ 577297 h 606722"/>
              <a:gd name="connsiteX3" fmla="*/ 172956 w 381970"/>
              <a:gd name="connsiteY3" fmla="*/ 555633 h 606722"/>
              <a:gd name="connsiteX4" fmla="*/ 194690 w 381970"/>
              <a:gd name="connsiteY4" fmla="*/ 533969 h 606722"/>
              <a:gd name="connsiteX5" fmla="*/ 21720 w 381970"/>
              <a:gd name="connsiteY5" fmla="*/ 272034 h 606722"/>
              <a:gd name="connsiteX6" fmla="*/ 18604 w 381970"/>
              <a:gd name="connsiteY6" fmla="*/ 275144 h 606722"/>
              <a:gd name="connsiteX7" fmla="*/ 18604 w 381970"/>
              <a:gd name="connsiteY7" fmla="*/ 337087 h 606722"/>
              <a:gd name="connsiteX8" fmla="*/ 21720 w 381970"/>
              <a:gd name="connsiteY8" fmla="*/ 340198 h 606722"/>
              <a:gd name="connsiteX9" fmla="*/ 28485 w 381970"/>
              <a:gd name="connsiteY9" fmla="*/ 340198 h 606722"/>
              <a:gd name="connsiteX10" fmla="*/ 28485 w 381970"/>
              <a:gd name="connsiteY10" fmla="*/ 272034 h 606722"/>
              <a:gd name="connsiteX11" fmla="*/ 21720 w 381970"/>
              <a:gd name="connsiteY11" fmla="*/ 135883 h 606722"/>
              <a:gd name="connsiteX12" fmla="*/ 18604 w 381970"/>
              <a:gd name="connsiteY12" fmla="*/ 138994 h 606722"/>
              <a:gd name="connsiteX13" fmla="*/ 18604 w 381970"/>
              <a:gd name="connsiteY13" fmla="*/ 200848 h 606722"/>
              <a:gd name="connsiteX14" fmla="*/ 21720 w 381970"/>
              <a:gd name="connsiteY14" fmla="*/ 203959 h 606722"/>
              <a:gd name="connsiteX15" fmla="*/ 28485 w 381970"/>
              <a:gd name="connsiteY15" fmla="*/ 203959 h 606722"/>
              <a:gd name="connsiteX16" fmla="*/ 28485 w 381970"/>
              <a:gd name="connsiteY16" fmla="*/ 135883 h 606722"/>
              <a:gd name="connsiteX17" fmla="*/ 78161 w 381970"/>
              <a:gd name="connsiteY17" fmla="*/ 102124 h 606722"/>
              <a:gd name="connsiteX18" fmla="*/ 78161 w 381970"/>
              <a:gd name="connsiteY18" fmla="*/ 504528 h 606722"/>
              <a:gd name="connsiteX19" fmla="*/ 332388 w 381970"/>
              <a:gd name="connsiteY19" fmla="*/ 504528 h 606722"/>
              <a:gd name="connsiteX20" fmla="*/ 332388 w 381970"/>
              <a:gd name="connsiteY20" fmla="*/ 102124 h 606722"/>
              <a:gd name="connsiteX21" fmla="*/ 59557 w 381970"/>
              <a:gd name="connsiteY21" fmla="*/ 83550 h 606722"/>
              <a:gd name="connsiteX22" fmla="*/ 350992 w 381970"/>
              <a:gd name="connsiteY22" fmla="*/ 83550 h 606722"/>
              <a:gd name="connsiteX23" fmla="*/ 350992 w 381970"/>
              <a:gd name="connsiteY23" fmla="*/ 523102 h 606722"/>
              <a:gd name="connsiteX24" fmla="*/ 59557 w 381970"/>
              <a:gd name="connsiteY24" fmla="*/ 523102 h 606722"/>
              <a:gd name="connsiteX25" fmla="*/ 187644 w 381970"/>
              <a:gd name="connsiteY25" fmla="*/ 41775 h 606722"/>
              <a:gd name="connsiteX26" fmla="*/ 241393 w 381970"/>
              <a:gd name="connsiteY26" fmla="*/ 41775 h 606722"/>
              <a:gd name="connsiteX27" fmla="*/ 250648 w 381970"/>
              <a:gd name="connsiteY27" fmla="*/ 51099 h 606722"/>
              <a:gd name="connsiteX28" fmla="*/ 241393 w 381970"/>
              <a:gd name="connsiteY28" fmla="*/ 60334 h 606722"/>
              <a:gd name="connsiteX29" fmla="*/ 187644 w 381970"/>
              <a:gd name="connsiteY29" fmla="*/ 60334 h 606722"/>
              <a:gd name="connsiteX30" fmla="*/ 178389 w 381970"/>
              <a:gd name="connsiteY30" fmla="*/ 51099 h 606722"/>
              <a:gd name="connsiteX31" fmla="*/ 187644 w 381970"/>
              <a:gd name="connsiteY31" fmla="*/ 41775 h 606722"/>
              <a:gd name="connsiteX32" fmla="*/ 151045 w 381970"/>
              <a:gd name="connsiteY32" fmla="*/ 38670 h 606722"/>
              <a:gd name="connsiteX33" fmla="*/ 163429 w 381970"/>
              <a:gd name="connsiteY33" fmla="*/ 51054 h 606722"/>
              <a:gd name="connsiteX34" fmla="*/ 151045 w 381970"/>
              <a:gd name="connsiteY34" fmla="*/ 63438 h 606722"/>
              <a:gd name="connsiteX35" fmla="*/ 138661 w 381970"/>
              <a:gd name="connsiteY35" fmla="*/ 51054 h 606722"/>
              <a:gd name="connsiteX36" fmla="*/ 151045 w 381970"/>
              <a:gd name="connsiteY36" fmla="*/ 38670 h 606722"/>
              <a:gd name="connsiteX37" fmla="*/ 62578 w 381970"/>
              <a:gd name="connsiteY37" fmla="*/ 18574 h 606722"/>
              <a:gd name="connsiteX38" fmla="*/ 47090 w 381970"/>
              <a:gd name="connsiteY38" fmla="*/ 34037 h 606722"/>
              <a:gd name="connsiteX39" fmla="*/ 47090 w 381970"/>
              <a:gd name="connsiteY39" fmla="*/ 572685 h 606722"/>
              <a:gd name="connsiteX40" fmla="*/ 62578 w 381970"/>
              <a:gd name="connsiteY40" fmla="*/ 588148 h 606722"/>
              <a:gd name="connsiteX41" fmla="*/ 347877 w 381970"/>
              <a:gd name="connsiteY41" fmla="*/ 588148 h 606722"/>
              <a:gd name="connsiteX42" fmla="*/ 363366 w 381970"/>
              <a:gd name="connsiteY42" fmla="*/ 572685 h 606722"/>
              <a:gd name="connsiteX43" fmla="*/ 363366 w 381970"/>
              <a:gd name="connsiteY43" fmla="*/ 34037 h 606722"/>
              <a:gd name="connsiteX44" fmla="*/ 347877 w 381970"/>
              <a:gd name="connsiteY44" fmla="*/ 18574 h 606722"/>
              <a:gd name="connsiteX45" fmla="*/ 62578 w 381970"/>
              <a:gd name="connsiteY45" fmla="*/ 0 h 606722"/>
              <a:gd name="connsiteX46" fmla="*/ 347877 w 381970"/>
              <a:gd name="connsiteY46" fmla="*/ 0 h 606722"/>
              <a:gd name="connsiteX47" fmla="*/ 381970 w 381970"/>
              <a:gd name="connsiteY47" fmla="*/ 34037 h 606722"/>
              <a:gd name="connsiteX48" fmla="*/ 381970 w 381970"/>
              <a:gd name="connsiteY48" fmla="*/ 572685 h 606722"/>
              <a:gd name="connsiteX49" fmla="*/ 347877 w 381970"/>
              <a:gd name="connsiteY49" fmla="*/ 606722 h 606722"/>
              <a:gd name="connsiteX50" fmla="*/ 62578 w 381970"/>
              <a:gd name="connsiteY50" fmla="*/ 606722 h 606722"/>
              <a:gd name="connsiteX51" fmla="*/ 28485 w 381970"/>
              <a:gd name="connsiteY51" fmla="*/ 572685 h 606722"/>
              <a:gd name="connsiteX52" fmla="*/ 28485 w 381970"/>
              <a:gd name="connsiteY52" fmla="*/ 358772 h 606722"/>
              <a:gd name="connsiteX53" fmla="*/ 21720 w 381970"/>
              <a:gd name="connsiteY53" fmla="*/ 358772 h 606722"/>
              <a:gd name="connsiteX54" fmla="*/ 0 w 381970"/>
              <a:gd name="connsiteY54" fmla="*/ 337087 h 606722"/>
              <a:gd name="connsiteX55" fmla="*/ 0 w 381970"/>
              <a:gd name="connsiteY55" fmla="*/ 275144 h 606722"/>
              <a:gd name="connsiteX56" fmla="*/ 21720 w 381970"/>
              <a:gd name="connsiteY56" fmla="*/ 253460 h 606722"/>
              <a:gd name="connsiteX57" fmla="*/ 28485 w 381970"/>
              <a:gd name="connsiteY57" fmla="*/ 253460 h 606722"/>
              <a:gd name="connsiteX58" fmla="*/ 28485 w 381970"/>
              <a:gd name="connsiteY58" fmla="*/ 222533 h 606722"/>
              <a:gd name="connsiteX59" fmla="*/ 21720 w 381970"/>
              <a:gd name="connsiteY59" fmla="*/ 222533 h 606722"/>
              <a:gd name="connsiteX60" fmla="*/ 0 w 381970"/>
              <a:gd name="connsiteY60" fmla="*/ 200848 h 606722"/>
              <a:gd name="connsiteX61" fmla="*/ 0 w 381970"/>
              <a:gd name="connsiteY61" fmla="*/ 138994 h 606722"/>
              <a:gd name="connsiteX62" fmla="*/ 21720 w 381970"/>
              <a:gd name="connsiteY62" fmla="*/ 117309 h 606722"/>
              <a:gd name="connsiteX63" fmla="*/ 28485 w 381970"/>
              <a:gd name="connsiteY63" fmla="*/ 117309 h 606722"/>
              <a:gd name="connsiteX64" fmla="*/ 28485 w 381970"/>
              <a:gd name="connsiteY64" fmla="*/ 34037 h 606722"/>
              <a:gd name="connsiteX65" fmla="*/ 62578 w 381970"/>
              <a:gd name="connsiteY65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81970" h="606722">
                <a:moveTo>
                  <a:pt x="194690" y="533969"/>
                </a:moveTo>
                <a:cubicBezTo>
                  <a:pt x="206693" y="533969"/>
                  <a:pt x="216424" y="543668"/>
                  <a:pt x="216424" y="555633"/>
                </a:cubicBezTo>
                <a:cubicBezTo>
                  <a:pt x="216424" y="567598"/>
                  <a:pt x="206693" y="577297"/>
                  <a:pt x="194690" y="577297"/>
                </a:cubicBezTo>
                <a:cubicBezTo>
                  <a:pt x="182687" y="577297"/>
                  <a:pt x="172956" y="567598"/>
                  <a:pt x="172956" y="555633"/>
                </a:cubicBezTo>
                <a:cubicBezTo>
                  <a:pt x="172956" y="543668"/>
                  <a:pt x="182687" y="533969"/>
                  <a:pt x="194690" y="533969"/>
                </a:cubicBezTo>
                <a:close/>
                <a:moveTo>
                  <a:pt x="21720" y="272034"/>
                </a:moveTo>
                <a:cubicBezTo>
                  <a:pt x="19939" y="272034"/>
                  <a:pt x="18604" y="273456"/>
                  <a:pt x="18604" y="275144"/>
                </a:cubicBezTo>
                <a:lnTo>
                  <a:pt x="18604" y="337087"/>
                </a:lnTo>
                <a:cubicBezTo>
                  <a:pt x="18604" y="338776"/>
                  <a:pt x="19939" y="340198"/>
                  <a:pt x="21720" y="340198"/>
                </a:cubicBezTo>
                <a:lnTo>
                  <a:pt x="28485" y="340198"/>
                </a:lnTo>
                <a:lnTo>
                  <a:pt x="28485" y="272034"/>
                </a:lnTo>
                <a:close/>
                <a:moveTo>
                  <a:pt x="21720" y="135883"/>
                </a:moveTo>
                <a:cubicBezTo>
                  <a:pt x="19939" y="135883"/>
                  <a:pt x="18604" y="137217"/>
                  <a:pt x="18604" y="138994"/>
                </a:cubicBezTo>
                <a:lnTo>
                  <a:pt x="18604" y="200848"/>
                </a:lnTo>
                <a:cubicBezTo>
                  <a:pt x="18604" y="202537"/>
                  <a:pt x="19939" y="203959"/>
                  <a:pt x="21720" y="203959"/>
                </a:cubicBezTo>
                <a:lnTo>
                  <a:pt x="28485" y="203959"/>
                </a:lnTo>
                <a:lnTo>
                  <a:pt x="28485" y="135883"/>
                </a:lnTo>
                <a:close/>
                <a:moveTo>
                  <a:pt x="78161" y="102124"/>
                </a:moveTo>
                <a:lnTo>
                  <a:pt x="78161" y="504528"/>
                </a:lnTo>
                <a:lnTo>
                  <a:pt x="332388" y="504528"/>
                </a:lnTo>
                <a:lnTo>
                  <a:pt x="332388" y="102124"/>
                </a:lnTo>
                <a:close/>
                <a:moveTo>
                  <a:pt x="59557" y="83550"/>
                </a:moveTo>
                <a:lnTo>
                  <a:pt x="350992" y="83550"/>
                </a:lnTo>
                <a:lnTo>
                  <a:pt x="350992" y="523102"/>
                </a:lnTo>
                <a:lnTo>
                  <a:pt x="59557" y="523102"/>
                </a:lnTo>
                <a:close/>
                <a:moveTo>
                  <a:pt x="187644" y="41775"/>
                </a:moveTo>
                <a:lnTo>
                  <a:pt x="241393" y="41775"/>
                </a:lnTo>
                <a:cubicBezTo>
                  <a:pt x="246555" y="41775"/>
                  <a:pt x="250648" y="45948"/>
                  <a:pt x="250648" y="51099"/>
                </a:cubicBezTo>
                <a:cubicBezTo>
                  <a:pt x="250648" y="56160"/>
                  <a:pt x="246555" y="60334"/>
                  <a:pt x="241393" y="60334"/>
                </a:cubicBezTo>
                <a:lnTo>
                  <a:pt x="187644" y="60334"/>
                </a:lnTo>
                <a:cubicBezTo>
                  <a:pt x="182483" y="60334"/>
                  <a:pt x="178389" y="56160"/>
                  <a:pt x="178389" y="51099"/>
                </a:cubicBezTo>
                <a:cubicBezTo>
                  <a:pt x="178389" y="45948"/>
                  <a:pt x="182483" y="41775"/>
                  <a:pt x="187644" y="41775"/>
                </a:cubicBezTo>
                <a:close/>
                <a:moveTo>
                  <a:pt x="151045" y="38670"/>
                </a:moveTo>
                <a:cubicBezTo>
                  <a:pt x="157884" y="38670"/>
                  <a:pt x="163429" y="44215"/>
                  <a:pt x="163429" y="51054"/>
                </a:cubicBezTo>
                <a:cubicBezTo>
                  <a:pt x="163429" y="57893"/>
                  <a:pt x="157884" y="63438"/>
                  <a:pt x="151045" y="63438"/>
                </a:cubicBezTo>
                <a:cubicBezTo>
                  <a:pt x="144206" y="63438"/>
                  <a:pt x="138661" y="57893"/>
                  <a:pt x="138661" y="51054"/>
                </a:cubicBezTo>
                <a:cubicBezTo>
                  <a:pt x="138661" y="44215"/>
                  <a:pt x="144206" y="38670"/>
                  <a:pt x="151045" y="38670"/>
                </a:cubicBezTo>
                <a:close/>
                <a:moveTo>
                  <a:pt x="62578" y="18574"/>
                </a:moveTo>
                <a:cubicBezTo>
                  <a:pt x="54033" y="18574"/>
                  <a:pt x="47090" y="25506"/>
                  <a:pt x="47090" y="34037"/>
                </a:cubicBezTo>
                <a:lnTo>
                  <a:pt x="47090" y="572685"/>
                </a:lnTo>
                <a:cubicBezTo>
                  <a:pt x="47090" y="581216"/>
                  <a:pt x="54033" y="588148"/>
                  <a:pt x="62578" y="588148"/>
                </a:cubicBezTo>
                <a:lnTo>
                  <a:pt x="347877" y="588148"/>
                </a:lnTo>
                <a:cubicBezTo>
                  <a:pt x="356422" y="588148"/>
                  <a:pt x="363366" y="581216"/>
                  <a:pt x="363366" y="572685"/>
                </a:cubicBezTo>
                <a:lnTo>
                  <a:pt x="363366" y="34037"/>
                </a:lnTo>
                <a:cubicBezTo>
                  <a:pt x="363366" y="25506"/>
                  <a:pt x="356422" y="18574"/>
                  <a:pt x="347877" y="18574"/>
                </a:cubicBezTo>
                <a:close/>
                <a:moveTo>
                  <a:pt x="62578" y="0"/>
                </a:moveTo>
                <a:lnTo>
                  <a:pt x="347877" y="0"/>
                </a:lnTo>
                <a:cubicBezTo>
                  <a:pt x="366659" y="0"/>
                  <a:pt x="381970" y="15286"/>
                  <a:pt x="381970" y="34037"/>
                </a:cubicBezTo>
                <a:lnTo>
                  <a:pt x="381970" y="572685"/>
                </a:lnTo>
                <a:cubicBezTo>
                  <a:pt x="381970" y="591436"/>
                  <a:pt x="366659" y="606722"/>
                  <a:pt x="347877" y="606722"/>
                </a:cubicBezTo>
                <a:lnTo>
                  <a:pt x="62578" y="606722"/>
                </a:lnTo>
                <a:cubicBezTo>
                  <a:pt x="43796" y="606722"/>
                  <a:pt x="28485" y="591436"/>
                  <a:pt x="28485" y="572685"/>
                </a:cubicBezTo>
                <a:lnTo>
                  <a:pt x="28485" y="358772"/>
                </a:lnTo>
                <a:lnTo>
                  <a:pt x="21720" y="358772"/>
                </a:lnTo>
                <a:cubicBezTo>
                  <a:pt x="9703" y="358772"/>
                  <a:pt x="0" y="348996"/>
                  <a:pt x="0" y="337087"/>
                </a:cubicBezTo>
                <a:lnTo>
                  <a:pt x="0" y="275144"/>
                </a:lnTo>
                <a:cubicBezTo>
                  <a:pt x="0" y="263236"/>
                  <a:pt x="9703" y="253460"/>
                  <a:pt x="21720" y="253460"/>
                </a:cubicBezTo>
                <a:lnTo>
                  <a:pt x="28485" y="253460"/>
                </a:lnTo>
                <a:lnTo>
                  <a:pt x="28485" y="222533"/>
                </a:lnTo>
                <a:lnTo>
                  <a:pt x="21720" y="222533"/>
                </a:lnTo>
                <a:cubicBezTo>
                  <a:pt x="9703" y="222533"/>
                  <a:pt x="0" y="212846"/>
                  <a:pt x="0" y="200848"/>
                </a:cubicBezTo>
                <a:lnTo>
                  <a:pt x="0" y="138994"/>
                </a:lnTo>
                <a:cubicBezTo>
                  <a:pt x="0" y="126996"/>
                  <a:pt x="9703" y="117309"/>
                  <a:pt x="21720" y="117309"/>
                </a:cubicBezTo>
                <a:lnTo>
                  <a:pt x="28485" y="117309"/>
                </a:lnTo>
                <a:lnTo>
                  <a:pt x="28485" y="34037"/>
                </a:lnTo>
                <a:cubicBezTo>
                  <a:pt x="28485" y="15286"/>
                  <a:pt x="43796" y="0"/>
                  <a:pt x="62578" y="0"/>
                </a:cubicBezTo>
                <a:close/>
              </a:path>
            </a:pathLst>
          </a:custGeom>
          <a:solidFill>
            <a:srgbClr val="61C8EF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7" name="投影仪"/>
          <p:cNvSpPr/>
          <p:nvPr/>
        </p:nvSpPr>
        <p:spPr bwMode="auto">
          <a:xfrm>
            <a:off x="7810269" y="5622032"/>
            <a:ext cx="626109" cy="625167"/>
          </a:xfrm>
          <a:custGeom>
            <a:avLst/>
            <a:gdLst>
              <a:gd name="connsiteX0" fmla="*/ 486116 w 607630"/>
              <a:gd name="connsiteY0" fmla="*/ 515756 h 606715"/>
              <a:gd name="connsiteX1" fmla="*/ 501288 w 607630"/>
              <a:gd name="connsiteY1" fmla="*/ 530893 h 606715"/>
              <a:gd name="connsiteX2" fmla="*/ 486116 w 607630"/>
              <a:gd name="connsiteY2" fmla="*/ 546030 h 606715"/>
              <a:gd name="connsiteX3" fmla="*/ 470944 w 607630"/>
              <a:gd name="connsiteY3" fmla="*/ 530893 h 606715"/>
              <a:gd name="connsiteX4" fmla="*/ 486116 w 607630"/>
              <a:gd name="connsiteY4" fmla="*/ 515756 h 606715"/>
              <a:gd name="connsiteX5" fmla="*/ 182261 w 607630"/>
              <a:gd name="connsiteY5" fmla="*/ 515756 h 606715"/>
              <a:gd name="connsiteX6" fmla="*/ 197503 w 607630"/>
              <a:gd name="connsiteY6" fmla="*/ 530893 h 606715"/>
              <a:gd name="connsiteX7" fmla="*/ 182261 w 607630"/>
              <a:gd name="connsiteY7" fmla="*/ 546030 h 606715"/>
              <a:gd name="connsiteX8" fmla="*/ 167019 w 607630"/>
              <a:gd name="connsiteY8" fmla="*/ 530893 h 606715"/>
              <a:gd name="connsiteX9" fmla="*/ 182261 w 607630"/>
              <a:gd name="connsiteY9" fmla="*/ 515756 h 606715"/>
              <a:gd name="connsiteX10" fmla="*/ 486055 w 607630"/>
              <a:gd name="connsiteY10" fmla="*/ 485323 h 606715"/>
              <a:gd name="connsiteX11" fmla="*/ 440487 w 607630"/>
              <a:gd name="connsiteY11" fmla="*/ 530823 h 606715"/>
              <a:gd name="connsiteX12" fmla="*/ 486055 w 607630"/>
              <a:gd name="connsiteY12" fmla="*/ 576323 h 606715"/>
              <a:gd name="connsiteX13" fmla="*/ 531624 w 607630"/>
              <a:gd name="connsiteY13" fmla="*/ 530823 h 606715"/>
              <a:gd name="connsiteX14" fmla="*/ 486055 w 607630"/>
              <a:gd name="connsiteY14" fmla="*/ 485323 h 606715"/>
              <a:gd name="connsiteX15" fmla="*/ 182296 w 607630"/>
              <a:gd name="connsiteY15" fmla="*/ 485323 h 606715"/>
              <a:gd name="connsiteX16" fmla="*/ 136727 w 607630"/>
              <a:gd name="connsiteY16" fmla="*/ 530823 h 606715"/>
              <a:gd name="connsiteX17" fmla="*/ 182296 w 607630"/>
              <a:gd name="connsiteY17" fmla="*/ 576323 h 606715"/>
              <a:gd name="connsiteX18" fmla="*/ 227864 w 607630"/>
              <a:gd name="connsiteY18" fmla="*/ 530823 h 606715"/>
              <a:gd name="connsiteX19" fmla="*/ 182296 w 607630"/>
              <a:gd name="connsiteY19" fmla="*/ 485323 h 606715"/>
              <a:gd name="connsiteX20" fmla="*/ 203568 w 607630"/>
              <a:gd name="connsiteY20" fmla="*/ 182015 h 606715"/>
              <a:gd name="connsiteX21" fmla="*/ 233917 w 607630"/>
              <a:gd name="connsiteY21" fmla="*/ 394332 h 606715"/>
              <a:gd name="connsiteX22" fmla="*/ 516484 w 607630"/>
              <a:gd name="connsiteY22" fmla="*/ 394332 h 606715"/>
              <a:gd name="connsiteX23" fmla="*/ 577180 w 607630"/>
              <a:gd name="connsiteY23" fmla="*/ 182015 h 606715"/>
              <a:gd name="connsiteX24" fmla="*/ 203568 w 607630"/>
              <a:gd name="connsiteY24" fmla="*/ 151709 h 606715"/>
              <a:gd name="connsiteX25" fmla="*/ 577180 w 607630"/>
              <a:gd name="connsiteY25" fmla="*/ 151709 h 606715"/>
              <a:gd name="connsiteX26" fmla="*/ 601476 w 607630"/>
              <a:gd name="connsiteY26" fmla="*/ 163707 h 606715"/>
              <a:gd name="connsiteX27" fmla="*/ 606460 w 607630"/>
              <a:gd name="connsiteY27" fmla="*/ 190369 h 606715"/>
              <a:gd name="connsiteX28" fmla="*/ 545675 w 607630"/>
              <a:gd name="connsiteY28" fmla="*/ 402686 h 606715"/>
              <a:gd name="connsiteX29" fmla="*/ 516484 w 607630"/>
              <a:gd name="connsiteY29" fmla="*/ 424726 h 606715"/>
              <a:gd name="connsiteX30" fmla="*/ 233917 w 607630"/>
              <a:gd name="connsiteY30" fmla="*/ 424726 h 606715"/>
              <a:gd name="connsiteX31" fmla="*/ 203835 w 607630"/>
              <a:gd name="connsiteY31" fmla="*/ 398687 h 606715"/>
              <a:gd name="connsiteX32" fmla="*/ 173487 w 607630"/>
              <a:gd name="connsiteY32" fmla="*/ 186281 h 606715"/>
              <a:gd name="connsiteX33" fmla="*/ 180607 w 607630"/>
              <a:gd name="connsiteY33" fmla="*/ 162107 h 606715"/>
              <a:gd name="connsiteX34" fmla="*/ 203568 w 607630"/>
              <a:gd name="connsiteY34" fmla="*/ 151709 h 606715"/>
              <a:gd name="connsiteX35" fmla="*/ 15230 w 607630"/>
              <a:gd name="connsiteY35" fmla="*/ 0 h 606715"/>
              <a:gd name="connsiteX36" fmla="*/ 25921 w 607630"/>
              <a:gd name="connsiteY36" fmla="*/ 4466 h 606715"/>
              <a:gd name="connsiteX37" fmla="*/ 132277 w 607630"/>
              <a:gd name="connsiteY37" fmla="*/ 110661 h 606715"/>
              <a:gd name="connsiteX38" fmla="*/ 136549 w 607630"/>
              <a:gd name="connsiteY38" fmla="*/ 119104 h 606715"/>
              <a:gd name="connsiteX39" fmla="*/ 186479 w 607630"/>
              <a:gd name="connsiteY39" fmla="*/ 455464 h 606715"/>
              <a:gd name="connsiteX40" fmla="*/ 256700 w 607630"/>
              <a:gd name="connsiteY40" fmla="*/ 515716 h 606715"/>
              <a:gd name="connsiteX41" fmla="*/ 411651 w 607630"/>
              <a:gd name="connsiteY41" fmla="*/ 515716 h 606715"/>
              <a:gd name="connsiteX42" fmla="*/ 486055 w 607630"/>
              <a:gd name="connsiteY42" fmla="*/ 455020 h 606715"/>
              <a:gd name="connsiteX43" fmla="*/ 560460 w 607630"/>
              <a:gd name="connsiteY43" fmla="*/ 515716 h 606715"/>
              <a:gd name="connsiteX44" fmla="*/ 592411 w 607630"/>
              <a:gd name="connsiteY44" fmla="*/ 515716 h 606715"/>
              <a:gd name="connsiteX45" fmla="*/ 607630 w 607630"/>
              <a:gd name="connsiteY45" fmla="*/ 530823 h 606715"/>
              <a:gd name="connsiteX46" fmla="*/ 592411 w 607630"/>
              <a:gd name="connsiteY46" fmla="*/ 546019 h 606715"/>
              <a:gd name="connsiteX47" fmla="*/ 560460 w 607630"/>
              <a:gd name="connsiteY47" fmla="*/ 546019 h 606715"/>
              <a:gd name="connsiteX48" fmla="*/ 486055 w 607630"/>
              <a:gd name="connsiteY48" fmla="*/ 606715 h 606715"/>
              <a:gd name="connsiteX49" fmla="*/ 411651 w 607630"/>
              <a:gd name="connsiteY49" fmla="*/ 546019 h 606715"/>
              <a:gd name="connsiteX50" fmla="*/ 256700 w 607630"/>
              <a:gd name="connsiteY50" fmla="*/ 546019 h 606715"/>
              <a:gd name="connsiteX51" fmla="*/ 182296 w 607630"/>
              <a:gd name="connsiteY51" fmla="*/ 606715 h 606715"/>
              <a:gd name="connsiteX52" fmla="*/ 106378 w 607630"/>
              <a:gd name="connsiteY52" fmla="*/ 530823 h 606715"/>
              <a:gd name="connsiteX53" fmla="*/ 156396 w 607630"/>
              <a:gd name="connsiteY53" fmla="*/ 459819 h 606715"/>
              <a:gd name="connsiteX54" fmla="*/ 107268 w 607630"/>
              <a:gd name="connsiteY54" fmla="*/ 128524 h 606715"/>
              <a:gd name="connsiteX55" fmla="*/ 4472 w 607630"/>
              <a:gd name="connsiteY55" fmla="*/ 25883 h 606715"/>
              <a:gd name="connsiteX56" fmla="*/ 4472 w 607630"/>
              <a:gd name="connsiteY56" fmla="*/ 4466 h 606715"/>
              <a:gd name="connsiteX57" fmla="*/ 15230 w 607630"/>
              <a:gd name="connsiteY57" fmla="*/ 0 h 606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0" h="606715">
                <a:moveTo>
                  <a:pt x="486116" y="515756"/>
                </a:moveTo>
                <a:cubicBezTo>
                  <a:pt x="494495" y="515756"/>
                  <a:pt x="501288" y="522533"/>
                  <a:pt x="501288" y="530893"/>
                </a:cubicBezTo>
                <a:cubicBezTo>
                  <a:pt x="501288" y="539253"/>
                  <a:pt x="494495" y="546030"/>
                  <a:pt x="486116" y="546030"/>
                </a:cubicBezTo>
                <a:cubicBezTo>
                  <a:pt x="477737" y="546030"/>
                  <a:pt x="470944" y="539253"/>
                  <a:pt x="470944" y="530893"/>
                </a:cubicBezTo>
                <a:cubicBezTo>
                  <a:pt x="470944" y="522533"/>
                  <a:pt x="477737" y="515756"/>
                  <a:pt x="486116" y="515756"/>
                </a:cubicBezTo>
                <a:close/>
                <a:moveTo>
                  <a:pt x="182261" y="515756"/>
                </a:moveTo>
                <a:cubicBezTo>
                  <a:pt x="190679" y="515756"/>
                  <a:pt x="197503" y="522533"/>
                  <a:pt x="197503" y="530893"/>
                </a:cubicBezTo>
                <a:cubicBezTo>
                  <a:pt x="197503" y="539253"/>
                  <a:pt x="190679" y="546030"/>
                  <a:pt x="182261" y="546030"/>
                </a:cubicBezTo>
                <a:cubicBezTo>
                  <a:pt x="173843" y="546030"/>
                  <a:pt x="167019" y="539253"/>
                  <a:pt x="167019" y="530893"/>
                </a:cubicBezTo>
                <a:cubicBezTo>
                  <a:pt x="167019" y="522533"/>
                  <a:pt x="173843" y="515756"/>
                  <a:pt x="182261" y="515756"/>
                </a:cubicBezTo>
                <a:close/>
                <a:moveTo>
                  <a:pt x="486055" y="485323"/>
                </a:moveTo>
                <a:cubicBezTo>
                  <a:pt x="460957" y="485323"/>
                  <a:pt x="440487" y="505763"/>
                  <a:pt x="440487" y="530823"/>
                </a:cubicBezTo>
                <a:cubicBezTo>
                  <a:pt x="440487" y="555972"/>
                  <a:pt x="460957" y="576323"/>
                  <a:pt x="486055" y="576323"/>
                </a:cubicBezTo>
                <a:cubicBezTo>
                  <a:pt x="511242" y="576323"/>
                  <a:pt x="531624" y="555972"/>
                  <a:pt x="531624" y="530823"/>
                </a:cubicBezTo>
                <a:cubicBezTo>
                  <a:pt x="531624" y="505763"/>
                  <a:pt x="511242" y="485323"/>
                  <a:pt x="486055" y="485323"/>
                </a:cubicBezTo>
                <a:close/>
                <a:moveTo>
                  <a:pt x="182296" y="485323"/>
                </a:moveTo>
                <a:cubicBezTo>
                  <a:pt x="157197" y="485323"/>
                  <a:pt x="136727" y="505763"/>
                  <a:pt x="136727" y="530823"/>
                </a:cubicBezTo>
                <a:cubicBezTo>
                  <a:pt x="136727" y="555972"/>
                  <a:pt x="157197" y="576323"/>
                  <a:pt x="182296" y="576323"/>
                </a:cubicBezTo>
                <a:cubicBezTo>
                  <a:pt x="207394" y="576323"/>
                  <a:pt x="227864" y="555972"/>
                  <a:pt x="227864" y="530823"/>
                </a:cubicBezTo>
                <a:cubicBezTo>
                  <a:pt x="227864" y="505763"/>
                  <a:pt x="207394" y="485323"/>
                  <a:pt x="182296" y="485323"/>
                </a:cubicBezTo>
                <a:close/>
                <a:moveTo>
                  <a:pt x="203568" y="182015"/>
                </a:moveTo>
                <a:lnTo>
                  <a:pt x="233917" y="394332"/>
                </a:lnTo>
                <a:lnTo>
                  <a:pt x="516484" y="394332"/>
                </a:lnTo>
                <a:lnTo>
                  <a:pt x="577180" y="182015"/>
                </a:lnTo>
                <a:close/>
                <a:moveTo>
                  <a:pt x="203568" y="151709"/>
                </a:moveTo>
                <a:lnTo>
                  <a:pt x="577180" y="151709"/>
                </a:lnTo>
                <a:cubicBezTo>
                  <a:pt x="586703" y="151709"/>
                  <a:pt x="595692" y="156153"/>
                  <a:pt x="601476" y="163707"/>
                </a:cubicBezTo>
                <a:cubicBezTo>
                  <a:pt x="607172" y="171350"/>
                  <a:pt x="609041" y="181215"/>
                  <a:pt x="606460" y="190369"/>
                </a:cubicBezTo>
                <a:lnTo>
                  <a:pt x="545675" y="402686"/>
                </a:lnTo>
                <a:cubicBezTo>
                  <a:pt x="541937" y="415750"/>
                  <a:pt x="530011" y="424726"/>
                  <a:pt x="516484" y="424726"/>
                </a:cubicBezTo>
                <a:lnTo>
                  <a:pt x="233917" y="424726"/>
                </a:lnTo>
                <a:cubicBezTo>
                  <a:pt x="218787" y="424726"/>
                  <a:pt x="205971" y="413617"/>
                  <a:pt x="203835" y="398687"/>
                </a:cubicBezTo>
                <a:lnTo>
                  <a:pt x="173487" y="186281"/>
                </a:lnTo>
                <a:cubicBezTo>
                  <a:pt x="172241" y="177571"/>
                  <a:pt x="174822" y="168773"/>
                  <a:pt x="180607" y="162107"/>
                </a:cubicBezTo>
                <a:cubicBezTo>
                  <a:pt x="186392" y="155531"/>
                  <a:pt x="194758" y="151709"/>
                  <a:pt x="203568" y="151709"/>
                </a:cubicBezTo>
                <a:close/>
                <a:moveTo>
                  <a:pt x="15230" y="0"/>
                </a:moveTo>
                <a:cubicBezTo>
                  <a:pt x="19112" y="0"/>
                  <a:pt x="22984" y="1489"/>
                  <a:pt x="25921" y="4466"/>
                </a:cubicBezTo>
                <a:lnTo>
                  <a:pt x="132277" y="110661"/>
                </a:lnTo>
                <a:cubicBezTo>
                  <a:pt x="134591" y="112972"/>
                  <a:pt x="136104" y="115905"/>
                  <a:pt x="136549" y="119104"/>
                </a:cubicBezTo>
                <a:lnTo>
                  <a:pt x="186479" y="455464"/>
                </a:lnTo>
                <a:cubicBezTo>
                  <a:pt x="221278" y="457330"/>
                  <a:pt x="249847" y="482480"/>
                  <a:pt x="256700" y="515716"/>
                </a:cubicBezTo>
                <a:lnTo>
                  <a:pt x="411651" y="515716"/>
                </a:lnTo>
                <a:cubicBezTo>
                  <a:pt x="418682" y="481058"/>
                  <a:pt x="449387" y="455020"/>
                  <a:pt x="486055" y="455020"/>
                </a:cubicBezTo>
                <a:cubicBezTo>
                  <a:pt x="522813" y="455020"/>
                  <a:pt x="553429" y="481058"/>
                  <a:pt x="560460" y="515716"/>
                </a:cubicBezTo>
                <a:lnTo>
                  <a:pt x="592411" y="515716"/>
                </a:lnTo>
                <a:cubicBezTo>
                  <a:pt x="600777" y="515716"/>
                  <a:pt x="607630" y="522470"/>
                  <a:pt x="607630" y="530823"/>
                </a:cubicBezTo>
                <a:cubicBezTo>
                  <a:pt x="607630" y="539265"/>
                  <a:pt x="600777" y="546019"/>
                  <a:pt x="592411" y="546019"/>
                </a:cubicBezTo>
                <a:lnTo>
                  <a:pt x="560460" y="546019"/>
                </a:lnTo>
                <a:cubicBezTo>
                  <a:pt x="553429" y="580677"/>
                  <a:pt x="522813" y="606715"/>
                  <a:pt x="486055" y="606715"/>
                </a:cubicBezTo>
                <a:cubicBezTo>
                  <a:pt x="449387" y="606715"/>
                  <a:pt x="418682" y="580677"/>
                  <a:pt x="411651" y="546019"/>
                </a:cubicBezTo>
                <a:lnTo>
                  <a:pt x="256700" y="546019"/>
                </a:lnTo>
                <a:cubicBezTo>
                  <a:pt x="249669" y="580677"/>
                  <a:pt x="219053" y="606715"/>
                  <a:pt x="182296" y="606715"/>
                </a:cubicBezTo>
                <a:cubicBezTo>
                  <a:pt x="140376" y="606715"/>
                  <a:pt x="106378" y="572768"/>
                  <a:pt x="106378" y="530823"/>
                </a:cubicBezTo>
                <a:cubicBezTo>
                  <a:pt x="106378" y="498120"/>
                  <a:pt x="127293" y="470483"/>
                  <a:pt x="156396" y="459819"/>
                </a:cubicBezTo>
                <a:lnTo>
                  <a:pt x="107268" y="128524"/>
                </a:lnTo>
                <a:lnTo>
                  <a:pt x="4472" y="25883"/>
                </a:lnTo>
                <a:cubicBezTo>
                  <a:pt x="-1491" y="20017"/>
                  <a:pt x="-1491" y="10420"/>
                  <a:pt x="4472" y="4466"/>
                </a:cubicBezTo>
                <a:cubicBezTo>
                  <a:pt x="7453" y="1489"/>
                  <a:pt x="11347" y="0"/>
                  <a:pt x="15230" y="0"/>
                </a:cubicBezTo>
                <a:close/>
              </a:path>
            </a:pathLst>
          </a:custGeom>
          <a:solidFill>
            <a:srgbClr val="61C8EF"/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8" name="下载箭头"/>
          <p:cNvSpPr/>
          <p:nvPr/>
        </p:nvSpPr>
        <p:spPr bwMode="auto">
          <a:xfrm>
            <a:off x="8942408" y="5704475"/>
            <a:ext cx="626110" cy="460282"/>
          </a:xfrm>
          <a:custGeom>
            <a:avLst/>
            <a:gdLst>
              <a:gd name="connsiteX0" fmla="*/ 230255 w 606933"/>
              <a:gd name="connsiteY0" fmla="*/ 209720 h 446185"/>
              <a:gd name="connsiteX1" fmla="*/ 243592 w 606933"/>
              <a:gd name="connsiteY1" fmla="*/ 223057 h 446185"/>
              <a:gd name="connsiteX2" fmla="*/ 230255 w 606933"/>
              <a:gd name="connsiteY2" fmla="*/ 236394 h 446185"/>
              <a:gd name="connsiteX3" fmla="*/ 216918 w 606933"/>
              <a:gd name="connsiteY3" fmla="*/ 223057 h 446185"/>
              <a:gd name="connsiteX4" fmla="*/ 230255 w 606933"/>
              <a:gd name="connsiteY4" fmla="*/ 209720 h 446185"/>
              <a:gd name="connsiteX5" fmla="*/ 282525 w 606933"/>
              <a:gd name="connsiteY5" fmla="*/ 153139 h 446185"/>
              <a:gd name="connsiteX6" fmla="*/ 158381 w 606933"/>
              <a:gd name="connsiteY6" fmla="*/ 223060 h 446185"/>
              <a:gd name="connsiteX7" fmla="*/ 282525 w 606933"/>
              <a:gd name="connsiteY7" fmla="*/ 292981 h 446185"/>
              <a:gd name="connsiteX8" fmla="*/ 387863 w 606933"/>
              <a:gd name="connsiteY8" fmla="*/ 247633 h 446185"/>
              <a:gd name="connsiteX9" fmla="*/ 397066 w 606933"/>
              <a:gd name="connsiteY9" fmla="*/ 244636 h 446185"/>
              <a:gd name="connsiteX10" fmla="*/ 404468 w 606933"/>
              <a:gd name="connsiteY10" fmla="*/ 250929 h 446185"/>
              <a:gd name="connsiteX11" fmla="*/ 412071 w 606933"/>
              <a:gd name="connsiteY11" fmla="*/ 265312 h 446185"/>
              <a:gd name="connsiteX12" fmla="*/ 449785 w 606933"/>
              <a:gd name="connsiteY12" fmla="*/ 291383 h 446185"/>
              <a:gd name="connsiteX13" fmla="*/ 438080 w 606933"/>
              <a:gd name="connsiteY13" fmla="*/ 247133 h 446185"/>
              <a:gd name="connsiteX14" fmla="*/ 422275 w 606933"/>
              <a:gd name="connsiteY14" fmla="*/ 231251 h 446185"/>
              <a:gd name="connsiteX15" fmla="*/ 418073 w 606933"/>
              <a:gd name="connsiteY15" fmla="*/ 223060 h 446185"/>
              <a:gd name="connsiteX16" fmla="*/ 422275 w 606933"/>
              <a:gd name="connsiteY16" fmla="*/ 214970 h 446185"/>
              <a:gd name="connsiteX17" fmla="*/ 438080 w 606933"/>
              <a:gd name="connsiteY17" fmla="*/ 198987 h 446185"/>
              <a:gd name="connsiteX18" fmla="*/ 449785 w 606933"/>
              <a:gd name="connsiteY18" fmla="*/ 154838 h 446185"/>
              <a:gd name="connsiteX19" fmla="*/ 412071 w 606933"/>
              <a:gd name="connsiteY19" fmla="*/ 180808 h 446185"/>
              <a:gd name="connsiteX20" fmla="*/ 404468 w 606933"/>
              <a:gd name="connsiteY20" fmla="*/ 195292 h 446185"/>
              <a:gd name="connsiteX21" fmla="*/ 397066 w 606933"/>
              <a:gd name="connsiteY21" fmla="*/ 201485 h 446185"/>
              <a:gd name="connsiteX22" fmla="*/ 387863 w 606933"/>
              <a:gd name="connsiteY22" fmla="*/ 198588 h 446185"/>
              <a:gd name="connsiteX23" fmla="*/ 282525 w 606933"/>
              <a:gd name="connsiteY23" fmla="*/ 153139 h 446185"/>
              <a:gd name="connsiteX24" fmla="*/ 282525 w 606933"/>
              <a:gd name="connsiteY24" fmla="*/ 133162 h 446185"/>
              <a:gd name="connsiteX25" fmla="*/ 392164 w 606933"/>
              <a:gd name="connsiteY25" fmla="*/ 174915 h 446185"/>
              <a:gd name="connsiteX26" fmla="*/ 395765 w 606933"/>
              <a:gd name="connsiteY26" fmla="*/ 169321 h 446185"/>
              <a:gd name="connsiteX27" fmla="*/ 456787 w 606933"/>
              <a:gd name="connsiteY27" fmla="*/ 133262 h 446185"/>
              <a:gd name="connsiteX28" fmla="*/ 467591 w 606933"/>
              <a:gd name="connsiteY28" fmla="*/ 140853 h 446185"/>
              <a:gd name="connsiteX29" fmla="*/ 454486 w 606933"/>
              <a:gd name="connsiteY29" fmla="*/ 210475 h 446185"/>
              <a:gd name="connsiteX30" fmla="*/ 443682 w 606933"/>
              <a:gd name="connsiteY30" fmla="*/ 223060 h 446185"/>
              <a:gd name="connsiteX31" fmla="*/ 454486 w 606933"/>
              <a:gd name="connsiteY31" fmla="*/ 235746 h 446185"/>
              <a:gd name="connsiteX32" fmla="*/ 467591 w 606933"/>
              <a:gd name="connsiteY32" fmla="*/ 305367 h 446185"/>
              <a:gd name="connsiteX33" fmla="*/ 457887 w 606933"/>
              <a:gd name="connsiteY33" fmla="*/ 312958 h 446185"/>
              <a:gd name="connsiteX34" fmla="*/ 456787 w 606933"/>
              <a:gd name="connsiteY34" fmla="*/ 312958 h 446185"/>
              <a:gd name="connsiteX35" fmla="*/ 395765 w 606933"/>
              <a:gd name="connsiteY35" fmla="*/ 276799 h 446185"/>
              <a:gd name="connsiteX36" fmla="*/ 392164 w 606933"/>
              <a:gd name="connsiteY36" fmla="*/ 271306 h 446185"/>
              <a:gd name="connsiteX37" fmla="*/ 282525 w 606933"/>
              <a:gd name="connsiteY37" fmla="*/ 312958 h 446185"/>
              <a:gd name="connsiteX38" fmla="*/ 138074 w 606933"/>
              <a:gd name="connsiteY38" fmla="*/ 227955 h 446185"/>
              <a:gd name="connsiteX39" fmla="*/ 138074 w 606933"/>
              <a:gd name="connsiteY39" fmla="*/ 218266 h 446185"/>
              <a:gd name="connsiteX40" fmla="*/ 282525 w 606933"/>
              <a:gd name="connsiteY40" fmla="*/ 133162 h 446185"/>
              <a:gd name="connsiteX41" fmla="*/ 63350 w 606933"/>
              <a:gd name="connsiteY41" fmla="*/ 53206 h 446185"/>
              <a:gd name="connsiteX42" fmla="*/ 543512 w 606933"/>
              <a:gd name="connsiteY42" fmla="*/ 53206 h 446185"/>
              <a:gd name="connsiteX43" fmla="*/ 553515 w 606933"/>
              <a:gd name="connsiteY43" fmla="*/ 63195 h 446185"/>
              <a:gd name="connsiteX44" fmla="*/ 553515 w 606933"/>
              <a:gd name="connsiteY44" fmla="*/ 382848 h 446185"/>
              <a:gd name="connsiteX45" fmla="*/ 543512 w 606933"/>
              <a:gd name="connsiteY45" fmla="*/ 392837 h 446185"/>
              <a:gd name="connsiteX46" fmla="*/ 63350 w 606933"/>
              <a:gd name="connsiteY46" fmla="*/ 392837 h 446185"/>
              <a:gd name="connsiteX47" fmla="*/ 53347 w 606933"/>
              <a:gd name="connsiteY47" fmla="*/ 382848 h 446185"/>
              <a:gd name="connsiteX48" fmla="*/ 53347 w 606933"/>
              <a:gd name="connsiteY48" fmla="*/ 156494 h 446185"/>
              <a:gd name="connsiteX49" fmla="*/ 63350 w 606933"/>
              <a:gd name="connsiteY49" fmla="*/ 146504 h 446185"/>
              <a:gd name="connsiteX50" fmla="*/ 73354 w 606933"/>
              <a:gd name="connsiteY50" fmla="*/ 156494 h 446185"/>
              <a:gd name="connsiteX51" fmla="*/ 73354 w 606933"/>
              <a:gd name="connsiteY51" fmla="*/ 372859 h 446185"/>
              <a:gd name="connsiteX52" fmla="*/ 533508 w 606933"/>
              <a:gd name="connsiteY52" fmla="*/ 372859 h 446185"/>
              <a:gd name="connsiteX53" fmla="*/ 533508 w 606933"/>
              <a:gd name="connsiteY53" fmla="*/ 73184 h 446185"/>
              <a:gd name="connsiteX54" fmla="*/ 73354 w 606933"/>
              <a:gd name="connsiteY54" fmla="*/ 73184 h 446185"/>
              <a:gd name="connsiteX55" fmla="*/ 73354 w 606933"/>
              <a:gd name="connsiteY55" fmla="*/ 116537 h 446185"/>
              <a:gd name="connsiteX56" fmla="*/ 63350 w 606933"/>
              <a:gd name="connsiteY56" fmla="*/ 126526 h 446185"/>
              <a:gd name="connsiteX57" fmla="*/ 53347 w 606933"/>
              <a:gd name="connsiteY57" fmla="*/ 116537 h 446185"/>
              <a:gd name="connsiteX58" fmla="*/ 53347 w 606933"/>
              <a:gd name="connsiteY58" fmla="*/ 63195 h 446185"/>
              <a:gd name="connsiteX59" fmla="*/ 63350 w 606933"/>
              <a:gd name="connsiteY59" fmla="*/ 53206 h 446185"/>
              <a:gd name="connsiteX60" fmla="*/ 20008 w 606933"/>
              <a:gd name="connsiteY60" fmla="*/ 19977 h 446185"/>
              <a:gd name="connsiteX61" fmla="*/ 20008 w 606933"/>
              <a:gd name="connsiteY61" fmla="*/ 426208 h 446185"/>
              <a:gd name="connsiteX62" fmla="*/ 586925 w 606933"/>
              <a:gd name="connsiteY62" fmla="*/ 426208 h 446185"/>
              <a:gd name="connsiteX63" fmla="*/ 586925 w 606933"/>
              <a:gd name="connsiteY63" fmla="*/ 19977 h 446185"/>
              <a:gd name="connsiteX64" fmla="*/ 10004 w 606933"/>
              <a:gd name="connsiteY64" fmla="*/ 0 h 446185"/>
              <a:gd name="connsiteX65" fmla="*/ 596929 w 606933"/>
              <a:gd name="connsiteY65" fmla="*/ 0 h 446185"/>
              <a:gd name="connsiteX66" fmla="*/ 606933 w 606933"/>
              <a:gd name="connsiteY66" fmla="*/ 9988 h 446185"/>
              <a:gd name="connsiteX67" fmla="*/ 606933 w 606933"/>
              <a:gd name="connsiteY67" fmla="*/ 436197 h 446185"/>
              <a:gd name="connsiteX68" fmla="*/ 596929 w 606933"/>
              <a:gd name="connsiteY68" fmla="*/ 446185 h 446185"/>
              <a:gd name="connsiteX69" fmla="*/ 10004 w 606933"/>
              <a:gd name="connsiteY69" fmla="*/ 446185 h 446185"/>
              <a:gd name="connsiteX70" fmla="*/ 0 w 606933"/>
              <a:gd name="connsiteY70" fmla="*/ 436197 h 446185"/>
              <a:gd name="connsiteX71" fmla="*/ 0 w 606933"/>
              <a:gd name="connsiteY71" fmla="*/ 9988 h 446185"/>
              <a:gd name="connsiteX72" fmla="*/ 10004 w 606933"/>
              <a:gd name="connsiteY72" fmla="*/ 0 h 44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06933" h="446185">
                <a:moveTo>
                  <a:pt x="230255" y="209720"/>
                </a:moveTo>
                <a:cubicBezTo>
                  <a:pt x="237621" y="209720"/>
                  <a:pt x="243592" y="215691"/>
                  <a:pt x="243592" y="223057"/>
                </a:cubicBezTo>
                <a:cubicBezTo>
                  <a:pt x="243592" y="230423"/>
                  <a:pt x="237621" y="236394"/>
                  <a:pt x="230255" y="236394"/>
                </a:cubicBezTo>
                <a:cubicBezTo>
                  <a:pt x="222889" y="236394"/>
                  <a:pt x="216918" y="230423"/>
                  <a:pt x="216918" y="223057"/>
                </a:cubicBezTo>
                <a:cubicBezTo>
                  <a:pt x="216918" y="215691"/>
                  <a:pt x="222889" y="209720"/>
                  <a:pt x="230255" y="209720"/>
                </a:cubicBezTo>
                <a:close/>
                <a:moveTo>
                  <a:pt x="282525" y="153139"/>
                </a:moveTo>
                <a:cubicBezTo>
                  <a:pt x="231607" y="153139"/>
                  <a:pt x="184590" y="179809"/>
                  <a:pt x="158381" y="223060"/>
                </a:cubicBezTo>
                <a:cubicBezTo>
                  <a:pt x="184590" y="266411"/>
                  <a:pt x="231607" y="292981"/>
                  <a:pt x="282525" y="292981"/>
                </a:cubicBezTo>
                <a:cubicBezTo>
                  <a:pt x="322739" y="292981"/>
                  <a:pt x="360153" y="276899"/>
                  <a:pt x="387863" y="247633"/>
                </a:cubicBezTo>
                <a:cubicBezTo>
                  <a:pt x="390163" y="245135"/>
                  <a:pt x="393665" y="244037"/>
                  <a:pt x="397066" y="244636"/>
                </a:cubicBezTo>
                <a:cubicBezTo>
                  <a:pt x="400467" y="245335"/>
                  <a:pt x="403268" y="247732"/>
                  <a:pt x="404468" y="250929"/>
                </a:cubicBezTo>
                <a:cubicBezTo>
                  <a:pt x="406369" y="256023"/>
                  <a:pt x="408970" y="260917"/>
                  <a:pt x="412071" y="265312"/>
                </a:cubicBezTo>
                <a:cubicBezTo>
                  <a:pt x="421174" y="278298"/>
                  <a:pt x="434579" y="287487"/>
                  <a:pt x="449785" y="291383"/>
                </a:cubicBezTo>
                <a:cubicBezTo>
                  <a:pt x="451285" y="275800"/>
                  <a:pt x="447184" y="260118"/>
                  <a:pt x="438080" y="247133"/>
                </a:cubicBezTo>
                <a:cubicBezTo>
                  <a:pt x="433779" y="240940"/>
                  <a:pt x="428477" y="235646"/>
                  <a:pt x="422275" y="231251"/>
                </a:cubicBezTo>
                <a:cubicBezTo>
                  <a:pt x="419574" y="229353"/>
                  <a:pt x="418073" y="226357"/>
                  <a:pt x="418073" y="223060"/>
                </a:cubicBezTo>
                <a:cubicBezTo>
                  <a:pt x="418073" y="219864"/>
                  <a:pt x="419574" y="216868"/>
                  <a:pt x="422275" y="214970"/>
                </a:cubicBezTo>
                <a:cubicBezTo>
                  <a:pt x="428477" y="210575"/>
                  <a:pt x="433779" y="205180"/>
                  <a:pt x="438080" y="198987"/>
                </a:cubicBezTo>
                <a:cubicBezTo>
                  <a:pt x="447184" y="186102"/>
                  <a:pt x="451285" y="170320"/>
                  <a:pt x="449785" y="154838"/>
                </a:cubicBezTo>
                <a:cubicBezTo>
                  <a:pt x="434579" y="158733"/>
                  <a:pt x="421174" y="167923"/>
                  <a:pt x="412071" y="180808"/>
                </a:cubicBezTo>
                <a:cubicBezTo>
                  <a:pt x="408970" y="185303"/>
                  <a:pt x="406369" y="190197"/>
                  <a:pt x="404468" y="195292"/>
                </a:cubicBezTo>
                <a:cubicBezTo>
                  <a:pt x="403268" y="198488"/>
                  <a:pt x="400467" y="200885"/>
                  <a:pt x="397066" y="201485"/>
                </a:cubicBezTo>
                <a:cubicBezTo>
                  <a:pt x="393665" y="202184"/>
                  <a:pt x="390163" y="201085"/>
                  <a:pt x="387863" y="198588"/>
                </a:cubicBezTo>
                <a:cubicBezTo>
                  <a:pt x="360153" y="169321"/>
                  <a:pt x="322739" y="153139"/>
                  <a:pt x="282525" y="153139"/>
                </a:cubicBezTo>
                <a:close/>
                <a:moveTo>
                  <a:pt x="282525" y="133162"/>
                </a:moveTo>
                <a:cubicBezTo>
                  <a:pt x="323540" y="133162"/>
                  <a:pt x="361953" y="147945"/>
                  <a:pt x="392164" y="174915"/>
                </a:cubicBezTo>
                <a:cubicBezTo>
                  <a:pt x="393264" y="173017"/>
                  <a:pt x="394465" y="171119"/>
                  <a:pt x="395765" y="169321"/>
                </a:cubicBezTo>
                <a:cubicBezTo>
                  <a:pt x="409870" y="149144"/>
                  <a:pt x="432178" y="135959"/>
                  <a:pt x="456787" y="133262"/>
                </a:cubicBezTo>
                <a:cubicBezTo>
                  <a:pt x="461789" y="132663"/>
                  <a:pt x="466390" y="135959"/>
                  <a:pt x="467591" y="140853"/>
                </a:cubicBezTo>
                <a:cubicBezTo>
                  <a:pt x="473493" y="164826"/>
                  <a:pt x="468691" y="190197"/>
                  <a:pt x="454486" y="210475"/>
                </a:cubicBezTo>
                <a:cubicBezTo>
                  <a:pt x="451285" y="215070"/>
                  <a:pt x="447684" y="219265"/>
                  <a:pt x="443682" y="223060"/>
                </a:cubicBezTo>
                <a:cubicBezTo>
                  <a:pt x="447684" y="226956"/>
                  <a:pt x="451285" y="231151"/>
                  <a:pt x="454486" y="235746"/>
                </a:cubicBezTo>
                <a:cubicBezTo>
                  <a:pt x="468691" y="255923"/>
                  <a:pt x="473493" y="281294"/>
                  <a:pt x="467591" y="305367"/>
                </a:cubicBezTo>
                <a:cubicBezTo>
                  <a:pt x="466491" y="309862"/>
                  <a:pt x="462489" y="312958"/>
                  <a:pt x="457887" y="312958"/>
                </a:cubicBezTo>
                <a:cubicBezTo>
                  <a:pt x="457487" y="312958"/>
                  <a:pt x="457187" y="312958"/>
                  <a:pt x="456787" y="312958"/>
                </a:cubicBezTo>
                <a:cubicBezTo>
                  <a:pt x="432178" y="310261"/>
                  <a:pt x="409870" y="297076"/>
                  <a:pt x="395765" y="276799"/>
                </a:cubicBezTo>
                <a:cubicBezTo>
                  <a:pt x="394465" y="275001"/>
                  <a:pt x="393264" y="273203"/>
                  <a:pt x="392164" y="271306"/>
                </a:cubicBezTo>
                <a:cubicBezTo>
                  <a:pt x="361953" y="298275"/>
                  <a:pt x="323540" y="312958"/>
                  <a:pt x="282525" y="312958"/>
                </a:cubicBezTo>
                <a:cubicBezTo>
                  <a:pt x="222504" y="312958"/>
                  <a:pt x="167184" y="280395"/>
                  <a:pt x="138074" y="227955"/>
                </a:cubicBezTo>
                <a:cubicBezTo>
                  <a:pt x="136473" y="224958"/>
                  <a:pt x="136473" y="221263"/>
                  <a:pt x="138074" y="218266"/>
                </a:cubicBezTo>
                <a:cubicBezTo>
                  <a:pt x="167184" y="165825"/>
                  <a:pt x="222504" y="133162"/>
                  <a:pt x="282525" y="133162"/>
                </a:cubicBezTo>
                <a:close/>
                <a:moveTo>
                  <a:pt x="63350" y="53206"/>
                </a:moveTo>
                <a:lnTo>
                  <a:pt x="543512" y="53206"/>
                </a:lnTo>
                <a:cubicBezTo>
                  <a:pt x="549114" y="53206"/>
                  <a:pt x="553515" y="57701"/>
                  <a:pt x="553515" y="63195"/>
                </a:cubicBezTo>
                <a:lnTo>
                  <a:pt x="553515" y="382848"/>
                </a:lnTo>
                <a:cubicBezTo>
                  <a:pt x="553515" y="388442"/>
                  <a:pt x="549114" y="392837"/>
                  <a:pt x="543512" y="392837"/>
                </a:cubicBezTo>
                <a:lnTo>
                  <a:pt x="63350" y="392837"/>
                </a:lnTo>
                <a:cubicBezTo>
                  <a:pt x="57849" y="392837"/>
                  <a:pt x="53347" y="388442"/>
                  <a:pt x="53347" y="382848"/>
                </a:cubicBezTo>
                <a:lnTo>
                  <a:pt x="53347" y="156494"/>
                </a:lnTo>
                <a:cubicBezTo>
                  <a:pt x="53347" y="150900"/>
                  <a:pt x="57849" y="146504"/>
                  <a:pt x="63350" y="146504"/>
                </a:cubicBezTo>
                <a:cubicBezTo>
                  <a:pt x="68952" y="146504"/>
                  <a:pt x="73354" y="150900"/>
                  <a:pt x="73354" y="156494"/>
                </a:cubicBezTo>
                <a:lnTo>
                  <a:pt x="73354" y="372859"/>
                </a:lnTo>
                <a:lnTo>
                  <a:pt x="533508" y="372859"/>
                </a:lnTo>
                <a:lnTo>
                  <a:pt x="533508" y="73184"/>
                </a:lnTo>
                <a:lnTo>
                  <a:pt x="73354" y="73184"/>
                </a:lnTo>
                <a:lnTo>
                  <a:pt x="73354" y="116537"/>
                </a:lnTo>
                <a:cubicBezTo>
                  <a:pt x="73354" y="122031"/>
                  <a:pt x="68952" y="126526"/>
                  <a:pt x="63350" y="126526"/>
                </a:cubicBezTo>
                <a:cubicBezTo>
                  <a:pt x="57849" y="126526"/>
                  <a:pt x="53347" y="122031"/>
                  <a:pt x="53347" y="116537"/>
                </a:cubicBezTo>
                <a:lnTo>
                  <a:pt x="53347" y="63195"/>
                </a:lnTo>
                <a:cubicBezTo>
                  <a:pt x="53347" y="57701"/>
                  <a:pt x="57849" y="53206"/>
                  <a:pt x="63350" y="53206"/>
                </a:cubicBezTo>
                <a:close/>
                <a:moveTo>
                  <a:pt x="20008" y="19977"/>
                </a:moveTo>
                <a:lnTo>
                  <a:pt x="20008" y="426208"/>
                </a:lnTo>
                <a:lnTo>
                  <a:pt x="586925" y="426208"/>
                </a:lnTo>
                <a:lnTo>
                  <a:pt x="586925" y="19977"/>
                </a:lnTo>
                <a:close/>
                <a:moveTo>
                  <a:pt x="10004" y="0"/>
                </a:moveTo>
                <a:lnTo>
                  <a:pt x="596929" y="0"/>
                </a:lnTo>
                <a:cubicBezTo>
                  <a:pt x="602431" y="0"/>
                  <a:pt x="606933" y="4495"/>
                  <a:pt x="606933" y="9988"/>
                </a:cubicBezTo>
                <a:lnTo>
                  <a:pt x="606933" y="436197"/>
                </a:lnTo>
                <a:cubicBezTo>
                  <a:pt x="606933" y="441690"/>
                  <a:pt x="602431" y="446185"/>
                  <a:pt x="596929" y="446185"/>
                </a:cubicBezTo>
                <a:lnTo>
                  <a:pt x="10004" y="446185"/>
                </a:lnTo>
                <a:cubicBezTo>
                  <a:pt x="4502" y="446185"/>
                  <a:pt x="0" y="441690"/>
                  <a:pt x="0" y="436197"/>
                </a:cubicBezTo>
                <a:lnTo>
                  <a:pt x="0" y="9988"/>
                </a:lnTo>
                <a:cubicBezTo>
                  <a:pt x="0" y="4495"/>
                  <a:pt x="4502" y="0"/>
                  <a:pt x="10004" y="0"/>
                </a:cubicBezTo>
                <a:close/>
              </a:path>
            </a:pathLst>
          </a:custGeom>
          <a:solidFill>
            <a:srgbClr val="61C8E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7" name="系统图标"/>
          <p:cNvSpPr/>
          <p:nvPr/>
        </p:nvSpPr>
        <p:spPr bwMode="auto">
          <a:xfrm>
            <a:off x="10220444" y="5621561"/>
            <a:ext cx="455894" cy="626110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  <a:gd name="connsiteX93" fmla="*/ 373273 h 605239"/>
              <a:gd name="connsiteY93" fmla="*/ 373273 h 605239"/>
              <a:gd name="connsiteX94" fmla="*/ 373273 h 605239"/>
              <a:gd name="connsiteY94" fmla="*/ 373273 h 605239"/>
              <a:gd name="connsiteX95" fmla="*/ 373273 h 605239"/>
              <a:gd name="connsiteY95" fmla="*/ 373273 h 605239"/>
              <a:gd name="connsiteX96" fmla="*/ 373273 h 605239"/>
              <a:gd name="connsiteY96" fmla="*/ 373273 h 605239"/>
              <a:gd name="connsiteX97" fmla="*/ 373273 h 605239"/>
              <a:gd name="connsiteY97" fmla="*/ 373273 h 605239"/>
              <a:gd name="connsiteX98" fmla="*/ 373273 h 605239"/>
              <a:gd name="connsiteY98" fmla="*/ 373273 h 605239"/>
              <a:gd name="connsiteX99" fmla="*/ 373273 h 605239"/>
              <a:gd name="connsiteY99" fmla="*/ 373273 h 605239"/>
              <a:gd name="connsiteX100" fmla="*/ 373273 h 605239"/>
              <a:gd name="connsiteY100" fmla="*/ 373273 h 605239"/>
              <a:gd name="connsiteX101" fmla="*/ 373273 h 605239"/>
              <a:gd name="connsiteY101" fmla="*/ 373273 h 605239"/>
              <a:gd name="connsiteX102" fmla="*/ 373273 h 605239"/>
              <a:gd name="connsiteY102" fmla="*/ 373273 h 605239"/>
              <a:gd name="connsiteX103" fmla="*/ 373273 h 605239"/>
              <a:gd name="connsiteY103" fmla="*/ 373273 h 605239"/>
              <a:gd name="connsiteX104" fmla="*/ 373273 h 605239"/>
              <a:gd name="connsiteY104" fmla="*/ 373273 h 605239"/>
              <a:gd name="connsiteX105" fmla="*/ 373273 h 605239"/>
              <a:gd name="connsiteY105" fmla="*/ 373273 h 605239"/>
              <a:gd name="connsiteX106" fmla="*/ 373273 h 605239"/>
              <a:gd name="connsiteY106" fmla="*/ 373273 h 605239"/>
              <a:gd name="connsiteX107" fmla="*/ 373273 h 605239"/>
              <a:gd name="connsiteY107" fmla="*/ 373273 h 605239"/>
              <a:gd name="connsiteX108" fmla="*/ 373273 h 605239"/>
              <a:gd name="connsiteY108" fmla="*/ 373273 h 605239"/>
              <a:gd name="connsiteX109" fmla="*/ 373273 h 605239"/>
              <a:gd name="connsiteY109" fmla="*/ 373273 h 605239"/>
              <a:gd name="connsiteX110" fmla="*/ 373273 h 605239"/>
              <a:gd name="connsiteY110" fmla="*/ 373273 h 605239"/>
              <a:gd name="connsiteX111" fmla="*/ 373273 h 605239"/>
              <a:gd name="connsiteY111" fmla="*/ 373273 h 605239"/>
              <a:gd name="connsiteX112" fmla="*/ 373273 h 605239"/>
              <a:gd name="connsiteY112" fmla="*/ 373273 h 605239"/>
              <a:gd name="connsiteX113" fmla="*/ 373273 h 605239"/>
              <a:gd name="connsiteY113" fmla="*/ 373273 h 605239"/>
              <a:gd name="connsiteX114" fmla="*/ 373273 h 605239"/>
              <a:gd name="connsiteY114" fmla="*/ 373273 h 605239"/>
              <a:gd name="connsiteX115" fmla="*/ 373273 h 605239"/>
              <a:gd name="connsiteY115" fmla="*/ 373273 h 605239"/>
              <a:gd name="connsiteX116" fmla="*/ 373273 h 605239"/>
              <a:gd name="connsiteY116" fmla="*/ 373273 h 605239"/>
              <a:gd name="connsiteX117" fmla="*/ 373273 h 605239"/>
              <a:gd name="connsiteY117" fmla="*/ 373273 h 605239"/>
              <a:gd name="connsiteX118" fmla="*/ 373273 h 605239"/>
              <a:gd name="connsiteY118" fmla="*/ 373273 h 605239"/>
              <a:gd name="connsiteX119" fmla="*/ 373273 h 605239"/>
              <a:gd name="connsiteY119" fmla="*/ 373273 h 605239"/>
              <a:gd name="connsiteX120" fmla="*/ 373273 h 605239"/>
              <a:gd name="connsiteY120" fmla="*/ 373273 h 605239"/>
              <a:gd name="connsiteX121" fmla="*/ 373273 h 605239"/>
              <a:gd name="connsiteY121" fmla="*/ 373273 h 605239"/>
              <a:gd name="connsiteX122" fmla="*/ 373273 h 605239"/>
              <a:gd name="connsiteY122" fmla="*/ 373273 h 605239"/>
              <a:gd name="connsiteX123" fmla="*/ 373273 h 605239"/>
              <a:gd name="connsiteY123" fmla="*/ 373273 h 605239"/>
              <a:gd name="connsiteX124" fmla="*/ 373273 h 605239"/>
              <a:gd name="connsiteY124" fmla="*/ 373273 h 605239"/>
              <a:gd name="connsiteX125" fmla="*/ 373273 h 605239"/>
              <a:gd name="connsiteY125" fmla="*/ 373273 h 605239"/>
              <a:gd name="connsiteX126" fmla="*/ 373273 h 605239"/>
              <a:gd name="connsiteY126" fmla="*/ 373273 h 605239"/>
              <a:gd name="connsiteX127" fmla="*/ 373273 h 605239"/>
              <a:gd name="connsiteY127" fmla="*/ 373273 h 605239"/>
              <a:gd name="connsiteX128" fmla="*/ 373273 h 605239"/>
              <a:gd name="connsiteY128" fmla="*/ 373273 h 605239"/>
              <a:gd name="connsiteX129" fmla="*/ 373273 h 605239"/>
              <a:gd name="connsiteY129" fmla="*/ 373273 h 605239"/>
              <a:gd name="connsiteX130" fmla="*/ 373273 h 605239"/>
              <a:gd name="connsiteY130" fmla="*/ 373273 h 605239"/>
              <a:gd name="connsiteX131" fmla="*/ 373273 h 605239"/>
              <a:gd name="connsiteY131" fmla="*/ 373273 h 605239"/>
              <a:gd name="connsiteX132" fmla="*/ 373273 h 605239"/>
              <a:gd name="connsiteY132" fmla="*/ 373273 h 605239"/>
              <a:gd name="connsiteX133" fmla="*/ 373273 h 605239"/>
              <a:gd name="connsiteY133" fmla="*/ 373273 h 605239"/>
              <a:gd name="connsiteX134" fmla="*/ 373273 h 605239"/>
              <a:gd name="connsiteY134" fmla="*/ 373273 h 605239"/>
              <a:gd name="connsiteX135" fmla="*/ 373273 h 605239"/>
              <a:gd name="connsiteY135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441477" h="606310">
                <a:moveTo>
                  <a:pt x="178019" y="570838"/>
                </a:moveTo>
                <a:cubicBezTo>
                  <a:pt x="181112" y="571052"/>
                  <a:pt x="183459" y="573826"/>
                  <a:pt x="183246" y="576920"/>
                </a:cubicBezTo>
                <a:cubicBezTo>
                  <a:pt x="183033" y="580014"/>
                  <a:pt x="180259" y="582362"/>
                  <a:pt x="177165" y="582148"/>
                </a:cubicBezTo>
                <a:cubicBezTo>
                  <a:pt x="162230" y="581081"/>
                  <a:pt x="126492" y="579694"/>
                  <a:pt x="116678" y="591431"/>
                </a:cubicBezTo>
                <a:cubicBezTo>
                  <a:pt x="114438" y="594099"/>
                  <a:pt x="114758" y="596339"/>
                  <a:pt x="114758" y="596339"/>
                </a:cubicBezTo>
                <a:cubicBezTo>
                  <a:pt x="115611" y="599433"/>
                  <a:pt x="113798" y="602528"/>
                  <a:pt x="110704" y="603381"/>
                </a:cubicBezTo>
                <a:cubicBezTo>
                  <a:pt x="110277" y="603488"/>
                  <a:pt x="109744" y="603488"/>
                  <a:pt x="109317" y="603488"/>
                </a:cubicBezTo>
                <a:cubicBezTo>
                  <a:pt x="106757" y="603488"/>
                  <a:pt x="104517" y="601888"/>
                  <a:pt x="103770" y="599327"/>
                </a:cubicBezTo>
                <a:cubicBezTo>
                  <a:pt x="103556" y="598473"/>
                  <a:pt x="101956" y="591324"/>
                  <a:pt x="107930" y="584176"/>
                </a:cubicBezTo>
                <a:cubicBezTo>
                  <a:pt x="117638" y="572545"/>
                  <a:pt x="141214" y="568064"/>
                  <a:pt x="178019" y="570838"/>
                </a:cubicBezTo>
                <a:close/>
                <a:moveTo>
                  <a:pt x="128232" y="552440"/>
                </a:moveTo>
                <a:cubicBezTo>
                  <a:pt x="131433" y="552653"/>
                  <a:pt x="133781" y="555318"/>
                  <a:pt x="133461" y="558515"/>
                </a:cubicBezTo>
                <a:cubicBezTo>
                  <a:pt x="133248" y="561605"/>
                  <a:pt x="130473" y="563950"/>
                  <a:pt x="127378" y="563737"/>
                </a:cubicBezTo>
                <a:cubicBezTo>
                  <a:pt x="118840" y="563097"/>
                  <a:pt x="112010" y="565016"/>
                  <a:pt x="106567" y="569811"/>
                </a:cubicBezTo>
                <a:cubicBezTo>
                  <a:pt x="95147" y="579616"/>
                  <a:pt x="93653" y="598053"/>
                  <a:pt x="93653" y="598266"/>
                </a:cubicBezTo>
                <a:cubicBezTo>
                  <a:pt x="93440" y="601250"/>
                  <a:pt x="90985" y="603488"/>
                  <a:pt x="87997" y="603488"/>
                </a:cubicBezTo>
                <a:cubicBezTo>
                  <a:pt x="87890" y="603488"/>
                  <a:pt x="87677" y="603488"/>
                  <a:pt x="87570" y="603488"/>
                </a:cubicBezTo>
                <a:cubicBezTo>
                  <a:pt x="84475" y="603275"/>
                  <a:pt x="82127" y="600611"/>
                  <a:pt x="82341" y="597520"/>
                </a:cubicBezTo>
                <a:cubicBezTo>
                  <a:pt x="82341" y="596561"/>
                  <a:pt x="84048" y="574181"/>
                  <a:pt x="98990" y="561179"/>
                </a:cubicBezTo>
                <a:cubicBezTo>
                  <a:pt x="106887" y="554465"/>
                  <a:pt x="116706" y="551481"/>
                  <a:pt x="128232" y="552440"/>
                </a:cubicBezTo>
                <a:close/>
                <a:moveTo>
                  <a:pt x="17523" y="549375"/>
                </a:moveTo>
                <a:cubicBezTo>
                  <a:pt x="19975" y="547458"/>
                  <a:pt x="23601" y="547778"/>
                  <a:pt x="25520" y="550227"/>
                </a:cubicBezTo>
                <a:cubicBezTo>
                  <a:pt x="27439" y="552677"/>
                  <a:pt x="27119" y="556299"/>
                  <a:pt x="24667" y="558216"/>
                </a:cubicBezTo>
                <a:cubicBezTo>
                  <a:pt x="6540" y="572703"/>
                  <a:pt x="12085" y="595498"/>
                  <a:pt x="12405" y="596457"/>
                </a:cubicBezTo>
                <a:cubicBezTo>
                  <a:pt x="13151" y="599439"/>
                  <a:pt x="11338" y="602528"/>
                  <a:pt x="8246" y="603380"/>
                </a:cubicBezTo>
                <a:cubicBezTo>
                  <a:pt x="7820" y="603487"/>
                  <a:pt x="7287" y="603487"/>
                  <a:pt x="6860" y="603487"/>
                </a:cubicBezTo>
                <a:cubicBezTo>
                  <a:pt x="4301" y="603487"/>
                  <a:pt x="2062" y="601889"/>
                  <a:pt x="1315" y="599333"/>
                </a:cubicBezTo>
                <a:cubicBezTo>
                  <a:pt x="996" y="598055"/>
                  <a:pt x="-6362" y="568549"/>
                  <a:pt x="17523" y="549375"/>
                </a:cubicBezTo>
                <a:close/>
                <a:moveTo>
                  <a:pt x="323409" y="186914"/>
                </a:moveTo>
                <a:cubicBezTo>
                  <a:pt x="313918" y="186914"/>
                  <a:pt x="304961" y="189899"/>
                  <a:pt x="297603" y="195442"/>
                </a:cubicBezTo>
                <a:cubicBezTo>
                  <a:pt x="304961" y="200986"/>
                  <a:pt x="313918" y="203971"/>
                  <a:pt x="323409" y="203971"/>
                </a:cubicBezTo>
                <a:cubicBezTo>
                  <a:pt x="332792" y="203971"/>
                  <a:pt x="341750" y="200986"/>
                  <a:pt x="349107" y="195442"/>
                </a:cubicBezTo>
                <a:cubicBezTo>
                  <a:pt x="341750" y="189899"/>
                  <a:pt x="332792" y="186914"/>
                  <a:pt x="323409" y="186914"/>
                </a:cubicBezTo>
                <a:close/>
                <a:moveTo>
                  <a:pt x="323409" y="175508"/>
                </a:moveTo>
                <a:cubicBezTo>
                  <a:pt x="337911" y="175508"/>
                  <a:pt x="351560" y="181158"/>
                  <a:pt x="361797" y="191392"/>
                </a:cubicBezTo>
                <a:cubicBezTo>
                  <a:pt x="364036" y="193630"/>
                  <a:pt x="364036" y="197255"/>
                  <a:pt x="361797" y="199493"/>
                </a:cubicBezTo>
                <a:cubicBezTo>
                  <a:pt x="351560" y="209727"/>
                  <a:pt x="337911" y="215377"/>
                  <a:pt x="323409" y="215377"/>
                </a:cubicBezTo>
                <a:cubicBezTo>
                  <a:pt x="308906" y="215377"/>
                  <a:pt x="295257" y="209727"/>
                  <a:pt x="284914" y="199493"/>
                </a:cubicBezTo>
                <a:cubicBezTo>
                  <a:pt x="282674" y="197255"/>
                  <a:pt x="282674" y="193630"/>
                  <a:pt x="284914" y="191392"/>
                </a:cubicBezTo>
                <a:cubicBezTo>
                  <a:pt x="295257" y="181158"/>
                  <a:pt x="308906" y="175508"/>
                  <a:pt x="323409" y="175508"/>
                </a:cubicBezTo>
                <a:close/>
                <a:moveTo>
                  <a:pt x="401377" y="68890"/>
                </a:moveTo>
                <a:cubicBezTo>
                  <a:pt x="391991" y="68890"/>
                  <a:pt x="383032" y="71872"/>
                  <a:pt x="375673" y="77410"/>
                </a:cubicBezTo>
                <a:cubicBezTo>
                  <a:pt x="383032" y="82948"/>
                  <a:pt x="391991" y="85930"/>
                  <a:pt x="401377" y="85930"/>
                </a:cubicBezTo>
                <a:cubicBezTo>
                  <a:pt x="410869" y="85930"/>
                  <a:pt x="419721" y="82948"/>
                  <a:pt x="427186" y="77410"/>
                </a:cubicBezTo>
                <a:cubicBezTo>
                  <a:pt x="419721" y="71872"/>
                  <a:pt x="410762" y="68890"/>
                  <a:pt x="401377" y="68890"/>
                </a:cubicBezTo>
                <a:close/>
                <a:moveTo>
                  <a:pt x="330666" y="514"/>
                </a:moveTo>
                <a:cubicBezTo>
                  <a:pt x="333545" y="-764"/>
                  <a:pt x="336958" y="408"/>
                  <a:pt x="338238" y="3283"/>
                </a:cubicBezTo>
                <a:cubicBezTo>
                  <a:pt x="339625" y="6159"/>
                  <a:pt x="338345" y="9460"/>
                  <a:pt x="335465" y="10845"/>
                </a:cubicBezTo>
                <a:cubicBezTo>
                  <a:pt x="327146" y="14679"/>
                  <a:pt x="319680" y="18833"/>
                  <a:pt x="312855" y="23093"/>
                </a:cubicBezTo>
                <a:lnTo>
                  <a:pt x="330132" y="24477"/>
                </a:lnTo>
                <a:cubicBezTo>
                  <a:pt x="333225" y="24691"/>
                  <a:pt x="335572" y="27460"/>
                  <a:pt x="335358" y="30548"/>
                </a:cubicBezTo>
                <a:cubicBezTo>
                  <a:pt x="335145" y="33530"/>
                  <a:pt x="332585" y="35767"/>
                  <a:pt x="329706" y="35767"/>
                </a:cubicBezTo>
                <a:cubicBezTo>
                  <a:pt x="329493" y="35767"/>
                  <a:pt x="329386" y="35767"/>
                  <a:pt x="329279" y="35767"/>
                </a:cubicBezTo>
                <a:lnTo>
                  <a:pt x="298243" y="33317"/>
                </a:lnTo>
                <a:cubicBezTo>
                  <a:pt x="278619" y="48654"/>
                  <a:pt x="266461" y="65056"/>
                  <a:pt x="259102" y="77943"/>
                </a:cubicBezTo>
                <a:cubicBezTo>
                  <a:pt x="253876" y="87315"/>
                  <a:pt x="250463" y="95835"/>
                  <a:pt x="248330" y="102439"/>
                </a:cubicBezTo>
                <a:cubicBezTo>
                  <a:pt x="283525" y="87102"/>
                  <a:pt x="322880" y="76345"/>
                  <a:pt x="366394" y="70274"/>
                </a:cubicBezTo>
                <a:cubicBezTo>
                  <a:pt x="376100" y="61967"/>
                  <a:pt x="388365" y="57494"/>
                  <a:pt x="401377" y="57494"/>
                </a:cubicBezTo>
                <a:cubicBezTo>
                  <a:pt x="415881" y="57494"/>
                  <a:pt x="429533" y="63139"/>
                  <a:pt x="439878" y="73363"/>
                </a:cubicBezTo>
                <a:cubicBezTo>
                  <a:pt x="442011" y="75600"/>
                  <a:pt x="442011" y="79221"/>
                  <a:pt x="439878" y="81457"/>
                </a:cubicBezTo>
                <a:cubicBezTo>
                  <a:pt x="429533" y="91682"/>
                  <a:pt x="415881" y="97326"/>
                  <a:pt x="401377" y="97326"/>
                </a:cubicBezTo>
                <a:cubicBezTo>
                  <a:pt x="389858" y="97326"/>
                  <a:pt x="378766" y="93705"/>
                  <a:pt x="369594" y="86995"/>
                </a:cubicBezTo>
                <a:cubicBezTo>
                  <a:pt x="359569" y="88380"/>
                  <a:pt x="349650" y="90084"/>
                  <a:pt x="340051" y="92001"/>
                </a:cubicBezTo>
                <a:lnTo>
                  <a:pt x="362022" y="111811"/>
                </a:lnTo>
                <a:cubicBezTo>
                  <a:pt x="365541" y="115006"/>
                  <a:pt x="365754" y="120331"/>
                  <a:pt x="362555" y="123846"/>
                </a:cubicBezTo>
                <a:cubicBezTo>
                  <a:pt x="360955" y="125763"/>
                  <a:pt x="358609" y="126615"/>
                  <a:pt x="356262" y="126615"/>
                </a:cubicBezTo>
                <a:cubicBezTo>
                  <a:pt x="354236" y="126615"/>
                  <a:pt x="352210" y="125976"/>
                  <a:pt x="350503" y="124485"/>
                </a:cubicBezTo>
                <a:lnTo>
                  <a:pt x="319680" y="96474"/>
                </a:lnTo>
                <a:cubicBezTo>
                  <a:pt x="234465" y="117456"/>
                  <a:pt x="169087" y="160057"/>
                  <a:pt x="124932" y="223747"/>
                </a:cubicBezTo>
                <a:cubicBezTo>
                  <a:pt x="116507" y="235995"/>
                  <a:pt x="109041" y="248775"/>
                  <a:pt x="102429" y="261662"/>
                </a:cubicBezTo>
                <a:cubicBezTo>
                  <a:pt x="125252" y="251438"/>
                  <a:pt x="163007" y="237166"/>
                  <a:pt x="204175" y="233226"/>
                </a:cubicBezTo>
                <a:lnTo>
                  <a:pt x="236278" y="200209"/>
                </a:lnTo>
                <a:cubicBezTo>
                  <a:pt x="238411" y="197973"/>
                  <a:pt x="242037" y="197866"/>
                  <a:pt x="244277" y="200103"/>
                </a:cubicBezTo>
                <a:cubicBezTo>
                  <a:pt x="246517" y="202233"/>
                  <a:pt x="246623" y="205854"/>
                  <a:pt x="244384" y="208091"/>
                </a:cubicBezTo>
                <a:lnTo>
                  <a:pt x="221027" y="232161"/>
                </a:lnTo>
                <a:cubicBezTo>
                  <a:pt x="234572" y="231841"/>
                  <a:pt x="248330" y="232800"/>
                  <a:pt x="261875" y="235462"/>
                </a:cubicBezTo>
                <a:cubicBezTo>
                  <a:pt x="266461" y="236421"/>
                  <a:pt x="269554" y="240894"/>
                  <a:pt x="268594" y="245474"/>
                </a:cubicBezTo>
                <a:cubicBezTo>
                  <a:pt x="267634" y="250160"/>
                  <a:pt x="263154" y="253142"/>
                  <a:pt x="258568" y="252184"/>
                </a:cubicBezTo>
                <a:cubicBezTo>
                  <a:pt x="187218" y="237912"/>
                  <a:pt x="106695" y="277958"/>
                  <a:pt x="91230" y="286158"/>
                </a:cubicBezTo>
                <a:cubicBezTo>
                  <a:pt x="75232" y="325139"/>
                  <a:pt x="66380" y="365397"/>
                  <a:pt x="61901" y="402461"/>
                </a:cubicBezTo>
                <a:cubicBezTo>
                  <a:pt x="91337" y="377432"/>
                  <a:pt x="161088" y="339410"/>
                  <a:pt x="307309" y="351126"/>
                </a:cubicBezTo>
                <a:cubicBezTo>
                  <a:pt x="312001" y="351552"/>
                  <a:pt x="315521" y="355599"/>
                  <a:pt x="315094" y="360285"/>
                </a:cubicBezTo>
                <a:cubicBezTo>
                  <a:pt x="314774" y="364971"/>
                  <a:pt x="310615" y="368486"/>
                  <a:pt x="305922" y="368060"/>
                </a:cubicBezTo>
                <a:cubicBezTo>
                  <a:pt x="292484" y="366995"/>
                  <a:pt x="277659" y="366250"/>
                  <a:pt x="262088" y="366036"/>
                </a:cubicBezTo>
                <a:lnTo>
                  <a:pt x="278299" y="393089"/>
                </a:lnTo>
                <a:cubicBezTo>
                  <a:pt x="280006" y="395751"/>
                  <a:pt x="279046" y="399266"/>
                  <a:pt x="276379" y="400863"/>
                </a:cubicBezTo>
                <a:cubicBezTo>
                  <a:pt x="275526" y="401396"/>
                  <a:pt x="274460" y="401715"/>
                  <a:pt x="273500" y="401715"/>
                </a:cubicBezTo>
                <a:cubicBezTo>
                  <a:pt x="271580" y="401715"/>
                  <a:pt x="269660" y="400757"/>
                  <a:pt x="268594" y="398946"/>
                </a:cubicBezTo>
                <a:lnTo>
                  <a:pt x="248756" y="366036"/>
                </a:lnTo>
                <a:cubicBezTo>
                  <a:pt x="201936" y="366676"/>
                  <a:pt x="149783" y="373279"/>
                  <a:pt x="107121" y="393834"/>
                </a:cubicBezTo>
                <a:cubicBezTo>
                  <a:pt x="76725" y="408532"/>
                  <a:pt x="63074" y="424614"/>
                  <a:pt x="59341" y="429620"/>
                </a:cubicBezTo>
                <a:cubicBezTo>
                  <a:pt x="58381" y="442720"/>
                  <a:pt x="57954" y="455074"/>
                  <a:pt x="57848" y="466683"/>
                </a:cubicBezTo>
                <a:cubicBezTo>
                  <a:pt x="57635" y="494907"/>
                  <a:pt x="59341" y="520468"/>
                  <a:pt x="61474" y="541236"/>
                </a:cubicBezTo>
                <a:cubicBezTo>
                  <a:pt x="65847" y="539851"/>
                  <a:pt x="70646" y="538893"/>
                  <a:pt x="75872" y="538147"/>
                </a:cubicBezTo>
                <a:cubicBezTo>
                  <a:pt x="78965" y="537828"/>
                  <a:pt x="81845" y="539958"/>
                  <a:pt x="82165" y="543153"/>
                </a:cubicBezTo>
                <a:cubicBezTo>
                  <a:pt x="82591" y="546242"/>
                  <a:pt x="80352" y="549117"/>
                  <a:pt x="77259" y="549437"/>
                </a:cubicBezTo>
                <a:cubicBezTo>
                  <a:pt x="71926" y="550182"/>
                  <a:pt x="67127" y="551247"/>
                  <a:pt x="62754" y="552738"/>
                </a:cubicBezTo>
                <a:cubicBezTo>
                  <a:pt x="66060" y="579258"/>
                  <a:pt x="69686" y="595553"/>
                  <a:pt x="69793" y="595873"/>
                </a:cubicBezTo>
                <a:cubicBezTo>
                  <a:pt x="70859" y="600452"/>
                  <a:pt x="67980" y="605032"/>
                  <a:pt x="63394" y="606097"/>
                </a:cubicBezTo>
                <a:cubicBezTo>
                  <a:pt x="62754" y="606204"/>
                  <a:pt x="62114" y="606310"/>
                  <a:pt x="61474" y="606310"/>
                </a:cubicBezTo>
                <a:cubicBezTo>
                  <a:pt x="57528" y="606310"/>
                  <a:pt x="54008" y="603647"/>
                  <a:pt x="53155" y="599707"/>
                </a:cubicBezTo>
                <a:cubicBezTo>
                  <a:pt x="52835" y="598535"/>
                  <a:pt x="49742" y="584796"/>
                  <a:pt x="46756" y="562217"/>
                </a:cubicBezTo>
                <a:cubicBezTo>
                  <a:pt x="45263" y="563602"/>
                  <a:pt x="43983" y="565199"/>
                  <a:pt x="42810" y="566797"/>
                </a:cubicBezTo>
                <a:cubicBezTo>
                  <a:pt x="33318" y="580216"/>
                  <a:pt x="36624" y="596405"/>
                  <a:pt x="36624" y="596618"/>
                </a:cubicBezTo>
                <a:cubicBezTo>
                  <a:pt x="37264" y="599707"/>
                  <a:pt x="35344" y="602689"/>
                  <a:pt x="32251" y="603328"/>
                </a:cubicBezTo>
                <a:cubicBezTo>
                  <a:pt x="31825" y="603434"/>
                  <a:pt x="31398" y="603434"/>
                  <a:pt x="31078" y="603434"/>
                </a:cubicBezTo>
                <a:cubicBezTo>
                  <a:pt x="28412" y="603434"/>
                  <a:pt x="26065" y="601624"/>
                  <a:pt x="25532" y="598961"/>
                </a:cubicBezTo>
                <a:cubicBezTo>
                  <a:pt x="25319" y="598109"/>
                  <a:pt x="21159" y="577660"/>
                  <a:pt x="33531" y="560194"/>
                </a:cubicBezTo>
                <a:cubicBezTo>
                  <a:pt x="36624" y="555827"/>
                  <a:pt x="40463" y="552099"/>
                  <a:pt x="45156" y="548904"/>
                </a:cubicBezTo>
                <a:cubicBezTo>
                  <a:pt x="42596" y="526645"/>
                  <a:pt x="40570" y="498421"/>
                  <a:pt x="40783" y="466470"/>
                </a:cubicBezTo>
                <a:cubicBezTo>
                  <a:pt x="41103" y="434838"/>
                  <a:pt x="43876" y="396816"/>
                  <a:pt x="52089" y="357197"/>
                </a:cubicBezTo>
                <a:cubicBezTo>
                  <a:pt x="44410" y="343458"/>
                  <a:pt x="26279" y="307459"/>
                  <a:pt x="31185" y="281792"/>
                </a:cubicBezTo>
                <a:cubicBezTo>
                  <a:pt x="31718" y="278703"/>
                  <a:pt x="34704" y="276679"/>
                  <a:pt x="37797" y="277318"/>
                </a:cubicBezTo>
                <a:cubicBezTo>
                  <a:pt x="40890" y="277851"/>
                  <a:pt x="42916" y="280833"/>
                  <a:pt x="42383" y="283922"/>
                </a:cubicBezTo>
                <a:cubicBezTo>
                  <a:pt x="40250" y="294998"/>
                  <a:pt x="43343" y="310974"/>
                  <a:pt x="51449" y="330145"/>
                </a:cubicBezTo>
                <a:cubicBezTo>
                  <a:pt x="52942" y="333659"/>
                  <a:pt x="54542" y="336961"/>
                  <a:pt x="55928" y="339943"/>
                </a:cubicBezTo>
                <a:cubicBezTo>
                  <a:pt x="66487" y="297341"/>
                  <a:pt x="83551" y="253568"/>
                  <a:pt x="110961" y="214055"/>
                </a:cubicBezTo>
                <a:cubicBezTo>
                  <a:pt x="113521" y="210327"/>
                  <a:pt x="116080" y="206813"/>
                  <a:pt x="118747" y="203192"/>
                </a:cubicBezTo>
                <a:cubicBezTo>
                  <a:pt x="119280" y="195843"/>
                  <a:pt x="120880" y="174009"/>
                  <a:pt x="126532" y="148022"/>
                </a:cubicBezTo>
                <a:cubicBezTo>
                  <a:pt x="135918" y="105101"/>
                  <a:pt x="150956" y="72937"/>
                  <a:pt x="171326" y="52595"/>
                </a:cubicBezTo>
                <a:cubicBezTo>
                  <a:pt x="174739" y="49186"/>
                  <a:pt x="180072" y="49186"/>
                  <a:pt x="183485" y="52595"/>
                </a:cubicBezTo>
                <a:cubicBezTo>
                  <a:pt x="186791" y="55896"/>
                  <a:pt x="186791" y="61328"/>
                  <a:pt x="183485" y="64630"/>
                </a:cubicBezTo>
                <a:cubicBezTo>
                  <a:pt x="177512" y="70594"/>
                  <a:pt x="172286" y="77517"/>
                  <a:pt x="167700" y="85185"/>
                </a:cubicBezTo>
                <a:lnTo>
                  <a:pt x="180925" y="82842"/>
                </a:lnTo>
                <a:cubicBezTo>
                  <a:pt x="184018" y="82309"/>
                  <a:pt x="187004" y="84439"/>
                  <a:pt x="187538" y="87528"/>
                </a:cubicBezTo>
                <a:cubicBezTo>
                  <a:pt x="188071" y="90617"/>
                  <a:pt x="185938" y="93492"/>
                  <a:pt x="182845" y="94025"/>
                </a:cubicBezTo>
                <a:lnTo>
                  <a:pt x="160874" y="97859"/>
                </a:lnTo>
                <a:cubicBezTo>
                  <a:pt x="147649" y="125337"/>
                  <a:pt x="141357" y="157608"/>
                  <a:pt x="138264" y="179867"/>
                </a:cubicBezTo>
                <a:cubicBezTo>
                  <a:pt x="165247" y="150685"/>
                  <a:pt x="197456" y="126935"/>
                  <a:pt x="234891" y="108722"/>
                </a:cubicBezTo>
                <a:cubicBezTo>
                  <a:pt x="236598" y="101161"/>
                  <a:pt x="240437" y="88167"/>
                  <a:pt x="248970" y="72937"/>
                </a:cubicBezTo>
                <a:cubicBezTo>
                  <a:pt x="250463" y="70168"/>
                  <a:pt x="252169" y="67292"/>
                  <a:pt x="254196" y="64310"/>
                </a:cubicBezTo>
                <a:lnTo>
                  <a:pt x="251529" y="34915"/>
                </a:lnTo>
                <a:cubicBezTo>
                  <a:pt x="251209" y="31720"/>
                  <a:pt x="253556" y="28951"/>
                  <a:pt x="256649" y="28738"/>
                </a:cubicBezTo>
                <a:cubicBezTo>
                  <a:pt x="259742" y="28418"/>
                  <a:pt x="262515" y="30761"/>
                  <a:pt x="262835" y="33850"/>
                </a:cubicBezTo>
                <a:lnTo>
                  <a:pt x="264328" y="50465"/>
                </a:lnTo>
                <a:cubicBezTo>
                  <a:pt x="278406" y="33424"/>
                  <a:pt x="299416" y="14892"/>
                  <a:pt x="330666" y="514"/>
                </a:cubicBezTo>
                <a:close/>
              </a:path>
            </a:pathLst>
          </a:custGeom>
          <a:solidFill>
            <a:srgbClr val="61C8E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3" name="U盘"/>
          <p:cNvSpPr/>
          <p:nvPr/>
        </p:nvSpPr>
        <p:spPr bwMode="auto">
          <a:xfrm>
            <a:off x="11179175" y="5681830"/>
            <a:ext cx="626110" cy="505573"/>
          </a:xfrm>
          <a:custGeom>
            <a:avLst/>
            <a:gdLst>
              <a:gd name="connsiteX0" fmla="*/ 76785 w 607653"/>
              <a:gd name="connsiteY0" fmla="*/ 451741 h 490670"/>
              <a:gd name="connsiteX1" fmla="*/ 71266 w 607653"/>
              <a:gd name="connsiteY1" fmla="*/ 470495 h 490670"/>
              <a:gd name="connsiteX2" fmla="*/ 536335 w 607653"/>
              <a:gd name="connsiteY2" fmla="*/ 470495 h 490670"/>
              <a:gd name="connsiteX3" fmla="*/ 530816 w 607653"/>
              <a:gd name="connsiteY3" fmla="*/ 451741 h 490670"/>
              <a:gd name="connsiteX4" fmla="*/ 303766 w 607653"/>
              <a:gd name="connsiteY4" fmla="*/ 238328 h 490670"/>
              <a:gd name="connsiteX5" fmla="*/ 313922 w 607653"/>
              <a:gd name="connsiteY5" fmla="*/ 248462 h 490670"/>
              <a:gd name="connsiteX6" fmla="*/ 313922 w 607653"/>
              <a:gd name="connsiteY6" fmla="*/ 277796 h 490670"/>
              <a:gd name="connsiteX7" fmla="*/ 328443 w 607653"/>
              <a:gd name="connsiteY7" fmla="*/ 277796 h 490670"/>
              <a:gd name="connsiteX8" fmla="*/ 338509 w 607653"/>
              <a:gd name="connsiteY8" fmla="*/ 287841 h 490670"/>
              <a:gd name="connsiteX9" fmla="*/ 328443 w 607653"/>
              <a:gd name="connsiteY9" fmla="*/ 297885 h 490670"/>
              <a:gd name="connsiteX10" fmla="*/ 303766 w 607653"/>
              <a:gd name="connsiteY10" fmla="*/ 297885 h 490670"/>
              <a:gd name="connsiteX11" fmla="*/ 293700 w 607653"/>
              <a:gd name="connsiteY11" fmla="*/ 287841 h 490670"/>
              <a:gd name="connsiteX12" fmla="*/ 293700 w 607653"/>
              <a:gd name="connsiteY12" fmla="*/ 248462 h 490670"/>
              <a:gd name="connsiteX13" fmla="*/ 303766 w 607653"/>
              <a:gd name="connsiteY13" fmla="*/ 238328 h 490670"/>
              <a:gd name="connsiteX14" fmla="*/ 293698 w 607653"/>
              <a:gd name="connsiteY14" fmla="*/ 194820 h 490670"/>
              <a:gd name="connsiteX15" fmla="*/ 210566 w 607653"/>
              <a:gd name="connsiteY15" fmla="*/ 277824 h 490670"/>
              <a:gd name="connsiteX16" fmla="*/ 228101 w 607653"/>
              <a:gd name="connsiteY16" fmla="*/ 277824 h 490670"/>
              <a:gd name="connsiteX17" fmla="*/ 238247 w 607653"/>
              <a:gd name="connsiteY17" fmla="*/ 287866 h 490670"/>
              <a:gd name="connsiteX18" fmla="*/ 228101 w 607653"/>
              <a:gd name="connsiteY18" fmla="*/ 297908 h 490670"/>
              <a:gd name="connsiteX19" fmla="*/ 210566 w 607653"/>
              <a:gd name="connsiteY19" fmla="*/ 297908 h 490670"/>
              <a:gd name="connsiteX20" fmla="*/ 293698 w 607653"/>
              <a:gd name="connsiteY20" fmla="*/ 380911 h 490670"/>
              <a:gd name="connsiteX21" fmla="*/ 293698 w 607653"/>
              <a:gd name="connsiteY21" fmla="*/ 363404 h 490670"/>
              <a:gd name="connsiteX22" fmla="*/ 303756 w 607653"/>
              <a:gd name="connsiteY22" fmla="*/ 353362 h 490670"/>
              <a:gd name="connsiteX23" fmla="*/ 313903 w 607653"/>
              <a:gd name="connsiteY23" fmla="*/ 363404 h 490670"/>
              <a:gd name="connsiteX24" fmla="*/ 313903 w 607653"/>
              <a:gd name="connsiteY24" fmla="*/ 380911 h 490670"/>
              <a:gd name="connsiteX25" fmla="*/ 397035 w 607653"/>
              <a:gd name="connsiteY25" fmla="*/ 297908 h 490670"/>
              <a:gd name="connsiteX26" fmla="*/ 379411 w 607653"/>
              <a:gd name="connsiteY26" fmla="*/ 297908 h 490670"/>
              <a:gd name="connsiteX27" fmla="*/ 369354 w 607653"/>
              <a:gd name="connsiteY27" fmla="*/ 287866 h 490670"/>
              <a:gd name="connsiteX28" fmla="*/ 379411 w 607653"/>
              <a:gd name="connsiteY28" fmla="*/ 277824 h 490670"/>
              <a:gd name="connsiteX29" fmla="*/ 397035 w 607653"/>
              <a:gd name="connsiteY29" fmla="*/ 277824 h 490670"/>
              <a:gd name="connsiteX30" fmla="*/ 313903 w 607653"/>
              <a:gd name="connsiteY30" fmla="*/ 194820 h 490670"/>
              <a:gd name="connsiteX31" fmla="*/ 313903 w 607653"/>
              <a:gd name="connsiteY31" fmla="*/ 212327 h 490670"/>
              <a:gd name="connsiteX32" fmla="*/ 303756 w 607653"/>
              <a:gd name="connsiteY32" fmla="*/ 222369 h 490670"/>
              <a:gd name="connsiteX33" fmla="*/ 293698 w 607653"/>
              <a:gd name="connsiteY33" fmla="*/ 212327 h 490670"/>
              <a:gd name="connsiteX34" fmla="*/ 303756 w 607653"/>
              <a:gd name="connsiteY34" fmla="*/ 174114 h 490670"/>
              <a:gd name="connsiteX35" fmla="*/ 417684 w 607653"/>
              <a:gd name="connsiteY35" fmla="*/ 287866 h 490670"/>
              <a:gd name="connsiteX36" fmla="*/ 303756 w 607653"/>
              <a:gd name="connsiteY36" fmla="*/ 401617 h 490670"/>
              <a:gd name="connsiteX37" fmla="*/ 189828 w 607653"/>
              <a:gd name="connsiteY37" fmla="*/ 287866 h 490670"/>
              <a:gd name="connsiteX38" fmla="*/ 303756 w 607653"/>
              <a:gd name="connsiteY38" fmla="*/ 174114 h 490670"/>
              <a:gd name="connsiteX39" fmla="*/ 210742 w 607653"/>
              <a:gd name="connsiteY39" fmla="*/ 122357 h 490670"/>
              <a:gd name="connsiteX40" fmla="*/ 201752 w 607653"/>
              <a:gd name="connsiteY40" fmla="*/ 180661 h 490670"/>
              <a:gd name="connsiteX41" fmla="*/ 193920 w 607653"/>
              <a:gd name="connsiteY41" fmla="*/ 188927 h 490670"/>
              <a:gd name="connsiteX42" fmla="*/ 121022 w 607653"/>
              <a:gd name="connsiteY42" fmla="*/ 204481 h 490670"/>
              <a:gd name="connsiteX43" fmla="*/ 93340 w 607653"/>
              <a:gd name="connsiteY43" fmla="*/ 431566 h 490670"/>
              <a:gd name="connsiteX44" fmla="*/ 514261 w 607653"/>
              <a:gd name="connsiteY44" fmla="*/ 431566 h 490670"/>
              <a:gd name="connsiteX45" fmla="*/ 486490 w 607653"/>
              <a:gd name="connsiteY45" fmla="*/ 204481 h 490670"/>
              <a:gd name="connsiteX46" fmla="*/ 413681 w 607653"/>
              <a:gd name="connsiteY46" fmla="*/ 188927 h 490670"/>
              <a:gd name="connsiteX47" fmla="*/ 405760 w 607653"/>
              <a:gd name="connsiteY47" fmla="*/ 180661 h 490670"/>
              <a:gd name="connsiteX48" fmla="*/ 396859 w 607653"/>
              <a:gd name="connsiteY48" fmla="*/ 122357 h 490670"/>
              <a:gd name="connsiteX49" fmla="*/ 446197 w 607653"/>
              <a:gd name="connsiteY49" fmla="*/ 114013 h 490670"/>
              <a:gd name="connsiteX50" fmla="*/ 450648 w 607653"/>
              <a:gd name="connsiteY50" fmla="*/ 140139 h 490670"/>
              <a:gd name="connsiteX51" fmla="*/ 566895 w 607653"/>
              <a:gd name="connsiteY51" fmla="*/ 163332 h 490670"/>
              <a:gd name="connsiteX52" fmla="*/ 567429 w 607653"/>
              <a:gd name="connsiteY52" fmla="*/ 163421 h 490670"/>
              <a:gd name="connsiteX53" fmla="*/ 576152 w 607653"/>
              <a:gd name="connsiteY53" fmla="*/ 165198 h 490670"/>
              <a:gd name="connsiteX54" fmla="*/ 584162 w 607653"/>
              <a:gd name="connsiteY54" fmla="*/ 142804 h 490670"/>
              <a:gd name="connsiteX55" fmla="*/ 161367 w 607653"/>
              <a:gd name="connsiteY55" fmla="*/ 114013 h 490670"/>
              <a:gd name="connsiteX56" fmla="*/ 23491 w 607653"/>
              <a:gd name="connsiteY56" fmla="*/ 142804 h 490670"/>
              <a:gd name="connsiteX57" fmla="*/ 31501 w 607653"/>
              <a:gd name="connsiteY57" fmla="*/ 165198 h 490670"/>
              <a:gd name="connsiteX58" fmla="*/ 157005 w 607653"/>
              <a:gd name="connsiteY58" fmla="*/ 140139 h 490670"/>
              <a:gd name="connsiteX59" fmla="*/ 241183 w 607653"/>
              <a:gd name="connsiteY59" fmla="*/ 77651 h 490670"/>
              <a:gd name="connsiteX60" fmla="*/ 251241 w 607653"/>
              <a:gd name="connsiteY60" fmla="*/ 87694 h 490670"/>
              <a:gd name="connsiteX61" fmla="*/ 251241 w 607653"/>
              <a:gd name="connsiteY61" fmla="*/ 102270 h 490670"/>
              <a:gd name="connsiteX62" fmla="*/ 356271 w 607653"/>
              <a:gd name="connsiteY62" fmla="*/ 102270 h 490670"/>
              <a:gd name="connsiteX63" fmla="*/ 356271 w 607653"/>
              <a:gd name="connsiteY63" fmla="*/ 87694 h 490670"/>
              <a:gd name="connsiteX64" fmla="*/ 366418 w 607653"/>
              <a:gd name="connsiteY64" fmla="*/ 77651 h 490670"/>
              <a:gd name="connsiteX65" fmla="*/ 376476 w 607653"/>
              <a:gd name="connsiteY65" fmla="*/ 87694 h 490670"/>
              <a:gd name="connsiteX66" fmla="*/ 376476 w 607653"/>
              <a:gd name="connsiteY66" fmla="*/ 102270 h 490670"/>
              <a:gd name="connsiteX67" fmla="*/ 405493 w 607653"/>
              <a:gd name="connsiteY67" fmla="*/ 102270 h 490670"/>
              <a:gd name="connsiteX68" fmla="*/ 415461 w 607653"/>
              <a:gd name="connsiteY68" fmla="*/ 110802 h 490670"/>
              <a:gd name="connsiteX69" fmla="*/ 424718 w 607653"/>
              <a:gd name="connsiteY69" fmla="*/ 170707 h 490670"/>
              <a:gd name="connsiteX70" fmla="*/ 497705 w 607653"/>
              <a:gd name="connsiteY70" fmla="*/ 186260 h 490670"/>
              <a:gd name="connsiteX71" fmla="*/ 505627 w 607653"/>
              <a:gd name="connsiteY71" fmla="*/ 194971 h 490670"/>
              <a:gd name="connsiteX72" fmla="*/ 534555 w 607653"/>
              <a:gd name="connsiteY72" fmla="*/ 431566 h 490670"/>
              <a:gd name="connsiteX73" fmla="*/ 538382 w 607653"/>
              <a:gd name="connsiteY73" fmla="*/ 431566 h 490670"/>
              <a:gd name="connsiteX74" fmla="*/ 547995 w 607653"/>
              <a:gd name="connsiteY74" fmla="*/ 438765 h 490670"/>
              <a:gd name="connsiteX75" fmla="*/ 559477 w 607653"/>
              <a:gd name="connsiteY75" fmla="*/ 477783 h 490670"/>
              <a:gd name="connsiteX76" fmla="*/ 557875 w 607653"/>
              <a:gd name="connsiteY76" fmla="*/ 486582 h 490670"/>
              <a:gd name="connsiteX77" fmla="*/ 549864 w 607653"/>
              <a:gd name="connsiteY77" fmla="*/ 490670 h 490670"/>
              <a:gd name="connsiteX78" fmla="*/ 57737 w 607653"/>
              <a:gd name="connsiteY78" fmla="*/ 490670 h 490670"/>
              <a:gd name="connsiteX79" fmla="*/ 49637 w 607653"/>
              <a:gd name="connsiteY79" fmla="*/ 486582 h 490670"/>
              <a:gd name="connsiteX80" fmla="*/ 48035 w 607653"/>
              <a:gd name="connsiteY80" fmla="*/ 477783 h 490670"/>
              <a:gd name="connsiteX81" fmla="*/ 59517 w 607653"/>
              <a:gd name="connsiteY81" fmla="*/ 438765 h 490670"/>
              <a:gd name="connsiteX82" fmla="*/ 69219 w 607653"/>
              <a:gd name="connsiteY82" fmla="*/ 431566 h 490670"/>
              <a:gd name="connsiteX83" fmla="*/ 73046 w 607653"/>
              <a:gd name="connsiteY83" fmla="*/ 431566 h 490670"/>
              <a:gd name="connsiteX84" fmla="*/ 101885 w 607653"/>
              <a:gd name="connsiteY84" fmla="*/ 194971 h 490670"/>
              <a:gd name="connsiteX85" fmla="*/ 109807 w 607653"/>
              <a:gd name="connsiteY85" fmla="*/ 186260 h 490670"/>
              <a:gd name="connsiteX86" fmla="*/ 182883 w 607653"/>
              <a:gd name="connsiteY86" fmla="*/ 170707 h 490670"/>
              <a:gd name="connsiteX87" fmla="*/ 192140 w 607653"/>
              <a:gd name="connsiteY87" fmla="*/ 110802 h 490670"/>
              <a:gd name="connsiteX88" fmla="*/ 202019 w 607653"/>
              <a:gd name="connsiteY88" fmla="*/ 102270 h 490670"/>
              <a:gd name="connsiteX89" fmla="*/ 231125 w 607653"/>
              <a:gd name="connsiteY89" fmla="*/ 102270 h 490670"/>
              <a:gd name="connsiteX90" fmla="*/ 231125 w 607653"/>
              <a:gd name="connsiteY90" fmla="*/ 87694 h 490670"/>
              <a:gd name="connsiteX91" fmla="*/ 241183 w 607653"/>
              <a:gd name="connsiteY91" fmla="*/ 77651 h 490670"/>
              <a:gd name="connsiteX92" fmla="*/ 303782 w 607653"/>
              <a:gd name="connsiteY92" fmla="*/ 20061 h 490670"/>
              <a:gd name="connsiteX93" fmla="*/ 97903 w 607653"/>
              <a:gd name="connsiteY93" fmla="*/ 43721 h 490670"/>
              <a:gd name="connsiteX94" fmla="*/ 94253 w 607653"/>
              <a:gd name="connsiteY94" fmla="*/ 44699 h 490670"/>
              <a:gd name="connsiteX95" fmla="*/ 54555 w 607653"/>
              <a:gd name="connsiteY95" fmla="*/ 55007 h 490670"/>
              <a:gd name="connsiteX96" fmla="*/ 26784 w 607653"/>
              <a:gd name="connsiteY96" fmla="*/ 121566 h 490670"/>
              <a:gd name="connsiteX97" fmla="*/ 165016 w 607653"/>
              <a:gd name="connsiteY97" fmla="*/ 92685 h 490670"/>
              <a:gd name="connsiteX98" fmla="*/ 169199 w 607653"/>
              <a:gd name="connsiteY98" fmla="*/ 68070 h 490670"/>
              <a:gd name="connsiteX99" fmla="*/ 176498 w 607653"/>
              <a:gd name="connsiteY99" fmla="*/ 59983 h 490670"/>
              <a:gd name="connsiteX100" fmla="*/ 303782 w 607653"/>
              <a:gd name="connsiteY100" fmla="*/ 45054 h 490670"/>
              <a:gd name="connsiteX101" fmla="*/ 431155 w 607653"/>
              <a:gd name="connsiteY101" fmla="*/ 59983 h 490670"/>
              <a:gd name="connsiteX102" fmla="*/ 438454 w 607653"/>
              <a:gd name="connsiteY102" fmla="*/ 68070 h 490670"/>
              <a:gd name="connsiteX103" fmla="*/ 442637 w 607653"/>
              <a:gd name="connsiteY103" fmla="*/ 92685 h 490670"/>
              <a:gd name="connsiteX104" fmla="*/ 580869 w 607653"/>
              <a:gd name="connsiteY104" fmla="*/ 121566 h 490670"/>
              <a:gd name="connsiteX105" fmla="*/ 553098 w 607653"/>
              <a:gd name="connsiteY105" fmla="*/ 55007 h 490670"/>
              <a:gd name="connsiteX106" fmla="*/ 513400 w 607653"/>
              <a:gd name="connsiteY106" fmla="*/ 44699 h 490670"/>
              <a:gd name="connsiteX107" fmla="*/ 509750 w 607653"/>
              <a:gd name="connsiteY107" fmla="*/ 43721 h 490670"/>
              <a:gd name="connsiteX108" fmla="*/ 509661 w 607653"/>
              <a:gd name="connsiteY108" fmla="*/ 43721 h 490670"/>
              <a:gd name="connsiteX109" fmla="*/ 303782 w 607653"/>
              <a:gd name="connsiteY109" fmla="*/ 20061 h 490670"/>
              <a:gd name="connsiteX110" fmla="*/ 303815 w 607653"/>
              <a:gd name="connsiteY110" fmla="*/ 0 h 490670"/>
              <a:gd name="connsiteX111" fmla="*/ 514646 w 607653"/>
              <a:gd name="connsiteY111" fmla="*/ 24260 h 490670"/>
              <a:gd name="connsiteX112" fmla="*/ 518473 w 607653"/>
              <a:gd name="connsiteY112" fmla="*/ 25238 h 490670"/>
              <a:gd name="connsiteX113" fmla="*/ 562978 w 607653"/>
              <a:gd name="connsiteY113" fmla="*/ 36701 h 490670"/>
              <a:gd name="connsiteX114" fmla="*/ 569743 w 607653"/>
              <a:gd name="connsiteY114" fmla="*/ 42566 h 490670"/>
              <a:gd name="connsiteX115" fmla="*/ 606860 w 607653"/>
              <a:gd name="connsiteY115" fmla="*/ 131430 h 490670"/>
              <a:gd name="connsiteX116" fmla="*/ 607038 w 607653"/>
              <a:gd name="connsiteY116" fmla="*/ 138717 h 490670"/>
              <a:gd name="connsiteX117" fmla="*/ 592173 w 607653"/>
              <a:gd name="connsiteY117" fmla="*/ 180127 h 490670"/>
              <a:gd name="connsiteX118" fmla="*/ 580691 w 607653"/>
              <a:gd name="connsiteY118" fmla="*/ 186614 h 490670"/>
              <a:gd name="connsiteX119" fmla="*/ 562889 w 607653"/>
              <a:gd name="connsiteY119" fmla="*/ 183060 h 490670"/>
              <a:gd name="connsiteX120" fmla="*/ 562355 w 607653"/>
              <a:gd name="connsiteY120" fmla="*/ 182971 h 490670"/>
              <a:gd name="connsiteX121" fmla="*/ 439878 w 607653"/>
              <a:gd name="connsiteY121" fmla="*/ 158533 h 490670"/>
              <a:gd name="connsiteX122" fmla="*/ 431867 w 607653"/>
              <a:gd name="connsiteY122" fmla="*/ 150269 h 490670"/>
              <a:gd name="connsiteX123" fmla="*/ 419584 w 607653"/>
              <a:gd name="connsiteY123" fmla="*/ 77845 h 490670"/>
              <a:gd name="connsiteX124" fmla="*/ 303782 w 607653"/>
              <a:gd name="connsiteY124" fmla="*/ 65137 h 490670"/>
              <a:gd name="connsiteX125" fmla="*/ 187980 w 607653"/>
              <a:gd name="connsiteY125" fmla="*/ 77845 h 490670"/>
              <a:gd name="connsiteX126" fmla="*/ 175697 w 607653"/>
              <a:gd name="connsiteY126" fmla="*/ 150269 h 490670"/>
              <a:gd name="connsiteX127" fmla="*/ 167775 w 607653"/>
              <a:gd name="connsiteY127" fmla="*/ 158533 h 490670"/>
              <a:gd name="connsiteX128" fmla="*/ 26873 w 607653"/>
              <a:gd name="connsiteY128" fmla="*/ 186614 h 490670"/>
              <a:gd name="connsiteX129" fmla="*/ 24915 w 607653"/>
              <a:gd name="connsiteY129" fmla="*/ 186881 h 490670"/>
              <a:gd name="connsiteX130" fmla="*/ 15391 w 607653"/>
              <a:gd name="connsiteY130" fmla="*/ 180127 h 490670"/>
              <a:gd name="connsiteX131" fmla="*/ 615 w 607653"/>
              <a:gd name="connsiteY131" fmla="*/ 138717 h 490670"/>
              <a:gd name="connsiteX132" fmla="*/ 793 w 607653"/>
              <a:gd name="connsiteY132" fmla="*/ 131430 h 490670"/>
              <a:gd name="connsiteX133" fmla="*/ 37821 w 607653"/>
              <a:gd name="connsiteY133" fmla="*/ 42566 h 490670"/>
              <a:gd name="connsiteX134" fmla="*/ 44586 w 607653"/>
              <a:gd name="connsiteY134" fmla="*/ 36701 h 490670"/>
              <a:gd name="connsiteX135" fmla="*/ 89180 w 607653"/>
              <a:gd name="connsiteY135" fmla="*/ 25238 h 490670"/>
              <a:gd name="connsiteX136" fmla="*/ 92918 w 607653"/>
              <a:gd name="connsiteY136" fmla="*/ 24260 h 490670"/>
              <a:gd name="connsiteX137" fmla="*/ 303815 w 607653"/>
              <a:gd name="connsiteY137" fmla="*/ 0 h 49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607653" h="490670">
                <a:moveTo>
                  <a:pt x="76785" y="451741"/>
                </a:moveTo>
                <a:lnTo>
                  <a:pt x="71266" y="470495"/>
                </a:lnTo>
                <a:lnTo>
                  <a:pt x="536335" y="470495"/>
                </a:lnTo>
                <a:lnTo>
                  <a:pt x="530816" y="451741"/>
                </a:lnTo>
                <a:close/>
                <a:moveTo>
                  <a:pt x="303766" y="238328"/>
                </a:moveTo>
                <a:cubicBezTo>
                  <a:pt x="309379" y="238328"/>
                  <a:pt x="313922" y="242862"/>
                  <a:pt x="313922" y="248462"/>
                </a:cubicBezTo>
                <a:lnTo>
                  <a:pt x="313922" y="277796"/>
                </a:lnTo>
                <a:lnTo>
                  <a:pt x="328443" y="277796"/>
                </a:lnTo>
                <a:cubicBezTo>
                  <a:pt x="333966" y="277796"/>
                  <a:pt x="338509" y="282240"/>
                  <a:pt x="338509" y="287841"/>
                </a:cubicBezTo>
                <a:cubicBezTo>
                  <a:pt x="338509" y="293352"/>
                  <a:pt x="333966" y="297885"/>
                  <a:pt x="328443" y="297885"/>
                </a:cubicBezTo>
                <a:lnTo>
                  <a:pt x="303766" y="297885"/>
                </a:lnTo>
                <a:cubicBezTo>
                  <a:pt x="298243" y="297885"/>
                  <a:pt x="293700" y="293352"/>
                  <a:pt x="293700" y="287841"/>
                </a:cubicBezTo>
                <a:lnTo>
                  <a:pt x="293700" y="248462"/>
                </a:lnTo>
                <a:cubicBezTo>
                  <a:pt x="293700" y="242862"/>
                  <a:pt x="298243" y="238328"/>
                  <a:pt x="303766" y="238328"/>
                </a:cubicBezTo>
                <a:close/>
                <a:moveTo>
                  <a:pt x="293698" y="194820"/>
                </a:moveTo>
                <a:cubicBezTo>
                  <a:pt x="249996" y="199441"/>
                  <a:pt x="215284" y="234189"/>
                  <a:pt x="210566" y="277824"/>
                </a:cubicBezTo>
                <a:lnTo>
                  <a:pt x="228101" y="277824"/>
                </a:lnTo>
                <a:cubicBezTo>
                  <a:pt x="233708" y="277824"/>
                  <a:pt x="238247" y="282267"/>
                  <a:pt x="238247" y="287866"/>
                </a:cubicBezTo>
                <a:cubicBezTo>
                  <a:pt x="238247" y="293376"/>
                  <a:pt x="233708" y="297908"/>
                  <a:pt x="228101" y="297908"/>
                </a:cubicBezTo>
                <a:lnTo>
                  <a:pt x="210566" y="297908"/>
                </a:lnTo>
                <a:cubicBezTo>
                  <a:pt x="215284" y="341542"/>
                  <a:pt x="249996" y="376201"/>
                  <a:pt x="293698" y="380911"/>
                </a:cubicBezTo>
                <a:lnTo>
                  <a:pt x="293698" y="363404"/>
                </a:lnTo>
                <a:cubicBezTo>
                  <a:pt x="293698" y="357805"/>
                  <a:pt x="298238" y="353362"/>
                  <a:pt x="303756" y="353362"/>
                </a:cubicBezTo>
                <a:cubicBezTo>
                  <a:pt x="309363" y="353362"/>
                  <a:pt x="313903" y="357805"/>
                  <a:pt x="313903" y="363404"/>
                </a:cubicBezTo>
                <a:lnTo>
                  <a:pt x="313903" y="380911"/>
                </a:lnTo>
                <a:cubicBezTo>
                  <a:pt x="357516" y="376201"/>
                  <a:pt x="392317" y="341542"/>
                  <a:pt x="397035" y="297908"/>
                </a:cubicBezTo>
                <a:lnTo>
                  <a:pt x="379411" y="297908"/>
                </a:lnTo>
                <a:cubicBezTo>
                  <a:pt x="373893" y="297908"/>
                  <a:pt x="369354" y="293376"/>
                  <a:pt x="369354" y="287866"/>
                </a:cubicBezTo>
                <a:cubicBezTo>
                  <a:pt x="369354" y="282267"/>
                  <a:pt x="373893" y="277824"/>
                  <a:pt x="379411" y="277824"/>
                </a:cubicBezTo>
                <a:lnTo>
                  <a:pt x="397035" y="277824"/>
                </a:lnTo>
                <a:cubicBezTo>
                  <a:pt x="392317" y="234189"/>
                  <a:pt x="357516" y="199441"/>
                  <a:pt x="313903" y="194820"/>
                </a:cubicBezTo>
                <a:lnTo>
                  <a:pt x="313903" y="212327"/>
                </a:lnTo>
                <a:cubicBezTo>
                  <a:pt x="313903" y="217837"/>
                  <a:pt x="309363" y="222369"/>
                  <a:pt x="303756" y="222369"/>
                </a:cubicBezTo>
                <a:cubicBezTo>
                  <a:pt x="298238" y="222369"/>
                  <a:pt x="293698" y="217837"/>
                  <a:pt x="293698" y="212327"/>
                </a:cubicBezTo>
                <a:close/>
                <a:moveTo>
                  <a:pt x="303756" y="174114"/>
                </a:moveTo>
                <a:cubicBezTo>
                  <a:pt x="366594" y="174114"/>
                  <a:pt x="417684" y="225124"/>
                  <a:pt x="417684" y="287866"/>
                </a:cubicBezTo>
                <a:cubicBezTo>
                  <a:pt x="417684" y="350607"/>
                  <a:pt x="366594" y="401617"/>
                  <a:pt x="303756" y="401617"/>
                </a:cubicBezTo>
                <a:cubicBezTo>
                  <a:pt x="240918" y="401617"/>
                  <a:pt x="189828" y="350607"/>
                  <a:pt x="189828" y="287866"/>
                </a:cubicBezTo>
                <a:cubicBezTo>
                  <a:pt x="189828" y="225124"/>
                  <a:pt x="240918" y="174114"/>
                  <a:pt x="303756" y="174114"/>
                </a:cubicBezTo>
                <a:close/>
                <a:moveTo>
                  <a:pt x="210742" y="122357"/>
                </a:moveTo>
                <a:lnTo>
                  <a:pt x="201752" y="180661"/>
                </a:lnTo>
                <a:cubicBezTo>
                  <a:pt x="201129" y="184750"/>
                  <a:pt x="198014" y="188038"/>
                  <a:pt x="193920" y="188927"/>
                </a:cubicBezTo>
                <a:lnTo>
                  <a:pt x="121022" y="204481"/>
                </a:lnTo>
                <a:lnTo>
                  <a:pt x="93340" y="431566"/>
                </a:lnTo>
                <a:lnTo>
                  <a:pt x="514261" y="431566"/>
                </a:lnTo>
                <a:lnTo>
                  <a:pt x="486490" y="204481"/>
                </a:lnTo>
                <a:lnTo>
                  <a:pt x="413681" y="188927"/>
                </a:lnTo>
                <a:cubicBezTo>
                  <a:pt x="409587" y="188038"/>
                  <a:pt x="406472" y="184750"/>
                  <a:pt x="405760" y="180661"/>
                </a:cubicBezTo>
                <a:lnTo>
                  <a:pt x="396859" y="122357"/>
                </a:lnTo>
                <a:close/>
                <a:moveTo>
                  <a:pt x="446197" y="114013"/>
                </a:moveTo>
                <a:lnTo>
                  <a:pt x="450648" y="140139"/>
                </a:lnTo>
                <a:lnTo>
                  <a:pt x="566895" y="163332"/>
                </a:lnTo>
                <a:cubicBezTo>
                  <a:pt x="567073" y="163332"/>
                  <a:pt x="567251" y="163421"/>
                  <a:pt x="567429" y="163421"/>
                </a:cubicBezTo>
                <a:lnTo>
                  <a:pt x="576152" y="165198"/>
                </a:lnTo>
                <a:lnTo>
                  <a:pt x="584162" y="142804"/>
                </a:lnTo>
                <a:close/>
                <a:moveTo>
                  <a:pt x="161367" y="114013"/>
                </a:moveTo>
                <a:lnTo>
                  <a:pt x="23491" y="142804"/>
                </a:lnTo>
                <a:lnTo>
                  <a:pt x="31501" y="165198"/>
                </a:lnTo>
                <a:lnTo>
                  <a:pt x="157005" y="140139"/>
                </a:lnTo>
                <a:close/>
                <a:moveTo>
                  <a:pt x="241183" y="77651"/>
                </a:moveTo>
                <a:cubicBezTo>
                  <a:pt x="246791" y="77651"/>
                  <a:pt x="251241" y="82184"/>
                  <a:pt x="251241" y="87694"/>
                </a:cubicBezTo>
                <a:lnTo>
                  <a:pt x="251241" y="102270"/>
                </a:lnTo>
                <a:lnTo>
                  <a:pt x="356271" y="102270"/>
                </a:lnTo>
                <a:lnTo>
                  <a:pt x="356271" y="87694"/>
                </a:lnTo>
                <a:cubicBezTo>
                  <a:pt x="356271" y="82184"/>
                  <a:pt x="360810" y="77651"/>
                  <a:pt x="366418" y="77651"/>
                </a:cubicBezTo>
                <a:cubicBezTo>
                  <a:pt x="371936" y="77651"/>
                  <a:pt x="376476" y="82184"/>
                  <a:pt x="376476" y="87694"/>
                </a:cubicBezTo>
                <a:lnTo>
                  <a:pt x="376476" y="102270"/>
                </a:lnTo>
                <a:lnTo>
                  <a:pt x="405493" y="102270"/>
                </a:lnTo>
                <a:cubicBezTo>
                  <a:pt x="410477" y="102270"/>
                  <a:pt x="414749" y="105914"/>
                  <a:pt x="415461" y="110802"/>
                </a:cubicBezTo>
                <a:lnTo>
                  <a:pt x="424718" y="170707"/>
                </a:lnTo>
                <a:lnTo>
                  <a:pt x="497705" y="186260"/>
                </a:lnTo>
                <a:cubicBezTo>
                  <a:pt x="501978" y="187238"/>
                  <a:pt x="505093" y="190704"/>
                  <a:pt x="505627" y="194971"/>
                </a:cubicBezTo>
                <a:lnTo>
                  <a:pt x="534555" y="431566"/>
                </a:lnTo>
                <a:lnTo>
                  <a:pt x="538382" y="431566"/>
                </a:lnTo>
                <a:cubicBezTo>
                  <a:pt x="542832" y="431566"/>
                  <a:pt x="546749" y="434499"/>
                  <a:pt x="547995" y="438765"/>
                </a:cubicBezTo>
                <a:lnTo>
                  <a:pt x="559477" y="477783"/>
                </a:lnTo>
                <a:cubicBezTo>
                  <a:pt x="560367" y="480805"/>
                  <a:pt x="559833" y="484093"/>
                  <a:pt x="557875" y="486582"/>
                </a:cubicBezTo>
                <a:cubicBezTo>
                  <a:pt x="556006" y="489159"/>
                  <a:pt x="552979" y="490670"/>
                  <a:pt x="549864" y="490670"/>
                </a:cubicBezTo>
                <a:lnTo>
                  <a:pt x="57737" y="490670"/>
                </a:lnTo>
                <a:cubicBezTo>
                  <a:pt x="54533" y="490670"/>
                  <a:pt x="51595" y="489159"/>
                  <a:pt x="49637" y="486582"/>
                </a:cubicBezTo>
                <a:cubicBezTo>
                  <a:pt x="47768" y="484093"/>
                  <a:pt x="47145" y="480805"/>
                  <a:pt x="48035" y="477783"/>
                </a:cubicBezTo>
                <a:lnTo>
                  <a:pt x="59517" y="438765"/>
                </a:lnTo>
                <a:cubicBezTo>
                  <a:pt x="60852" y="434499"/>
                  <a:pt x="64769" y="431566"/>
                  <a:pt x="69219" y="431566"/>
                </a:cubicBezTo>
                <a:lnTo>
                  <a:pt x="73046" y="431566"/>
                </a:lnTo>
                <a:lnTo>
                  <a:pt x="101885" y="194971"/>
                </a:lnTo>
                <a:cubicBezTo>
                  <a:pt x="102419" y="190704"/>
                  <a:pt x="105623" y="187238"/>
                  <a:pt x="109807" y="186260"/>
                </a:cubicBezTo>
                <a:lnTo>
                  <a:pt x="182883" y="170707"/>
                </a:lnTo>
                <a:lnTo>
                  <a:pt x="192140" y="110802"/>
                </a:lnTo>
                <a:cubicBezTo>
                  <a:pt x="192852" y="105914"/>
                  <a:pt x="197124" y="102270"/>
                  <a:pt x="202019" y="102270"/>
                </a:cubicBezTo>
                <a:lnTo>
                  <a:pt x="231125" y="102270"/>
                </a:lnTo>
                <a:lnTo>
                  <a:pt x="231125" y="87694"/>
                </a:lnTo>
                <a:cubicBezTo>
                  <a:pt x="231125" y="82184"/>
                  <a:pt x="235576" y="77651"/>
                  <a:pt x="241183" y="77651"/>
                </a:cubicBezTo>
                <a:close/>
                <a:moveTo>
                  <a:pt x="303782" y="20061"/>
                </a:moveTo>
                <a:cubicBezTo>
                  <a:pt x="232107" y="20061"/>
                  <a:pt x="160432" y="27948"/>
                  <a:pt x="97903" y="43721"/>
                </a:cubicBezTo>
                <a:cubicBezTo>
                  <a:pt x="96657" y="44077"/>
                  <a:pt x="95499" y="44343"/>
                  <a:pt x="94253" y="44699"/>
                </a:cubicBezTo>
                <a:lnTo>
                  <a:pt x="54555" y="55007"/>
                </a:lnTo>
                <a:lnTo>
                  <a:pt x="26784" y="121566"/>
                </a:lnTo>
                <a:lnTo>
                  <a:pt x="165016" y="92685"/>
                </a:lnTo>
                <a:lnTo>
                  <a:pt x="169199" y="68070"/>
                </a:lnTo>
                <a:cubicBezTo>
                  <a:pt x="169822" y="64160"/>
                  <a:pt x="172671" y="61050"/>
                  <a:pt x="176498" y="59983"/>
                </a:cubicBezTo>
                <a:cubicBezTo>
                  <a:pt x="211568" y="50386"/>
                  <a:pt x="256785" y="45054"/>
                  <a:pt x="303782" y="45054"/>
                </a:cubicBezTo>
                <a:cubicBezTo>
                  <a:pt x="350868" y="45054"/>
                  <a:pt x="396085" y="50386"/>
                  <a:pt x="431155" y="59983"/>
                </a:cubicBezTo>
                <a:cubicBezTo>
                  <a:pt x="434982" y="61050"/>
                  <a:pt x="437742" y="64160"/>
                  <a:pt x="438454" y="68070"/>
                </a:cubicBezTo>
                <a:lnTo>
                  <a:pt x="442637" y="92685"/>
                </a:lnTo>
                <a:lnTo>
                  <a:pt x="580869" y="121566"/>
                </a:lnTo>
                <a:lnTo>
                  <a:pt x="553098" y="55007"/>
                </a:lnTo>
                <a:lnTo>
                  <a:pt x="513400" y="44699"/>
                </a:lnTo>
                <a:cubicBezTo>
                  <a:pt x="512154" y="44343"/>
                  <a:pt x="510907" y="44077"/>
                  <a:pt x="509750" y="43721"/>
                </a:cubicBezTo>
                <a:cubicBezTo>
                  <a:pt x="509750" y="43721"/>
                  <a:pt x="509661" y="43721"/>
                  <a:pt x="509661" y="43721"/>
                </a:cubicBezTo>
                <a:cubicBezTo>
                  <a:pt x="447132" y="27948"/>
                  <a:pt x="375457" y="20061"/>
                  <a:pt x="303782" y="20061"/>
                </a:cubicBezTo>
                <a:close/>
                <a:moveTo>
                  <a:pt x="303815" y="0"/>
                </a:moveTo>
                <a:cubicBezTo>
                  <a:pt x="377215" y="0"/>
                  <a:pt x="450603" y="8087"/>
                  <a:pt x="514646" y="24260"/>
                </a:cubicBezTo>
                <a:cubicBezTo>
                  <a:pt x="515892" y="24527"/>
                  <a:pt x="517227" y="24882"/>
                  <a:pt x="518473" y="25238"/>
                </a:cubicBezTo>
                <a:lnTo>
                  <a:pt x="562978" y="36701"/>
                </a:lnTo>
                <a:cubicBezTo>
                  <a:pt x="566093" y="37501"/>
                  <a:pt x="568586" y="39722"/>
                  <a:pt x="569743" y="42566"/>
                </a:cubicBezTo>
                <a:lnTo>
                  <a:pt x="606860" y="131430"/>
                </a:lnTo>
                <a:cubicBezTo>
                  <a:pt x="607839" y="133740"/>
                  <a:pt x="607928" y="136317"/>
                  <a:pt x="607038" y="138717"/>
                </a:cubicBezTo>
                <a:lnTo>
                  <a:pt x="592173" y="180127"/>
                </a:lnTo>
                <a:cubicBezTo>
                  <a:pt x="590482" y="184837"/>
                  <a:pt x="585676" y="187592"/>
                  <a:pt x="580691" y="186614"/>
                </a:cubicBezTo>
                <a:lnTo>
                  <a:pt x="562889" y="183060"/>
                </a:lnTo>
                <a:cubicBezTo>
                  <a:pt x="562711" y="183060"/>
                  <a:pt x="562533" y="183060"/>
                  <a:pt x="562355" y="182971"/>
                </a:cubicBezTo>
                <a:lnTo>
                  <a:pt x="439878" y="158533"/>
                </a:lnTo>
                <a:cubicBezTo>
                  <a:pt x="435783" y="157645"/>
                  <a:pt x="432579" y="154446"/>
                  <a:pt x="431867" y="150269"/>
                </a:cubicBezTo>
                <a:lnTo>
                  <a:pt x="419584" y="77845"/>
                </a:lnTo>
                <a:cubicBezTo>
                  <a:pt x="387184" y="69670"/>
                  <a:pt x="346329" y="65137"/>
                  <a:pt x="303782" y="65137"/>
                </a:cubicBezTo>
                <a:cubicBezTo>
                  <a:pt x="261235" y="65137"/>
                  <a:pt x="220469" y="69670"/>
                  <a:pt x="187980" y="77845"/>
                </a:cubicBezTo>
                <a:lnTo>
                  <a:pt x="175697" y="150269"/>
                </a:lnTo>
                <a:cubicBezTo>
                  <a:pt x="174985" y="154446"/>
                  <a:pt x="171870" y="157645"/>
                  <a:pt x="167775" y="158533"/>
                </a:cubicBezTo>
                <a:lnTo>
                  <a:pt x="26873" y="186614"/>
                </a:lnTo>
                <a:cubicBezTo>
                  <a:pt x="26250" y="186792"/>
                  <a:pt x="25538" y="186881"/>
                  <a:pt x="24915" y="186881"/>
                </a:cubicBezTo>
                <a:cubicBezTo>
                  <a:pt x="20731" y="186881"/>
                  <a:pt x="16815" y="184215"/>
                  <a:pt x="15391" y="180127"/>
                </a:cubicBezTo>
                <a:lnTo>
                  <a:pt x="615" y="138717"/>
                </a:lnTo>
                <a:cubicBezTo>
                  <a:pt x="-275" y="136317"/>
                  <a:pt x="-186" y="133740"/>
                  <a:pt x="793" y="131430"/>
                </a:cubicBezTo>
                <a:lnTo>
                  <a:pt x="37821" y="42566"/>
                </a:lnTo>
                <a:cubicBezTo>
                  <a:pt x="39067" y="39722"/>
                  <a:pt x="41560" y="37501"/>
                  <a:pt x="44586" y="36701"/>
                </a:cubicBezTo>
                <a:lnTo>
                  <a:pt x="89180" y="25238"/>
                </a:lnTo>
                <a:cubicBezTo>
                  <a:pt x="90426" y="24882"/>
                  <a:pt x="91672" y="24527"/>
                  <a:pt x="92918" y="24260"/>
                </a:cubicBezTo>
                <a:cubicBezTo>
                  <a:pt x="157005" y="8087"/>
                  <a:pt x="230416" y="0"/>
                  <a:pt x="303815" y="0"/>
                </a:cubicBezTo>
                <a:close/>
              </a:path>
            </a:pathLst>
          </a:custGeom>
          <a:solidFill>
            <a:srgbClr val="61C8E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5" name="work-tools-cross_53063"/>
          <p:cNvSpPr>
            <a:spLocks noChangeAspect="1"/>
          </p:cNvSpPr>
          <p:nvPr/>
        </p:nvSpPr>
        <p:spPr bwMode="auto">
          <a:xfrm>
            <a:off x="519069" y="3345611"/>
            <a:ext cx="609685" cy="608829"/>
          </a:xfrm>
          <a:custGeom>
            <a:avLst/>
            <a:gdLst>
              <a:gd name="connsiteX0" fmla="*/ 453429 w 607614"/>
              <a:gd name="connsiteY0" fmla="*/ 364040 h 606761"/>
              <a:gd name="connsiteX1" fmla="*/ 364579 w 607614"/>
              <a:gd name="connsiteY1" fmla="*/ 453544 h 606761"/>
              <a:gd name="connsiteX2" fmla="*/ 453429 w 607614"/>
              <a:gd name="connsiteY2" fmla="*/ 542288 h 606761"/>
              <a:gd name="connsiteX3" fmla="*/ 542280 w 607614"/>
              <a:gd name="connsiteY3" fmla="*/ 453544 h 606761"/>
              <a:gd name="connsiteX4" fmla="*/ 453429 w 607614"/>
              <a:gd name="connsiteY4" fmla="*/ 364040 h 606761"/>
              <a:gd name="connsiteX5" fmla="*/ 453429 w 607614"/>
              <a:gd name="connsiteY5" fmla="*/ 344319 h 606761"/>
              <a:gd name="connsiteX6" fmla="*/ 562784 w 607614"/>
              <a:gd name="connsiteY6" fmla="*/ 453544 h 606761"/>
              <a:gd name="connsiteX7" fmla="*/ 533926 w 607614"/>
              <a:gd name="connsiteY7" fmla="*/ 526360 h 606761"/>
              <a:gd name="connsiteX8" fmla="*/ 594679 w 607614"/>
              <a:gd name="connsiteY8" fmla="*/ 589316 h 606761"/>
              <a:gd name="connsiteX9" fmla="*/ 594679 w 607614"/>
              <a:gd name="connsiteY9" fmla="*/ 603727 h 606761"/>
              <a:gd name="connsiteX10" fmla="*/ 587085 w 607614"/>
              <a:gd name="connsiteY10" fmla="*/ 606761 h 606761"/>
              <a:gd name="connsiteX11" fmla="*/ 580250 w 607614"/>
              <a:gd name="connsiteY11" fmla="*/ 603727 h 606761"/>
              <a:gd name="connsiteX12" fmla="*/ 519498 w 607614"/>
              <a:gd name="connsiteY12" fmla="*/ 540013 h 606761"/>
              <a:gd name="connsiteX13" fmla="*/ 453429 w 607614"/>
              <a:gd name="connsiteY13" fmla="*/ 562010 h 606761"/>
              <a:gd name="connsiteX14" fmla="*/ 344075 w 607614"/>
              <a:gd name="connsiteY14" fmla="*/ 453544 h 606761"/>
              <a:gd name="connsiteX15" fmla="*/ 453429 w 607614"/>
              <a:gd name="connsiteY15" fmla="*/ 344319 h 606761"/>
              <a:gd name="connsiteX16" fmla="*/ 208113 w 607614"/>
              <a:gd name="connsiteY16" fmla="*/ 194199 h 606761"/>
              <a:gd name="connsiteX17" fmla="*/ 339462 w 607614"/>
              <a:gd name="connsiteY17" fmla="*/ 288979 h 606761"/>
              <a:gd name="connsiteX18" fmla="*/ 354647 w 607614"/>
              <a:gd name="connsiteY18" fmla="*/ 314759 h 606761"/>
              <a:gd name="connsiteX19" fmla="*/ 344017 w 607614"/>
              <a:gd name="connsiteY19" fmla="*/ 343572 h 606761"/>
              <a:gd name="connsiteX20" fmla="*/ 318203 w 607614"/>
              <a:gd name="connsiteY20" fmla="*/ 354187 h 606761"/>
              <a:gd name="connsiteX21" fmla="*/ 289352 w 607614"/>
              <a:gd name="connsiteY21" fmla="*/ 339022 h 606761"/>
              <a:gd name="connsiteX22" fmla="*/ 194447 w 607614"/>
              <a:gd name="connsiteY22" fmla="*/ 207847 h 606761"/>
              <a:gd name="connsiteX23" fmla="*/ 195206 w 607614"/>
              <a:gd name="connsiteY23" fmla="*/ 194957 h 606761"/>
              <a:gd name="connsiteX24" fmla="*/ 208113 w 607614"/>
              <a:gd name="connsiteY24" fmla="*/ 194199 h 606761"/>
              <a:gd name="connsiteX25" fmla="*/ 88865 w 607614"/>
              <a:gd name="connsiteY25" fmla="*/ 89473 h 606761"/>
              <a:gd name="connsiteX26" fmla="*/ 103297 w 607614"/>
              <a:gd name="connsiteY26" fmla="*/ 89473 h 606761"/>
              <a:gd name="connsiteX27" fmla="*/ 103297 w 607614"/>
              <a:gd name="connsiteY27" fmla="*/ 103126 h 606761"/>
              <a:gd name="connsiteX28" fmla="*/ 20507 w 607614"/>
              <a:gd name="connsiteY28" fmla="*/ 303366 h 606761"/>
              <a:gd name="connsiteX29" fmla="*/ 303814 w 607614"/>
              <a:gd name="connsiteY29" fmla="*/ 586282 h 606761"/>
              <a:gd name="connsiteX30" fmla="*/ 385084 w 607614"/>
              <a:gd name="connsiteY30" fmla="*/ 574905 h 606761"/>
              <a:gd name="connsiteX31" fmla="*/ 412427 w 607614"/>
              <a:gd name="connsiteY31" fmla="*/ 586282 h 606761"/>
              <a:gd name="connsiteX32" fmla="*/ 303814 w 607614"/>
              <a:gd name="connsiteY32" fmla="*/ 606761 h 606761"/>
              <a:gd name="connsiteX33" fmla="*/ 0 w 607614"/>
              <a:gd name="connsiteY33" fmla="*/ 303366 h 606761"/>
              <a:gd name="connsiteX34" fmla="*/ 88865 w 607614"/>
              <a:gd name="connsiteY34" fmla="*/ 89473 h 606761"/>
              <a:gd name="connsiteX35" fmla="*/ 303871 w 607614"/>
              <a:gd name="connsiteY35" fmla="*/ 0 h 606761"/>
              <a:gd name="connsiteX36" fmla="*/ 607614 w 607614"/>
              <a:gd name="connsiteY36" fmla="*/ 303435 h 606761"/>
              <a:gd name="connsiteX37" fmla="*/ 587111 w 607614"/>
              <a:gd name="connsiteY37" fmla="*/ 412671 h 606761"/>
              <a:gd name="connsiteX38" fmla="*/ 574962 w 607614"/>
              <a:gd name="connsiteY38" fmla="*/ 385362 h 606761"/>
              <a:gd name="connsiteX39" fmla="*/ 587111 w 607614"/>
              <a:gd name="connsiteY39" fmla="*/ 303435 h 606761"/>
              <a:gd name="connsiteX40" fmla="*/ 313742 w 607614"/>
              <a:gd name="connsiteY40" fmla="*/ 20482 h 606761"/>
              <a:gd name="connsiteX41" fmla="*/ 313742 w 607614"/>
              <a:gd name="connsiteY41" fmla="*/ 144890 h 606761"/>
              <a:gd name="connsiteX42" fmla="*/ 303871 w 607614"/>
              <a:gd name="connsiteY42" fmla="*/ 154752 h 606761"/>
              <a:gd name="connsiteX43" fmla="*/ 293999 w 607614"/>
              <a:gd name="connsiteY43" fmla="*/ 144890 h 606761"/>
              <a:gd name="connsiteX44" fmla="*/ 293999 w 607614"/>
              <a:gd name="connsiteY44" fmla="*/ 9861 h 606761"/>
              <a:gd name="connsiteX45" fmla="*/ 303871 w 607614"/>
              <a:gd name="connsiteY45" fmla="*/ 0 h 60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607614" h="606761">
                <a:moveTo>
                  <a:pt x="453429" y="364040"/>
                </a:moveTo>
                <a:cubicBezTo>
                  <a:pt x="404068" y="364040"/>
                  <a:pt x="364579" y="404241"/>
                  <a:pt x="364579" y="453544"/>
                </a:cubicBezTo>
                <a:cubicBezTo>
                  <a:pt x="364579" y="502088"/>
                  <a:pt x="404068" y="542288"/>
                  <a:pt x="453429" y="542288"/>
                </a:cubicBezTo>
                <a:cubicBezTo>
                  <a:pt x="502791" y="542288"/>
                  <a:pt x="542280" y="502088"/>
                  <a:pt x="542280" y="453544"/>
                </a:cubicBezTo>
                <a:cubicBezTo>
                  <a:pt x="542280" y="404241"/>
                  <a:pt x="502791" y="364040"/>
                  <a:pt x="453429" y="364040"/>
                </a:cubicBezTo>
                <a:close/>
                <a:moveTo>
                  <a:pt x="453429" y="344319"/>
                </a:moveTo>
                <a:cubicBezTo>
                  <a:pt x="513423" y="344319"/>
                  <a:pt x="562784" y="392863"/>
                  <a:pt x="562784" y="453544"/>
                </a:cubicBezTo>
                <a:cubicBezTo>
                  <a:pt x="562784" y="481608"/>
                  <a:pt x="552152" y="507397"/>
                  <a:pt x="533926" y="526360"/>
                </a:cubicBezTo>
                <a:lnTo>
                  <a:pt x="594679" y="589316"/>
                </a:lnTo>
                <a:cubicBezTo>
                  <a:pt x="598476" y="593867"/>
                  <a:pt x="598476" y="599935"/>
                  <a:pt x="594679" y="603727"/>
                </a:cubicBezTo>
                <a:cubicBezTo>
                  <a:pt x="592401" y="606003"/>
                  <a:pt x="590123" y="606761"/>
                  <a:pt x="587085" y="606761"/>
                </a:cubicBezTo>
                <a:cubicBezTo>
                  <a:pt x="584807" y="606761"/>
                  <a:pt x="581769" y="606003"/>
                  <a:pt x="580250" y="603727"/>
                </a:cubicBezTo>
                <a:lnTo>
                  <a:pt x="519498" y="540013"/>
                </a:lnTo>
                <a:cubicBezTo>
                  <a:pt x="501272" y="553666"/>
                  <a:pt x="478490" y="562010"/>
                  <a:pt x="453429" y="562010"/>
                </a:cubicBezTo>
                <a:cubicBezTo>
                  <a:pt x="393436" y="562010"/>
                  <a:pt x="344075" y="513465"/>
                  <a:pt x="344075" y="453544"/>
                </a:cubicBezTo>
                <a:cubicBezTo>
                  <a:pt x="344075" y="392863"/>
                  <a:pt x="393436" y="344319"/>
                  <a:pt x="453429" y="344319"/>
                </a:cubicBezTo>
                <a:close/>
                <a:moveTo>
                  <a:pt x="208113" y="194199"/>
                </a:moveTo>
                <a:lnTo>
                  <a:pt x="339462" y="288979"/>
                </a:lnTo>
                <a:cubicBezTo>
                  <a:pt x="347814" y="295045"/>
                  <a:pt x="353128" y="304902"/>
                  <a:pt x="354647" y="314759"/>
                </a:cubicBezTo>
                <a:cubicBezTo>
                  <a:pt x="355406" y="325374"/>
                  <a:pt x="351610" y="335990"/>
                  <a:pt x="344017" y="343572"/>
                </a:cubicBezTo>
                <a:cubicBezTo>
                  <a:pt x="337184" y="350396"/>
                  <a:pt x="328073" y="354187"/>
                  <a:pt x="318203" y="354187"/>
                </a:cubicBezTo>
                <a:cubicBezTo>
                  <a:pt x="306815" y="354187"/>
                  <a:pt x="296185" y="348121"/>
                  <a:pt x="289352" y="339022"/>
                </a:cubicBezTo>
                <a:lnTo>
                  <a:pt x="194447" y="207847"/>
                </a:lnTo>
                <a:cubicBezTo>
                  <a:pt x="191410" y="204056"/>
                  <a:pt x="192169" y="198749"/>
                  <a:pt x="195206" y="194957"/>
                </a:cubicBezTo>
                <a:cubicBezTo>
                  <a:pt x="199002" y="191924"/>
                  <a:pt x="204317" y="191166"/>
                  <a:pt x="208113" y="194199"/>
                </a:cubicBezTo>
                <a:close/>
                <a:moveTo>
                  <a:pt x="88865" y="89473"/>
                </a:moveTo>
                <a:cubicBezTo>
                  <a:pt x="92663" y="84922"/>
                  <a:pt x="98739" y="84922"/>
                  <a:pt x="103297" y="89473"/>
                </a:cubicBezTo>
                <a:cubicBezTo>
                  <a:pt x="107094" y="93266"/>
                  <a:pt x="107094" y="99334"/>
                  <a:pt x="103297" y="103126"/>
                </a:cubicBezTo>
                <a:cubicBezTo>
                  <a:pt x="49370" y="156979"/>
                  <a:pt x="20507" y="228276"/>
                  <a:pt x="20507" y="303366"/>
                </a:cubicBezTo>
                <a:cubicBezTo>
                  <a:pt x="20507" y="459615"/>
                  <a:pt x="147350" y="586282"/>
                  <a:pt x="303814" y="586282"/>
                </a:cubicBezTo>
                <a:cubicBezTo>
                  <a:pt x="331916" y="586282"/>
                  <a:pt x="359260" y="582490"/>
                  <a:pt x="385084" y="574905"/>
                </a:cubicBezTo>
                <a:cubicBezTo>
                  <a:pt x="393439" y="579456"/>
                  <a:pt x="402553" y="583248"/>
                  <a:pt x="412427" y="586282"/>
                </a:cubicBezTo>
                <a:cubicBezTo>
                  <a:pt x="379008" y="599935"/>
                  <a:pt x="341790" y="606761"/>
                  <a:pt x="303814" y="606761"/>
                </a:cubicBezTo>
                <a:cubicBezTo>
                  <a:pt x="135957" y="606761"/>
                  <a:pt x="0" y="470992"/>
                  <a:pt x="0" y="303366"/>
                </a:cubicBezTo>
                <a:cubicBezTo>
                  <a:pt x="0" y="222208"/>
                  <a:pt x="31141" y="146360"/>
                  <a:pt x="88865" y="89473"/>
                </a:cubicBezTo>
                <a:close/>
                <a:moveTo>
                  <a:pt x="303871" y="0"/>
                </a:moveTo>
                <a:cubicBezTo>
                  <a:pt x="471689" y="0"/>
                  <a:pt x="607614" y="135787"/>
                  <a:pt x="607614" y="303435"/>
                </a:cubicBezTo>
                <a:cubicBezTo>
                  <a:pt x="607614" y="342123"/>
                  <a:pt x="600020" y="378535"/>
                  <a:pt x="587111" y="412671"/>
                </a:cubicBezTo>
                <a:cubicBezTo>
                  <a:pt x="584074" y="402810"/>
                  <a:pt x="580277" y="393707"/>
                  <a:pt x="574962" y="385362"/>
                </a:cubicBezTo>
                <a:cubicBezTo>
                  <a:pt x="583315" y="359570"/>
                  <a:pt x="587111" y="331502"/>
                  <a:pt x="587111" y="303435"/>
                </a:cubicBezTo>
                <a:cubicBezTo>
                  <a:pt x="587111" y="150959"/>
                  <a:pt x="465614" y="25792"/>
                  <a:pt x="313742" y="20482"/>
                </a:cubicBezTo>
                <a:lnTo>
                  <a:pt x="313742" y="144890"/>
                </a:lnTo>
                <a:cubicBezTo>
                  <a:pt x="313742" y="150200"/>
                  <a:pt x="309186" y="154752"/>
                  <a:pt x="303871" y="154752"/>
                </a:cubicBezTo>
                <a:cubicBezTo>
                  <a:pt x="298555" y="154752"/>
                  <a:pt x="293999" y="150200"/>
                  <a:pt x="293999" y="144890"/>
                </a:cubicBezTo>
                <a:lnTo>
                  <a:pt x="293999" y="9861"/>
                </a:lnTo>
                <a:cubicBezTo>
                  <a:pt x="293999" y="4551"/>
                  <a:pt x="298555" y="0"/>
                  <a:pt x="303871" y="0"/>
                </a:cubicBezTo>
                <a:close/>
              </a:path>
            </a:pathLst>
          </a:custGeom>
          <a:solidFill>
            <a:srgbClr val="61C8EF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solidFill>
            <a:srgbClr val="61C8E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赠送图形图表，可在</a:t>
            </a:r>
            <a:r>
              <a:rPr lang="en-US" altLang="zh-CN" noProof="1"/>
              <a:t>Excel</a:t>
            </a:r>
            <a:r>
              <a:rPr lang="zh-CN" altLang="en-US" noProof="1"/>
              <a:t>复制编辑</a:t>
            </a:r>
            <a:endParaRPr lang="zh-CN" altLang="en-US" noProof="1"/>
          </a:p>
        </p:txBody>
      </p:sp>
      <p:graphicFrame>
        <p:nvGraphicFramePr>
          <p:cNvPr id="6" name="图表 5"/>
          <p:cNvGraphicFramePr/>
          <p:nvPr/>
        </p:nvGraphicFramePr>
        <p:xfrm>
          <a:off x="241301" y="986368"/>
          <a:ext cx="3930004" cy="2443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60" name="图表 59"/>
          <p:cNvGraphicFramePr/>
          <p:nvPr/>
        </p:nvGraphicFramePr>
        <p:xfrm>
          <a:off x="4358953" y="986367"/>
          <a:ext cx="3733800" cy="2443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1" name="图表 60"/>
          <p:cNvGraphicFramePr/>
          <p:nvPr/>
        </p:nvGraphicFramePr>
        <p:xfrm>
          <a:off x="8280401" y="986367"/>
          <a:ext cx="3733800" cy="2443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2" name="图表 61"/>
          <p:cNvGraphicFramePr/>
          <p:nvPr/>
        </p:nvGraphicFramePr>
        <p:xfrm>
          <a:off x="241301" y="3869268"/>
          <a:ext cx="3930004" cy="2443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3" name="图表 62"/>
          <p:cNvGraphicFramePr/>
          <p:nvPr/>
        </p:nvGraphicFramePr>
        <p:xfrm>
          <a:off x="4358953" y="3869267"/>
          <a:ext cx="3733800" cy="2443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4" name="图表 63"/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0401" y="3869267"/>
            <a:ext cx="3733800" cy="24430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2413" y="221458"/>
            <a:ext cx="11687175" cy="5936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414" y="557260"/>
            <a:ext cx="1997972" cy="199797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23987" y="3168551"/>
            <a:ext cx="4562676" cy="52322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稻壳儿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2017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年度优秀设计师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023985" y="4323781"/>
            <a:ext cx="4562677" cy="1381380"/>
            <a:chOff x="1052303" y="4737042"/>
            <a:chExt cx="4562677" cy="1381380"/>
          </a:xfrm>
        </p:grpSpPr>
        <p:sp>
          <p:nvSpPr>
            <p:cNvPr id="72705" name="文本框 1"/>
            <p:cNvSpPr txBox="1"/>
            <p:nvPr/>
          </p:nvSpPr>
          <p:spPr>
            <a:xfrm>
              <a:off x="1052304" y="5227677"/>
              <a:ext cx="4562676" cy="400110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lIns="0" anchor="t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rPr>
                <a:t>擅长各种类型的</a:t>
              </a: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rPr>
                <a:t>PPT</a:t>
              </a: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rPr>
                <a:t>制作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052303" y="4737042"/>
              <a:ext cx="4562677" cy="40011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rPr>
                <a:t>具有多年</a:t>
              </a:r>
              <a:r>
                <a:rPr kumimoji="0" lang="en-US" altLang="zh-CN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rPr>
                <a:t>PPT</a:t>
              </a: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rPr>
                <a:t>设计与定制经验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052303" y="5718312"/>
              <a:ext cx="4562675" cy="400110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 Light" panose="020B0502040204020203" pitchFamily="34" charset="-122"/>
                  <a:ea typeface="微软雅黑 Light" panose="020B0502040204020203" pitchFamily="34" charset="-122"/>
                  <a:cs typeface="+mn-cs"/>
                </a:rPr>
                <a:t>作品特点：界面美观，实用性强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29" y="4211886"/>
            <a:ext cx="1605171" cy="1605171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023986" y="2573019"/>
            <a:ext cx="7305877" cy="523220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809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研究处  </a:t>
            </a: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/ 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设 计 师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10789" y="6309794"/>
            <a:ext cx="10170423" cy="369332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进店方式：</a:t>
            </a:r>
            <a:r>
              <a:rPr lang="zh-CN" altLang="en-US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百度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搜索“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809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研究处”或点击链接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  <a:hlinkClick r:id="rId3"/>
              </a:rPr>
              <a:t>http://chn.docer.com/works?userid=206935610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2413" y="460772"/>
            <a:ext cx="11687175" cy="5936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28875" y="2172647"/>
            <a:ext cx="733425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商务风年终工作总结</a:t>
            </a:r>
            <a:r>
              <a:rPr lang="en-US" altLang="zh-CN" kern="100">
                <a:solidFill>
                  <a:srgbClr val="000000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word</a:t>
            </a:r>
            <a:r>
              <a:rPr lang="zh-CN" altLang="zh-CN" kern="100">
                <a:solidFill>
                  <a:srgbClr val="000000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模板</a:t>
            </a:r>
            <a:endParaRPr lang="zh-CN" altLang="zh-CN" sz="1400" kern="10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链接：</a:t>
            </a:r>
            <a:r>
              <a:rPr lang="en-US" altLang="zh-CN" kern="100">
                <a:solidFill>
                  <a:srgbClr val="000000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https://pan.baidu.com/s/11tZ5f3DfdQu5Q7pY5Hqcaw </a:t>
            </a:r>
            <a:endParaRPr lang="zh-CN" altLang="zh-CN" sz="1400" kern="10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提取码：</a:t>
            </a:r>
            <a:r>
              <a:rPr lang="en-US" altLang="zh-CN" kern="100">
                <a:solidFill>
                  <a:srgbClr val="000000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z9uu </a:t>
            </a:r>
            <a:endParaRPr lang="en-US" altLang="zh-CN" kern="100">
              <a:solidFill>
                <a:srgbClr val="000000"/>
              </a:solidFill>
              <a:latin typeface="等线" panose="02010600030101010101" pitchFamily="2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spcAft>
                <a:spcPts val="0"/>
              </a:spcAft>
            </a:pPr>
            <a:endParaRPr lang="zh-CN" altLang="zh-CN" sz="1400" kern="10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年终总结写作技巧</a:t>
            </a:r>
            <a:endParaRPr lang="zh-CN" altLang="zh-CN" sz="1400" kern="10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链接：</a:t>
            </a:r>
            <a:r>
              <a:rPr lang="en-US" altLang="zh-CN" kern="100">
                <a:solidFill>
                  <a:srgbClr val="000000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https://pan.baidu.com/s/1SUcKje0nRDWV12_QN96yMw </a:t>
            </a:r>
            <a:endParaRPr lang="zh-CN" altLang="zh-CN" sz="1400" kern="10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提取码：</a:t>
            </a:r>
            <a:r>
              <a:rPr lang="en-US" altLang="zh-CN" kern="100">
                <a:solidFill>
                  <a:srgbClr val="000000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cfoq </a:t>
            </a:r>
            <a:endParaRPr lang="zh-CN" altLang="zh-CN" sz="1400" kern="10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kern="10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 </a:t>
            </a:r>
            <a:endParaRPr lang="zh-CN" altLang="zh-CN" sz="1400" kern="10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年终工作总结范文</a:t>
            </a:r>
            <a:endParaRPr lang="zh-CN" altLang="zh-CN" sz="1400" kern="10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链接：</a:t>
            </a:r>
            <a:r>
              <a:rPr lang="en-US" altLang="zh-CN" kern="100">
                <a:solidFill>
                  <a:srgbClr val="000000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https://pan.baidu.com/s/1nbHdFmIKeH6VFqnV6ZvKBg </a:t>
            </a:r>
            <a:endParaRPr lang="zh-CN" altLang="zh-CN" sz="1400" kern="10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zh-CN" kern="100">
                <a:solidFill>
                  <a:srgbClr val="000000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提取码：</a:t>
            </a:r>
            <a:r>
              <a:rPr lang="en-US" altLang="zh-CN" kern="100">
                <a:solidFill>
                  <a:srgbClr val="000000"/>
                </a:solidFill>
                <a:latin typeface="等线" panose="02010600030101010101" pitchFamily="2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duf1 </a:t>
            </a:r>
            <a:endParaRPr lang="zh-CN" altLang="zh-CN" sz="1400" kern="100"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zh-CN" altLang="zh-CN" sz="1400" kern="100"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656501"/>
            <a:ext cx="12191999" cy="707886"/>
          </a:xfrm>
          <a:prstGeom prst="rect">
            <a:avLst/>
          </a:prstGeom>
          <a:solidFill>
            <a:srgbClr val="61C8EF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di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400" b="1" i="0" u="none" strike="noStrike" cap="none" spc="0" normalizeH="0" baseline="0">
                <a:ln>
                  <a:noFill/>
                </a:ln>
                <a:gradFill>
                  <a:gsLst>
                    <a:gs pos="0">
                      <a:srgbClr val="FFC634"/>
                    </a:gs>
                    <a:gs pos="100000">
                      <a:srgbClr val="AC0918"/>
                    </a:gs>
                  </a:gsLst>
                  <a:lin ang="27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4000" b="0" noProof="1">
                <a:solidFill>
                  <a:schemeClr val="bg1"/>
                </a:solidFill>
                <a:effectLst/>
              </a:rPr>
              <a:t>赠送其他配套资料链接</a:t>
            </a:r>
            <a:endParaRPr lang="zh-CN" altLang="en-US" sz="4000" b="0" noProof="1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96340" y="2399675"/>
            <a:ext cx="9799320" cy="258445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凡是到达了的地方，都属于昨天。</a:t>
            </a:r>
            <a:endParaRPr lang="zh-CN" altLang="en-US" sz="36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轻装简从，随兴出发 </a:t>
            </a:r>
            <a:br>
              <a:rPr lang="zh-CN" altLang="en-US" sz="3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只身天涯，以梦为马</a:t>
            </a:r>
            <a:endParaRPr lang="zh-CN" altLang="en-US" sz="36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96340" y="686507"/>
            <a:ext cx="9799320" cy="9220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致亲爱的你</a:t>
            </a:r>
            <a:endParaRPr lang="zh-CN" altLang="en-US" sz="3600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05800" y="5656525"/>
            <a:ext cx="2997200" cy="50220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By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：稻壳儿</a:t>
            </a:r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Docer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89000" y="1955800"/>
            <a:ext cx="104140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0" y="5499100"/>
            <a:ext cx="12192000" cy="1358900"/>
          </a:xfrm>
          <a:prstGeom prst="rect">
            <a:avLst/>
          </a:prstGeom>
          <a:solidFill>
            <a:srgbClr val="61C8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370407" y="933096"/>
            <a:ext cx="2700879" cy="4266291"/>
            <a:chOff x="235735" y="1028700"/>
            <a:chExt cx="2700879" cy="4266291"/>
          </a:xfrm>
        </p:grpSpPr>
        <p:sp>
          <p:nvSpPr>
            <p:cNvPr id="3" name="矩形: 圆角 2"/>
            <p:cNvSpPr/>
            <p:nvPr/>
          </p:nvSpPr>
          <p:spPr>
            <a:xfrm>
              <a:off x="370516" y="1169560"/>
              <a:ext cx="2431318" cy="3984571"/>
            </a:xfrm>
            <a:prstGeom prst="roundRect">
              <a:avLst>
                <a:gd name="adj" fmla="val 9876"/>
              </a:avLst>
            </a:prstGeom>
            <a:solidFill>
              <a:srgbClr val="61C8EF"/>
            </a:solidFill>
            <a:ln>
              <a:gradFill>
                <a:gsLst>
                  <a:gs pos="0">
                    <a:srgbClr val="00B0F0">
                      <a:alpha val="0"/>
                    </a:srgbClr>
                  </a:gs>
                  <a:gs pos="54000">
                    <a:srgbClr val="00B0F0"/>
                  </a:gs>
                  <a:gs pos="100000">
                    <a:srgbClr val="00B0F0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: 圆角 3"/>
            <p:cNvSpPr/>
            <p:nvPr/>
          </p:nvSpPr>
          <p:spPr>
            <a:xfrm>
              <a:off x="235735" y="1028700"/>
              <a:ext cx="2700879" cy="4266291"/>
            </a:xfrm>
            <a:prstGeom prst="roundRect">
              <a:avLst>
                <a:gd name="adj" fmla="val 10554"/>
              </a:avLst>
            </a:prstGeom>
            <a:noFill/>
            <a:ln>
              <a:gradFill>
                <a:gsLst>
                  <a:gs pos="0">
                    <a:srgbClr val="00B0F0">
                      <a:alpha val="12000"/>
                    </a:srgbClr>
                  </a:gs>
                  <a:gs pos="54000">
                    <a:srgbClr val="00B0F0"/>
                  </a:gs>
                  <a:gs pos="100000">
                    <a:srgbClr val="00B0F0">
                      <a:alpha val="3900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287176" y="933096"/>
            <a:ext cx="2700879" cy="4266291"/>
            <a:chOff x="235735" y="1028700"/>
            <a:chExt cx="2700879" cy="4266291"/>
          </a:xfrm>
        </p:grpSpPr>
        <p:sp>
          <p:nvSpPr>
            <p:cNvPr id="27" name="矩形: 圆角 26"/>
            <p:cNvSpPr/>
            <p:nvPr/>
          </p:nvSpPr>
          <p:spPr>
            <a:xfrm>
              <a:off x="370516" y="1169560"/>
              <a:ext cx="2431318" cy="3984571"/>
            </a:xfrm>
            <a:prstGeom prst="roundRect">
              <a:avLst>
                <a:gd name="adj" fmla="val 9876"/>
              </a:avLst>
            </a:prstGeom>
            <a:solidFill>
              <a:srgbClr val="61C8EF"/>
            </a:solidFill>
            <a:ln>
              <a:gradFill>
                <a:gsLst>
                  <a:gs pos="0">
                    <a:srgbClr val="00B0F0">
                      <a:alpha val="0"/>
                    </a:srgbClr>
                  </a:gs>
                  <a:gs pos="54000">
                    <a:srgbClr val="00B0F0"/>
                  </a:gs>
                  <a:gs pos="100000">
                    <a:srgbClr val="00B0F0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: 圆角 27"/>
            <p:cNvSpPr/>
            <p:nvPr/>
          </p:nvSpPr>
          <p:spPr>
            <a:xfrm>
              <a:off x="235735" y="1028700"/>
              <a:ext cx="2700879" cy="4266291"/>
            </a:xfrm>
            <a:prstGeom prst="roundRect">
              <a:avLst>
                <a:gd name="adj" fmla="val 10554"/>
              </a:avLst>
            </a:prstGeom>
            <a:noFill/>
            <a:ln>
              <a:gradFill>
                <a:gsLst>
                  <a:gs pos="0">
                    <a:srgbClr val="00B0F0">
                      <a:alpha val="12000"/>
                    </a:srgbClr>
                  </a:gs>
                  <a:gs pos="54000">
                    <a:srgbClr val="00B0F0"/>
                  </a:gs>
                  <a:gs pos="100000">
                    <a:srgbClr val="00B0F0">
                      <a:alpha val="3900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203945" y="933096"/>
            <a:ext cx="2700879" cy="4266291"/>
            <a:chOff x="235735" y="1028700"/>
            <a:chExt cx="2700879" cy="4266291"/>
          </a:xfrm>
        </p:grpSpPr>
        <p:sp>
          <p:nvSpPr>
            <p:cNvPr id="30" name="矩形: 圆角 29"/>
            <p:cNvSpPr/>
            <p:nvPr/>
          </p:nvSpPr>
          <p:spPr>
            <a:xfrm>
              <a:off x="370516" y="1169560"/>
              <a:ext cx="2431318" cy="3984571"/>
            </a:xfrm>
            <a:prstGeom prst="roundRect">
              <a:avLst>
                <a:gd name="adj" fmla="val 9876"/>
              </a:avLst>
            </a:prstGeom>
            <a:solidFill>
              <a:srgbClr val="61C8EF"/>
            </a:solidFill>
            <a:ln>
              <a:gradFill>
                <a:gsLst>
                  <a:gs pos="0">
                    <a:srgbClr val="00B0F0">
                      <a:alpha val="0"/>
                    </a:srgbClr>
                  </a:gs>
                  <a:gs pos="54000">
                    <a:srgbClr val="00B0F0"/>
                  </a:gs>
                  <a:gs pos="100000">
                    <a:srgbClr val="00B0F0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235735" y="1028700"/>
              <a:ext cx="2700879" cy="4266291"/>
            </a:xfrm>
            <a:prstGeom prst="roundRect">
              <a:avLst>
                <a:gd name="adj" fmla="val 10554"/>
              </a:avLst>
            </a:prstGeom>
            <a:noFill/>
            <a:ln>
              <a:gradFill>
                <a:gsLst>
                  <a:gs pos="0">
                    <a:srgbClr val="00B0F0">
                      <a:alpha val="12000"/>
                    </a:srgbClr>
                  </a:gs>
                  <a:gs pos="54000">
                    <a:srgbClr val="00B0F0"/>
                  </a:gs>
                  <a:gs pos="100000">
                    <a:srgbClr val="00B0F0">
                      <a:alpha val="3900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9120715" y="933096"/>
            <a:ext cx="2700879" cy="4266291"/>
            <a:chOff x="235735" y="1028700"/>
            <a:chExt cx="2700879" cy="4266291"/>
          </a:xfrm>
        </p:grpSpPr>
        <p:sp>
          <p:nvSpPr>
            <p:cNvPr id="33" name="矩形: 圆角 32"/>
            <p:cNvSpPr/>
            <p:nvPr/>
          </p:nvSpPr>
          <p:spPr>
            <a:xfrm>
              <a:off x="370516" y="1169560"/>
              <a:ext cx="2431318" cy="3984571"/>
            </a:xfrm>
            <a:prstGeom prst="roundRect">
              <a:avLst>
                <a:gd name="adj" fmla="val 9876"/>
              </a:avLst>
            </a:prstGeom>
            <a:solidFill>
              <a:srgbClr val="61C8EF"/>
            </a:solidFill>
            <a:ln>
              <a:gradFill>
                <a:gsLst>
                  <a:gs pos="0">
                    <a:srgbClr val="00B0F0">
                      <a:alpha val="0"/>
                    </a:srgbClr>
                  </a:gs>
                  <a:gs pos="54000">
                    <a:srgbClr val="00B0F0"/>
                  </a:gs>
                  <a:gs pos="100000">
                    <a:srgbClr val="00B0F0">
                      <a:alpha val="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矩形: 圆角 33"/>
            <p:cNvSpPr/>
            <p:nvPr/>
          </p:nvSpPr>
          <p:spPr>
            <a:xfrm>
              <a:off x="235735" y="1028700"/>
              <a:ext cx="2700879" cy="4266291"/>
            </a:xfrm>
            <a:prstGeom prst="roundRect">
              <a:avLst>
                <a:gd name="adj" fmla="val 10554"/>
              </a:avLst>
            </a:prstGeom>
            <a:noFill/>
            <a:ln>
              <a:gradFill>
                <a:gsLst>
                  <a:gs pos="0">
                    <a:srgbClr val="00B0F0">
                      <a:alpha val="12000"/>
                    </a:srgbClr>
                  </a:gs>
                  <a:gs pos="54000">
                    <a:srgbClr val="00B0F0"/>
                  </a:gs>
                  <a:gs pos="100000">
                    <a:srgbClr val="00B0F0">
                      <a:alpha val="39000"/>
                    </a:srgbClr>
                  </a:gs>
                </a:gsLst>
                <a:lin ang="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870127" y="5911170"/>
            <a:ext cx="10451746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50000"/>
              </a:lnSpc>
              <a:spcBef>
                <a:spcPts val="375"/>
              </a:spcBef>
              <a:spcAft>
                <a:spcPts val="375"/>
              </a:spcAft>
              <a:buFont typeface="Arial" panose="020B0604020202020204" pitchFamily="34" charset="0"/>
              <a:buChar char="•"/>
            </a:pPr>
            <a:r>
              <a:rPr lang="zh-CN" altLang="zh-CN" sz="20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该模板具备商务大气的风格，非常适合国营企业、民营公司及事业单位的职场人士使用。</a:t>
            </a:r>
            <a:endParaRPr lang="zh-CN" altLang="zh-CN" sz="2000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1179134"/>
            <a:ext cx="2601797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75"/>
              </a:spcBef>
              <a:spcAft>
                <a:spcPts val="375"/>
              </a:spcAft>
            </a:pPr>
            <a:r>
              <a:rPr lang="en-US" altLang="zh-CN" sz="23900" i="1" kern="0">
                <a:solidFill>
                  <a:srgbClr val="77CEF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zh-CN" sz="23900" i="1" kern="0">
              <a:solidFill>
                <a:srgbClr val="77CEF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2923348" y="1179134"/>
            <a:ext cx="2601797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75"/>
              </a:spcBef>
              <a:spcAft>
                <a:spcPts val="375"/>
              </a:spcAft>
            </a:pPr>
            <a:r>
              <a:rPr lang="en-US" altLang="zh-CN" sz="23900" i="1" kern="0">
                <a:solidFill>
                  <a:srgbClr val="77CEF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zh-CN" sz="23900" i="1" kern="0">
              <a:solidFill>
                <a:srgbClr val="77CEF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846696" y="1179134"/>
            <a:ext cx="2601797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75"/>
              </a:spcBef>
              <a:spcAft>
                <a:spcPts val="375"/>
              </a:spcAft>
            </a:pPr>
            <a:r>
              <a:rPr lang="en-US" altLang="zh-CN" sz="23900" i="1" kern="0">
                <a:solidFill>
                  <a:srgbClr val="77CEF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zh-CN" sz="23900" i="1" kern="0">
              <a:solidFill>
                <a:srgbClr val="77CEF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770044" y="1179134"/>
            <a:ext cx="2601797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75"/>
              </a:spcBef>
              <a:spcAft>
                <a:spcPts val="375"/>
              </a:spcAft>
            </a:pPr>
            <a:r>
              <a:rPr lang="en-US" altLang="zh-CN" sz="23900" i="1" kern="0">
                <a:solidFill>
                  <a:srgbClr val="77CEF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4</a:t>
            </a:r>
            <a:endParaRPr lang="zh-CN" altLang="zh-CN" sz="23900" i="1" kern="0">
              <a:solidFill>
                <a:srgbClr val="77CEF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556520" y="3022271"/>
            <a:ext cx="21621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75"/>
              </a:spcBef>
              <a:spcAft>
                <a:spcPts val="375"/>
              </a:spcAft>
            </a:pPr>
            <a:r>
              <a:rPr lang="zh-CN" altLang="en-US" sz="20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可换色小图标</a:t>
            </a:r>
            <a:endParaRPr lang="zh-CN" altLang="zh-CN" sz="2000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473290" y="3022271"/>
            <a:ext cx="2162191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75"/>
              </a:spcBef>
              <a:spcAft>
                <a:spcPts val="375"/>
              </a:spcAft>
            </a:pPr>
            <a:r>
              <a:rPr lang="zh-CN" altLang="en-US" sz="20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配套同风格</a:t>
            </a:r>
            <a:r>
              <a:rPr lang="en-US" altLang="zh-CN" sz="20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word</a:t>
            </a:r>
            <a:r>
              <a:rPr lang="zh-CN" altLang="en-US" sz="20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文档</a:t>
            </a:r>
            <a:endParaRPr lang="zh-CN" altLang="en-US" sz="2000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390059" y="3022271"/>
            <a:ext cx="21621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75"/>
              </a:spcBef>
              <a:spcAft>
                <a:spcPts val="375"/>
              </a:spcAft>
            </a:pPr>
            <a:r>
              <a:rPr lang="zh-CN" altLang="en-US" sz="20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总结写作技巧以及年终总结范文，方便使用</a:t>
            </a:r>
            <a:endParaRPr lang="zh-CN" altLang="zh-CN" sz="2000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39750" y="3022271"/>
            <a:ext cx="21621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75"/>
              </a:spcBef>
              <a:spcAft>
                <a:spcPts val="375"/>
              </a:spcAft>
            </a:pPr>
            <a:r>
              <a:rPr lang="zh-CN" altLang="en-US" sz="20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图表图形方便用户切换</a:t>
            </a:r>
            <a:endParaRPr lang="zh-CN" altLang="zh-CN" sz="2000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545616" y="2199159"/>
            <a:ext cx="21621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75"/>
              </a:spcBef>
              <a:spcAft>
                <a:spcPts val="375"/>
              </a:spcAft>
            </a:pPr>
            <a:r>
              <a:rPr lang="zh-CN" altLang="en-US" sz="32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赠送</a:t>
            </a:r>
            <a:endParaRPr lang="zh-CN" altLang="zh-CN" sz="3200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478963" y="2199159"/>
            <a:ext cx="21621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75"/>
              </a:spcBef>
              <a:spcAft>
                <a:spcPts val="375"/>
              </a:spcAft>
            </a:pPr>
            <a:r>
              <a:rPr lang="zh-CN" altLang="en-US" sz="32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赠送</a:t>
            </a:r>
            <a:endParaRPr lang="zh-CN" altLang="zh-CN" sz="3200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9412311" y="2199159"/>
            <a:ext cx="21621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75"/>
              </a:spcBef>
              <a:spcAft>
                <a:spcPts val="375"/>
              </a:spcAft>
            </a:pPr>
            <a:r>
              <a:rPr lang="zh-CN" altLang="en-US" sz="32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提供</a:t>
            </a:r>
            <a:endParaRPr lang="zh-CN" altLang="zh-CN" sz="3200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12269" y="2199159"/>
            <a:ext cx="21621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75"/>
              </a:spcBef>
              <a:spcAft>
                <a:spcPts val="375"/>
              </a:spcAft>
            </a:pPr>
            <a:r>
              <a:rPr lang="zh-CN" altLang="en-US" sz="32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赠送</a:t>
            </a:r>
            <a:endParaRPr lang="zh-CN" altLang="zh-CN" sz="3200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等腰三角形 10"/>
          <p:cNvSpPr/>
          <p:nvPr/>
        </p:nvSpPr>
        <p:spPr>
          <a:xfrm flipV="1">
            <a:off x="8365416" y="2383586"/>
            <a:ext cx="2690542" cy="1978134"/>
          </a:xfrm>
          <a:prstGeom prst="triangle">
            <a:avLst/>
          </a:prstGeom>
          <a:noFill/>
          <a:ln w="130175" cap="rnd">
            <a:gradFill>
              <a:gsLst>
                <a:gs pos="0">
                  <a:srgbClr val="00B0F0">
                    <a:alpha val="20000"/>
                  </a:srgbClr>
                </a:gs>
                <a:gs pos="57000">
                  <a:srgbClr val="00B0F0">
                    <a:alpha val="47000"/>
                  </a:srgbClr>
                </a:gs>
                <a:gs pos="100000">
                  <a:srgbClr val="00B0F0">
                    <a:alpha val="11000"/>
                  </a:srgbClr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94761" y="962292"/>
            <a:ext cx="6122871" cy="4933416"/>
          </a:xfrm>
          <a:prstGeom prst="rect">
            <a:avLst/>
          </a:prstGeom>
          <a:gradFill>
            <a:gsLst>
              <a:gs pos="0">
                <a:srgbClr val="152240">
                  <a:alpha val="56000"/>
                </a:srgbClr>
              </a:gs>
              <a:gs pos="55900">
                <a:srgbClr val="182749">
                  <a:alpha val="69000"/>
                </a:srgbClr>
              </a:gs>
              <a:gs pos="100000">
                <a:srgbClr val="00B0F0">
                  <a:alpha val="11000"/>
                </a:srgbClr>
              </a:gs>
            </a:gsLst>
            <a:lin ang="2400000" scaled="0"/>
          </a:gradFill>
          <a:ln>
            <a:gradFill>
              <a:gsLst>
                <a:gs pos="0">
                  <a:srgbClr val="00B0F0">
                    <a:alpha val="0"/>
                  </a:srgbClr>
                </a:gs>
                <a:gs pos="54000">
                  <a:srgbClr val="00B0F0"/>
                </a:gs>
                <a:gs pos="100000">
                  <a:srgbClr val="00B0F0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137585" y="1555570"/>
            <a:ext cx="5037222" cy="3746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75"/>
              </a:spcBef>
              <a:spcAft>
                <a:spcPts val="375"/>
              </a:spcAft>
            </a:pPr>
            <a:r>
              <a:rPr lang="zh-CN" altLang="en-US" sz="16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光阴如梭，一转眼又到年底了。在这一年里，通过大家不断地奋力进取，取得了可喜的成绩。销售业绩从</a:t>
            </a:r>
            <a:r>
              <a:rPr lang="en-US" altLang="zh-CN" sz="16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2017</a:t>
            </a:r>
            <a:r>
              <a:rPr lang="zh-CN" altLang="en-US" sz="16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年的</a:t>
            </a:r>
            <a:r>
              <a:rPr lang="en-US" altLang="zh-CN" sz="16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2200</a:t>
            </a:r>
            <a:r>
              <a:rPr lang="zh-CN" altLang="en-US" sz="16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万元上升到</a:t>
            </a:r>
            <a:r>
              <a:rPr lang="en-US" altLang="zh-CN" sz="16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2018</a:t>
            </a:r>
            <a:r>
              <a:rPr lang="zh-CN" altLang="en-US" sz="16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年的</a:t>
            </a:r>
            <a:r>
              <a:rPr lang="en-US" altLang="zh-CN" sz="16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3500</a:t>
            </a:r>
            <a:r>
              <a:rPr lang="zh-CN" altLang="en-US" sz="16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万元，涨幅</a:t>
            </a:r>
            <a:r>
              <a:rPr lang="en-US" altLang="zh-CN" sz="16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55%</a:t>
            </a:r>
            <a:r>
              <a:rPr lang="zh-CN" altLang="en-US" sz="16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，超额完成了公司制定的</a:t>
            </a:r>
            <a:r>
              <a:rPr lang="en-US" altLang="zh-CN" sz="16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3000</a:t>
            </a:r>
            <a:r>
              <a:rPr lang="zh-CN" altLang="en-US" sz="16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万元的工作目标。另外，在业务水平和运营能力方面均有收获。骄人的业绩摆在眼前，但我们仍需保持不骄不躁的心态，对工作中获得的经验进行总结；同时，对工作中暴露的问题进行分析，并寻求解决之道。目的在于提高自身竞争力，在即将到来的</a:t>
            </a:r>
            <a:r>
              <a:rPr lang="en-US" altLang="zh-CN" sz="16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2019</a:t>
            </a:r>
            <a:r>
              <a:rPr lang="zh-CN" altLang="en-US" sz="16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年再创辉煌。现将一年来的工作情况进行简要总结。</a:t>
            </a:r>
            <a:endParaRPr lang="zh-CN" altLang="en-US" sz="1200" kern="100">
              <a:solidFill>
                <a:schemeClr val="bg1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任意多边形: 形状 9"/>
          <p:cNvSpPr/>
          <p:nvPr/>
        </p:nvSpPr>
        <p:spPr>
          <a:xfrm>
            <a:off x="8633730" y="2469504"/>
            <a:ext cx="2153915" cy="872868"/>
          </a:xfrm>
          <a:custGeom>
            <a:avLst/>
            <a:gdLst/>
            <a:ahLst/>
            <a:cxnLst/>
            <a:rect l="l" t="t" r="r" b="b"/>
            <a:pathLst>
              <a:path w="2153915" h="872868">
                <a:moveTo>
                  <a:pt x="1405459" y="613097"/>
                </a:moveTo>
                <a:lnTo>
                  <a:pt x="1405459" y="798221"/>
                </a:lnTo>
                <a:lnTo>
                  <a:pt x="1974763" y="798221"/>
                </a:lnTo>
                <a:lnTo>
                  <a:pt x="1974763" y="613097"/>
                </a:lnTo>
                <a:close/>
                <a:moveTo>
                  <a:pt x="1258156" y="543427"/>
                </a:moveTo>
                <a:lnTo>
                  <a:pt x="2122066" y="543427"/>
                </a:lnTo>
                <a:lnTo>
                  <a:pt x="2122066" y="866896"/>
                </a:lnTo>
                <a:lnTo>
                  <a:pt x="1258156" y="866896"/>
                </a:lnTo>
                <a:close/>
                <a:moveTo>
                  <a:pt x="159246" y="493663"/>
                </a:moveTo>
                <a:lnTo>
                  <a:pt x="159246" y="633003"/>
                </a:lnTo>
                <a:lnTo>
                  <a:pt x="350342" y="633003"/>
                </a:lnTo>
                <a:lnTo>
                  <a:pt x="350342" y="493663"/>
                </a:lnTo>
                <a:close/>
                <a:moveTo>
                  <a:pt x="1270099" y="380200"/>
                </a:moveTo>
                <a:lnTo>
                  <a:pt x="2114103" y="380200"/>
                </a:lnTo>
                <a:lnTo>
                  <a:pt x="2114103" y="449870"/>
                </a:lnTo>
                <a:lnTo>
                  <a:pt x="1270099" y="449870"/>
                </a:lnTo>
                <a:close/>
                <a:moveTo>
                  <a:pt x="159246" y="284652"/>
                </a:moveTo>
                <a:lnTo>
                  <a:pt x="159246" y="423993"/>
                </a:lnTo>
                <a:lnTo>
                  <a:pt x="350342" y="423993"/>
                </a:lnTo>
                <a:lnTo>
                  <a:pt x="350342" y="284652"/>
                </a:lnTo>
                <a:close/>
                <a:moveTo>
                  <a:pt x="549399" y="272709"/>
                </a:moveTo>
                <a:lnTo>
                  <a:pt x="696702" y="272709"/>
                </a:lnTo>
                <a:lnTo>
                  <a:pt x="696702" y="688739"/>
                </a:lnTo>
                <a:lnTo>
                  <a:pt x="549399" y="688739"/>
                </a:lnTo>
                <a:close/>
                <a:moveTo>
                  <a:pt x="1270099" y="220954"/>
                </a:moveTo>
                <a:lnTo>
                  <a:pt x="2114103" y="220954"/>
                </a:lnTo>
                <a:lnTo>
                  <a:pt x="2114103" y="290624"/>
                </a:lnTo>
                <a:lnTo>
                  <a:pt x="1270099" y="290624"/>
                </a:lnTo>
                <a:close/>
                <a:moveTo>
                  <a:pt x="748457" y="214982"/>
                </a:moveTo>
                <a:lnTo>
                  <a:pt x="895759" y="214982"/>
                </a:lnTo>
                <a:lnTo>
                  <a:pt x="895759" y="872868"/>
                </a:lnTo>
                <a:lnTo>
                  <a:pt x="646937" y="872868"/>
                </a:lnTo>
                <a:lnTo>
                  <a:pt x="646937" y="804193"/>
                </a:lnTo>
                <a:lnTo>
                  <a:pt x="748457" y="804193"/>
                </a:lnTo>
                <a:close/>
                <a:moveTo>
                  <a:pt x="11944" y="214982"/>
                </a:moveTo>
                <a:lnTo>
                  <a:pt x="497644" y="214982"/>
                </a:lnTo>
                <a:lnTo>
                  <a:pt x="497644" y="872868"/>
                </a:lnTo>
                <a:lnTo>
                  <a:pt x="270719" y="872868"/>
                </a:lnTo>
                <a:lnTo>
                  <a:pt x="270719" y="804193"/>
                </a:lnTo>
                <a:lnTo>
                  <a:pt x="350342" y="804193"/>
                </a:lnTo>
                <a:lnTo>
                  <a:pt x="350342" y="702673"/>
                </a:lnTo>
                <a:lnTo>
                  <a:pt x="159246" y="702673"/>
                </a:lnTo>
                <a:lnTo>
                  <a:pt x="159246" y="872868"/>
                </a:lnTo>
                <a:lnTo>
                  <a:pt x="11944" y="872868"/>
                </a:lnTo>
                <a:close/>
                <a:moveTo>
                  <a:pt x="111472" y="3981"/>
                </a:moveTo>
                <a:lnTo>
                  <a:pt x="284653" y="3981"/>
                </a:lnTo>
                <a:lnTo>
                  <a:pt x="324464" y="97538"/>
                </a:lnTo>
                <a:lnTo>
                  <a:pt x="583239" y="97538"/>
                </a:lnTo>
                <a:lnTo>
                  <a:pt x="629022" y="3981"/>
                </a:lnTo>
                <a:lnTo>
                  <a:pt x="800212" y="3981"/>
                </a:lnTo>
                <a:lnTo>
                  <a:pt x="756419" y="97538"/>
                </a:lnTo>
                <a:lnTo>
                  <a:pt x="909693" y="97538"/>
                </a:lnTo>
                <a:lnTo>
                  <a:pt x="909693" y="167208"/>
                </a:lnTo>
                <a:lnTo>
                  <a:pt x="0" y="167208"/>
                </a:lnTo>
                <a:lnTo>
                  <a:pt x="0" y="97538"/>
                </a:lnTo>
                <a:lnTo>
                  <a:pt x="147303" y="97538"/>
                </a:lnTo>
                <a:close/>
                <a:moveTo>
                  <a:pt x="1582620" y="0"/>
                </a:moveTo>
                <a:lnTo>
                  <a:pt x="1755800" y="0"/>
                </a:lnTo>
                <a:lnTo>
                  <a:pt x="1785659" y="63698"/>
                </a:lnTo>
                <a:lnTo>
                  <a:pt x="2153915" y="63698"/>
                </a:lnTo>
                <a:lnTo>
                  <a:pt x="2153915" y="133368"/>
                </a:lnTo>
                <a:lnTo>
                  <a:pt x="1234269" y="133368"/>
                </a:lnTo>
                <a:lnTo>
                  <a:pt x="1234269" y="63698"/>
                </a:lnTo>
                <a:lnTo>
                  <a:pt x="1608497" y="63698"/>
                </a:lnTo>
                <a:close/>
              </a:path>
            </a:pathLst>
          </a:custGeom>
          <a:gradFill>
            <a:gsLst>
              <a:gs pos="35000">
                <a:schemeClr val="bg1"/>
              </a:gs>
              <a:gs pos="52000">
                <a:schemeClr val="bg1">
                  <a:lumMod val="75000"/>
                </a:schemeClr>
              </a:gs>
              <a:gs pos="67000">
                <a:schemeClr val="bg1"/>
              </a:gs>
            </a:gsLst>
            <a:lin ang="5400000" scaled="0"/>
          </a:gradFill>
          <a:ln>
            <a:solidFill>
              <a:schemeClr val="bg1">
                <a:lumMod val="75000"/>
              </a:schemeClr>
            </a:solidFill>
          </a:ln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dist"/>
            <a:endParaRPr lang="zh-CN" altLang="en-US" sz="8000">
              <a:ln>
                <a:solidFill>
                  <a:schemeClr val="bg1">
                    <a:lumMod val="75000"/>
                  </a:schemeClr>
                </a:solidFill>
              </a:ln>
              <a:gradFill>
                <a:gsLst>
                  <a:gs pos="35000">
                    <a:schemeClr val="bg1"/>
                  </a:gs>
                  <a:gs pos="52000">
                    <a:schemeClr val="bg1">
                      <a:lumMod val="75000"/>
                    </a:schemeClr>
                  </a:gs>
                  <a:gs pos="67000">
                    <a:schemeClr val="bg1"/>
                  </a:gs>
                </a:gsLst>
                <a:lin ang="5400000" scaled="0"/>
              </a:gradFill>
              <a:effectLst>
                <a:outerShdw blurRad="50800" dist="76200" dir="8100000" algn="tr" rotWithShape="0">
                  <a:prstClr val="black">
                    <a:alpha val="40000"/>
                  </a:prstClr>
                </a:outerShdw>
              </a:effectLst>
              <a:latin typeface="锐字锐线梦想黑简1.0" panose="02010604000000000000" pitchFamily="2" charset="-122"/>
              <a:ea typeface="锐字锐线梦想黑简1.0" panose="02010604000000000000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179067" y="3584765"/>
            <a:ext cx="3063240" cy="407459"/>
          </a:xfrm>
          <a:prstGeom prst="rect">
            <a:avLst/>
          </a:prstGeom>
          <a:gradFill>
            <a:gsLst>
              <a:gs pos="0">
                <a:srgbClr val="00B0F0">
                  <a:alpha val="0"/>
                </a:srgbClr>
              </a:gs>
              <a:gs pos="55900">
                <a:srgbClr val="00B0F0">
                  <a:alpha val="30000"/>
                </a:srgbClr>
              </a:gs>
              <a:gs pos="100000">
                <a:srgbClr val="00B0F0">
                  <a:alpha val="0"/>
                </a:srgbClr>
              </a:gs>
            </a:gsLst>
            <a:lin ang="0" scaled="0"/>
          </a:gradFill>
          <a:ln>
            <a:gradFill>
              <a:gsLst>
                <a:gs pos="0">
                  <a:srgbClr val="00B0F0">
                    <a:alpha val="0"/>
                  </a:srgbClr>
                </a:gs>
                <a:gs pos="54000">
                  <a:srgbClr val="00B0F0"/>
                </a:gs>
                <a:gs pos="100000">
                  <a:srgbClr val="00B0F0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8728910" y="3604015"/>
            <a:ext cx="1963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75"/>
              </a:spcBef>
              <a:spcAft>
                <a:spcPts val="375"/>
              </a:spcAft>
            </a:pP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PREFACE</a:t>
            </a:r>
            <a:endParaRPr lang="zh-CN" altLang="en-US" sz="1200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6593840" y="1275122"/>
            <a:ext cx="4700908" cy="490866"/>
          </a:xfrm>
          <a:prstGeom prst="rect">
            <a:avLst/>
          </a:prstGeom>
          <a:gradFill>
            <a:gsLst>
              <a:gs pos="0">
                <a:srgbClr val="00B0F0">
                  <a:alpha val="0"/>
                </a:srgbClr>
              </a:gs>
              <a:gs pos="55900">
                <a:srgbClr val="00B0F0">
                  <a:alpha val="30000"/>
                </a:srgbClr>
              </a:gs>
              <a:gs pos="100000">
                <a:srgbClr val="00B0F0">
                  <a:alpha val="0"/>
                </a:srgbClr>
              </a:gs>
            </a:gsLst>
            <a:lin ang="2400000" scaled="0"/>
          </a:gradFill>
          <a:ln>
            <a:gradFill>
              <a:gsLst>
                <a:gs pos="0">
                  <a:srgbClr val="00B0F0">
                    <a:alpha val="0"/>
                  </a:srgbClr>
                </a:gs>
                <a:gs pos="54000">
                  <a:srgbClr val="00B0F0"/>
                </a:gs>
                <a:gs pos="100000">
                  <a:srgbClr val="00B0F0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25"/>
          <p:cNvSpPr txBox="1"/>
          <p:nvPr/>
        </p:nvSpPr>
        <p:spPr>
          <a:xfrm flipH="1">
            <a:off x="8271884" y="1382055"/>
            <a:ext cx="28758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593840" y="2547419"/>
            <a:ext cx="4700908" cy="490866"/>
          </a:xfrm>
          <a:prstGeom prst="rect">
            <a:avLst/>
          </a:prstGeom>
          <a:gradFill>
            <a:gsLst>
              <a:gs pos="0">
                <a:srgbClr val="00B0F0">
                  <a:alpha val="0"/>
                </a:srgbClr>
              </a:gs>
              <a:gs pos="55900">
                <a:srgbClr val="00B0F0">
                  <a:alpha val="30000"/>
                </a:srgbClr>
              </a:gs>
              <a:gs pos="100000">
                <a:srgbClr val="00B0F0">
                  <a:alpha val="0"/>
                </a:srgbClr>
              </a:gs>
            </a:gsLst>
            <a:lin ang="2400000" scaled="0"/>
          </a:gradFill>
          <a:ln>
            <a:gradFill>
              <a:gsLst>
                <a:gs pos="0">
                  <a:srgbClr val="00B0F0">
                    <a:alpha val="0"/>
                  </a:srgbClr>
                </a:gs>
                <a:gs pos="54000">
                  <a:srgbClr val="00B0F0"/>
                </a:gs>
                <a:gs pos="100000">
                  <a:srgbClr val="00B0F0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25"/>
          <p:cNvSpPr txBox="1"/>
          <p:nvPr/>
        </p:nvSpPr>
        <p:spPr>
          <a:xfrm flipH="1">
            <a:off x="8271884" y="2654352"/>
            <a:ext cx="28758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工作业绩成果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593840" y="3819716"/>
            <a:ext cx="4700908" cy="490866"/>
          </a:xfrm>
          <a:prstGeom prst="rect">
            <a:avLst/>
          </a:prstGeom>
          <a:gradFill>
            <a:gsLst>
              <a:gs pos="0">
                <a:srgbClr val="00B0F0">
                  <a:alpha val="0"/>
                </a:srgbClr>
              </a:gs>
              <a:gs pos="55900">
                <a:srgbClr val="00B0F0">
                  <a:alpha val="30000"/>
                </a:srgbClr>
              </a:gs>
              <a:gs pos="100000">
                <a:srgbClr val="00B0F0">
                  <a:alpha val="0"/>
                </a:srgbClr>
              </a:gs>
            </a:gsLst>
            <a:lin ang="2400000" scaled="0"/>
          </a:gradFill>
          <a:ln>
            <a:gradFill>
              <a:gsLst>
                <a:gs pos="0">
                  <a:srgbClr val="00B0F0">
                    <a:alpha val="0"/>
                  </a:srgbClr>
                </a:gs>
                <a:gs pos="54000">
                  <a:srgbClr val="00B0F0"/>
                </a:gs>
                <a:gs pos="100000">
                  <a:srgbClr val="00B0F0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25"/>
          <p:cNvSpPr txBox="1"/>
          <p:nvPr/>
        </p:nvSpPr>
        <p:spPr>
          <a:xfrm flipH="1">
            <a:off x="8271884" y="3926649"/>
            <a:ext cx="28758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存在问题分析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593840" y="5092013"/>
            <a:ext cx="4700908" cy="490866"/>
          </a:xfrm>
          <a:prstGeom prst="rect">
            <a:avLst/>
          </a:prstGeom>
          <a:gradFill>
            <a:gsLst>
              <a:gs pos="0">
                <a:srgbClr val="00B0F0">
                  <a:alpha val="0"/>
                </a:srgbClr>
              </a:gs>
              <a:gs pos="55900">
                <a:srgbClr val="00B0F0">
                  <a:alpha val="30000"/>
                </a:srgbClr>
              </a:gs>
              <a:gs pos="100000">
                <a:srgbClr val="00B0F0">
                  <a:alpha val="0"/>
                </a:srgbClr>
              </a:gs>
            </a:gsLst>
            <a:lin ang="2400000" scaled="0"/>
          </a:gradFill>
          <a:ln>
            <a:gradFill>
              <a:gsLst>
                <a:gs pos="0">
                  <a:srgbClr val="00B0F0">
                    <a:alpha val="0"/>
                  </a:srgbClr>
                </a:gs>
                <a:gs pos="54000">
                  <a:srgbClr val="00B0F0"/>
                </a:gs>
                <a:gs pos="100000">
                  <a:srgbClr val="00B0F0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25"/>
          <p:cNvSpPr txBox="1"/>
          <p:nvPr/>
        </p:nvSpPr>
        <p:spPr>
          <a:xfrm flipH="1">
            <a:off x="8271884" y="5198946"/>
            <a:ext cx="287580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明年工作计划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等腰三角形 11"/>
          <p:cNvSpPr/>
          <p:nvPr/>
        </p:nvSpPr>
        <p:spPr>
          <a:xfrm flipV="1">
            <a:off x="1346307" y="2439933"/>
            <a:ext cx="2690542" cy="1978134"/>
          </a:xfrm>
          <a:prstGeom prst="triangle">
            <a:avLst/>
          </a:prstGeom>
          <a:noFill/>
          <a:ln w="130175" cap="rnd">
            <a:gradFill>
              <a:gsLst>
                <a:gs pos="0">
                  <a:srgbClr val="00B0F0">
                    <a:alpha val="20000"/>
                  </a:srgbClr>
                </a:gs>
                <a:gs pos="57000">
                  <a:srgbClr val="00B0F0">
                    <a:alpha val="47000"/>
                  </a:srgbClr>
                </a:gs>
                <a:gs pos="100000">
                  <a:srgbClr val="00B0F0">
                    <a:alpha val="11000"/>
                  </a:srgbClr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159958" y="3641112"/>
            <a:ext cx="3063240" cy="407459"/>
          </a:xfrm>
          <a:prstGeom prst="rect">
            <a:avLst/>
          </a:prstGeom>
          <a:gradFill>
            <a:gsLst>
              <a:gs pos="0">
                <a:srgbClr val="00B0F0">
                  <a:alpha val="0"/>
                </a:srgbClr>
              </a:gs>
              <a:gs pos="55900">
                <a:srgbClr val="00B0F0">
                  <a:alpha val="30000"/>
                </a:srgbClr>
              </a:gs>
              <a:gs pos="100000">
                <a:srgbClr val="00B0F0">
                  <a:alpha val="0"/>
                </a:srgbClr>
              </a:gs>
            </a:gsLst>
            <a:lin ang="0" scaled="0"/>
          </a:gradFill>
          <a:ln>
            <a:gradFill>
              <a:gsLst>
                <a:gs pos="0">
                  <a:srgbClr val="00B0F0">
                    <a:alpha val="0"/>
                  </a:srgbClr>
                </a:gs>
                <a:gs pos="54000">
                  <a:srgbClr val="00B0F0"/>
                </a:gs>
                <a:gs pos="100000">
                  <a:srgbClr val="00B0F0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709801" y="3660362"/>
            <a:ext cx="1963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75"/>
              </a:spcBef>
              <a:spcAft>
                <a:spcPts val="375"/>
              </a:spcAft>
            </a:pP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1200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任意多边形: 形状 18"/>
          <p:cNvSpPr/>
          <p:nvPr/>
        </p:nvSpPr>
        <p:spPr>
          <a:xfrm>
            <a:off x="1666087" y="2577700"/>
            <a:ext cx="2050982" cy="860925"/>
          </a:xfrm>
          <a:custGeom>
            <a:avLst/>
            <a:gdLst/>
            <a:ahLst/>
            <a:cxnLst/>
            <a:rect l="l" t="t" r="r" b="b"/>
            <a:pathLst>
              <a:path w="2050982" h="860925">
                <a:moveTo>
                  <a:pt x="147302" y="577268"/>
                </a:moveTo>
                <a:lnTo>
                  <a:pt x="147302" y="754429"/>
                </a:lnTo>
                <a:lnTo>
                  <a:pt x="684758" y="754429"/>
                </a:lnTo>
                <a:lnTo>
                  <a:pt x="684758" y="577268"/>
                </a:lnTo>
                <a:close/>
                <a:moveTo>
                  <a:pt x="147302" y="330436"/>
                </a:moveTo>
                <a:lnTo>
                  <a:pt x="147302" y="507597"/>
                </a:lnTo>
                <a:lnTo>
                  <a:pt x="684758" y="507597"/>
                </a:lnTo>
                <a:lnTo>
                  <a:pt x="684758" y="330436"/>
                </a:lnTo>
                <a:close/>
                <a:moveTo>
                  <a:pt x="147302" y="83605"/>
                </a:moveTo>
                <a:lnTo>
                  <a:pt x="147302" y="260766"/>
                </a:lnTo>
                <a:lnTo>
                  <a:pt x="684758" y="260766"/>
                </a:lnTo>
                <a:lnTo>
                  <a:pt x="684758" y="83605"/>
                </a:lnTo>
                <a:close/>
                <a:moveTo>
                  <a:pt x="0" y="13935"/>
                </a:moveTo>
                <a:lnTo>
                  <a:pt x="832061" y="13935"/>
                </a:lnTo>
                <a:lnTo>
                  <a:pt x="832061" y="823104"/>
                </a:lnTo>
                <a:lnTo>
                  <a:pt x="0" y="823104"/>
                </a:lnTo>
                <a:close/>
                <a:moveTo>
                  <a:pt x="1179109" y="0"/>
                </a:moveTo>
                <a:lnTo>
                  <a:pt x="1983302" y="0"/>
                </a:lnTo>
                <a:lnTo>
                  <a:pt x="1983302" y="358304"/>
                </a:lnTo>
                <a:lnTo>
                  <a:pt x="2048991" y="358304"/>
                </a:lnTo>
                <a:lnTo>
                  <a:pt x="2048991" y="427974"/>
                </a:lnTo>
                <a:lnTo>
                  <a:pt x="1676753" y="427974"/>
                </a:lnTo>
                <a:lnTo>
                  <a:pt x="1676753" y="515560"/>
                </a:lnTo>
                <a:lnTo>
                  <a:pt x="1818084" y="587221"/>
                </a:lnTo>
                <a:lnTo>
                  <a:pt x="1897707" y="491673"/>
                </a:lnTo>
                <a:lnTo>
                  <a:pt x="2050982" y="491673"/>
                </a:lnTo>
                <a:lnTo>
                  <a:pt x="1933538" y="642957"/>
                </a:lnTo>
                <a:lnTo>
                  <a:pt x="2039038" y="700683"/>
                </a:lnTo>
                <a:lnTo>
                  <a:pt x="2039038" y="860925"/>
                </a:lnTo>
                <a:lnTo>
                  <a:pt x="1676753" y="668834"/>
                </a:lnTo>
                <a:lnTo>
                  <a:pt x="1676753" y="852963"/>
                </a:lnTo>
                <a:lnTo>
                  <a:pt x="1404044" y="852963"/>
                </a:lnTo>
                <a:lnTo>
                  <a:pt x="1404044" y="784288"/>
                </a:lnTo>
                <a:lnTo>
                  <a:pt x="1529451" y="784288"/>
                </a:lnTo>
                <a:lnTo>
                  <a:pt x="1529451" y="640966"/>
                </a:lnTo>
                <a:lnTo>
                  <a:pt x="1151241" y="860925"/>
                </a:lnTo>
                <a:lnTo>
                  <a:pt x="1151241" y="700683"/>
                </a:lnTo>
                <a:lnTo>
                  <a:pt x="1264704" y="634994"/>
                </a:lnTo>
                <a:lnTo>
                  <a:pt x="1157213" y="491673"/>
                </a:lnTo>
                <a:lnTo>
                  <a:pt x="1314469" y="491673"/>
                </a:lnTo>
                <a:lnTo>
                  <a:pt x="1378167" y="571296"/>
                </a:lnTo>
                <a:lnTo>
                  <a:pt x="1529451" y="483711"/>
                </a:lnTo>
                <a:lnTo>
                  <a:pt x="1529451" y="427974"/>
                </a:lnTo>
                <a:lnTo>
                  <a:pt x="1141288" y="427974"/>
                </a:lnTo>
                <a:lnTo>
                  <a:pt x="1141288" y="358304"/>
                </a:lnTo>
                <a:lnTo>
                  <a:pt x="1835999" y="358304"/>
                </a:lnTo>
                <a:lnTo>
                  <a:pt x="1835999" y="242851"/>
                </a:lnTo>
                <a:lnTo>
                  <a:pt x="1206977" y="242851"/>
                </a:lnTo>
                <a:lnTo>
                  <a:pt x="1206977" y="173181"/>
                </a:lnTo>
                <a:lnTo>
                  <a:pt x="1835999" y="173181"/>
                </a:lnTo>
                <a:lnTo>
                  <a:pt x="1835999" y="69671"/>
                </a:lnTo>
                <a:lnTo>
                  <a:pt x="1179109" y="69671"/>
                </a:lnTo>
                <a:close/>
              </a:path>
            </a:pathLst>
          </a:custGeom>
          <a:gradFill>
            <a:gsLst>
              <a:gs pos="35000">
                <a:schemeClr val="bg1"/>
              </a:gs>
              <a:gs pos="52000">
                <a:schemeClr val="bg1">
                  <a:lumMod val="75000"/>
                </a:schemeClr>
              </a:gs>
              <a:gs pos="67000">
                <a:schemeClr val="bg1"/>
              </a:gs>
            </a:gsLst>
            <a:lin ang="5400000" scaled="0"/>
          </a:gradFill>
          <a:ln>
            <a:solidFill>
              <a:schemeClr val="bg1">
                <a:lumMod val="75000"/>
              </a:schemeClr>
            </a:solidFill>
          </a:ln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dist"/>
            <a:endParaRPr lang="zh-CN" altLang="en-US" sz="8000">
              <a:ln>
                <a:solidFill>
                  <a:schemeClr val="bg1">
                    <a:lumMod val="75000"/>
                  </a:schemeClr>
                </a:solidFill>
              </a:ln>
              <a:gradFill>
                <a:gsLst>
                  <a:gs pos="35000">
                    <a:schemeClr val="bg1"/>
                  </a:gs>
                  <a:gs pos="52000">
                    <a:schemeClr val="bg1">
                      <a:lumMod val="75000"/>
                    </a:schemeClr>
                  </a:gs>
                  <a:gs pos="67000">
                    <a:schemeClr val="bg1"/>
                  </a:gs>
                </a:gsLst>
                <a:lin ang="5400000" scaled="0"/>
              </a:gradFill>
              <a:effectLst>
                <a:outerShdw blurRad="50800" dist="76200" dir="8100000" algn="tr" rotWithShape="0">
                  <a:prstClr val="black">
                    <a:alpha val="40000"/>
                  </a:prstClr>
                </a:outerShdw>
              </a:effectLst>
              <a:latin typeface="锐字锐线梦想黑简1.0" panose="02010604000000000000" pitchFamily="2" charset="-122"/>
              <a:ea typeface="锐字锐线梦想黑简1.0" panose="02010604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 flipV="1">
            <a:off x="4082955" y="1948974"/>
            <a:ext cx="4026090" cy="2960053"/>
          </a:xfrm>
          <a:prstGeom prst="triangle">
            <a:avLst/>
          </a:prstGeom>
          <a:noFill/>
          <a:ln w="130175" cap="rnd">
            <a:gradFill>
              <a:gsLst>
                <a:gs pos="0">
                  <a:srgbClr val="00B0F0">
                    <a:alpha val="20000"/>
                  </a:srgbClr>
                </a:gs>
                <a:gs pos="57000">
                  <a:srgbClr val="00B0F0">
                    <a:alpha val="47000"/>
                  </a:srgbClr>
                </a:gs>
                <a:gs pos="100000">
                  <a:srgbClr val="00B0F0">
                    <a:alpha val="11000"/>
                  </a:srgbClr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790123" y="3815022"/>
            <a:ext cx="6611754" cy="609716"/>
          </a:xfrm>
          <a:prstGeom prst="rect">
            <a:avLst/>
          </a:prstGeom>
          <a:gradFill>
            <a:gsLst>
              <a:gs pos="0">
                <a:srgbClr val="00B0F0">
                  <a:alpha val="0"/>
                </a:srgbClr>
              </a:gs>
              <a:gs pos="55900">
                <a:srgbClr val="00B0F0">
                  <a:alpha val="30000"/>
                </a:srgbClr>
              </a:gs>
              <a:gs pos="100000">
                <a:srgbClr val="00B0F0">
                  <a:alpha val="0"/>
                </a:srgbClr>
              </a:gs>
            </a:gsLst>
            <a:lin ang="0" scaled="0"/>
          </a:gradFill>
          <a:ln>
            <a:gradFill>
              <a:gsLst>
                <a:gs pos="0">
                  <a:srgbClr val="00B0F0">
                    <a:alpha val="0"/>
                  </a:srgbClr>
                </a:gs>
                <a:gs pos="54000">
                  <a:srgbClr val="00B0F0"/>
                </a:gs>
                <a:gs pos="100000">
                  <a:srgbClr val="00B0F0">
                    <a:alpha val="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189413" y="3858270"/>
            <a:ext cx="38131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59547" y="2565924"/>
            <a:ext cx="16729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  <a:endParaRPr lang="en-US" altLang="zh-CN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94517" y="457201"/>
            <a:ext cx="2932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zh-CN" altLang="en-US" sz="2400" b="1" kern="0">
                <a:solidFill>
                  <a:srgbClr val="61C8E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年初工作计划</a:t>
            </a:r>
            <a:endParaRPr lang="zh-CN" altLang="en-US" b="1" kern="100">
              <a:solidFill>
                <a:srgbClr val="61C8EF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99154" y="2256309"/>
            <a:ext cx="202145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en-US" altLang="zh-CN" sz="2400" b="1" kern="0">
                <a:solidFill>
                  <a:srgbClr val="61C8E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3000</a:t>
            </a:r>
            <a:r>
              <a:rPr lang="zh-CN" altLang="en-US" sz="2400" b="1" kern="0">
                <a:solidFill>
                  <a:srgbClr val="61C8E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万</a:t>
            </a:r>
            <a:endParaRPr lang="zh-CN" altLang="en-US" b="1" kern="100">
              <a:solidFill>
                <a:srgbClr val="61C8EF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1188055" y="3281407"/>
            <a:ext cx="2349117" cy="558800"/>
            <a:chOff x="1108783" y="2819400"/>
            <a:chExt cx="2029228" cy="558800"/>
          </a:xfrm>
        </p:grpSpPr>
        <p:cxnSp>
          <p:nvCxnSpPr>
            <p:cNvPr id="53" name="直接连接符 52"/>
            <p:cNvCxnSpPr/>
            <p:nvPr/>
          </p:nvCxnSpPr>
          <p:spPr>
            <a:xfrm>
              <a:off x="1108783" y="2819400"/>
              <a:ext cx="0" cy="558800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36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1215584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36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1429186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36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1642788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36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1856390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36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2069992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36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2283594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36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2497196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36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2710798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36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2924400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36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1322385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36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1535987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36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1749589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36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1963191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36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2176793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36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2390395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36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2603997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36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>
              <a:off x="2817599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36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>
              <a:off x="3031201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36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3138011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36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组合 74"/>
          <p:cNvGrpSpPr/>
          <p:nvPr/>
        </p:nvGrpSpPr>
        <p:grpSpPr>
          <a:xfrm flipV="1">
            <a:off x="3695139" y="3498255"/>
            <a:ext cx="2349117" cy="558800"/>
            <a:chOff x="1108783" y="2819400"/>
            <a:chExt cx="2029228" cy="5588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1108783" y="2819400"/>
              <a:ext cx="0" cy="558800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1215584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>
              <a:off x="1429186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>
              <a:off x="1642788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>
              <a:off x="1856390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>
              <a:off x="2069992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/>
          </p:nvCxnSpPr>
          <p:spPr>
            <a:xfrm>
              <a:off x="2283594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>
              <a:off x="2497196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>
              <a:off x="2710798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>
              <a:off x="2924400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>
              <a:off x="1322385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>
              <a:off x="1535987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>
              <a:off x="1749589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>
              <a:off x="1963191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>
              <a:off x="2176793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>
              <a:off x="2390395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>
              <a:off x="2603997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>
              <a:off x="2817599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>
              <a:off x="3031201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3138011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组合 95"/>
          <p:cNvGrpSpPr/>
          <p:nvPr/>
        </p:nvGrpSpPr>
        <p:grpSpPr>
          <a:xfrm>
            <a:off x="6157653" y="3281407"/>
            <a:ext cx="2349117" cy="558800"/>
            <a:chOff x="1108783" y="2819400"/>
            <a:chExt cx="2029228" cy="558800"/>
          </a:xfrm>
        </p:grpSpPr>
        <p:cxnSp>
          <p:nvCxnSpPr>
            <p:cNvPr id="97" name="直接连接符 96"/>
            <p:cNvCxnSpPr/>
            <p:nvPr/>
          </p:nvCxnSpPr>
          <p:spPr>
            <a:xfrm>
              <a:off x="1108783" y="2819400"/>
              <a:ext cx="0" cy="558800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1215584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>
              <a:off x="1429186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>
              <a:off x="1642788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/>
            <p:cNvCxnSpPr/>
            <p:nvPr/>
          </p:nvCxnSpPr>
          <p:spPr>
            <a:xfrm>
              <a:off x="1856390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/>
            <p:cNvCxnSpPr/>
            <p:nvPr/>
          </p:nvCxnSpPr>
          <p:spPr>
            <a:xfrm>
              <a:off x="2069992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>
              <a:off x="2283594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 103"/>
            <p:cNvCxnSpPr/>
            <p:nvPr/>
          </p:nvCxnSpPr>
          <p:spPr>
            <a:xfrm>
              <a:off x="2497196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>
            <a:xfrm>
              <a:off x="2710798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>
              <a:off x="2924400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 106"/>
            <p:cNvCxnSpPr/>
            <p:nvPr/>
          </p:nvCxnSpPr>
          <p:spPr>
            <a:xfrm>
              <a:off x="1322385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>
              <a:off x="1535987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>
              <a:off x="1749589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>
              <a:off x="1963191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>
              <a:off x="2176793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>
              <a:off x="2390395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>
              <a:off x="2603997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接连接符 113"/>
            <p:cNvCxnSpPr/>
            <p:nvPr/>
          </p:nvCxnSpPr>
          <p:spPr>
            <a:xfrm>
              <a:off x="2817599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接连接符 114"/>
            <p:cNvCxnSpPr/>
            <p:nvPr/>
          </p:nvCxnSpPr>
          <p:spPr>
            <a:xfrm>
              <a:off x="3031201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接连接符 115"/>
            <p:cNvCxnSpPr/>
            <p:nvPr/>
          </p:nvCxnSpPr>
          <p:spPr>
            <a:xfrm>
              <a:off x="3138011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组合 116"/>
          <p:cNvGrpSpPr/>
          <p:nvPr/>
        </p:nvGrpSpPr>
        <p:grpSpPr>
          <a:xfrm flipV="1">
            <a:off x="8654829" y="3498255"/>
            <a:ext cx="2349117" cy="558800"/>
            <a:chOff x="1108783" y="2819400"/>
            <a:chExt cx="2029228" cy="558800"/>
          </a:xfrm>
        </p:grpSpPr>
        <p:cxnSp>
          <p:nvCxnSpPr>
            <p:cNvPr id="118" name="直接连接符 117"/>
            <p:cNvCxnSpPr/>
            <p:nvPr/>
          </p:nvCxnSpPr>
          <p:spPr>
            <a:xfrm>
              <a:off x="1108783" y="2819400"/>
              <a:ext cx="0" cy="558800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直接连接符 118"/>
            <p:cNvCxnSpPr/>
            <p:nvPr/>
          </p:nvCxnSpPr>
          <p:spPr>
            <a:xfrm>
              <a:off x="1215584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/>
            <p:nvPr/>
          </p:nvCxnSpPr>
          <p:spPr>
            <a:xfrm>
              <a:off x="1429186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直接连接符 120"/>
            <p:cNvCxnSpPr/>
            <p:nvPr/>
          </p:nvCxnSpPr>
          <p:spPr>
            <a:xfrm>
              <a:off x="1642788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接连接符 121"/>
            <p:cNvCxnSpPr/>
            <p:nvPr/>
          </p:nvCxnSpPr>
          <p:spPr>
            <a:xfrm>
              <a:off x="1856390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接连接符 122"/>
            <p:cNvCxnSpPr/>
            <p:nvPr/>
          </p:nvCxnSpPr>
          <p:spPr>
            <a:xfrm>
              <a:off x="2069992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直接连接符 123"/>
            <p:cNvCxnSpPr/>
            <p:nvPr/>
          </p:nvCxnSpPr>
          <p:spPr>
            <a:xfrm>
              <a:off x="2283594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/>
            <p:nvPr/>
          </p:nvCxnSpPr>
          <p:spPr>
            <a:xfrm>
              <a:off x="2497196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接连接符 125"/>
            <p:cNvCxnSpPr/>
            <p:nvPr/>
          </p:nvCxnSpPr>
          <p:spPr>
            <a:xfrm>
              <a:off x="2710798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接连接符 126"/>
            <p:cNvCxnSpPr/>
            <p:nvPr/>
          </p:nvCxnSpPr>
          <p:spPr>
            <a:xfrm>
              <a:off x="2924400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接连接符 127"/>
            <p:cNvCxnSpPr/>
            <p:nvPr/>
          </p:nvCxnSpPr>
          <p:spPr>
            <a:xfrm>
              <a:off x="1322385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接连接符 128"/>
            <p:cNvCxnSpPr/>
            <p:nvPr/>
          </p:nvCxnSpPr>
          <p:spPr>
            <a:xfrm>
              <a:off x="1535987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>
              <a:off x="1749589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接连接符 130"/>
            <p:cNvCxnSpPr/>
            <p:nvPr/>
          </p:nvCxnSpPr>
          <p:spPr>
            <a:xfrm>
              <a:off x="1963191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>
              <a:off x="2176793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>
              <a:off x="2390395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接连接符 133"/>
            <p:cNvCxnSpPr/>
            <p:nvPr/>
          </p:nvCxnSpPr>
          <p:spPr>
            <a:xfrm>
              <a:off x="2603997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连接符 134"/>
            <p:cNvCxnSpPr/>
            <p:nvPr/>
          </p:nvCxnSpPr>
          <p:spPr>
            <a:xfrm>
              <a:off x="2817599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接连接符 135"/>
            <p:cNvCxnSpPr/>
            <p:nvPr/>
          </p:nvCxnSpPr>
          <p:spPr>
            <a:xfrm>
              <a:off x="3031201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接连接符 136"/>
            <p:cNvCxnSpPr/>
            <p:nvPr/>
          </p:nvCxnSpPr>
          <p:spPr>
            <a:xfrm>
              <a:off x="3138011" y="3036248"/>
              <a:ext cx="0" cy="341952"/>
            </a:xfrm>
            <a:prstGeom prst="line">
              <a:avLst/>
            </a:prstGeom>
            <a:ln>
              <a:gradFill>
                <a:gsLst>
                  <a:gs pos="0">
                    <a:srgbClr val="00B0F0"/>
                  </a:gs>
                  <a:gs pos="100000">
                    <a:srgbClr val="010112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矩形 138"/>
          <p:cNvSpPr/>
          <p:nvPr/>
        </p:nvSpPr>
        <p:spPr>
          <a:xfrm>
            <a:off x="6350483" y="5333756"/>
            <a:ext cx="148364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en-US" altLang="zh-CN" sz="2400" b="1" kern="0">
                <a:solidFill>
                  <a:srgbClr val="61C8E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36%</a:t>
            </a:r>
            <a:endParaRPr lang="zh-CN" altLang="en-US" b="1" kern="100">
              <a:solidFill>
                <a:srgbClr val="61C8EF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8864440" y="1876140"/>
            <a:ext cx="1728000" cy="2936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位于同行业</a:t>
            </a:r>
            <a:endParaRPr lang="zh-CN" altLang="en-US" sz="1200" kern="100">
              <a:solidFill>
                <a:schemeClr val="tx1">
                  <a:lumMod val="85000"/>
                  <a:lumOff val="15000"/>
                </a:schemeClr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1381409" y="4982363"/>
            <a:ext cx="1713229" cy="2936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600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2017</a:t>
            </a:r>
            <a:r>
              <a:rPr lang="zh-CN" altLang="en-US" sz="1600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年销售额</a:t>
            </a:r>
            <a:endParaRPr lang="zh-CN" altLang="en-US" sz="1200" kern="100">
              <a:solidFill>
                <a:schemeClr val="tx1">
                  <a:lumMod val="85000"/>
                  <a:lumOff val="15000"/>
                </a:schemeClr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43" name="直接连接符 142"/>
          <p:cNvCxnSpPr/>
          <p:nvPr/>
        </p:nvCxnSpPr>
        <p:spPr>
          <a:xfrm>
            <a:off x="1192203" y="4057055"/>
            <a:ext cx="0" cy="839787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接连接符 143"/>
          <p:cNvCxnSpPr/>
          <p:nvPr/>
        </p:nvCxnSpPr>
        <p:spPr>
          <a:xfrm flipV="1">
            <a:off x="3695139" y="2441397"/>
            <a:ext cx="0" cy="839787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连接符 144"/>
          <p:cNvCxnSpPr/>
          <p:nvPr/>
        </p:nvCxnSpPr>
        <p:spPr>
          <a:xfrm>
            <a:off x="6152422" y="4057055"/>
            <a:ext cx="0" cy="839787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/>
          <p:nvPr/>
        </p:nvCxnSpPr>
        <p:spPr>
          <a:xfrm flipV="1">
            <a:off x="8655358" y="2448354"/>
            <a:ext cx="0" cy="839787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矩形 146"/>
          <p:cNvSpPr/>
          <p:nvPr/>
        </p:nvSpPr>
        <p:spPr>
          <a:xfrm>
            <a:off x="294517" y="858715"/>
            <a:ext cx="30460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en-US" altLang="zh-CN" sz="1200" ker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work plan at the beginning of the year</a:t>
            </a:r>
            <a:endParaRPr lang="zh-CN" altLang="en-US" sz="1050" kern="100">
              <a:solidFill>
                <a:schemeClr val="bg1">
                  <a:lumMod val="50000"/>
                </a:schemeClr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8" name="矩形 147"/>
          <p:cNvSpPr/>
          <p:nvPr/>
        </p:nvSpPr>
        <p:spPr>
          <a:xfrm>
            <a:off x="3899154" y="1876140"/>
            <a:ext cx="1774180" cy="288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600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2018</a:t>
            </a:r>
            <a:r>
              <a:rPr lang="zh-CN" altLang="en-US" sz="1600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年预计销售额</a:t>
            </a:r>
            <a:endParaRPr lang="en-US" altLang="zh-CN" sz="1600" ker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6382152" y="4982364"/>
            <a:ext cx="1728000" cy="288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ker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预计增长率</a:t>
            </a:r>
            <a:endParaRPr lang="en-US" altLang="zh-CN" sz="1600" ker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0" name="矩形 149"/>
          <p:cNvSpPr/>
          <p:nvPr/>
        </p:nvSpPr>
        <p:spPr>
          <a:xfrm>
            <a:off x="8864440" y="2256309"/>
            <a:ext cx="201585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zh-CN" altLang="en-US" sz="2400" b="1" kern="0">
                <a:solidFill>
                  <a:srgbClr val="61C8E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前</a:t>
            </a:r>
            <a:r>
              <a:rPr lang="en-US" altLang="zh-CN" sz="2400" b="1" kern="0">
                <a:solidFill>
                  <a:srgbClr val="61C8E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kern="0">
                <a:solidFill>
                  <a:srgbClr val="61C8E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名</a:t>
            </a:r>
            <a:endParaRPr lang="zh-CN" altLang="en-US" b="1" kern="100">
              <a:solidFill>
                <a:srgbClr val="61C8EF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1" name="矩形 150"/>
          <p:cNvSpPr/>
          <p:nvPr/>
        </p:nvSpPr>
        <p:spPr>
          <a:xfrm>
            <a:off x="1381409" y="5333756"/>
            <a:ext cx="215576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en-US" altLang="zh-CN" sz="2400" b="1" kern="0">
                <a:solidFill>
                  <a:srgbClr val="61C8E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2200</a:t>
            </a:r>
            <a:r>
              <a:rPr lang="zh-CN" altLang="en-US" sz="2400" b="1" kern="0">
                <a:solidFill>
                  <a:srgbClr val="61C8E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万</a:t>
            </a:r>
            <a:endParaRPr lang="zh-CN" altLang="en-US" b="1" kern="100">
              <a:solidFill>
                <a:srgbClr val="61C8EF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53" name="直接连接符 152"/>
          <p:cNvCxnSpPr/>
          <p:nvPr/>
        </p:nvCxnSpPr>
        <p:spPr>
          <a:xfrm>
            <a:off x="3880595" y="1672570"/>
            <a:ext cx="1728000" cy="0"/>
          </a:xfrm>
          <a:prstGeom prst="line">
            <a:avLst/>
          </a:prstGeom>
          <a:ln w="41275">
            <a:solidFill>
              <a:srgbClr val="61C8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接连接符 153"/>
          <p:cNvCxnSpPr/>
          <p:nvPr/>
        </p:nvCxnSpPr>
        <p:spPr>
          <a:xfrm>
            <a:off x="8864440" y="1672570"/>
            <a:ext cx="1728000" cy="0"/>
          </a:xfrm>
          <a:prstGeom prst="line">
            <a:avLst/>
          </a:prstGeom>
          <a:ln w="41275">
            <a:solidFill>
              <a:srgbClr val="61C8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/>
          <p:cNvCxnSpPr/>
          <p:nvPr/>
        </p:nvCxnSpPr>
        <p:spPr>
          <a:xfrm>
            <a:off x="1366638" y="4778076"/>
            <a:ext cx="1728000" cy="0"/>
          </a:xfrm>
          <a:prstGeom prst="line">
            <a:avLst/>
          </a:prstGeom>
          <a:ln w="41275">
            <a:solidFill>
              <a:srgbClr val="61C8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接连接符 155"/>
          <p:cNvCxnSpPr/>
          <p:nvPr/>
        </p:nvCxnSpPr>
        <p:spPr>
          <a:xfrm>
            <a:off x="6350483" y="4778076"/>
            <a:ext cx="1728000" cy="0"/>
          </a:xfrm>
          <a:prstGeom prst="line">
            <a:avLst/>
          </a:prstGeom>
          <a:ln w="41275">
            <a:solidFill>
              <a:srgbClr val="61C8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94517" y="457201"/>
            <a:ext cx="2932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zh-CN" altLang="en-US" sz="2400" b="1" kern="0">
                <a:solidFill>
                  <a:srgbClr val="61C8E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实际完成情况</a:t>
            </a:r>
            <a:endParaRPr lang="zh-CN" altLang="en-US" b="1" kern="100">
              <a:solidFill>
                <a:srgbClr val="61C8EF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4517" y="858715"/>
            <a:ext cx="15311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en-US" altLang="zh-CN" sz="1200" ker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actual completion</a:t>
            </a:r>
            <a:endParaRPr lang="zh-CN" altLang="en-US" sz="1050" kern="100">
              <a:solidFill>
                <a:schemeClr val="bg1">
                  <a:lumMod val="50000"/>
                </a:schemeClr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576766" y="2349947"/>
            <a:ext cx="2960497" cy="2960497"/>
          </a:xfrm>
          <a:prstGeom prst="ellipse">
            <a:avLst/>
          </a:prstGeom>
          <a:solidFill>
            <a:srgbClr val="61C8EF"/>
          </a:solidFill>
          <a:ln>
            <a:gradFill>
              <a:gsLst>
                <a:gs pos="0">
                  <a:srgbClr val="00B0F0">
                    <a:alpha val="0"/>
                  </a:srgbClr>
                </a:gs>
                <a:gs pos="54000">
                  <a:srgbClr val="00B0F0"/>
                </a:gs>
                <a:gs pos="100000">
                  <a:srgbClr val="00B0F0">
                    <a:alpha val="0"/>
                  </a:srgbClr>
                </a:gs>
              </a:gsLst>
              <a:lin ang="0" scaled="0"/>
            </a:gradFill>
          </a:ln>
          <a:effectLst>
            <a:outerShdw blurRad="165100" dist="127000" dir="13500000" sy="23000" kx="1200000" algn="b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59837" y="3614427"/>
            <a:ext cx="27943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ker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35,000,000</a:t>
            </a:r>
            <a:endParaRPr lang="zh-CN" altLang="en-US" sz="44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79961" y="2942399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销售额</a:t>
            </a:r>
            <a:endParaRPr lang="zh-CN" altLang="en-US" sz="2000">
              <a:solidFill>
                <a:schemeClr val="bg1"/>
              </a:solidFill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12650" y="2185831"/>
            <a:ext cx="3288728" cy="3288728"/>
          </a:xfrm>
          <a:prstGeom prst="ellipse">
            <a:avLst/>
          </a:prstGeom>
          <a:noFill/>
          <a:ln>
            <a:gradFill>
              <a:gsLst>
                <a:gs pos="0">
                  <a:srgbClr val="00B0F0">
                    <a:alpha val="12000"/>
                  </a:srgbClr>
                </a:gs>
                <a:gs pos="54000">
                  <a:srgbClr val="00B0F0"/>
                </a:gs>
                <a:gs pos="100000">
                  <a:srgbClr val="00B0F0">
                    <a:alpha val="3900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8654739" y="2349947"/>
            <a:ext cx="2960497" cy="2960497"/>
          </a:xfrm>
          <a:prstGeom prst="ellipse">
            <a:avLst/>
          </a:prstGeom>
          <a:solidFill>
            <a:srgbClr val="61C8EF"/>
          </a:solidFill>
          <a:ln>
            <a:gradFill>
              <a:gsLst>
                <a:gs pos="0">
                  <a:srgbClr val="00B0F0">
                    <a:alpha val="0"/>
                  </a:srgbClr>
                </a:gs>
                <a:gs pos="54000">
                  <a:srgbClr val="00B0F0"/>
                </a:gs>
                <a:gs pos="100000">
                  <a:srgbClr val="00B0F0">
                    <a:alpha val="0"/>
                  </a:srgbClr>
                </a:gs>
              </a:gsLst>
              <a:lin ang="0" scaled="0"/>
            </a:gradFill>
          </a:ln>
          <a:effectLst>
            <a:outerShdw blurRad="165100" dist="127000" dir="13500000" sy="23000" kx="1200000" algn="b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9544120" y="3614427"/>
            <a:ext cx="11817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ker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55%</a:t>
            </a:r>
            <a:endParaRPr lang="zh-CN" altLang="en-US" sz="4400" kern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657934" y="2942399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增长率</a:t>
            </a:r>
            <a:endParaRPr lang="zh-CN" altLang="en-US" sz="2000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8490623" y="2185831"/>
            <a:ext cx="3288728" cy="3288728"/>
          </a:xfrm>
          <a:prstGeom prst="ellipse">
            <a:avLst/>
          </a:prstGeom>
          <a:noFill/>
          <a:ln>
            <a:gradFill>
              <a:gsLst>
                <a:gs pos="0">
                  <a:srgbClr val="00B0F0">
                    <a:alpha val="12000"/>
                  </a:srgbClr>
                </a:gs>
                <a:gs pos="54000">
                  <a:srgbClr val="00B0F0"/>
                </a:gs>
                <a:gs pos="100000">
                  <a:srgbClr val="00B0F0">
                    <a:alpha val="3900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4268720" y="2002915"/>
            <a:ext cx="3654561" cy="3654561"/>
          </a:xfrm>
          <a:prstGeom prst="ellipse">
            <a:avLst/>
          </a:prstGeom>
          <a:solidFill>
            <a:srgbClr val="61C8EF"/>
          </a:solidFill>
          <a:ln>
            <a:gradFill>
              <a:gsLst>
                <a:gs pos="0">
                  <a:srgbClr val="00B0F0">
                    <a:alpha val="0"/>
                  </a:srgbClr>
                </a:gs>
                <a:gs pos="54000">
                  <a:srgbClr val="00B0F0"/>
                </a:gs>
                <a:gs pos="100000">
                  <a:srgbClr val="00B0F0">
                    <a:alpha val="0"/>
                  </a:srgbClr>
                </a:gs>
              </a:gsLst>
              <a:lin ang="0" scaled="0"/>
            </a:gradFill>
          </a:ln>
          <a:effectLst>
            <a:outerShdw blurRad="165100" dist="127000" dir="13500000" sy="23000" kx="1200000" algn="b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4066129" y="1800324"/>
            <a:ext cx="4059743" cy="4059743"/>
          </a:xfrm>
          <a:prstGeom prst="ellipse">
            <a:avLst/>
          </a:prstGeom>
          <a:noFill/>
          <a:ln>
            <a:gradFill>
              <a:gsLst>
                <a:gs pos="0">
                  <a:srgbClr val="00B0F0">
                    <a:alpha val="12000"/>
                  </a:srgbClr>
                </a:gs>
                <a:gs pos="54000">
                  <a:srgbClr val="00B0F0"/>
                </a:gs>
                <a:gs pos="100000">
                  <a:srgbClr val="00B0F0">
                    <a:alpha val="39000"/>
                  </a:srgb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173311" y="3337428"/>
            <a:ext cx="18453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8000" ker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No.1</a:t>
            </a:r>
            <a:endParaRPr lang="zh-CN" altLang="en-US" sz="80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362466" y="2942399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位于同行业</a:t>
            </a:r>
            <a:endParaRPr lang="zh-CN" altLang="en-US" sz="2000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021644" y="3453687"/>
            <a:ext cx="2070741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5060630" y="3429000"/>
            <a:ext cx="2070741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9099617" y="3453687"/>
            <a:ext cx="2070741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646" y="1216801"/>
            <a:ext cx="2340000" cy="5284381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516323" y="1216801"/>
            <a:ext cx="2340000" cy="528438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926000" y="1216801"/>
            <a:ext cx="2340000" cy="5284381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7335677" y="1216801"/>
            <a:ext cx="2340000" cy="5284381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745354" y="1216801"/>
            <a:ext cx="2340000" cy="5284381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106646" y="1216801"/>
            <a:ext cx="11978708" cy="5284381"/>
            <a:chOff x="85061" y="1216801"/>
            <a:chExt cx="11978708" cy="5284381"/>
          </a:xfrm>
          <a:solidFill>
            <a:srgbClr val="152240">
              <a:alpha val="75000"/>
            </a:srgbClr>
          </a:solidFill>
        </p:grpSpPr>
        <p:sp>
          <p:nvSpPr>
            <p:cNvPr id="28" name="矩形 27"/>
            <p:cNvSpPr/>
            <p:nvPr/>
          </p:nvSpPr>
          <p:spPr>
            <a:xfrm>
              <a:off x="85061" y="1216801"/>
              <a:ext cx="2340000" cy="52843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2494738" y="1216801"/>
              <a:ext cx="2340000" cy="52843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4904415" y="1216801"/>
              <a:ext cx="2340000" cy="52843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7314092" y="1216801"/>
              <a:ext cx="2340000" cy="52843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9723769" y="1216801"/>
              <a:ext cx="2340000" cy="52843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294517" y="457201"/>
            <a:ext cx="2932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zh-CN" altLang="en-US" sz="2400" b="1" kern="0">
                <a:solidFill>
                  <a:srgbClr val="61C8E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重点工作回顾</a:t>
            </a:r>
            <a:endParaRPr lang="zh-CN" altLang="en-US" b="1" kern="100">
              <a:solidFill>
                <a:srgbClr val="61C8EF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4517" y="858715"/>
            <a:ext cx="16017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375"/>
              </a:spcBef>
              <a:spcAft>
                <a:spcPts val="375"/>
              </a:spcAft>
            </a:pPr>
            <a:r>
              <a:rPr lang="en-US" altLang="zh-CN" sz="1200" ker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review of key work</a:t>
            </a:r>
            <a:endParaRPr lang="zh-CN" altLang="en-US" sz="1050" kern="100">
              <a:solidFill>
                <a:schemeClr val="bg1">
                  <a:lumMod val="50000"/>
                </a:schemeClr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798519" y="2417717"/>
            <a:ext cx="2150319" cy="1469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稻壳于今年</a:t>
            </a:r>
            <a:r>
              <a:rPr lang="en-US" altLang="zh-CN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月在广东珠海组织了大型设计师线下见面会，邀请的设计师来自全国各地</a:t>
            </a:r>
            <a:endParaRPr lang="zh-CN" altLang="en-US" sz="1400" kern="100">
              <a:solidFill>
                <a:schemeClr val="bg1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980057" y="2417717"/>
            <a:ext cx="2229737" cy="629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2018</a:t>
            </a:r>
            <a:r>
              <a:rPr lang="zh-CN" altLang="en-US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年新增稻壳儿微信公众号</a:t>
            </a:r>
            <a:endParaRPr lang="zh-CN" altLang="en-US" sz="1400" kern="100">
              <a:solidFill>
                <a:schemeClr val="bg1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371080" y="2417717"/>
            <a:ext cx="2219027" cy="174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为了更好地服务平台设计师们，公司在本年度内对设计师后台进行了彻底更新，并逐步完善，现已基本成熟。</a:t>
            </a:r>
            <a:endParaRPr lang="zh-CN" altLang="en-US" sz="1400" kern="100">
              <a:solidFill>
                <a:schemeClr val="bg1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23597" y="1495939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375"/>
              </a:spcBef>
              <a:spcAft>
                <a:spcPts val="375"/>
              </a:spcAft>
            </a:pPr>
            <a:r>
              <a:rPr lang="zh-CN" altLang="en-US" sz="20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平台产品研发</a:t>
            </a:r>
            <a:endParaRPr lang="zh-CN" altLang="en-US" sz="2000" kern="100">
              <a:solidFill>
                <a:schemeClr val="bg1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21391" y="1495939"/>
            <a:ext cx="20329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375"/>
              </a:spcBef>
              <a:spcAft>
                <a:spcPts val="375"/>
              </a:spcAft>
            </a:pPr>
            <a:r>
              <a:rPr lang="en-US" altLang="zh-CN" sz="20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WPS</a:t>
            </a:r>
            <a:r>
              <a:rPr lang="zh-CN" altLang="en-US" sz="20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客户端运营</a:t>
            </a:r>
            <a:endParaRPr lang="zh-CN" altLang="en-US" sz="2000" kern="100">
              <a:solidFill>
                <a:schemeClr val="bg1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321826" y="1495939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0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新媒体运营</a:t>
            </a:r>
            <a:endParaRPr lang="zh-CN" altLang="en-US" sz="2000" kern="100">
              <a:solidFill>
                <a:schemeClr val="bg1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490580" y="1495939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0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设计师后台开发</a:t>
            </a:r>
            <a:endParaRPr lang="zh-CN" altLang="en-US" sz="2000" kern="100">
              <a:solidFill>
                <a:schemeClr val="bg1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181820" y="1495939"/>
            <a:ext cx="14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20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线下见面会</a:t>
            </a:r>
            <a:endParaRPr lang="zh-CN" altLang="en-US" sz="2000" kern="100">
              <a:solidFill>
                <a:schemeClr val="bg1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238477" y="1950940"/>
            <a:ext cx="2070741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2672946" y="1950940"/>
            <a:ext cx="2070741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5060629" y="1950940"/>
            <a:ext cx="2070741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7495098" y="1950940"/>
            <a:ext cx="2070741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9846198" y="1950940"/>
            <a:ext cx="2070741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4980057" y="3423091"/>
            <a:ext cx="2229737" cy="629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开发</a:t>
            </a:r>
            <a:r>
              <a:rPr lang="en-US" altLang="zh-CN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en-US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稻壳知稻</a:t>
            </a:r>
            <a:r>
              <a:rPr lang="en-US" altLang="zh-CN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en-US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微信小程序</a:t>
            </a:r>
            <a:endParaRPr lang="zh-CN" altLang="en-US" sz="1400" kern="100">
              <a:solidFill>
                <a:schemeClr val="bg1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4980057" y="4373980"/>
            <a:ext cx="2229737" cy="909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通过开设专栏、课程、问答等方式进行内容创新</a:t>
            </a:r>
            <a:endParaRPr lang="zh-CN" altLang="en-US" sz="1400" kern="100">
              <a:solidFill>
                <a:schemeClr val="bg1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9798518" y="3988647"/>
            <a:ext cx="2150319" cy="1189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于</a:t>
            </a:r>
            <a:r>
              <a:rPr lang="en-US" altLang="zh-CN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10</a:t>
            </a:r>
            <a:r>
              <a:rPr lang="zh-CN" altLang="en-US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月份分别在武汉、成都、广州开展了“稻壳大玩家”线下沙龙。</a:t>
            </a:r>
            <a:endParaRPr lang="zh-CN" altLang="en-US" sz="1400" kern="100">
              <a:solidFill>
                <a:schemeClr val="bg1"/>
              </a:solidFill>
              <a:latin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219" y="2417717"/>
            <a:ext cx="2264588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2018</a:t>
            </a:r>
            <a:r>
              <a:rPr lang="zh-CN" altLang="en-US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年新增模板</a:t>
            </a:r>
            <a:r>
              <a:rPr lang="en-US" altLang="zh-CN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200W+</a:t>
            </a:r>
            <a:r>
              <a:rPr lang="zh-CN" altLang="en-US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套</a:t>
            </a:r>
            <a:endParaRPr lang="zh-CN" altLang="en-US" sz="1400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35470" y="3423091"/>
            <a:ext cx="2264588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模板总量达到</a:t>
            </a:r>
            <a:r>
              <a:rPr lang="en-US" altLang="zh-CN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500W+</a:t>
            </a:r>
            <a:r>
              <a:rPr lang="zh-CN" altLang="en-US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套</a:t>
            </a:r>
            <a:endParaRPr lang="zh-CN" altLang="en-US" sz="1400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97919" y="4373980"/>
            <a:ext cx="2264588" cy="905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WORD</a:t>
            </a:r>
            <a:r>
              <a:rPr lang="zh-CN" altLang="en-US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文档、</a:t>
            </a:r>
            <a:r>
              <a:rPr lang="en-US" altLang="zh-CN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EXCEL</a:t>
            </a:r>
            <a:r>
              <a:rPr lang="zh-CN" altLang="en-US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表格和</a:t>
            </a:r>
            <a:r>
              <a:rPr lang="en-US" altLang="zh-CN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PPT</a:t>
            </a:r>
            <a:r>
              <a:rPr lang="zh-CN" altLang="en-US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演示模板数量均增长迅速。</a:t>
            </a:r>
            <a:endParaRPr lang="zh-CN" altLang="en-US" sz="1400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43017" y="2398279"/>
            <a:ext cx="2230122" cy="905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WPS</a:t>
            </a:r>
            <a:r>
              <a:rPr lang="zh-CN" altLang="en-US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电脑端已完成从</a:t>
            </a:r>
            <a:r>
              <a:rPr lang="en-US" altLang="zh-CN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WPS2016</a:t>
            </a:r>
            <a:r>
              <a:rPr lang="zh-CN" altLang="en-US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到</a:t>
            </a:r>
            <a:r>
              <a:rPr lang="en-US" altLang="zh-CN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19</a:t>
            </a:r>
            <a:r>
              <a:rPr lang="zh-CN" altLang="en-US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版本的过渡</a:t>
            </a:r>
            <a:endParaRPr lang="zh-CN" altLang="en-US" sz="1400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2543017" y="3423091"/>
            <a:ext cx="2230122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WPS2019</a:t>
            </a:r>
            <a:r>
              <a:rPr lang="zh-CN" altLang="en-US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推广工作到位，用户数已达</a:t>
            </a:r>
            <a:r>
              <a:rPr lang="en-US" altLang="zh-CN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3.2</a:t>
            </a:r>
            <a:r>
              <a:rPr lang="zh-CN" altLang="en-US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亿。</a:t>
            </a:r>
            <a:endParaRPr lang="zh-CN" altLang="en-US" sz="1400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543017" y="5231248"/>
            <a:ext cx="2230122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稳居同行业办公类软件第一名。</a:t>
            </a:r>
            <a:endParaRPr lang="zh-CN" altLang="en-US" sz="1400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2543017" y="4373980"/>
            <a:ext cx="2230122" cy="62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WPS</a:t>
            </a:r>
            <a:r>
              <a:rPr lang="zh-CN" altLang="en-US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手机端用户为</a:t>
            </a:r>
            <a:r>
              <a:rPr lang="en-US" altLang="zh-CN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2.2</a:t>
            </a:r>
            <a:r>
              <a:rPr lang="zh-CN" altLang="en-US" sz="14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亿</a:t>
            </a:r>
            <a:endParaRPr lang="zh-CN" altLang="en-US" sz="1400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ags/tag1.xml><?xml version="1.0" encoding="utf-8"?>
<p:tagLst xmlns:p="http://schemas.openxmlformats.org/presentationml/2006/main">
  <p:tag name="KSO_WM_TEMPLATE_TOPIC_ID" val="2869567"/>
  <p:tag name="KSO_WM_TEMPLATE_OUTLINE_ID" val="6"/>
  <p:tag name="KSO_WM_TEMPLATE_SCENE_ID" val="1"/>
  <p:tag name="KSO_WM_TEMPLATE_JOB_ID" val="6"/>
  <p:tag name="KSO_WM_TEMPLATE_TOPIC_DEFAULT" val="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1C8EF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2790</Words>
  <Application>WPS 演示</Application>
  <PresentationFormat>宽屏</PresentationFormat>
  <Paragraphs>385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2" baseType="lpstr">
      <vt:lpstr>Arial</vt:lpstr>
      <vt:lpstr>宋体</vt:lpstr>
      <vt:lpstr>Wingdings</vt:lpstr>
      <vt:lpstr>锐字锐线梦想黑简1.0</vt:lpstr>
      <vt:lpstr>微软雅黑</vt:lpstr>
      <vt:lpstr>Times New Roman</vt:lpstr>
      <vt:lpstr>等线</vt:lpstr>
      <vt:lpstr>Impact</vt:lpstr>
      <vt:lpstr>黑体</vt:lpstr>
      <vt:lpstr>Arial Unicode MS</vt:lpstr>
      <vt:lpstr>Calibri</vt:lpstr>
      <vt:lpstr>微软雅黑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 Pang</dc:creator>
  <cp:lastModifiedBy>沙皮</cp:lastModifiedBy>
  <cp:revision>107</cp:revision>
  <dcterms:created xsi:type="dcterms:W3CDTF">2018-12-15T02:57:00Z</dcterms:created>
  <dcterms:modified xsi:type="dcterms:W3CDTF">2019-11-18T03:48:51Z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2052-11.1.0.9175</vt:lpwstr>
  </property>
</Properties>
</file>