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70" r:id="rId4"/>
    <p:sldId id="271" r:id="rId5"/>
    <p:sldId id="266" r:id="rId6"/>
    <p:sldId id="265" r:id="rId7"/>
    <p:sldId id="263" r:id="rId9"/>
    <p:sldId id="272" r:id="rId10"/>
    <p:sldId id="264" r:id="rId11"/>
    <p:sldId id="262" r:id="rId12"/>
    <p:sldId id="273" r:id="rId13"/>
    <p:sldId id="257" r:id="rId14"/>
    <p:sldId id="261" r:id="rId15"/>
    <p:sldId id="274" r:id="rId16"/>
    <p:sldId id="268" r:id="rId17"/>
    <p:sldId id="275" r:id="rId18"/>
    <p:sldId id="27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showGuides="1">
      <p:cViewPr>
        <p:scale>
          <a:sx n="125" d="100"/>
          <a:sy n="125" d="100"/>
        </p:scale>
        <p:origin x="-1980" y="-5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F096-3970-41A3-9A58-91468BCFE3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44F4B-876E-4CD0-ACC3-518E0AA4FF8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4BCF4-19A7-447E-AAD4-33EB6D25D8A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79957-D1D2-40E3-A1D1-0FE5C994D059}"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fld>
            <a:endParaRPr lang="zh-CN" altLang="en-US" sz="180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fld>
            <a:endParaRPr lang="zh-CN" altLang="en-US" sz="1800">
              <a:solidFill>
                <a:prstClr val="black"/>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A51F348-6DAF-4FDA-9398-5DD77E5159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579957-D1D2-40E3-A1D1-0FE5C994D05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1F348-6DAF-4FDA-9398-5DD77E51599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79957-D1D2-40E3-A1D1-0FE5C994D059}" type="slidenum">
              <a:rPr lang="zh-CN" altLang="en-US" smtClean="0"/>
            </a:fld>
            <a:endParaRPr lang="zh-CN" altLang="en-US"/>
          </a:p>
        </p:txBody>
      </p:sp>
      <p:pic>
        <p:nvPicPr>
          <p:cNvPr id="7" name="图片 6"/>
          <p:cNvPicPr>
            <a:picLocks noChangeAspect="1"/>
          </p:cNvPicPr>
          <p:nvPr userDrawn="1"/>
        </p:nvPicPr>
        <p:blipFill>
          <a:blip r:embed="rId1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黑金商务风</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endParaRPr>
          </a:p>
        </p:txBody>
      </p:sp>
      <p:sp>
        <p:nvSpPr>
          <p:cNvPr id="7" name="文本框 6"/>
          <p:cNvSpPr txBox="1"/>
          <p:nvPr/>
        </p:nvSpPr>
        <p:spPr>
          <a:xfrm>
            <a:off x="6350977" y="3778910"/>
            <a:ext cx="4493538" cy="601499"/>
          </a:xfrm>
          <a:prstGeom prst="rect">
            <a:avLst/>
          </a:prstGeom>
          <a:noFill/>
        </p:spPr>
        <p:txBody>
          <a:bodyPr vert="eaVert" wrap="square">
            <a:spAutoFit/>
          </a:bodyPr>
          <a:lstStyle/>
          <a:p>
            <a:pPr>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点击添加标题</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6350977" y="3778910"/>
            <a:ext cx="4493538" cy="601499"/>
          </a:xfrm>
          <a:prstGeom prst="rect">
            <a:avLst/>
          </a:prstGeom>
          <a:noFill/>
        </p:spPr>
        <p:txBody>
          <a:bodyPr vert="eaVert" wrap="square">
            <a:spAutoFit/>
          </a:bodyPr>
          <a:lstStyle/>
          <a:p>
            <a:pPr>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70120" y="1681762"/>
            <a:ext cx="2651760" cy="4157698"/>
            <a:chOff x="4787900" y="1745262"/>
            <a:chExt cx="2651760" cy="4157698"/>
          </a:xfrm>
        </p:grpSpPr>
        <p:sp>
          <p:nvSpPr>
            <p:cNvPr id="7" name="矩形 6"/>
            <p:cNvSpPr/>
            <p:nvPr/>
          </p:nvSpPr>
          <p:spPr>
            <a:xfrm>
              <a:off x="4787900" y="1745262"/>
              <a:ext cx="2651760" cy="4157698"/>
            </a:xfrm>
            <a:prstGeom prst="rect">
              <a:avLst/>
            </a:prstGeom>
            <a:noFill/>
            <a:ln w="1270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 name="KSO_Shape"/>
            <p:cNvSpPr/>
            <p:nvPr/>
          </p:nvSpPr>
          <p:spPr bwMode="auto">
            <a:xfrm>
              <a:off x="5720558" y="2435694"/>
              <a:ext cx="786444" cy="64619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20" name="直接连接符 19"/>
            <p:cNvCxnSpPr/>
            <p:nvPr/>
          </p:nvCxnSpPr>
          <p:spPr>
            <a:xfrm>
              <a:off x="5370780" y="3427038"/>
              <a:ext cx="1486000"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B2D2C"/>
                  </a:gs>
                  <a:gs pos="99000">
                    <a:srgbClr val="090D0E"/>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119247" y="3946285"/>
              <a:ext cx="1989066" cy="1162530"/>
              <a:chOff x="6215620" y="1891581"/>
              <a:chExt cx="2338462" cy="1162530"/>
            </a:xfrm>
          </p:grpSpPr>
          <p:sp>
            <p:nvSpPr>
              <p:cNvPr id="25" name="矩形 24"/>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26" name="矩形 25"/>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grpSp>
        <p:nvGrpSpPr>
          <p:cNvPr id="3" name="组合 2"/>
          <p:cNvGrpSpPr/>
          <p:nvPr/>
        </p:nvGrpSpPr>
        <p:grpSpPr>
          <a:xfrm>
            <a:off x="1532649" y="1947305"/>
            <a:ext cx="2468880" cy="3870960"/>
            <a:chOff x="1838960" y="2032000"/>
            <a:chExt cx="2468880" cy="3870960"/>
          </a:xfrm>
        </p:grpSpPr>
        <p:sp>
          <p:nvSpPr>
            <p:cNvPr id="6" name="矩形 5"/>
            <p:cNvSpPr/>
            <p:nvPr/>
          </p:nvSpPr>
          <p:spPr>
            <a:xfrm>
              <a:off x="1838960" y="2032000"/>
              <a:ext cx="2468880" cy="3870960"/>
            </a:xfrm>
            <a:prstGeom prst="rect">
              <a:avLst/>
            </a:prstGeom>
            <a:noFill/>
            <a:ln w="1270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KSO_Shape"/>
            <p:cNvSpPr/>
            <p:nvPr/>
          </p:nvSpPr>
          <p:spPr bwMode="auto">
            <a:xfrm>
              <a:off x="2752020" y="2534471"/>
              <a:ext cx="642761" cy="54741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cxnSp>
          <p:nvCxnSpPr>
            <p:cNvPr id="18" name="直接连接符 17"/>
            <p:cNvCxnSpPr/>
            <p:nvPr/>
          </p:nvCxnSpPr>
          <p:spPr>
            <a:xfrm>
              <a:off x="2330400" y="3427038"/>
              <a:ext cx="1486000"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B2D2C"/>
                  </a:gs>
                  <a:gs pos="99000">
                    <a:srgbClr val="090D0E"/>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2078867" y="4048062"/>
              <a:ext cx="1989066" cy="1162530"/>
              <a:chOff x="6215620" y="1891581"/>
              <a:chExt cx="2338462" cy="1162530"/>
            </a:xfrm>
          </p:grpSpPr>
          <p:sp>
            <p:nvSpPr>
              <p:cNvPr id="28" name="矩形 27"/>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29" name="矩形 28"/>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grpSp>
        <p:nvGrpSpPr>
          <p:cNvPr id="13" name="组合 12"/>
          <p:cNvGrpSpPr/>
          <p:nvPr/>
        </p:nvGrpSpPr>
        <p:grpSpPr>
          <a:xfrm>
            <a:off x="8190472" y="1968500"/>
            <a:ext cx="2468880" cy="3870960"/>
            <a:chOff x="8097520" y="2032000"/>
            <a:chExt cx="2468880" cy="3870960"/>
          </a:xfrm>
        </p:grpSpPr>
        <p:sp>
          <p:nvSpPr>
            <p:cNvPr id="8" name="矩形 7"/>
            <p:cNvSpPr/>
            <p:nvPr/>
          </p:nvSpPr>
          <p:spPr>
            <a:xfrm>
              <a:off x="8097520" y="2032000"/>
              <a:ext cx="2468880" cy="3870960"/>
            </a:xfrm>
            <a:prstGeom prst="rect">
              <a:avLst/>
            </a:prstGeom>
            <a:noFill/>
            <a:ln w="1270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 name="KSO_Shape"/>
            <p:cNvSpPr>
              <a:spLocks noChangeArrowheads="1"/>
            </p:cNvSpPr>
            <p:nvPr/>
          </p:nvSpPr>
          <p:spPr bwMode="auto">
            <a:xfrm>
              <a:off x="9052317" y="2530059"/>
              <a:ext cx="559287" cy="551830"/>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21" name="直接连接符 20"/>
            <p:cNvCxnSpPr/>
            <p:nvPr/>
          </p:nvCxnSpPr>
          <p:spPr>
            <a:xfrm>
              <a:off x="8588960" y="3427038"/>
              <a:ext cx="1486000"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B2D2C"/>
                  </a:gs>
                  <a:gs pos="99000">
                    <a:srgbClr val="090D0E"/>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37427" y="3879410"/>
              <a:ext cx="1989066" cy="1162530"/>
              <a:chOff x="6215620" y="1891581"/>
              <a:chExt cx="2338462" cy="1162530"/>
            </a:xfrm>
          </p:grpSpPr>
          <p:sp>
            <p:nvSpPr>
              <p:cNvPr id="31" name="矩形 30"/>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32" name="矩形 31"/>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750" advClick="0" advTm="1000">
        <p14:gallery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563838" y="2320529"/>
            <a:ext cx="802" cy="1296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135838" y="2320529"/>
            <a:ext cx="802" cy="1296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61598" y="3719914"/>
            <a:ext cx="802" cy="1296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82798" y="3719914"/>
            <a:ext cx="802" cy="1296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600" y="3616960"/>
            <a:ext cx="11948160" cy="267682"/>
            <a:chOff x="101600" y="3616960"/>
            <a:chExt cx="11948160" cy="267682"/>
          </a:xfrm>
        </p:grpSpPr>
        <p:cxnSp>
          <p:nvCxnSpPr>
            <p:cNvPr id="6" name="直接连接符 5"/>
            <p:cNvCxnSpPr/>
            <p:nvPr/>
          </p:nvCxnSpPr>
          <p:spPr>
            <a:xfrm>
              <a:off x="101600" y="3719914"/>
              <a:ext cx="11948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24" name="矩形 23"/>
            <p:cNvSpPr/>
            <p:nvPr/>
          </p:nvSpPr>
          <p:spPr>
            <a:xfrm>
              <a:off x="1032318" y="3616960"/>
              <a:ext cx="1063040" cy="267682"/>
            </a:xfrm>
            <a:prstGeom prst="rect">
              <a:avLst/>
            </a:prstGeom>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2015</a:t>
              </a:r>
              <a:endParaRPr lang="zh-CN" altLang="en-US" sz="1400" b="1" dirty="0">
                <a:solidFill>
                  <a:schemeClr val="tx1"/>
                </a:solidFill>
              </a:endParaRPr>
            </a:p>
          </p:txBody>
        </p:sp>
        <p:sp useBgFill="1">
          <p:nvSpPr>
            <p:cNvPr id="25" name="矩形 24"/>
            <p:cNvSpPr/>
            <p:nvPr/>
          </p:nvSpPr>
          <p:spPr>
            <a:xfrm>
              <a:off x="3430078" y="3616960"/>
              <a:ext cx="1063040" cy="267682"/>
            </a:xfrm>
            <a:prstGeom prst="rect">
              <a:avLst/>
            </a:prstGeom>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2016</a:t>
              </a:r>
              <a:endParaRPr lang="zh-CN" altLang="en-US" sz="1400" b="1" dirty="0">
                <a:solidFill>
                  <a:schemeClr val="tx1"/>
                </a:solidFill>
              </a:endParaRPr>
            </a:p>
          </p:txBody>
        </p:sp>
        <p:sp useBgFill="1">
          <p:nvSpPr>
            <p:cNvPr id="26" name="矩形 25"/>
            <p:cNvSpPr/>
            <p:nvPr/>
          </p:nvSpPr>
          <p:spPr>
            <a:xfrm>
              <a:off x="5599756" y="3616960"/>
              <a:ext cx="1063040" cy="267682"/>
            </a:xfrm>
            <a:prstGeom prst="rect">
              <a:avLst/>
            </a:prstGeom>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2017</a:t>
              </a:r>
              <a:endParaRPr lang="zh-CN" altLang="en-US" sz="1400" b="1" dirty="0">
                <a:solidFill>
                  <a:schemeClr val="tx1"/>
                </a:solidFill>
              </a:endParaRPr>
            </a:p>
          </p:txBody>
        </p:sp>
        <p:sp useBgFill="1">
          <p:nvSpPr>
            <p:cNvPr id="27" name="矩形 26"/>
            <p:cNvSpPr/>
            <p:nvPr/>
          </p:nvSpPr>
          <p:spPr>
            <a:xfrm>
              <a:off x="7963031" y="3616960"/>
              <a:ext cx="1063040" cy="267682"/>
            </a:xfrm>
            <a:prstGeom prst="rect">
              <a:avLst/>
            </a:prstGeom>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2018</a:t>
              </a:r>
              <a:endParaRPr lang="zh-CN" altLang="en-US" sz="1400" b="1" dirty="0">
                <a:solidFill>
                  <a:schemeClr val="tx1"/>
                </a:solidFill>
              </a:endParaRPr>
            </a:p>
          </p:txBody>
        </p:sp>
      </p:grpSp>
      <p:grpSp>
        <p:nvGrpSpPr>
          <p:cNvPr id="19" name="组合 18"/>
          <p:cNvGrpSpPr/>
          <p:nvPr/>
        </p:nvGrpSpPr>
        <p:grpSpPr>
          <a:xfrm>
            <a:off x="1970985" y="2253120"/>
            <a:ext cx="2248590" cy="977864"/>
            <a:chOff x="6215620" y="1891581"/>
            <a:chExt cx="2338462" cy="977864"/>
          </a:xfrm>
        </p:grpSpPr>
        <p:sp>
          <p:nvSpPr>
            <p:cNvPr id="20" name="矩形 19"/>
            <p:cNvSpPr/>
            <p:nvPr/>
          </p:nvSpPr>
          <p:spPr>
            <a:xfrm>
              <a:off x="6215620" y="2407780"/>
              <a:ext cx="233846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21" name="矩形 20"/>
            <p:cNvSpPr/>
            <p:nvPr/>
          </p:nvSpPr>
          <p:spPr>
            <a:xfrm>
              <a:off x="6215620" y="1891581"/>
              <a:ext cx="2084387" cy="412613"/>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22" name="组合 21"/>
          <p:cNvGrpSpPr/>
          <p:nvPr/>
        </p:nvGrpSpPr>
        <p:grpSpPr>
          <a:xfrm>
            <a:off x="4322680" y="4161538"/>
            <a:ext cx="2248590" cy="977864"/>
            <a:chOff x="6215620" y="1891581"/>
            <a:chExt cx="2338462" cy="977864"/>
          </a:xfrm>
        </p:grpSpPr>
        <p:sp>
          <p:nvSpPr>
            <p:cNvPr id="23" name="矩形 22"/>
            <p:cNvSpPr/>
            <p:nvPr/>
          </p:nvSpPr>
          <p:spPr>
            <a:xfrm>
              <a:off x="6215620" y="2407780"/>
              <a:ext cx="233846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32" name="矩形 31"/>
            <p:cNvSpPr/>
            <p:nvPr/>
          </p:nvSpPr>
          <p:spPr>
            <a:xfrm>
              <a:off x="6215620" y="1891581"/>
              <a:ext cx="2084387" cy="412613"/>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33" name="组合 32"/>
          <p:cNvGrpSpPr/>
          <p:nvPr/>
        </p:nvGrpSpPr>
        <p:grpSpPr>
          <a:xfrm>
            <a:off x="6674375" y="2253120"/>
            <a:ext cx="2248590" cy="977864"/>
            <a:chOff x="6215620" y="1891581"/>
            <a:chExt cx="2338462" cy="977864"/>
          </a:xfrm>
        </p:grpSpPr>
        <p:sp>
          <p:nvSpPr>
            <p:cNvPr id="34" name="矩形 33"/>
            <p:cNvSpPr/>
            <p:nvPr/>
          </p:nvSpPr>
          <p:spPr>
            <a:xfrm>
              <a:off x="6215620" y="2407780"/>
              <a:ext cx="233846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35" name="矩形 34"/>
            <p:cNvSpPr/>
            <p:nvPr/>
          </p:nvSpPr>
          <p:spPr>
            <a:xfrm>
              <a:off x="6215620" y="1891581"/>
              <a:ext cx="2084387" cy="412613"/>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36" name="组合 35"/>
          <p:cNvGrpSpPr/>
          <p:nvPr/>
        </p:nvGrpSpPr>
        <p:grpSpPr>
          <a:xfrm>
            <a:off x="9026071" y="4176172"/>
            <a:ext cx="2248590" cy="977864"/>
            <a:chOff x="6215620" y="1891581"/>
            <a:chExt cx="2338462" cy="977864"/>
          </a:xfrm>
        </p:grpSpPr>
        <p:sp>
          <p:nvSpPr>
            <p:cNvPr id="37" name="矩形 36"/>
            <p:cNvSpPr/>
            <p:nvPr/>
          </p:nvSpPr>
          <p:spPr>
            <a:xfrm>
              <a:off x="6215620" y="2407780"/>
              <a:ext cx="233846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38" name="矩形 37"/>
            <p:cNvSpPr/>
            <p:nvPr/>
          </p:nvSpPr>
          <p:spPr>
            <a:xfrm>
              <a:off x="6215620" y="1891581"/>
              <a:ext cx="2084387" cy="412613"/>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1000">
        <p14:vortex dir="r"/>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点击添加标题</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6350977" y="3778910"/>
            <a:ext cx="4493538" cy="601499"/>
          </a:xfrm>
          <a:prstGeom prst="rect">
            <a:avLst/>
          </a:prstGeom>
          <a:noFill/>
        </p:spPr>
        <p:txBody>
          <a:bodyPr vert="eaVert" wrap="square">
            <a:spAutoFit/>
          </a:bodyPr>
          <a:lstStyle/>
          <a:p>
            <a:pPr>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L 形 20"/>
          <p:cNvSpPr/>
          <p:nvPr/>
        </p:nvSpPr>
        <p:spPr>
          <a:xfrm rot="13509573">
            <a:off x="4190805" y="2576204"/>
            <a:ext cx="475691" cy="468975"/>
          </a:xfrm>
          <a:prstGeom prst="corner">
            <a:avLst>
              <a:gd name="adj1" fmla="val 33246"/>
              <a:gd name="adj2" fmla="val 30243"/>
            </a:avLst>
          </a:prstGeom>
          <a:ln>
            <a:solidFill>
              <a:srgbClr val="A982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useBgFill="1">
        <p:nvSpPr>
          <p:cNvPr id="22" name="L 形 21"/>
          <p:cNvSpPr/>
          <p:nvPr/>
        </p:nvSpPr>
        <p:spPr>
          <a:xfrm rot="13509573">
            <a:off x="7525504" y="2576204"/>
            <a:ext cx="475691" cy="468975"/>
          </a:xfrm>
          <a:prstGeom prst="corner">
            <a:avLst>
              <a:gd name="adj1" fmla="val 33246"/>
              <a:gd name="adj2" fmla="val 30243"/>
            </a:avLst>
          </a:prstGeom>
          <a:ln>
            <a:solidFill>
              <a:srgbClr val="A982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grpSp>
        <p:nvGrpSpPr>
          <p:cNvPr id="3" name="组合 2"/>
          <p:cNvGrpSpPr/>
          <p:nvPr/>
        </p:nvGrpSpPr>
        <p:grpSpPr>
          <a:xfrm>
            <a:off x="1956544" y="2116182"/>
            <a:ext cx="1609514" cy="1389018"/>
            <a:chOff x="2638097" y="1748973"/>
            <a:chExt cx="1609514" cy="1389018"/>
          </a:xfrm>
        </p:grpSpPr>
        <p:sp useBgFill="1">
          <p:nvSpPr>
            <p:cNvPr id="23" name="六边形 22"/>
            <p:cNvSpPr/>
            <p:nvPr/>
          </p:nvSpPr>
          <p:spPr bwMode="auto">
            <a:xfrm>
              <a:off x="2638097" y="1748973"/>
              <a:ext cx="1609514" cy="1389018"/>
            </a:xfrm>
            <a:prstGeom prst="hexagon">
              <a:avLst>
                <a:gd name="adj" fmla="val 25000"/>
                <a:gd name="vf" fmla="val 11547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KSO_Shape"/>
            <p:cNvSpPr/>
            <p:nvPr/>
          </p:nvSpPr>
          <p:spPr bwMode="auto">
            <a:xfrm>
              <a:off x="3123302" y="2086994"/>
              <a:ext cx="639104" cy="712976"/>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grpSp>
      <p:grpSp>
        <p:nvGrpSpPr>
          <p:cNvPr id="15" name="组合 14"/>
          <p:cNvGrpSpPr/>
          <p:nvPr/>
        </p:nvGrpSpPr>
        <p:grpSpPr>
          <a:xfrm>
            <a:off x="5291243" y="2116182"/>
            <a:ext cx="1609514" cy="1389018"/>
            <a:chOff x="5406059" y="1748973"/>
            <a:chExt cx="1609514" cy="1389018"/>
          </a:xfrm>
        </p:grpSpPr>
        <p:sp useBgFill="1">
          <p:nvSpPr>
            <p:cNvPr id="26" name="六边形 25"/>
            <p:cNvSpPr/>
            <p:nvPr/>
          </p:nvSpPr>
          <p:spPr bwMode="auto">
            <a:xfrm>
              <a:off x="5406059" y="1748973"/>
              <a:ext cx="1609514" cy="1389018"/>
            </a:xfrm>
            <a:prstGeom prst="hexagon">
              <a:avLst>
                <a:gd name="adj" fmla="val 25000"/>
                <a:gd name="vf" fmla="val 11547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KSO_Shape"/>
            <p:cNvSpPr/>
            <p:nvPr/>
          </p:nvSpPr>
          <p:spPr bwMode="auto">
            <a:xfrm>
              <a:off x="5854887" y="2083053"/>
              <a:ext cx="711858" cy="665968"/>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grpSp>
      <p:grpSp>
        <p:nvGrpSpPr>
          <p:cNvPr id="38" name="组合 37"/>
          <p:cNvGrpSpPr/>
          <p:nvPr/>
        </p:nvGrpSpPr>
        <p:grpSpPr>
          <a:xfrm>
            <a:off x="8625943" y="2116182"/>
            <a:ext cx="1609514" cy="1389018"/>
            <a:chOff x="8174021" y="1748973"/>
            <a:chExt cx="1609514" cy="1389018"/>
          </a:xfrm>
        </p:grpSpPr>
        <p:sp useBgFill="1">
          <p:nvSpPr>
            <p:cNvPr id="29" name="六边形 28"/>
            <p:cNvSpPr/>
            <p:nvPr/>
          </p:nvSpPr>
          <p:spPr bwMode="auto">
            <a:xfrm>
              <a:off x="8174021" y="1748973"/>
              <a:ext cx="1609514" cy="1389018"/>
            </a:xfrm>
            <a:prstGeom prst="hexagon">
              <a:avLst>
                <a:gd name="adj" fmla="val 25000"/>
                <a:gd name="vf" fmla="val 11547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KSO_Shape"/>
            <p:cNvSpPr/>
            <p:nvPr/>
          </p:nvSpPr>
          <p:spPr bwMode="auto">
            <a:xfrm>
              <a:off x="8622849" y="2194444"/>
              <a:ext cx="711858" cy="498076"/>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grpSp>
      <p:sp>
        <p:nvSpPr>
          <p:cNvPr id="36" name="矩形 35"/>
          <p:cNvSpPr/>
          <p:nvPr/>
        </p:nvSpPr>
        <p:spPr>
          <a:xfrm>
            <a:off x="1864109" y="4538793"/>
            <a:ext cx="8510112" cy="960328"/>
          </a:xfrm>
          <a:prstGeom prst="rect">
            <a:avLst/>
          </a:prstGeom>
        </p:spPr>
        <p:txBody>
          <a:bodyPr wrap="square">
            <a:spAutoFit/>
            <a:scene3d>
              <a:camera prst="orthographicFront"/>
              <a:lightRig rig="threePt" dir="t"/>
            </a:scene3d>
            <a:sp3d contourW="12700"/>
          </a:bodyPr>
          <a:lstStyle/>
          <a:p>
            <a:pPr algn="just">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单击此处添加文字内容内容单击此处添加文字内容内容单击此处添加文字内容单击此处添加文字内容单击此处添加文字内容内容单击此处添加文字内容内容单击此处添加文字内容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黑金商务风</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endParaRPr>
          </a:p>
        </p:txBody>
      </p:sp>
      <p:sp>
        <p:nvSpPr>
          <p:cNvPr id="7" name="文本框 6"/>
          <p:cNvSpPr txBox="1"/>
          <p:nvPr/>
        </p:nvSpPr>
        <p:spPr>
          <a:xfrm>
            <a:off x="6350977" y="3778910"/>
            <a:ext cx="4493538" cy="601499"/>
          </a:xfrm>
          <a:prstGeom prst="rect">
            <a:avLst/>
          </a:prstGeom>
          <a:noFill/>
        </p:spPr>
        <p:txBody>
          <a:bodyPr vert="eaVert" wrap="square">
            <a:spAutoFit/>
          </a:bodyPr>
          <a:lstStyle/>
          <a:p>
            <a:pPr>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使用说明</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
        <p:nvSpPr>
          <p:cNvPr id="9" name="文本框 8"/>
          <p:cNvSpPr txBox="1"/>
          <p:nvPr/>
        </p:nvSpPr>
        <p:spPr>
          <a:xfrm>
            <a:off x="3860073" y="5118450"/>
            <a:ext cx="5995127" cy="1569660"/>
          </a:xfrm>
          <a:prstGeom prst="rect">
            <a:avLst/>
          </a:prstGeom>
          <a:noFill/>
        </p:spPr>
        <p:txBody>
          <a:bodyPr vert="horz"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本模板字体为：康熙字典体，黑体，隶书，如需批量替换，点击替换</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PPT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——PC</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PPT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背景音乐在</a:t>
            </a:r>
            <a:r>
              <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rPr>
              <a:t>PPT</a:t>
            </a: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关于替换图片：选择图片后右击进入更换图片进行更改；</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r>
              <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endParaRPr lang="en-US" altLang="zh-CN"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a:p>
            <a:pPr>
              <a:lnSpc>
                <a:spcPct val="200000"/>
              </a:lnSpc>
            </a:pPr>
            <a:endParaRPr lang="zh-CN" altLang="en-US" sz="800" dirty="0">
              <a:solidFill>
                <a:schemeClr val="bg1"/>
              </a:solidFill>
              <a:latin typeface="隶书" panose="02010509060101010101" pitchFamily="49" charset="-122"/>
              <a:ea typeface="隶书" panose="02010509060101010101" pitchFamily="49" charset="-122"/>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329616">
            <a:off x="8677279" y="-5152657"/>
            <a:ext cx="7029442" cy="6884006"/>
          </a:xfrm>
          <a:prstGeom prst="rect">
            <a:avLst/>
          </a:prstGeom>
        </p:spPr>
      </p:pic>
      <p:grpSp>
        <p:nvGrpSpPr>
          <p:cNvPr id="8" name="组合 7"/>
          <p:cNvGrpSpPr/>
          <p:nvPr/>
        </p:nvGrpSpPr>
        <p:grpSpPr>
          <a:xfrm>
            <a:off x="1365117" y="2396618"/>
            <a:ext cx="1716451" cy="2727832"/>
            <a:chOff x="1365117" y="2396618"/>
            <a:chExt cx="1716451" cy="2727832"/>
          </a:xfrm>
        </p:grpSpPr>
        <p:sp>
          <p:nvSpPr>
            <p:cNvPr id="5" name="文本框 4"/>
            <p:cNvSpPr txBox="1"/>
            <p:nvPr/>
          </p:nvSpPr>
          <p:spPr>
            <a:xfrm>
              <a:off x="2110592" y="2980746"/>
              <a:ext cx="697627" cy="1508105"/>
            </a:xfrm>
            <a:prstGeom prst="rect">
              <a:avLst/>
            </a:prstGeom>
            <a:noFill/>
          </p:spPr>
          <p:txBody>
            <a:bodyPr wrap="none" rtlCol="0">
              <a:spAutoFit/>
            </a:bodyPr>
            <a:lstStyle>
              <a:defPPr>
                <a:defRPr lang="zh-CN"/>
              </a:defPPr>
              <a:lvl1pPr>
                <a:defRPr sz="720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zh-CN" altLang="en-US" sz="4000" dirty="0"/>
                <a:t>目</a:t>
              </a:r>
              <a:endParaRPr lang="en-US" altLang="zh-CN" sz="4000" dirty="0"/>
            </a:p>
            <a:p>
              <a:pPr algn="dist"/>
              <a:endParaRPr lang="en-US" altLang="zh-CN" sz="1200" dirty="0"/>
            </a:p>
            <a:p>
              <a:pPr algn="dist"/>
              <a:r>
                <a:rPr lang="zh-CN" altLang="en-US" sz="4000" dirty="0"/>
                <a:t>录</a:t>
              </a:r>
              <a:endParaRPr lang="en-US" altLang="zh-CN" sz="4000" dirty="0"/>
            </a:p>
          </p:txBody>
        </p:sp>
        <p:sp>
          <p:nvSpPr>
            <p:cNvPr id="6" name="MH_Others_1"/>
            <p:cNvSpPr txBox="1"/>
            <p:nvPr>
              <p:custDataLst>
                <p:tags r:id="rId2"/>
              </p:custDataLst>
            </p:nvPr>
          </p:nvSpPr>
          <p:spPr>
            <a:xfrm rot="5400000">
              <a:off x="973928" y="3501328"/>
              <a:ext cx="1665694" cy="466941"/>
            </a:xfrm>
            <a:prstGeom prst="rect">
              <a:avLst/>
            </a:prstGeom>
            <a:noFill/>
          </p:spPr>
          <p:txBody>
            <a:bodyPr wrap="none">
              <a:noAutofit/>
            </a:bodyPr>
            <a:lstStyle/>
            <a:p>
              <a:pPr algn="dist">
                <a:defRPr/>
              </a:pPr>
              <a:r>
                <a:rPr lang="en-US" altLang="zh-CN" sz="1600" spc="400" dirty="0">
                  <a:solidFill>
                    <a:schemeClr val="bg1"/>
                  </a:solidFill>
                  <a:latin typeface="微软雅黑" panose="020B0503020204020204" pitchFamily="34" charset="-122"/>
                  <a:ea typeface="微软雅黑" panose="020B0503020204020204" pitchFamily="34" charset="-122"/>
                </a:rPr>
                <a:t>CONTENTS</a:t>
              </a:r>
              <a:endParaRPr lang="zh-CN" altLang="en-US" sz="1600" spc="400" dirty="0">
                <a:solidFill>
                  <a:schemeClr val="bg1"/>
                </a:solidFill>
                <a:latin typeface="微软雅黑" panose="020B0503020204020204" pitchFamily="34" charset="-122"/>
                <a:ea typeface="微软雅黑" panose="020B0503020204020204" pitchFamily="34" charset="-122"/>
              </a:endParaRPr>
            </a:p>
          </p:txBody>
        </p:sp>
        <p:sp>
          <p:nvSpPr>
            <p:cNvPr id="7" name="圆角矩形 14"/>
            <p:cNvSpPr/>
            <p:nvPr/>
          </p:nvSpPr>
          <p:spPr>
            <a:xfrm>
              <a:off x="1365117" y="2396618"/>
              <a:ext cx="1716451" cy="2727832"/>
            </a:xfrm>
            <a:prstGeom prst="roundRect">
              <a:avLst>
                <a:gd name="adj" fmla="val 0"/>
              </a:avLst>
            </a:prstGeom>
            <a:no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p>
          </p:txBody>
        </p:sp>
      </p:grpSp>
      <p:grpSp>
        <p:nvGrpSpPr>
          <p:cNvPr id="18" name="组合 17"/>
          <p:cNvGrpSpPr/>
          <p:nvPr/>
        </p:nvGrpSpPr>
        <p:grpSpPr>
          <a:xfrm>
            <a:off x="5420552" y="1996862"/>
            <a:ext cx="2566653" cy="476669"/>
            <a:chOff x="5706302" y="2325264"/>
            <a:chExt cx="2566653" cy="476669"/>
          </a:xfrm>
        </p:grpSpPr>
        <p:grpSp>
          <p:nvGrpSpPr>
            <p:cNvPr id="14" name="组合 13"/>
            <p:cNvGrpSpPr/>
            <p:nvPr/>
          </p:nvGrpSpPr>
          <p:grpSpPr>
            <a:xfrm>
              <a:off x="5706302" y="2354682"/>
              <a:ext cx="417833" cy="417833"/>
              <a:chOff x="5163487" y="2555855"/>
              <a:chExt cx="560728" cy="560728"/>
            </a:xfrm>
          </p:grpSpPr>
          <p:sp>
            <p:nvSpPr>
              <p:cNvPr id="9" name="矩形 8"/>
              <p:cNvSpPr/>
              <p:nvPr/>
            </p:nvSpPr>
            <p:spPr>
              <a:xfrm>
                <a:off x="5207755" y="2555855"/>
                <a:ext cx="516460" cy="5164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252637"/>
                  </a:solidFill>
                </a:endParaRPr>
              </a:p>
            </p:txBody>
          </p:sp>
          <p:sp useBgFill="1">
            <p:nvSpPr>
              <p:cNvPr id="10" name="矩形 9"/>
              <p:cNvSpPr/>
              <p:nvPr/>
            </p:nvSpPr>
            <p:spPr>
              <a:xfrm>
                <a:off x="5163487" y="2600123"/>
                <a:ext cx="516460" cy="516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252637"/>
                  </a:solidFill>
                </a:endParaRPr>
              </a:p>
            </p:txBody>
          </p:sp>
          <p:sp>
            <p:nvSpPr>
              <p:cNvPr id="11" name="矩形 10"/>
              <p:cNvSpPr/>
              <p:nvPr/>
            </p:nvSpPr>
            <p:spPr>
              <a:xfrm>
                <a:off x="5214703" y="2611839"/>
                <a:ext cx="414028" cy="368025"/>
              </a:xfrm>
              <a:prstGeom prst="rect">
                <a:avLst/>
              </a:prstGeom>
            </p:spPr>
            <p:txBody>
              <a:bodyPr wrap="none">
                <a:spAutoFit/>
              </a:bodyPr>
              <a:lstStyle/>
              <a:p>
                <a:pPr algn="ctr"/>
                <a:r>
                  <a:rPr lang="en-US" altLang="zh-CN" dirty="0">
                    <a:solidFill>
                      <a:srgbClr val="252637"/>
                    </a:solidFill>
                    <a:latin typeface="方正姚体" panose="02010601030101010101" pitchFamily="2" charset="-122"/>
                    <a:ea typeface="方正姚体" panose="02010601030101010101" pitchFamily="2" charset="-122"/>
                  </a:rPr>
                  <a:t>01</a:t>
                </a:r>
                <a:endParaRPr lang="zh-CN" altLang="en-US" dirty="0">
                  <a:solidFill>
                    <a:srgbClr val="252637"/>
                  </a:solidFill>
                  <a:latin typeface="方正姚体" panose="02010601030101010101" pitchFamily="2" charset="-122"/>
                  <a:ea typeface="方正姚体" panose="02010601030101010101" pitchFamily="2" charset="-122"/>
                </a:endParaRPr>
              </a:p>
            </p:txBody>
          </p:sp>
        </p:grpSp>
        <p:sp>
          <p:nvSpPr>
            <p:cNvPr id="16" name="矩形 15"/>
            <p:cNvSpPr/>
            <p:nvPr/>
          </p:nvSpPr>
          <p:spPr>
            <a:xfrm>
              <a:off x="6188568" y="2325264"/>
              <a:ext cx="2084387" cy="4766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9" name="组合 18"/>
          <p:cNvGrpSpPr/>
          <p:nvPr/>
        </p:nvGrpSpPr>
        <p:grpSpPr>
          <a:xfrm>
            <a:off x="5405229" y="3000300"/>
            <a:ext cx="2581976" cy="476669"/>
            <a:chOff x="5690979" y="2325264"/>
            <a:chExt cx="2581976" cy="476669"/>
          </a:xfrm>
        </p:grpSpPr>
        <p:grpSp>
          <p:nvGrpSpPr>
            <p:cNvPr id="20" name="组合 19"/>
            <p:cNvGrpSpPr/>
            <p:nvPr/>
          </p:nvGrpSpPr>
          <p:grpSpPr>
            <a:xfrm>
              <a:off x="5690979" y="2354682"/>
              <a:ext cx="433159" cy="417833"/>
              <a:chOff x="5142920" y="2555855"/>
              <a:chExt cx="581295" cy="560728"/>
            </a:xfrm>
          </p:grpSpPr>
          <p:sp>
            <p:nvSpPr>
              <p:cNvPr id="22" name="矩形 21"/>
              <p:cNvSpPr/>
              <p:nvPr/>
            </p:nvSpPr>
            <p:spPr>
              <a:xfrm>
                <a:off x="5207755" y="2555855"/>
                <a:ext cx="516460" cy="5164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252637"/>
                  </a:solidFill>
                </a:endParaRPr>
              </a:p>
            </p:txBody>
          </p:sp>
          <p:sp useBgFill="1">
            <p:nvSpPr>
              <p:cNvPr id="23" name="矩形 22"/>
              <p:cNvSpPr/>
              <p:nvPr/>
            </p:nvSpPr>
            <p:spPr>
              <a:xfrm>
                <a:off x="5163487" y="2600123"/>
                <a:ext cx="516460" cy="516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252637"/>
                  </a:solidFill>
                </a:endParaRPr>
              </a:p>
            </p:txBody>
          </p:sp>
          <p:sp>
            <p:nvSpPr>
              <p:cNvPr id="24" name="矩形 23"/>
              <p:cNvSpPr/>
              <p:nvPr/>
            </p:nvSpPr>
            <p:spPr>
              <a:xfrm>
                <a:off x="5142920" y="2611839"/>
                <a:ext cx="557596" cy="495640"/>
              </a:xfrm>
              <a:prstGeom prst="rect">
                <a:avLst/>
              </a:prstGeom>
            </p:spPr>
            <p:txBody>
              <a:bodyPr wrap="none">
                <a:spAutoFit/>
              </a:bodyPr>
              <a:lstStyle/>
              <a:p>
                <a:pPr algn="ctr"/>
                <a:r>
                  <a:rPr lang="en-US" altLang="zh-CN" dirty="0">
                    <a:solidFill>
                      <a:srgbClr val="252637"/>
                    </a:solidFill>
                    <a:latin typeface="方正姚体" panose="02010601030101010101" pitchFamily="2" charset="-122"/>
                    <a:ea typeface="方正姚体" panose="02010601030101010101" pitchFamily="2" charset="-122"/>
                  </a:rPr>
                  <a:t>02</a:t>
                </a:r>
                <a:endParaRPr lang="zh-CN" altLang="en-US" dirty="0">
                  <a:solidFill>
                    <a:srgbClr val="252637"/>
                  </a:solidFill>
                  <a:latin typeface="方正姚体" panose="02010601030101010101" pitchFamily="2" charset="-122"/>
                  <a:ea typeface="方正姚体" panose="02010601030101010101" pitchFamily="2" charset="-122"/>
                </a:endParaRPr>
              </a:p>
            </p:txBody>
          </p:sp>
        </p:grpSp>
        <p:sp>
          <p:nvSpPr>
            <p:cNvPr id="21" name="矩形 20"/>
            <p:cNvSpPr/>
            <p:nvPr/>
          </p:nvSpPr>
          <p:spPr>
            <a:xfrm>
              <a:off x="6188568" y="2325264"/>
              <a:ext cx="2084387" cy="4766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25" name="组合 24"/>
          <p:cNvGrpSpPr/>
          <p:nvPr/>
        </p:nvGrpSpPr>
        <p:grpSpPr>
          <a:xfrm>
            <a:off x="5405229" y="4003738"/>
            <a:ext cx="2581976" cy="476669"/>
            <a:chOff x="5690979" y="2325264"/>
            <a:chExt cx="2581976" cy="476669"/>
          </a:xfrm>
        </p:grpSpPr>
        <p:grpSp>
          <p:nvGrpSpPr>
            <p:cNvPr id="26" name="组合 25"/>
            <p:cNvGrpSpPr/>
            <p:nvPr/>
          </p:nvGrpSpPr>
          <p:grpSpPr>
            <a:xfrm>
              <a:off x="5690979" y="2354682"/>
              <a:ext cx="433159" cy="417833"/>
              <a:chOff x="5142920" y="2555855"/>
              <a:chExt cx="581295" cy="560728"/>
            </a:xfrm>
          </p:grpSpPr>
          <p:sp>
            <p:nvSpPr>
              <p:cNvPr id="28" name="矩形 27"/>
              <p:cNvSpPr/>
              <p:nvPr/>
            </p:nvSpPr>
            <p:spPr>
              <a:xfrm>
                <a:off x="5207755" y="2555855"/>
                <a:ext cx="516460" cy="5164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252637"/>
                  </a:solidFill>
                </a:endParaRPr>
              </a:p>
            </p:txBody>
          </p:sp>
          <p:sp useBgFill="1">
            <p:nvSpPr>
              <p:cNvPr id="29" name="矩形 28"/>
              <p:cNvSpPr/>
              <p:nvPr/>
            </p:nvSpPr>
            <p:spPr>
              <a:xfrm>
                <a:off x="5163487" y="2600123"/>
                <a:ext cx="516460" cy="516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252637"/>
                  </a:solidFill>
                </a:endParaRPr>
              </a:p>
            </p:txBody>
          </p:sp>
          <p:sp>
            <p:nvSpPr>
              <p:cNvPr id="30" name="矩形 29"/>
              <p:cNvSpPr/>
              <p:nvPr/>
            </p:nvSpPr>
            <p:spPr>
              <a:xfrm>
                <a:off x="5142920" y="2611839"/>
                <a:ext cx="557596" cy="495640"/>
              </a:xfrm>
              <a:prstGeom prst="rect">
                <a:avLst/>
              </a:prstGeom>
            </p:spPr>
            <p:txBody>
              <a:bodyPr wrap="none">
                <a:spAutoFit/>
              </a:bodyPr>
              <a:lstStyle/>
              <a:p>
                <a:pPr algn="ctr"/>
                <a:r>
                  <a:rPr lang="en-US" altLang="zh-CN" dirty="0">
                    <a:solidFill>
                      <a:srgbClr val="252637"/>
                    </a:solidFill>
                    <a:latin typeface="方正姚体" panose="02010601030101010101" pitchFamily="2" charset="-122"/>
                    <a:ea typeface="方正姚体" panose="02010601030101010101" pitchFamily="2" charset="-122"/>
                  </a:rPr>
                  <a:t>03</a:t>
                </a:r>
                <a:endParaRPr lang="zh-CN" altLang="en-US" dirty="0">
                  <a:solidFill>
                    <a:srgbClr val="252637"/>
                  </a:solidFill>
                  <a:latin typeface="方正姚体" panose="02010601030101010101" pitchFamily="2" charset="-122"/>
                  <a:ea typeface="方正姚体" panose="02010601030101010101" pitchFamily="2" charset="-122"/>
                </a:endParaRPr>
              </a:p>
            </p:txBody>
          </p:sp>
        </p:grpSp>
        <p:sp>
          <p:nvSpPr>
            <p:cNvPr id="27" name="矩形 26"/>
            <p:cNvSpPr/>
            <p:nvPr/>
          </p:nvSpPr>
          <p:spPr>
            <a:xfrm>
              <a:off x="6188568" y="2325264"/>
              <a:ext cx="2084387" cy="4766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31" name="组合 30"/>
          <p:cNvGrpSpPr/>
          <p:nvPr/>
        </p:nvGrpSpPr>
        <p:grpSpPr>
          <a:xfrm>
            <a:off x="5405229" y="5007177"/>
            <a:ext cx="2581976" cy="476669"/>
            <a:chOff x="5690979" y="2325264"/>
            <a:chExt cx="2581976" cy="476669"/>
          </a:xfrm>
        </p:grpSpPr>
        <p:grpSp>
          <p:nvGrpSpPr>
            <p:cNvPr id="32" name="组合 31"/>
            <p:cNvGrpSpPr/>
            <p:nvPr/>
          </p:nvGrpSpPr>
          <p:grpSpPr>
            <a:xfrm>
              <a:off x="5690979" y="2354682"/>
              <a:ext cx="433159" cy="417833"/>
              <a:chOff x="5142920" y="2555855"/>
              <a:chExt cx="581295" cy="560728"/>
            </a:xfrm>
          </p:grpSpPr>
          <p:sp>
            <p:nvSpPr>
              <p:cNvPr id="34" name="矩形 33"/>
              <p:cNvSpPr/>
              <p:nvPr/>
            </p:nvSpPr>
            <p:spPr>
              <a:xfrm>
                <a:off x="5207755" y="2555855"/>
                <a:ext cx="516460" cy="5164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252637"/>
                  </a:solidFill>
                </a:endParaRPr>
              </a:p>
            </p:txBody>
          </p:sp>
          <p:sp useBgFill="1">
            <p:nvSpPr>
              <p:cNvPr id="35" name="矩形 34"/>
              <p:cNvSpPr/>
              <p:nvPr/>
            </p:nvSpPr>
            <p:spPr>
              <a:xfrm>
                <a:off x="5163487" y="2600123"/>
                <a:ext cx="516460" cy="516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252637"/>
                  </a:solidFill>
                </a:endParaRPr>
              </a:p>
            </p:txBody>
          </p:sp>
          <p:sp>
            <p:nvSpPr>
              <p:cNvPr id="36" name="矩形 35"/>
              <p:cNvSpPr/>
              <p:nvPr/>
            </p:nvSpPr>
            <p:spPr>
              <a:xfrm>
                <a:off x="5142920" y="2611839"/>
                <a:ext cx="557596" cy="495640"/>
              </a:xfrm>
              <a:prstGeom prst="rect">
                <a:avLst/>
              </a:prstGeom>
            </p:spPr>
            <p:txBody>
              <a:bodyPr wrap="none">
                <a:spAutoFit/>
              </a:bodyPr>
              <a:lstStyle/>
              <a:p>
                <a:pPr algn="ctr"/>
                <a:r>
                  <a:rPr lang="en-US" altLang="zh-CN" dirty="0">
                    <a:solidFill>
                      <a:srgbClr val="252637"/>
                    </a:solidFill>
                    <a:latin typeface="方正姚体" panose="02010601030101010101" pitchFamily="2" charset="-122"/>
                    <a:ea typeface="方正姚体" panose="02010601030101010101" pitchFamily="2" charset="-122"/>
                  </a:rPr>
                  <a:t>03</a:t>
                </a:r>
                <a:endParaRPr lang="zh-CN" altLang="en-US" dirty="0">
                  <a:solidFill>
                    <a:srgbClr val="252637"/>
                  </a:solidFill>
                  <a:latin typeface="方正姚体" panose="02010601030101010101" pitchFamily="2" charset="-122"/>
                  <a:ea typeface="方正姚体" panose="02010601030101010101" pitchFamily="2" charset="-122"/>
                </a:endParaRPr>
              </a:p>
            </p:txBody>
          </p:sp>
        </p:grpSp>
        <p:sp>
          <p:nvSpPr>
            <p:cNvPr id="33" name="矩形 32"/>
            <p:cNvSpPr/>
            <p:nvPr/>
          </p:nvSpPr>
          <p:spPr>
            <a:xfrm>
              <a:off x="6188568" y="2325264"/>
              <a:ext cx="2084387" cy="4766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点击添加标题</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6350977" y="3778910"/>
            <a:ext cx="4493538" cy="601499"/>
          </a:xfrm>
          <a:prstGeom prst="rect">
            <a:avLst/>
          </a:prstGeom>
          <a:noFill/>
        </p:spPr>
        <p:txBody>
          <a:bodyPr vert="eaVert" wrap="square">
            <a:spAutoFit/>
          </a:bodyPr>
          <a:lstStyle/>
          <a:p>
            <a:pPr>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919788" y="3582094"/>
            <a:ext cx="4652197" cy="0"/>
          </a:xfrm>
          <a:prstGeom prst="line">
            <a:avLst/>
          </a:prstGeom>
          <a:ln w="3175" cap="rnd">
            <a:solidFill>
              <a:srgbClr val="D1A863"/>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855193" y="1954153"/>
            <a:ext cx="4825507" cy="1193149"/>
            <a:chOff x="5994893" y="2392303"/>
            <a:chExt cx="4825507" cy="1193149"/>
          </a:xfrm>
        </p:grpSpPr>
        <p:sp>
          <p:nvSpPr>
            <p:cNvPr id="4" name="矩形 3"/>
            <p:cNvSpPr/>
            <p:nvPr/>
          </p:nvSpPr>
          <p:spPr>
            <a:xfrm>
              <a:off x="5994893" y="2392303"/>
              <a:ext cx="2084387" cy="4766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5" name="矩形 4"/>
            <p:cNvSpPr/>
            <p:nvPr/>
          </p:nvSpPr>
          <p:spPr>
            <a:xfrm>
              <a:off x="5994893" y="2877566"/>
              <a:ext cx="4825507" cy="707886"/>
            </a:xfrm>
            <a:prstGeom prst="rect">
              <a:avLst/>
            </a:prstGeom>
          </p:spPr>
          <p:txBody>
            <a:bodyPr wrap="square">
              <a:spAutoFit/>
            </a:bodyPr>
            <a:lstStyle/>
            <a:p>
              <a:pPr algn="just">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6" name="组合 5"/>
          <p:cNvGrpSpPr/>
          <p:nvPr/>
        </p:nvGrpSpPr>
        <p:grpSpPr>
          <a:xfrm>
            <a:off x="5833132" y="4016886"/>
            <a:ext cx="4825507" cy="1193149"/>
            <a:chOff x="5994893" y="2392303"/>
            <a:chExt cx="4825507" cy="1193149"/>
          </a:xfrm>
        </p:grpSpPr>
        <p:sp>
          <p:nvSpPr>
            <p:cNvPr id="7" name="矩形 6"/>
            <p:cNvSpPr/>
            <p:nvPr/>
          </p:nvSpPr>
          <p:spPr>
            <a:xfrm>
              <a:off x="5994893" y="2392303"/>
              <a:ext cx="2084387" cy="4766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4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矩形 7"/>
            <p:cNvSpPr/>
            <p:nvPr/>
          </p:nvSpPr>
          <p:spPr>
            <a:xfrm>
              <a:off x="5994893" y="2877566"/>
              <a:ext cx="4825507" cy="707886"/>
            </a:xfrm>
            <a:prstGeom prst="rect">
              <a:avLst/>
            </a:prstGeom>
          </p:spPr>
          <p:txBody>
            <a:bodyPr wrap="square">
              <a:spAutoFit/>
            </a:bodyPr>
            <a:lstStyle/>
            <a:p>
              <a:pPr algn="just">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5" name="组合 14"/>
          <p:cNvGrpSpPr/>
          <p:nvPr/>
        </p:nvGrpSpPr>
        <p:grpSpPr>
          <a:xfrm>
            <a:off x="1817712" y="1860124"/>
            <a:ext cx="2946744" cy="3302305"/>
            <a:chOff x="2135212" y="2088724"/>
            <a:chExt cx="2946744" cy="3302305"/>
          </a:xfrm>
        </p:grpSpPr>
        <p:sp>
          <p:nvSpPr>
            <p:cNvPr id="16" name="iṣľîďê"/>
            <p:cNvSpPr/>
            <p:nvPr/>
          </p:nvSpPr>
          <p:spPr bwMode="auto">
            <a:xfrm rot="5400000">
              <a:off x="2103600" y="2378953"/>
              <a:ext cx="3009980" cy="27139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0">
              <a:blip r:embed="rId1"/>
              <a:srcRect/>
              <a:stretch>
                <a:fillRect l="-30000" t="-38" r="-73000" b="-38"/>
              </a:stretch>
            </a:blipFill>
            <a:ln w="63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757" tIns="48378" rIns="96757" bIns="4837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5">
                <a:blipFill>
                  <a:blip r:embed="rId2"/>
                  <a:stretch>
                    <a:fillRect/>
                  </a:stretch>
                </a:blipFill>
                <a:cs typeface="+mn-ea"/>
                <a:sym typeface="+mn-lt"/>
              </a:endParaRPr>
            </a:p>
          </p:txBody>
        </p:sp>
        <p:sp>
          <p:nvSpPr>
            <p:cNvPr id="17" name="ïşľïḑe"/>
            <p:cNvSpPr/>
            <p:nvPr/>
          </p:nvSpPr>
          <p:spPr bwMode="auto">
            <a:xfrm rot="5400000">
              <a:off x="1957431" y="2266505"/>
              <a:ext cx="3302305" cy="2946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EEDC18"/>
              </a:solidFill>
              <a:prstDash val="solid"/>
              <a:miter lim="800000"/>
            </a:ln>
          </p:spPr>
          <p:txBody>
            <a:bodyPr vert="horz" wrap="square" lIns="128794" tIns="64394" rIns="128794" bIns="6439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7780">
                <a:defRPr/>
              </a:pPr>
              <a:endParaRPr lang="zh-CN" altLang="en-US" sz="1805" kern="0">
                <a:blipFill>
                  <a:blip r:embed="rId2"/>
                  <a:stretch>
                    <a:fillRect/>
                  </a:stretch>
                </a:blip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01198" y="2278394"/>
            <a:ext cx="2036975" cy="3048044"/>
            <a:chOff x="1614607" y="2430794"/>
            <a:chExt cx="2036975" cy="3048044"/>
          </a:xfrm>
        </p:grpSpPr>
        <p:sp useBgFill="1">
          <p:nvSpPr>
            <p:cNvPr id="112" name="Freeform 24"/>
            <p:cNvSpPr/>
            <p:nvPr/>
          </p:nvSpPr>
          <p:spPr bwMode="auto">
            <a:xfrm rot="5400000">
              <a:off x="2021114" y="2184240"/>
              <a:ext cx="1383913" cy="18770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ln w="19050" cap="flat" cmpd="sng">
              <a:noFill/>
              <a:prstDash val="solid"/>
              <a:round/>
              <a:headEnd type="none" w="med" len="med"/>
              <a:tailEnd type="none" w="med" len="med"/>
            </a:ln>
            <a:effectLst/>
          </p:spPr>
          <p:txBody>
            <a:bodyPr lIns="86668" tIns="43333" rIns="86668" bIns="43333"/>
            <a:lstStyle/>
            <a:p>
              <a:pPr algn="just">
                <a:lnSpc>
                  <a:spcPct val="120000"/>
                </a:lnSpc>
                <a:defRPr/>
              </a:pPr>
              <a:endParaRPr lang="da-DK" sz="800" kern="0"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2" name="Group 128"/>
            <p:cNvGrpSpPr/>
            <p:nvPr/>
          </p:nvGrpSpPr>
          <p:grpSpPr>
            <a:xfrm>
              <a:off x="2158702" y="2567152"/>
              <a:ext cx="593793" cy="593906"/>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111610" tIns="55805" rIns="111610" bIns="55805" numCol="1" anchor="t" anchorCtr="0" compatLnSpc="1"/>
              <a:lstStyle/>
              <a:p>
                <a:pPr algn="just">
                  <a:lnSpc>
                    <a:spcPct val="120000"/>
                  </a:lnSpc>
                </a:pPr>
                <a:endParaRPr lang="en-US"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 name="组合 5"/>
            <p:cNvGrpSpPr/>
            <p:nvPr/>
          </p:nvGrpSpPr>
          <p:grpSpPr>
            <a:xfrm>
              <a:off x="1614607" y="4125292"/>
              <a:ext cx="1726187" cy="1353546"/>
              <a:chOff x="1614607" y="4125292"/>
              <a:chExt cx="1726187" cy="1353546"/>
            </a:xfrm>
          </p:grpSpPr>
          <p:sp>
            <p:nvSpPr>
              <p:cNvPr id="31" name="矩形 30"/>
              <p:cNvSpPr/>
              <p:nvPr/>
            </p:nvSpPr>
            <p:spPr>
              <a:xfrm>
                <a:off x="1640208" y="4647841"/>
                <a:ext cx="1674984"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32" name="矩形 31"/>
              <p:cNvSpPr/>
              <p:nvPr/>
            </p:nvSpPr>
            <p:spPr>
              <a:xfrm>
                <a:off x="1614607" y="4125292"/>
                <a:ext cx="17261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grpSp>
        <p:nvGrpSpPr>
          <p:cNvPr id="8" name="组合 7"/>
          <p:cNvGrpSpPr/>
          <p:nvPr/>
        </p:nvGrpSpPr>
        <p:grpSpPr>
          <a:xfrm>
            <a:off x="3893660" y="2278394"/>
            <a:ext cx="2034709" cy="3048044"/>
            <a:chOff x="3873866" y="2430794"/>
            <a:chExt cx="2034709" cy="3048044"/>
          </a:xfrm>
        </p:grpSpPr>
        <p:sp useBgFill="1">
          <p:nvSpPr>
            <p:cNvPr id="113" name="Freeform 24"/>
            <p:cNvSpPr/>
            <p:nvPr/>
          </p:nvSpPr>
          <p:spPr bwMode="auto">
            <a:xfrm rot="5400000">
              <a:off x="4278107" y="2184240"/>
              <a:ext cx="1383913" cy="18770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ln w="19050" cap="flat" cmpd="sng">
              <a:noFill/>
              <a:prstDash val="solid"/>
              <a:round/>
              <a:headEnd type="none" w="med" len="med"/>
              <a:tailEnd type="none" w="med" len="med"/>
            </a:ln>
            <a:effectLst/>
          </p:spPr>
          <p:txBody>
            <a:bodyPr lIns="86668" tIns="43333" rIns="86668" bIns="43333"/>
            <a:lstStyle/>
            <a:p>
              <a:pPr algn="just">
                <a:lnSpc>
                  <a:spcPct val="120000"/>
                </a:lnSpc>
                <a:defRPr/>
              </a:pPr>
              <a:endParaRPr lang="da-DK" sz="800" kern="0"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 name="Group 129"/>
            <p:cNvGrpSpPr/>
            <p:nvPr/>
          </p:nvGrpSpPr>
          <p:grpSpPr>
            <a:xfrm>
              <a:off x="4417157" y="2567152"/>
              <a:ext cx="593793" cy="593906"/>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111610" tIns="55805" rIns="111610" bIns="55805" numCol="1" anchor="t" anchorCtr="0" compatLnSpc="1"/>
              <a:lstStyle/>
              <a:p>
                <a:pPr algn="just">
                  <a:lnSpc>
                    <a:spcPct val="120000"/>
                  </a:lnSpc>
                </a:pPr>
                <a:endParaRPr lang="en-US"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4" name="组合 33"/>
            <p:cNvGrpSpPr/>
            <p:nvPr/>
          </p:nvGrpSpPr>
          <p:grpSpPr>
            <a:xfrm>
              <a:off x="3873866" y="4125292"/>
              <a:ext cx="1726187" cy="1353546"/>
              <a:chOff x="1614607" y="4125292"/>
              <a:chExt cx="1726187" cy="1353546"/>
            </a:xfrm>
          </p:grpSpPr>
          <p:sp>
            <p:nvSpPr>
              <p:cNvPr id="35" name="矩形 34"/>
              <p:cNvSpPr/>
              <p:nvPr/>
            </p:nvSpPr>
            <p:spPr>
              <a:xfrm>
                <a:off x="1640208" y="4647841"/>
                <a:ext cx="1674984"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36" name="矩形 35"/>
              <p:cNvSpPr/>
              <p:nvPr/>
            </p:nvSpPr>
            <p:spPr>
              <a:xfrm>
                <a:off x="1614607" y="4125292"/>
                <a:ext cx="17261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grpSp>
        <p:nvGrpSpPr>
          <p:cNvPr id="9" name="组合 8"/>
          <p:cNvGrpSpPr/>
          <p:nvPr/>
        </p:nvGrpSpPr>
        <p:grpSpPr>
          <a:xfrm>
            <a:off x="6283856" y="2278394"/>
            <a:ext cx="2032443" cy="3048044"/>
            <a:chOff x="6133125" y="2430794"/>
            <a:chExt cx="2032443" cy="3048044"/>
          </a:xfrm>
        </p:grpSpPr>
        <p:sp useBgFill="1">
          <p:nvSpPr>
            <p:cNvPr id="114" name="Freeform 24"/>
            <p:cNvSpPr/>
            <p:nvPr/>
          </p:nvSpPr>
          <p:spPr bwMode="auto">
            <a:xfrm rot="5400000">
              <a:off x="6535100" y="2184240"/>
              <a:ext cx="1383913" cy="18770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ln w="19050" cap="flat" cmpd="sng">
              <a:noFill/>
              <a:prstDash val="solid"/>
              <a:round/>
              <a:headEnd type="none" w="med" len="med"/>
              <a:tailEnd type="none" w="med" len="med"/>
            </a:ln>
            <a:effectLst/>
          </p:spPr>
          <p:txBody>
            <a:bodyPr lIns="86668" tIns="43333" rIns="86668" bIns="43333"/>
            <a:lstStyle/>
            <a:p>
              <a:pPr algn="just">
                <a:lnSpc>
                  <a:spcPct val="120000"/>
                </a:lnSpc>
                <a:defRPr/>
              </a:pPr>
              <a:endParaRPr lang="da-DK" sz="800" kern="0"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4" name="Group 130"/>
            <p:cNvGrpSpPr/>
            <p:nvPr/>
          </p:nvGrpSpPr>
          <p:grpSpPr>
            <a:xfrm>
              <a:off x="6675612" y="2567152"/>
              <a:ext cx="593793" cy="593906"/>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111610" tIns="55805" rIns="111610" bIns="55805" numCol="1" anchor="t" anchorCtr="0" compatLnSpc="1"/>
              <a:lstStyle/>
              <a:p>
                <a:pPr algn="just">
                  <a:lnSpc>
                    <a:spcPct val="120000"/>
                  </a:lnSpc>
                </a:pPr>
                <a:endParaRPr lang="en-US"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7" name="组合 36"/>
            <p:cNvGrpSpPr/>
            <p:nvPr/>
          </p:nvGrpSpPr>
          <p:grpSpPr>
            <a:xfrm>
              <a:off x="6133125" y="4125292"/>
              <a:ext cx="1726187" cy="1353546"/>
              <a:chOff x="1614607" y="4125292"/>
              <a:chExt cx="1726187" cy="1353546"/>
            </a:xfrm>
          </p:grpSpPr>
          <p:sp>
            <p:nvSpPr>
              <p:cNvPr id="46" name="矩形 45"/>
              <p:cNvSpPr/>
              <p:nvPr/>
            </p:nvSpPr>
            <p:spPr>
              <a:xfrm>
                <a:off x="1640208" y="4647841"/>
                <a:ext cx="1674984"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47" name="矩形 46"/>
              <p:cNvSpPr/>
              <p:nvPr/>
            </p:nvSpPr>
            <p:spPr>
              <a:xfrm>
                <a:off x="1614607" y="4125292"/>
                <a:ext cx="17261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grpSp>
        <p:nvGrpSpPr>
          <p:cNvPr id="10" name="组合 9"/>
          <p:cNvGrpSpPr/>
          <p:nvPr/>
        </p:nvGrpSpPr>
        <p:grpSpPr>
          <a:xfrm>
            <a:off x="8671785" y="2278394"/>
            <a:ext cx="2030175" cy="3048044"/>
            <a:chOff x="8392385" y="2430794"/>
            <a:chExt cx="2030175" cy="3048044"/>
          </a:xfrm>
        </p:grpSpPr>
        <p:sp useBgFill="1">
          <p:nvSpPr>
            <p:cNvPr id="116" name="Freeform 24"/>
            <p:cNvSpPr/>
            <p:nvPr/>
          </p:nvSpPr>
          <p:spPr bwMode="auto">
            <a:xfrm rot="5400000">
              <a:off x="8792092" y="2184240"/>
              <a:ext cx="1383913" cy="18770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ln w="19050" cap="flat" cmpd="sng">
              <a:noFill/>
              <a:prstDash val="solid"/>
              <a:round/>
              <a:headEnd type="none" w="med" len="med"/>
              <a:tailEnd type="none" w="med" len="med"/>
            </a:ln>
            <a:effectLst/>
          </p:spPr>
          <p:txBody>
            <a:bodyPr lIns="86668" tIns="43333" rIns="86668" bIns="43333"/>
            <a:lstStyle/>
            <a:p>
              <a:pPr algn="just">
                <a:lnSpc>
                  <a:spcPct val="120000"/>
                </a:lnSpc>
                <a:defRPr/>
              </a:pPr>
              <a:endParaRPr lang="da-DK" sz="800" kern="0"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5" name="Group 131"/>
            <p:cNvGrpSpPr/>
            <p:nvPr/>
          </p:nvGrpSpPr>
          <p:grpSpPr>
            <a:xfrm>
              <a:off x="8927153" y="2567152"/>
              <a:ext cx="593793" cy="593906"/>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111610" tIns="55805" rIns="111610" bIns="55805" numCol="1" anchor="t" anchorCtr="0" compatLnSpc="1"/>
              <a:lstStyle/>
              <a:p>
                <a:pPr algn="just">
                  <a:lnSpc>
                    <a:spcPct val="120000"/>
                  </a:lnSpc>
                </a:pPr>
                <a:endParaRPr lang="en-US"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8" name="组合 47"/>
            <p:cNvGrpSpPr/>
            <p:nvPr/>
          </p:nvGrpSpPr>
          <p:grpSpPr>
            <a:xfrm>
              <a:off x="8392385" y="4125292"/>
              <a:ext cx="1726187" cy="1353546"/>
              <a:chOff x="1614607" y="4125292"/>
              <a:chExt cx="1726187" cy="1353546"/>
            </a:xfrm>
          </p:grpSpPr>
          <p:sp>
            <p:nvSpPr>
              <p:cNvPr id="49" name="矩形 48"/>
              <p:cNvSpPr/>
              <p:nvPr/>
            </p:nvSpPr>
            <p:spPr>
              <a:xfrm>
                <a:off x="1640208" y="4647841"/>
                <a:ext cx="1674984"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50" name="矩形 49"/>
              <p:cNvSpPr/>
              <p:nvPr/>
            </p:nvSpPr>
            <p:spPr>
              <a:xfrm>
                <a:off x="1614607" y="4125292"/>
                <a:ext cx="17261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46066" y="1828358"/>
            <a:ext cx="2338462" cy="1162530"/>
            <a:chOff x="6215620" y="1891581"/>
            <a:chExt cx="2338462" cy="1162530"/>
          </a:xfrm>
        </p:grpSpPr>
        <p:sp>
          <p:nvSpPr>
            <p:cNvPr id="13" name="矩形 12"/>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14" name="矩形 13"/>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5" name="组合 14"/>
          <p:cNvGrpSpPr/>
          <p:nvPr/>
        </p:nvGrpSpPr>
        <p:grpSpPr>
          <a:xfrm>
            <a:off x="1446066" y="4112895"/>
            <a:ext cx="2338462" cy="1162530"/>
            <a:chOff x="6215620" y="1891581"/>
            <a:chExt cx="2338462" cy="1162530"/>
          </a:xfrm>
        </p:grpSpPr>
        <p:sp>
          <p:nvSpPr>
            <p:cNvPr id="16" name="矩形 15"/>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17" name="矩形 16"/>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8" name="组合 17"/>
          <p:cNvGrpSpPr/>
          <p:nvPr/>
        </p:nvGrpSpPr>
        <p:grpSpPr>
          <a:xfrm>
            <a:off x="8489241" y="1828358"/>
            <a:ext cx="2338462" cy="1162530"/>
            <a:chOff x="6215620" y="1891581"/>
            <a:chExt cx="2338462" cy="1162530"/>
          </a:xfrm>
        </p:grpSpPr>
        <p:sp>
          <p:nvSpPr>
            <p:cNvPr id="19" name="矩形 18"/>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20" name="矩形 19"/>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21" name="组合 20"/>
          <p:cNvGrpSpPr/>
          <p:nvPr/>
        </p:nvGrpSpPr>
        <p:grpSpPr>
          <a:xfrm>
            <a:off x="8489241" y="4112895"/>
            <a:ext cx="2338462" cy="1162530"/>
            <a:chOff x="6215620" y="1891581"/>
            <a:chExt cx="2338462" cy="1162530"/>
          </a:xfrm>
        </p:grpSpPr>
        <p:sp>
          <p:nvSpPr>
            <p:cNvPr id="22" name="矩形 21"/>
            <p:cNvSpPr/>
            <p:nvPr/>
          </p:nvSpPr>
          <p:spPr>
            <a:xfrm>
              <a:off x="6215620" y="2407780"/>
              <a:ext cx="2338462" cy="6463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23" name="矩形 22"/>
            <p:cNvSpPr/>
            <p:nvPr/>
          </p:nvSpPr>
          <p:spPr>
            <a:xfrm>
              <a:off x="6342658" y="1891581"/>
              <a:ext cx="2084387" cy="41261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rPr>
                <a:t>点击添加标题</a:t>
              </a:r>
              <a:endParaRPr lang="zh-CN" altLang="en-US" sz="2000" b="1"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2" name="组合 1"/>
          <p:cNvGrpSpPr/>
          <p:nvPr/>
        </p:nvGrpSpPr>
        <p:grpSpPr>
          <a:xfrm>
            <a:off x="4658660" y="1991660"/>
            <a:ext cx="2874680" cy="2874680"/>
            <a:chOff x="4421414" y="1754414"/>
            <a:chExt cx="3349172" cy="3349172"/>
          </a:xfrm>
        </p:grpSpPr>
        <p:sp useBgFill="1">
          <p:nvSpPr>
            <p:cNvPr id="5" name="椭圆 4"/>
            <p:cNvSpPr/>
            <p:nvPr/>
          </p:nvSpPr>
          <p:spPr>
            <a:xfrm>
              <a:off x="4421414" y="1754414"/>
              <a:ext cx="3349172" cy="3349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944207" y="2277207"/>
              <a:ext cx="2303587" cy="23035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944207" y="2277207"/>
              <a:ext cx="2303587" cy="2303587"/>
            </a:xfrm>
            <a:prstGeom prst="ellipse">
              <a:avLst/>
            </a:prstGeom>
            <a:blipFill>
              <a:blip r:embed="rId1"/>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8158" y="-1303263"/>
            <a:ext cx="7029442" cy="6884006"/>
          </a:xfrm>
          <a:prstGeom prst="rect">
            <a:avLst/>
          </a:prstGeom>
        </p:spPr>
      </p:pic>
      <p:sp>
        <p:nvSpPr>
          <p:cNvPr id="5" name="Line 32"/>
          <p:cNvSpPr>
            <a:spLocks noChangeShapeType="1"/>
          </p:cNvSpPr>
          <p:nvPr/>
        </p:nvSpPr>
        <p:spPr bwMode="auto">
          <a:xfrm>
            <a:off x="6405609" y="3314700"/>
            <a:ext cx="4199868" cy="0"/>
          </a:xfrm>
          <a:prstGeom prst="line">
            <a:avLst/>
          </a:prstGeom>
          <a:noFill/>
          <a:ln w="6350" cap="flat">
            <a:gradFill>
              <a:gsLst>
                <a:gs pos="0">
                  <a:srgbClr val="F3D884"/>
                </a:gs>
                <a:gs pos="100000">
                  <a:srgbClr val="B38346"/>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6109677" y="2335919"/>
            <a:ext cx="4438649" cy="830997"/>
          </a:xfrm>
          <a:prstGeom prst="rect">
            <a:avLst/>
          </a:prstGeom>
          <a:noFill/>
        </p:spPr>
        <p:txBody>
          <a:bodyPr wrap="square" rtlCol="0">
            <a:spAutoFit/>
          </a:bodyPr>
          <a:lstStyle/>
          <a:p>
            <a:pPr algn="dist"/>
            <a:r>
              <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点击添加标题</a:t>
            </a:r>
            <a:endParaRPr lang="zh-CN" altLang="en-US" sz="4800" dirty="0">
              <a:gradFill>
                <a:gsLst>
                  <a:gs pos="0">
                    <a:srgbClr val="F3D884"/>
                  </a:gs>
                  <a:gs pos="100000">
                    <a:srgbClr val="B38346"/>
                  </a:gs>
                </a:gsLst>
                <a:path path="circle">
                  <a:fillToRect r="100000" b="100000"/>
                </a:path>
              </a:gra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6350977" y="3778910"/>
            <a:ext cx="4493538" cy="601499"/>
          </a:xfrm>
          <a:prstGeom prst="rect">
            <a:avLst/>
          </a:prstGeom>
          <a:noFill/>
        </p:spPr>
        <p:txBody>
          <a:bodyPr vert="eaVert" wrap="square">
            <a:spAutoFit/>
          </a:bodyPr>
          <a:lstStyle/>
          <a:p>
            <a:pPr>
              <a:lnSpc>
                <a:spcPct val="20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sp>
        <p:nvSpPr>
          <p:cNvPr id="8" name="任意多边形: 形状 171"/>
          <p:cNvSpPr/>
          <p:nvPr/>
        </p:nvSpPr>
        <p:spPr>
          <a:xfrm>
            <a:off x="5782463" y="2013382"/>
            <a:ext cx="5093076" cy="2831236"/>
          </a:xfrm>
          <a:custGeom>
            <a:avLst/>
            <a:gdLst>
              <a:gd name="connsiteX0" fmla="*/ 0 w 5296714"/>
              <a:gd name="connsiteY0" fmla="*/ 0 h 3270339"/>
              <a:gd name="connsiteX1" fmla="*/ 5296714 w 5296714"/>
              <a:gd name="connsiteY1" fmla="*/ 0 h 3270339"/>
              <a:gd name="connsiteX2" fmla="*/ 5296714 w 5296714"/>
              <a:gd name="connsiteY2" fmla="*/ 311860 h 3270339"/>
              <a:gd name="connsiteX3" fmla="*/ 5287197 w 5296714"/>
              <a:gd name="connsiteY3" fmla="*/ 311860 h 3270339"/>
              <a:gd name="connsiteX4" fmla="*/ 5287197 w 5296714"/>
              <a:gd name="connsiteY4" fmla="*/ 9517 h 3270339"/>
              <a:gd name="connsiteX5" fmla="*/ 9517 w 5296714"/>
              <a:gd name="connsiteY5" fmla="*/ 9517 h 3270339"/>
              <a:gd name="connsiteX6" fmla="*/ 9517 w 5296714"/>
              <a:gd name="connsiteY6" fmla="*/ 3260822 h 3270339"/>
              <a:gd name="connsiteX7" fmla="*/ 5287197 w 5296714"/>
              <a:gd name="connsiteY7" fmla="*/ 3260822 h 3270339"/>
              <a:gd name="connsiteX8" fmla="*/ 5287197 w 5296714"/>
              <a:gd name="connsiteY8" fmla="*/ 3037386 h 3270339"/>
              <a:gd name="connsiteX9" fmla="*/ 5296714 w 5296714"/>
              <a:gd name="connsiteY9" fmla="*/ 3037386 h 3270339"/>
              <a:gd name="connsiteX10" fmla="*/ 5296714 w 5296714"/>
              <a:gd name="connsiteY10" fmla="*/ 3270339 h 3270339"/>
              <a:gd name="connsiteX11" fmla="*/ 0 w 5296714"/>
              <a:gd name="connsiteY11" fmla="*/ 3270339 h 3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714" h="3270339">
                <a:moveTo>
                  <a:pt x="0" y="0"/>
                </a:moveTo>
                <a:lnTo>
                  <a:pt x="5296714" y="0"/>
                </a:lnTo>
                <a:lnTo>
                  <a:pt x="5296714" y="311860"/>
                </a:lnTo>
                <a:lnTo>
                  <a:pt x="5287197" y="311860"/>
                </a:lnTo>
                <a:lnTo>
                  <a:pt x="5287197" y="9517"/>
                </a:lnTo>
                <a:lnTo>
                  <a:pt x="9517" y="9517"/>
                </a:lnTo>
                <a:lnTo>
                  <a:pt x="9517" y="3260822"/>
                </a:lnTo>
                <a:lnTo>
                  <a:pt x="5287197" y="3260822"/>
                </a:lnTo>
                <a:lnTo>
                  <a:pt x="5287197" y="3037386"/>
                </a:lnTo>
                <a:lnTo>
                  <a:pt x="5296714" y="3037386"/>
                </a:lnTo>
                <a:lnTo>
                  <a:pt x="5296714" y="3270339"/>
                </a:lnTo>
                <a:lnTo>
                  <a:pt x="0" y="3270339"/>
                </a:lnTo>
                <a:close/>
              </a:path>
            </a:pathLst>
          </a:custGeom>
          <a:gradFill>
            <a:gsLst>
              <a:gs pos="0">
                <a:srgbClr val="F3D884"/>
              </a:gs>
              <a:gs pos="100000">
                <a:srgbClr val="B38346"/>
              </a:gs>
            </a:gsLst>
            <a:path path="circle">
              <a:fillToRect r="100000" b="100000"/>
            </a:path>
          </a:gradFill>
          <a:ln>
            <a:solidFill>
              <a:srgbClr val="EAC88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0709807" y="2418995"/>
            <a:ext cx="461665" cy="1161365"/>
          </a:xfrm>
          <a:prstGeom prst="rect">
            <a:avLst/>
          </a:prstGeom>
        </p:spPr>
        <p:txBody>
          <a:bodyPr vert="eaVert" wrap="square">
            <a:spAutoFit/>
          </a:bodyPr>
          <a:lstStyle/>
          <a:p>
            <a:pPr algn="dist">
              <a:lnSpc>
                <a:spcPct val="200000"/>
              </a:lnSpc>
            </a:pPr>
            <a:r>
              <a:rPr lang="en-US" altLang="zh-CN" sz="900" dirty="0">
                <a:solidFill>
                  <a:srgbClr val="E2C46B"/>
                </a:solidFill>
                <a:latin typeface="黑体" panose="02010609060101010101" pitchFamily="49" charset="-122"/>
                <a:ea typeface="黑体" panose="02010609060101010101" pitchFamily="49" charset="-122"/>
                <a:sym typeface="Times New Roman" panose="02020603050405020304" pitchFamily="18" charset="0"/>
              </a:rPr>
              <a:t>BUSINESS</a:t>
            </a:r>
            <a:endParaRPr lang="zh-CN" altLang="en-US" sz="900" dirty="0">
              <a:gradFill>
                <a:gsLst>
                  <a:gs pos="0">
                    <a:srgbClr val="EAD074"/>
                  </a:gs>
                  <a:gs pos="100000">
                    <a:srgbClr val="9D611F"/>
                  </a:gs>
                </a:gsLst>
                <a:lin ang="2700000" scaled="1"/>
              </a:gra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03300" y="2578100"/>
            <a:ext cx="4407513" cy="2515741"/>
            <a:chOff x="201052" y="2320129"/>
            <a:chExt cx="5262227" cy="3003599"/>
          </a:xfrm>
        </p:grpSpPr>
        <p:grpSp>
          <p:nvGrpSpPr>
            <p:cNvPr id="9" name="6"/>
            <p:cNvGrpSpPr/>
            <p:nvPr/>
          </p:nvGrpSpPr>
          <p:grpSpPr bwMode="auto">
            <a:xfrm>
              <a:off x="201052" y="2320129"/>
              <a:ext cx="5262227" cy="3003599"/>
              <a:chOff x="8540751" y="4843463"/>
              <a:chExt cx="8012112" cy="4562475"/>
            </a:xfrm>
            <a:effectLst/>
          </p:grpSpPr>
          <p:sp>
            <p:nvSpPr>
              <p:cNvPr id="11" name="66"/>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1800">
                  <a:latin typeface="+mn-ea"/>
                </a:endParaRPr>
              </a:p>
            </p:txBody>
          </p:sp>
          <p:sp>
            <p:nvSpPr>
              <p:cNvPr id="12" name="65"/>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1800">
                  <a:latin typeface="+mn-ea"/>
                </a:endParaRPr>
              </a:p>
            </p:txBody>
          </p:sp>
          <p:sp>
            <p:nvSpPr>
              <p:cNvPr id="13" name="64"/>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rgbClr val="FFFFFF"/>
              </a:solidFill>
              <a:ln w="10080">
                <a:solidFill>
                  <a:schemeClr val="bg1">
                    <a:lumMod val="95000"/>
                  </a:schemeClr>
                </a:solidFill>
                <a:miter lim="800000"/>
              </a:ln>
            </p:spPr>
            <p:txBody>
              <a:bodyPr anchor="ctr"/>
              <a:lstStyle/>
              <a:p>
                <a:pPr algn="ctr"/>
                <a:endParaRPr sz="1800">
                  <a:latin typeface="+mn-ea"/>
                </a:endParaRPr>
              </a:p>
            </p:txBody>
          </p:sp>
          <p:sp>
            <p:nvSpPr>
              <p:cNvPr id="14" name="63"/>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1800">
                  <a:latin typeface="+mn-ea"/>
                </a:endParaRPr>
              </a:p>
            </p:txBody>
          </p:sp>
          <p:sp>
            <p:nvSpPr>
              <p:cNvPr id="15" name="62"/>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1800">
                  <a:latin typeface="+mn-ea"/>
                </a:endParaRPr>
              </a:p>
            </p:txBody>
          </p:sp>
          <p:sp>
            <p:nvSpPr>
              <p:cNvPr id="16" name="61"/>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sz="1800">
                  <a:latin typeface="+mn-ea"/>
                </a:endParaRPr>
              </a:p>
            </p:txBody>
          </p:sp>
        </p:grpSp>
        <p:sp>
          <p:nvSpPr>
            <p:cNvPr id="10" name="51"/>
            <p:cNvSpPr/>
            <p:nvPr/>
          </p:nvSpPr>
          <p:spPr>
            <a:xfrm>
              <a:off x="877966" y="2552388"/>
              <a:ext cx="3908399" cy="2471391"/>
            </a:xfrm>
            <a:prstGeom prst="rect">
              <a:avLst/>
            </a:prstGeom>
            <a:blipFill>
              <a:blip r:embed="rId1"/>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latin typeface="+mn-ea"/>
              </a:endParaRPr>
            </a:p>
          </p:txBody>
        </p:sp>
      </p:grpSp>
      <p:grpSp>
        <p:nvGrpSpPr>
          <p:cNvPr id="2" name="组合 1"/>
          <p:cNvGrpSpPr/>
          <p:nvPr/>
        </p:nvGrpSpPr>
        <p:grpSpPr>
          <a:xfrm>
            <a:off x="5813240" y="2629745"/>
            <a:ext cx="2334445" cy="2310288"/>
            <a:chOff x="5813240" y="2629745"/>
            <a:chExt cx="2334445" cy="2310288"/>
          </a:xfrm>
        </p:grpSpPr>
        <p:grpSp>
          <p:nvGrpSpPr>
            <p:cNvPr id="31" name="4"/>
            <p:cNvGrpSpPr/>
            <p:nvPr/>
          </p:nvGrpSpPr>
          <p:grpSpPr>
            <a:xfrm>
              <a:off x="5813240" y="2629745"/>
              <a:ext cx="2334445" cy="2310288"/>
              <a:chOff x="673100" y="3487322"/>
              <a:chExt cx="2952968" cy="2310355"/>
            </a:xfrm>
          </p:grpSpPr>
          <p:sp>
            <p:nvSpPr>
              <p:cNvPr id="35" name="41"/>
              <p:cNvSpPr txBox="1"/>
              <p:nvPr/>
            </p:nvSpPr>
            <p:spPr>
              <a:xfrm>
                <a:off x="673100" y="3931858"/>
                <a:ext cx="2952968" cy="1865819"/>
              </a:xfrm>
              <a:prstGeom prst="rect">
                <a:avLst/>
              </a:prstGeom>
              <a:noFill/>
              <a:ln>
                <a:solidFill>
                  <a:schemeClr val="bg1">
                    <a:lumMod val="95000"/>
                  </a:schemeClr>
                </a:solidFill>
              </a:ln>
            </p:spPr>
            <p:txBody>
              <a:bodyPr lIns="91416" tIns="45708" rIns="91416" bIns="45708" anchor="t" anchorCtr="0">
                <a:noAutofit/>
              </a:bodyPr>
              <a:lstStyle/>
              <a:p>
                <a:pPr algn="ctr">
                  <a:lnSpc>
                    <a:spcPct val="200000"/>
                  </a:lnSpc>
                  <a:buSzPct val="25000"/>
                </a:pPr>
                <a:endParaRPr lang="zh-CN" altLang="en-US" sz="1000" dirty="0">
                  <a:solidFill>
                    <a:schemeClr val="tx1">
                      <a:lumMod val="75000"/>
                      <a:lumOff val="25000"/>
                    </a:schemeClr>
                  </a:solidFill>
                  <a:latin typeface="隶书" panose="02010509060101010101" pitchFamily="49" charset="-122"/>
                  <a:ea typeface="隶书" panose="02010509060101010101" pitchFamily="49" charset="-122"/>
                </a:endParaRPr>
              </a:p>
            </p:txBody>
          </p:sp>
          <p:sp useBgFill="1">
            <p:nvSpPr>
              <p:cNvPr id="33" name="42"/>
              <p:cNvSpPr txBox="1"/>
              <p:nvPr/>
            </p:nvSpPr>
            <p:spPr>
              <a:xfrm>
                <a:off x="673100" y="3487322"/>
                <a:ext cx="2952968" cy="454062"/>
              </a:xfrm>
              <a:prstGeom prst="rect">
                <a:avLst/>
              </a:prstGeom>
              <a:ln>
                <a:noFill/>
              </a:ln>
            </p:spPr>
            <p:txBody>
              <a:bodyPr wrap="none" lIns="91416" tIns="45708" rIns="91416" bIns="45708" anchor="ctr" anchorCtr="0">
                <a:normAutofit/>
              </a:bodyPr>
              <a:lstStyle/>
              <a:p>
                <a:pPr algn="ctr">
                  <a:buSzPct val="25000"/>
                </a:pPr>
                <a:r>
                  <a:rPr lang="zh-CN" altLang="en-US" sz="2000" b="1" dirty="0">
                    <a:latin typeface="隶书" panose="02010509060101010101" pitchFamily="49" charset="-122"/>
                    <a:ea typeface="隶书" panose="02010509060101010101" pitchFamily="49" charset="-122"/>
                  </a:rPr>
                  <a:t>点击添加标题</a:t>
                </a:r>
                <a:endParaRPr lang="de-DE" sz="2000" b="1" dirty="0">
                  <a:latin typeface="隶书" panose="02010509060101010101" pitchFamily="49" charset="-122"/>
                  <a:ea typeface="隶书" panose="02010509060101010101" pitchFamily="49" charset="-122"/>
                </a:endParaRPr>
              </a:p>
            </p:txBody>
          </p:sp>
        </p:grpSp>
        <p:sp>
          <p:nvSpPr>
            <p:cNvPr id="21" name="矩形 20"/>
            <p:cNvSpPr/>
            <p:nvPr/>
          </p:nvSpPr>
          <p:spPr>
            <a:xfrm>
              <a:off x="6096000" y="3102844"/>
              <a:ext cx="1905000" cy="1631216"/>
            </a:xfrm>
            <a:prstGeom prst="rect">
              <a:avLst/>
            </a:prstGeom>
          </p:spPr>
          <p:txBody>
            <a:bodyPr wrap="square">
              <a:spAutoFit/>
              <a:scene3d>
                <a:camera prst="orthographicFront"/>
                <a:lightRig rig="threePt" dir="t"/>
              </a:scene3d>
              <a:sp3d contourW="12700"/>
            </a:bodyPr>
            <a:lstStyle/>
            <a:p>
              <a:pPr algn="just">
                <a:lnSpc>
                  <a:spcPct val="25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27" name="组合 26"/>
          <p:cNvGrpSpPr/>
          <p:nvPr/>
        </p:nvGrpSpPr>
        <p:grpSpPr>
          <a:xfrm>
            <a:off x="8680265" y="2629745"/>
            <a:ext cx="2334445" cy="2310288"/>
            <a:chOff x="5813240" y="2629745"/>
            <a:chExt cx="2334445" cy="2310288"/>
          </a:xfrm>
        </p:grpSpPr>
        <p:grpSp>
          <p:nvGrpSpPr>
            <p:cNvPr id="28" name="4"/>
            <p:cNvGrpSpPr/>
            <p:nvPr/>
          </p:nvGrpSpPr>
          <p:grpSpPr>
            <a:xfrm>
              <a:off x="5813240" y="2629745"/>
              <a:ext cx="2334445" cy="2310288"/>
              <a:chOff x="673100" y="3487322"/>
              <a:chExt cx="2952968" cy="2310355"/>
            </a:xfrm>
          </p:grpSpPr>
          <p:sp>
            <p:nvSpPr>
              <p:cNvPr id="34" name="41"/>
              <p:cNvSpPr txBox="1"/>
              <p:nvPr/>
            </p:nvSpPr>
            <p:spPr>
              <a:xfrm>
                <a:off x="673100" y="3931858"/>
                <a:ext cx="2952968" cy="1865819"/>
              </a:xfrm>
              <a:prstGeom prst="rect">
                <a:avLst/>
              </a:prstGeom>
              <a:noFill/>
              <a:ln>
                <a:solidFill>
                  <a:schemeClr val="bg1">
                    <a:lumMod val="95000"/>
                  </a:schemeClr>
                </a:solidFill>
              </a:ln>
            </p:spPr>
            <p:txBody>
              <a:bodyPr lIns="91416" tIns="45708" rIns="91416" bIns="45708" anchor="t" anchorCtr="0">
                <a:noAutofit/>
              </a:bodyPr>
              <a:lstStyle/>
              <a:p>
                <a:pPr algn="ctr">
                  <a:lnSpc>
                    <a:spcPct val="200000"/>
                  </a:lnSpc>
                  <a:buSzPct val="25000"/>
                </a:pPr>
                <a:endParaRPr lang="zh-CN" altLang="en-US" sz="1000" dirty="0">
                  <a:solidFill>
                    <a:schemeClr val="tx1">
                      <a:lumMod val="75000"/>
                      <a:lumOff val="25000"/>
                    </a:schemeClr>
                  </a:solidFill>
                  <a:latin typeface="隶书" panose="02010509060101010101" pitchFamily="49" charset="-122"/>
                  <a:ea typeface="隶书" panose="02010509060101010101" pitchFamily="49" charset="-122"/>
                </a:endParaRPr>
              </a:p>
            </p:txBody>
          </p:sp>
          <p:sp useBgFill="1">
            <p:nvSpPr>
              <p:cNvPr id="36" name="42"/>
              <p:cNvSpPr txBox="1"/>
              <p:nvPr/>
            </p:nvSpPr>
            <p:spPr>
              <a:xfrm>
                <a:off x="673100" y="3487322"/>
                <a:ext cx="2952968" cy="454062"/>
              </a:xfrm>
              <a:prstGeom prst="rect">
                <a:avLst/>
              </a:prstGeom>
              <a:ln>
                <a:noFill/>
              </a:ln>
            </p:spPr>
            <p:txBody>
              <a:bodyPr wrap="none" lIns="91416" tIns="45708" rIns="91416" bIns="45708" anchor="ctr" anchorCtr="0">
                <a:normAutofit/>
              </a:bodyPr>
              <a:lstStyle/>
              <a:p>
                <a:pPr algn="ctr">
                  <a:buSzPct val="25000"/>
                </a:pPr>
                <a:r>
                  <a:rPr lang="zh-CN" altLang="en-US" sz="2000" b="1" dirty="0">
                    <a:latin typeface="隶书" panose="02010509060101010101" pitchFamily="49" charset="-122"/>
                    <a:ea typeface="隶书" panose="02010509060101010101" pitchFamily="49" charset="-122"/>
                  </a:rPr>
                  <a:t>点击添加标题</a:t>
                </a:r>
                <a:endParaRPr lang="de-DE" sz="2000" b="1" dirty="0">
                  <a:latin typeface="隶书" panose="02010509060101010101" pitchFamily="49" charset="-122"/>
                  <a:ea typeface="隶书" panose="02010509060101010101" pitchFamily="49" charset="-122"/>
                </a:endParaRPr>
              </a:p>
            </p:txBody>
          </p:sp>
        </p:grpSp>
        <p:sp>
          <p:nvSpPr>
            <p:cNvPr id="29" name="矩形 28"/>
            <p:cNvSpPr/>
            <p:nvPr/>
          </p:nvSpPr>
          <p:spPr>
            <a:xfrm>
              <a:off x="6096000" y="3102844"/>
              <a:ext cx="1905000" cy="1631216"/>
            </a:xfrm>
            <a:prstGeom prst="rect">
              <a:avLst/>
            </a:prstGeom>
          </p:spPr>
          <p:txBody>
            <a:bodyPr wrap="square">
              <a:spAutoFit/>
              <a:scene3d>
                <a:camera prst="orthographicFront"/>
                <a:lightRig rig="threePt" dir="t"/>
              </a:scene3d>
              <a:sp3d contourW="12700"/>
            </a:bodyPr>
            <a:lstStyle/>
            <a:p>
              <a:pPr algn="just">
                <a:lnSpc>
                  <a:spcPct val="25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69079" y="2104659"/>
            <a:ext cx="3918937" cy="3556543"/>
            <a:chOff x="1235849" y="1709085"/>
            <a:chExt cx="4126751" cy="3672408"/>
          </a:xfrm>
        </p:grpSpPr>
        <p:sp>
          <p:nvSpPr>
            <p:cNvPr id="4" name="流程图: 决策 3"/>
            <p:cNvSpPr/>
            <p:nvPr/>
          </p:nvSpPr>
          <p:spPr>
            <a:xfrm>
              <a:off x="3098084" y="1709085"/>
              <a:ext cx="1649579" cy="1543264"/>
            </a:xfrm>
            <a:prstGeom prst="flowChartDecision">
              <a:avLst/>
            </a:prstGeom>
            <a:noFill/>
            <a:ln>
              <a:solidFill>
                <a:srgbClr val="A9821D"/>
              </a:solid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r>
                <a:rPr lang="en-US" altLang="zh-CN" sz="2400" dirty="0">
                  <a:solidFill>
                    <a:schemeClr val="bg1"/>
                  </a:solidFill>
                  <a:latin typeface="HelveticaNeueLT Pro 35 Th" pitchFamily="34" charset="0"/>
                  <a:ea typeface="微软雅黑" panose="020B0503020204020204" pitchFamily="34" charset="-122"/>
                </a:rPr>
                <a:t>02</a:t>
              </a:r>
              <a:endParaRPr lang="zh-CN" altLang="en-US" sz="2400" dirty="0">
                <a:solidFill>
                  <a:schemeClr val="bg1"/>
                </a:solidFill>
                <a:latin typeface="HelveticaNeueLT Pro 35 Th" pitchFamily="34" charset="0"/>
                <a:ea typeface="微软雅黑" panose="020B0503020204020204" pitchFamily="34" charset="-122"/>
              </a:endParaRPr>
            </a:p>
          </p:txBody>
        </p:sp>
        <p:sp>
          <p:nvSpPr>
            <p:cNvPr id="5" name="流程图: 决策 4"/>
            <p:cNvSpPr/>
            <p:nvPr/>
          </p:nvSpPr>
          <p:spPr>
            <a:xfrm>
              <a:off x="2888101" y="3429001"/>
              <a:ext cx="2003526" cy="1952492"/>
            </a:xfrm>
            <a:prstGeom prst="flowChartDecision">
              <a:avLst/>
            </a:prstGeom>
            <a:noFill/>
            <a:ln>
              <a:solidFill>
                <a:srgbClr val="A9821D"/>
              </a:solid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r>
                <a:rPr lang="en-US" altLang="zh-CN" sz="2400" dirty="0">
                  <a:solidFill>
                    <a:schemeClr val="bg1"/>
                  </a:solidFill>
                  <a:latin typeface="HelveticaNeueLT Pro 35 Th" pitchFamily="34" charset="0"/>
                  <a:ea typeface="微软雅黑" panose="020B0503020204020204" pitchFamily="34" charset="-122"/>
                </a:rPr>
                <a:t>04</a:t>
              </a:r>
              <a:endParaRPr lang="zh-CN" altLang="en-US" sz="2400" dirty="0">
                <a:solidFill>
                  <a:schemeClr val="bg1"/>
                </a:solidFill>
                <a:latin typeface="HelveticaNeueLT Pro 35 Th" pitchFamily="34" charset="0"/>
                <a:ea typeface="微软雅黑" panose="020B0503020204020204" pitchFamily="34" charset="-122"/>
              </a:endParaRPr>
            </a:p>
          </p:txBody>
        </p:sp>
        <p:sp useBgFill="1">
          <p:nvSpPr>
            <p:cNvPr id="6" name="流程图: 决策 5"/>
            <p:cNvSpPr/>
            <p:nvPr/>
          </p:nvSpPr>
          <p:spPr>
            <a:xfrm>
              <a:off x="1235849" y="2096855"/>
              <a:ext cx="2516054" cy="2451967"/>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r>
                <a:rPr lang="en-US" altLang="zh-CN" sz="3200" dirty="0">
                  <a:solidFill>
                    <a:schemeClr val="bg1"/>
                  </a:solidFill>
                  <a:latin typeface="HelveticaNeueLT Pro 35 Th" pitchFamily="34" charset="0"/>
                  <a:ea typeface="微软雅黑" panose="020B0503020204020204" pitchFamily="34" charset="-122"/>
                </a:rPr>
                <a:t>01</a:t>
              </a:r>
              <a:endParaRPr lang="zh-CN" altLang="en-US" sz="3200" dirty="0">
                <a:solidFill>
                  <a:schemeClr val="bg1"/>
                </a:solidFill>
                <a:latin typeface="HelveticaNeueLT Pro 35 Th" pitchFamily="34" charset="0"/>
                <a:ea typeface="微软雅黑" panose="020B0503020204020204" pitchFamily="34" charset="-122"/>
              </a:endParaRPr>
            </a:p>
          </p:txBody>
        </p:sp>
        <p:sp useBgFill="1">
          <p:nvSpPr>
            <p:cNvPr id="7" name="流程图: 决策 6"/>
            <p:cNvSpPr/>
            <p:nvPr/>
          </p:nvSpPr>
          <p:spPr>
            <a:xfrm>
              <a:off x="4015429" y="2728386"/>
              <a:ext cx="1347171" cy="1260347"/>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r>
                <a:rPr lang="en-US" altLang="zh-CN" sz="2000" dirty="0">
                  <a:solidFill>
                    <a:schemeClr val="bg1"/>
                  </a:solidFill>
                  <a:latin typeface="HelveticaNeueLT Pro 35 Th" pitchFamily="34" charset="0"/>
                  <a:ea typeface="微软雅黑" panose="020B0503020204020204" pitchFamily="34" charset="-122"/>
                </a:rPr>
                <a:t>03</a:t>
              </a:r>
              <a:endParaRPr lang="zh-CN" altLang="en-US" sz="2000" dirty="0">
                <a:solidFill>
                  <a:schemeClr val="bg1"/>
                </a:solidFill>
                <a:latin typeface="HelveticaNeueLT Pro 35 Th" pitchFamily="34" charset="0"/>
                <a:ea typeface="微软雅黑" panose="020B0503020204020204" pitchFamily="34" charset="-122"/>
              </a:endParaRPr>
            </a:p>
          </p:txBody>
        </p:sp>
      </p:grpSp>
      <p:grpSp>
        <p:nvGrpSpPr>
          <p:cNvPr id="8" name="组合 7"/>
          <p:cNvGrpSpPr/>
          <p:nvPr/>
        </p:nvGrpSpPr>
        <p:grpSpPr>
          <a:xfrm>
            <a:off x="6402807" y="1777717"/>
            <a:ext cx="4538261" cy="553998"/>
            <a:chOff x="5648204" y="2255441"/>
            <a:chExt cx="4538261" cy="553998"/>
          </a:xfrm>
        </p:grpSpPr>
        <p:sp useBgFill="1">
          <p:nvSpPr>
            <p:cNvPr id="9" name="ïṡľïde"/>
            <p:cNvSpPr/>
            <p:nvPr/>
          </p:nvSpPr>
          <p:spPr>
            <a:xfrm>
              <a:off x="5648204" y="2397496"/>
              <a:ext cx="294884" cy="264360"/>
            </a:xfrm>
            <a:custGeom>
              <a:avLst/>
              <a:gdLst>
                <a:gd name="T0" fmla="*/ 0 w 6520"/>
                <a:gd name="T1" fmla="*/ 5530 h 5855"/>
                <a:gd name="T2" fmla="*/ 0 w 6520"/>
                <a:gd name="T3" fmla="*/ 922 h 5855"/>
                <a:gd name="T4" fmla="*/ 325 w 6520"/>
                <a:gd name="T5" fmla="*/ 596 h 5855"/>
                <a:gd name="T6" fmla="*/ 3727 w 6520"/>
                <a:gd name="T7" fmla="*/ 596 h 5855"/>
                <a:gd name="T8" fmla="*/ 4411 w 6520"/>
                <a:gd name="T9" fmla="*/ 596 h 5855"/>
                <a:gd name="T10" fmla="*/ 3761 w 6520"/>
                <a:gd name="T11" fmla="*/ 1246 h 5855"/>
                <a:gd name="T12" fmla="*/ 3727 w 6520"/>
                <a:gd name="T13" fmla="*/ 1246 h 5855"/>
                <a:gd name="T14" fmla="*/ 649 w 6520"/>
                <a:gd name="T15" fmla="*/ 1246 h 5855"/>
                <a:gd name="T16" fmla="*/ 649 w 6520"/>
                <a:gd name="T17" fmla="*/ 5204 h 5855"/>
                <a:gd name="T18" fmla="*/ 4608 w 6520"/>
                <a:gd name="T19" fmla="*/ 5204 h 5855"/>
                <a:gd name="T20" fmla="*/ 4608 w 6520"/>
                <a:gd name="T21" fmla="*/ 4494 h 5855"/>
                <a:gd name="T22" fmla="*/ 4608 w 6520"/>
                <a:gd name="T23" fmla="*/ 3523 h 5855"/>
                <a:gd name="T24" fmla="*/ 5257 w 6520"/>
                <a:gd name="T25" fmla="*/ 2874 h 5855"/>
                <a:gd name="T26" fmla="*/ 5257 w 6520"/>
                <a:gd name="T27" fmla="*/ 4494 h 5855"/>
                <a:gd name="T28" fmla="*/ 5257 w 6520"/>
                <a:gd name="T29" fmla="*/ 5530 h 5855"/>
                <a:gd name="T30" fmla="*/ 4932 w 6520"/>
                <a:gd name="T31" fmla="*/ 5855 h 5855"/>
                <a:gd name="T32" fmla="*/ 325 w 6520"/>
                <a:gd name="T33" fmla="*/ 5855 h 5855"/>
                <a:gd name="T34" fmla="*/ 0 w 6520"/>
                <a:gd name="T35" fmla="*/ 5530 h 5855"/>
                <a:gd name="T36" fmla="*/ 2828 w 6520"/>
                <a:gd name="T37" fmla="*/ 3036 h 5855"/>
                <a:gd name="T38" fmla="*/ 2135 w 6520"/>
                <a:gd name="T39" fmla="*/ 2343 h 5855"/>
                <a:gd name="T40" fmla="*/ 1429 w 6520"/>
                <a:gd name="T41" fmla="*/ 2343 h 5855"/>
                <a:gd name="T42" fmla="*/ 1283 w 6520"/>
                <a:gd name="T43" fmla="*/ 2696 h 5855"/>
                <a:gd name="T44" fmla="*/ 1429 w 6520"/>
                <a:gd name="T45" fmla="*/ 3048 h 5855"/>
                <a:gd name="T46" fmla="*/ 2475 w 6520"/>
                <a:gd name="T47" fmla="*/ 4094 h 5855"/>
                <a:gd name="T48" fmla="*/ 3180 w 6520"/>
                <a:gd name="T49" fmla="*/ 4094 h 5855"/>
                <a:gd name="T50" fmla="*/ 6373 w 6520"/>
                <a:gd name="T51" fmla="*/ 900 h 5855"/>
                <a:gd name="T52" fmla="*/ 6520 w 6520"/>
                <a:gd name="T53" fmla="*/ 548 h 5855"/>
                <a:gd name="T54" fmla="*/ 6373 w 6520"/>
                <a:gd name="T55" fmla="*/ 195 h 5855"/>
                <a:gd name="T56" fmla="*/ 5668 w 6520"/>
                <a:gd name="T57" fmla="*/ 195 h 5855"/>
                <a:gd name="T58" fmla="*/ 2828 w 6520"/>
                <a:gd name="T59" fmla="*/ 3036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20" h="5855">
                  <a:moveTo>
                    <a:pt x="0" y="5530"/>
                  </a:moveTo>
                  <a:lnTo>
                    <a:pt x="0" y="922"/>
                  </a:lnTo>
                  <a:cubicBezTo>
                    <a:pt x="0" y="742"/>
                    <a:pt x="145" y="596"/>
                    <a:pt x="325" y="596"/>
                  </a:cubicBezTo>
                  <a:lnTo>
                    <a:pt x="3727" y="596"/>
                  </a:lnTo>
                  <a:lnTo>
                    <a:pt x="4411" y="596"/>
                  </a:lnTo>
                  <a:lnTo>
                    <a:pt x="3761" y="1246"/>
                  </a:lnTo>
                  <a:lnTo>
                    <a:pt x="3727" y="1246"/>
                  </a:lnTo>
                  <a:lnTo>
                    <a:pt x="649" y="1246"/>
                  </a:lnTo>
                  <a:lnTo>
                    <a:pt x="649" y="5204"/>
                  </a:lnTo>
                  <a:lnTo>
                    <a:pt x="4608" y="5204"/>
                  </a:lnTo>
                  <a:lnTo>
                    <a:pt x="4608" y="4494"/>
                  </a:lnTo>
                  <a:lnTo>
                    <a:pt x="4608" y="3523"/>
                  </a:lnTo>
                  <a:lnTo>
                    <a:pt x="5257" y="2874"/>
                  </a:lnTo>
                  <a:lnTo>
                    <a:pt x="5257" y="4494"/>
                  </a:lnTo>
                  <a:lnTo>
                    <a:pt x="5257" y="5530"/>
                  </a:lnTo>
                  <a:cubicBezTo>
                    <a:pt x="5257" y="5708"/>
                    <a:pt x="5112" y="5855"/>
                    <a:pt x="4932" y="5855"/>
                  </a:cubicBezTo>
                  <a:lnTo>
                    <a:pt x="325" y="5855"/>
                  </a:lnTo>
                  <a:cubicBezTo>
                    <a:pt x="145" y="5855"/>
                    <a:pt x="0" y="5710"/>
                    <a:pt x="0" y="5530"/>
                  </a:cubicBezTo>
                  <a:close/>
                  <a:moveTo>
                    <a:pt x="2828" y="3036"/>
                  </a:moveTo>
                  <a:lnTo>
                    <a:pt x="2135" y="2343"/>
                  </a:lnTo>
                  <a:cubicBezTo>
                    <a:pt x="1940" y="2148"/>
                    <a:pt x="1624" y="2148"/>
                    <a:pt x="1429" y="2343"/>
                  </a:cubicBezTo>
                  <a:cubicBezTo>
                    <a:pt x="1335" y="2438"/>
                    <a:pt x="1283" y="2563"/>
                    <a:pt x="1283" y="2696"/>
                  </a:cubicBezTo>
                  <a:cubicBezTo>
                    <a:pt x="1283" y="2830"/>
                    <a:pt x="1335" y="2955"/>
                    <a:pt x="1429" y="3048"/>
                  </a:cubicBezTo>
                  <a:lnTo>
                    <a:pt x="2475" y="4094"/>
                  </a:lnTo>
                  <a:cubicBezTo>
                    <a:pt x="2669" y="4288"/>
                    <a:pt x="2985" y="4288"/>
                    <a:pt x="3180" y="4094"/>
                  </a:cubicBezTo>
                  <a:lnTo>
                    <a:pt x="6373" y="900"/>
                  </a:lnTo>
                  <a:cubicBezTo>
                    <a:pt x="6468" y="806"/>
                    <a:pt x="6520" y="680"/>
                    <a:pt x="6520" y="548"/>
                  </a:cubicBezTo>
                  <a:cubicBezTo>
                    <a:pt x="6520" y="415"/>
                    <a:pt x="6468" y="290"/>
                    <a:pt x="6373" y="195"/>
                  </a:cubicBezTo>
                  <a:cubicBezTo>
                    <a:pt x="6179" y="0"/>
                    <a:pt x="5863" y="0"/>
                    <a:pt x="5668" y="195"/>
                  </a:cubicBezTo>
                  <a:lnTo>
                    <a:pt x="2828" y="3036"/>
                  </a:lnTo>
                  <a:close/>
                </a:path>
              </a:pathLst>
            </a:custGeom>
            <a:ln w="12700">
              <a:solidFill>
                <a:srgbClr val="E7C43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cs typeface="+mn-ea"/>
                <a:sym typeface="+mn-lt"/>
              </a:endParaRPr>
            </a:p>
          </p:txBody>
        </p:sp>
        <p:sp>
          <p:nvSpPr>
            <p:cNvPr id="10" name="矩形 9"/>
            <p:cNvSpPr/>
            <p:nvPr/>
          </p:nvSpPr>
          <p:spPr>
            <a:xfrm>
              <a:off x="6071665" y="2255441"/>
              <a:ext cx="4114800" cy="553998"/>
            </a:xfrm>
            <a:prstGeom prst="rect">
              <a:avLst/>
            </a:prstGeom>
          </p:spPr>
          <p:txBody>
            <a:bodyPr wrap="square">
              <a:spAutoFit/>
            </a:bodyPr>
            <a:lstStyle/>
            <a:p>
              <a:pPr algn="just">
                <a:lnSpc>
                  <a:spcPct val="15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1" name="组合 10"/>
          <p:cNvGrpSpPr/>
          <p:nvPr/>
        </p:nvGrpSpPr>
        <p:grpSpPr>
          <a:xfrm>
            <a:off x="6402807" y="2889375"/>
            <a:ext cx="4538261" cy="553998"/>
            <a:chOff x="5648204" y="2255441"/>
            <a:chExt cx="4538261" cy="553998"/>
          </a:xfrm>
        </p:grpSpPr>
        <p:sp useBgFill="1">
          <p:nvSpPr>
            <p:cNvPr id="12" name="ïṡľïde"/>
            <p:cNvSpPr/>
            <p:nvPr/>
          </p:nvSpPr>
          <p:spPr>
            <a:xfrm>
              <a:off x="5648204" y="2397496"/>
              <a:ext cx="294884" cy="264360"/>
            </a:xfrm>
            <a:custGeom>
              <a:avLst/>
              <a:gdLst>
                <a:gd name="T0" fmla="*/ 0 w 6520"/>
                <a:gd name="T1" fmla="*/ 5530 h 5855"/>
                <a:gd name="T2" fmla="*/ 0 w 6520"/>
                <a:gd name="T3" fmla="*/ 922 h 5855"/>
                <a:gd name="T4" fmla="*/ 325 w 6520"/>
                <a:gd name="T5" fmla="*/ 596 h 5855"/>
                <a:gd name="T6" fmla="*/ 3727 w 6520"/>
                <a:gd name="T7" fmla="*/ 596 h 5855"/>
                <a:gd name="T8" fmla="*/ 4411 w 6520"/>
                <a:gd name="T9" fmla="*/ 596 h 5855"/>
                <a:gd name="T10" fmla="*/ 3761 w 6520"/>
                <a:gd name="T11" fmla="*/ 1246 h 5855"/>
                <a:gd name="T12" fmla="*/ 3727 w 6520"/>
                <a:gd name="T13" fmla="*/ 1246 h 5855"/>
                <a:gd name="T14" fmla="*/ 649 w 6520"/>
                <a:gd name="T15" fmla="*/ 1246 h 5855"/>
                <a:gd name="T16" fmla="*/ 649 w 6520"/>
                <a:gd name="T17" fmla="*/ 5204 h 5855"/>
                <a:gd name="T18" fmla="*/ 4608 w 6520"/>
                <a:gd name="T19" fmla="*/ 5204 h 5855"/>
                <a:gd name="T20" fmla="*/ 4608 w 6520"/>
                <a:gd name="T21" fmla="*/ 4494 h 5855"/>
                <a:gd name="T22" fmla="*/ 4608 w 6520"/>
                <a:gd name="T23" fmla="*/ 3523 h 5855"/>
                <a:gd name="T24" fmla="*/ 5257 w 6520"/>
                <a:gd name="T25" fmla="*/ 2874 h 5855"/>
                <a:gd name="T26" fmla="*/ 5257 w 6520"/>
                <a:gd name="T27" fmla="*/ 4494 h 5855"/>
                <a:gd name="T28" fmla="*/ 5257 w 6520"/>
                <a:gd name="T29" fmla="*/ 5530 h 5855"/>
                <a:gd name="T30" fmla="*/ 4932 w 6520"/>
                <a:gd name="T31" fmla="*/ 5855 h 5855"/>
                <a:gd name="T32" fmla="*/ 325 w 6520"/>
                <a:gd name="T33" fmla="*/ 5855 h 5855"/>
                <a:gd name="T34" fmla="*/ 0 w 6520"/>
                <a:gd name="T35" fmla="*/ 5530 h 5855"/>
                <a:gd name="T36" fmla="*/ 2828 w 6520"/>
                <a:gd name="T37" fmla="*/ 3036 h 5855"/>
                <a:gd name="T38" fmla="*/ 2135 w 6520"/>
                <a:gd name="T39" fmla="*/ 2343 h 5855"/>
                <a:gd name="T40" fmla="*/ 1429 w 6520"/>
                <a:gd name="T41" fmla="*/ 2343 h 5855"/>
                <a:gd name="T42" fmla="*/ 1283 w 6520"/>
                <a:gd name="T43" fmla="*/ 2696 h 5855"/>
                <a:gd name="T44" fmla="*/ 1429 w 6520"/>
                <a:gd name="T45" fmla="*/ 3048 h 5855"/>
                <a:gd name="T46" fmla="*/ 2475 w 6520"/>
                <a:gd name="T47" fmla="*/ 4094 h 5855"/>
                <a:gd name="T48" fmla="*/ 3180 w 6520"/>
                <a:gd name="T49" fmla="*/ 4094 h 5855"/>
                <a:gd name="T50" fmla="*/ 6373 w 6520"/>
                <a:gd name="T51" fmla="*/ 900 h 5855"/>
                <a:gd name="T52" fmla="*/ 6520 w 6520"/>
                <a:gd name="T53" fmla="*/ 548 h 5855"/>
                <a:gd name="T54" fmla="*/ 6373 w 6520"/>
                <a:gd name="T55" fmla="*/ 195 h 5855"/>
                <a:gd name="T56" fmla="*/ 5668 w 6520"/>
                <a:gd name="T57" fmla="*/ 195 h 5855"/>
                <a:gd name="T58" fmla="*/ 2828 w 6520"/>
                <a:gd name="T59" fmla="*/ 3036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20" h="5855">
                  <a:moveTo>
                    <a:pt x="0" y="5530"/>
                  </a:moveTo>
                  <a:lnTo>
                    <a:pt x="0" y="922"/>
                  </a:lnTo>
                  <a:cubicBezTo>
                    <a:pt x="0" y="742"/>
                    <a:pt x="145" y="596"/>
                    <a:pt x="325" y="596"/>
                  </a:cubicBezTo>
                  <a:lnTo>
                    <a:pt x="3727" y="596"/>
                  </a:lnTo>
                  <a:lnTo>
                    <a:pt x="4411" y="596"/>
                  </a:lnTo>
                  <a:lnTo>
                    <a:pt x="3761" y="1246"/>
                  </a:lnTo>
                  <a:lnTo>
                    <a:pt x="3727" y="1246"/>
                  </a:lnTo>
                  <a:lnTo>
                    <a:pt x="649" y="1246"/>
                  </a:lnTo>
                  <a:lnTo>
                    <a:pt x="649" y="5204"/>
                  </a:lnTo>
                  <a:lnTo>
                    <a:pt x="4608" y="5204"/>
                  </a:lnTo>
                  <a:lnTo>
                    <a:pt x="4608" y="4494"/>
                  </a:lnTo>
                  <a:lnTo>
                    <a:pt x="4608" y="3523"/>
                  </a:lnTo>
                  <a:lnTo>
                    <a:pt x="5257" y="2874"/>
                  </a:lnTo>
                  <a:lnTo>
                    <a:pt x="5257" y="4494"/>
                  </a:lnTo>
                  <a:lnTo>
                    <a:pt x="5257" y="5530"/>
                  </a:lnTo>
                  <a:cubicBezTo>
                    <a:pt x="5257" y="5708"/>
                    <a:pt x="5112" y="5855"/>
                    <a:pt x="4932" y="5855"/>
                  </a:cubicBezTo>
                  <a:lnTo>
                    <a:pt x="325" y="5855"/>
                  </a:lnTo>
                  <a:cubicBezTo>
                    <a:pt x="145" y="5855"/>
                    <a:pt x="0" y="5710"/>
                    <a:pt x="0" y="5530"/>
                  </a:cubicBezTo>
                  <a:close/>
                  <a:moveTo>
                    <a:pt x="2828" y="3036"/>
                  </a:moveTo>
                  <a:lnTo>
                    <a:pt x="2135" y="2343"/>
                  </a:lnTo>
                  <a:cubicBezTo>
                    <a:pt x="1940" y="2148"/>
                    <a:pt x="1624" y="2148"/>
                    <a:pt x="1429" y="2343"/>
                  </a:cubicBezTo>
                  <a:cubicBezTo>
                    <a:pt x="1335" y="2438"/>
                    <a:pt x="1283" y="2563"/>
                    <a:pt x="1283" y="2696"/>
                  </a:cubicBezTo>
                  <a:cubicBezTo>
                    <a:pt x="1283" y="2830"/>
                    <a:pt x="1335" y="2955"/>
                    <a:pt x="1429" y="3048"/>
                  </a:cubicBezTo>
                  <a:lnTo>
                    <a:pt x="2475" y="4094"/>
                  </a:lnTo>
                  <a:cubicBezTo>
                    <a:pt x="2669" y="4288"/>
                    <a:pt x="2985" y="4288"/>
                    <a:pt x="3180" y="4094"/>
                  </a:cubicBezTo>
                  <a:lnTo>
                    <a:pt x="6373" y="900"/>
                  </a:lnTo>
                  <a:cubicBezTo>
                    <a:pt x="6468" y="806"/>
                    <a:pt x="6520" y="680"/>
                    <a:pt x="6520" y="548"/>
                  </a:cubicBezTo>
                  <a:cubicBezTo>
                    <a:pt x="6520" y="415"/>
                    <a:pt x="6468" y="290"/>
                    <a:pt x="6373" y="195"/>
                  </a:cubicBezTo>
                  <a:cubicBezTo>
                    <a:pt x="6179" y="0"/>
                    <a:pt x="5863" y="0"/>
                    <a:pt x="5668" y="195"/>
                  </a:cubicBezTo>
                  <a:lnTo>
                    <a:pt x="2828" y="3036"/>
                  </a:lnTo>
                  <a:close/>
                </a:path>
              </a:pathLst>
            </a:custGeom>
            <a:ln w="12700">
              <a:solidFill>
                <a:srgbClr val="E7C43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cs typeface="+mn-ea"/>
                <a:sym typeface="+mn-lt"/>
              </a:endParaRPr>
            </a:p>
          </p:txBody>
        </p:sp>
        <p:sp>
          <p:nvSpPr>
            <p:cNvPr id="13" name="矩形 12"/>
            <p:cNvSpPr/>
            <p:nvPr/>
          </p:nvSpPr>
          <p:spPr>
            <a:xfrm>
              <a:off x="6071665" y="2255441"/>
              <a:ext cx="4114800" cy="553998"/>
            </a:xfrm>
            <a:prstGeom prst="rect">
              <a:avLst/>
            </a:prstGeom>
          </p:spPr>
          <p:txBody>
            <a:bodyPr wrap="square">
              <a:spAutoFit/>
            </a:bodyPr>
            <a:lstStyle/>
            <a:p>
              <a:pPr algn="just">
                <a:lnSpc>
                  <a:spcPct val="15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4" name="组合 13"/>
          <p:cNvGrpSpPr/>
          <p:nvPr/>
        </p:nvGrpSpPr>
        <p:grpSpPr>
          <a:xfrm>
            <a:off x="6402807" y="4001033"/>
            <a:ext cx="4538261" cy="553998"/>
            <a:chOff x="5648204" y="2255441"/>
            <a:chExt cx="4538261" cy="553998"/>
          </a:xfrm>
        </p:grpSpPr>
        <p:sp useBgFill="1">
          <p:nvSpPr>
            <p:cNvPr id="15" name="ïṡľïde"/>
            <p:cNvSpPr/>
            <p:nvPr/>
          </p:nvSpPr>
          <p:spPr>
            <a:xfrm>
              <a:off x="5648204" y="2397496"/>
              <a:ext cx="294884" cy="264360"/>
            </a:xfrm>
            <a:custGeom>
              <a:avLst/>
              <a:gdLst>
                <a:gd name="T0" fmla="*/ 0 w 6520"/>
                <a:gd name="T1" fmla="*/ 5530 h 5855"/>
                <a:gd name="T2" fmla="*/ 0 w 6520"/>
                <a:gd name="T3" fmla="*/ 922 h 5855"/>
                <a:gd name="T4" fmla="*/ 325 w 6520"/>
                <a:gd name="T5" fmla="*/ 596 h 5855"/>
                <a:gd name="T6" fmla="*/ 3727 w 6520"/>
                <a:gd name="T7" fmla="*/ 596 h 5855"/>
                <a:gd name="T8" fmla="*/ 4411 w 6520"/>
                <a:gd name="T9" fmla="*/ 596 h 5855"/>
                <a:gd name="T10" fmla="*/ 3761 w 6520"/>
                <a:gd name="T11" fmla="*/ 1246 h 5855"/>
                <a:gd name="T12" fmla="*/ 3727 w 6520"/>
                <a:gd name="T13" fmla="*/ 1246 h 5855"/>
                <a:gd name="T14" fmla="*/ 649 w 6520"/>
                <a:gd name="T15" fmla="*/ 1246 h 5855"/>
                <a:gd name="T16" fmla="*/ 649 w 6520"/>
                <a:gd name="T17" fmla="*/ 5204 h 5855"/>
                <a:gd name="T18" fmla="*/ 4608 w 6520"/>
                <a:gd name="T19" fmla="*/ 5204 h 5855"/>
                <a:gd name="T20" fmla="*/ 4608 w 6520"/>
                <a:gd name="T21" fmla="*/ 4494 h 5855"/>
                <a:gd name="T22" fmla="*/ 4608 w 6520"/>
                <a:gd name="T23" fmla="*/ 3523 h 5855"/>
                <a:gd name="T24" fmla="*/ 5257 w 6520"/>
                <a:gd name="T25" fmla="*/ 2874 h 5855"/>
                <a:gd name="T26" fmla="*/ 5257 w 6520"/>
                <a:gd name="T27" fmla="*/ 4494 h 5855"/>
                <a:gd name="T28" fmla="*/ 5257 w 6520"/>
                <a:gd name="T29" fmla="*/ 5530 h 5855"/>
                <a:gd name="T30" fmla="*/ 4932 w 6520"/>
                <a:gd name="T31" fmla="*/ 5855 h 5855"/>
                <a:gd name="T32" fmla="*/ 325 w 6520"/>
                <a:gd name="T33" fmla="*/ 5855 h 5855"/>
                <a:gd name="T34" fmla="*/ 0 w 6520"/>
                <a:gd name="T35" fmla="*/ 5530 h 5855"/>
                <a:gd name="T36" fmla="*/ 2828 w 6520"/>
                <a:gd name="T37" fmla="*/ 3036 h 5855"/>
                <a:gd name="T38" fmla="*/ 2135 w 6520"/>
                <a:gd name="T39" fmla="*/ 2343 h 5855"/>
                <a:gd name="T40" fmla="*/ 1429 w 6520"/>
                <a:gd name="T41" fmla="*/ 2343 h 5855"/>
                <a:gd name="T42" fmla="*/ 1283 w 6520"/>
                <a:gd name="T43" fmla="*/ 2696 h 5855"/>
                <a:gd name="T44" fmla="*/ 1429 w 6520"/>
                <a:gd name="T45" fmla="*/ 3048 h 5855"/>
                <a:gd name="T46" fmla="*/ 2475 w 6520"/>
                <a:gd name="T47" fmla="*/ 4094 h 5855"/>
                <a:gd name="T48" fmla="*/ 3180 w 6520"/>
                <a:gd name="T49" fmla="*/ 4094 h 5855"/>
                <a:gd name="T50" fmla="*/ 6373 w 6520"/>
                <a:gd name="T51" fmla="*/ 900 h 5855"/>
                <a:gd name="T52" fmla="*/ 6520 w 6520"/>
                <a:gd name="T53" fmla="*/ 548 h 5855"/>
                <a:gd name="T54" fmla="*/ 6373 w 6520"/>
                <a:gd name="T55" fmla="*/ 195 h 5855"/>
                <a:gd name="T56" fmla="*/ 5668 w 6520"/>
                <a:gd name="T57" fmla="*/ 195 h 5855"/>
                <a:gd name="T58" fmla="*/ 2828 w 6520"/>
                <a:gd name="T59" fmla="*/ 3036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20" h="5855">
                  <a:moveTo>
                    <a:pt x="0" y="5530"/>
                  </a:moveTo>
                  <a:lnTo>
                    <a:pt x="0" y="922"/>
                  </a:lnTo>
                  <a:cubicBezTo>
                    <a:pt x="0" y="742"/>
                    <a:pt x="145" y="596"/>
                    <a:pt x="325" y="596"/>
                  </a:cubicBezTo>
                  <a:lnTo>
                    <a:pt x="3727" y="596"/>
                  </a:lnTo>
                  <a:lnTo>
                    <a:pt x="4411" y="596"/>
                  </a:lnTo>
                  <a:lnTo>
                    <a:pt x="3761" y="1246"/>
                  </a:lnTo>
                  <a:lnTo>
                    <a:pt x="3727" y="1246"/>
                  </a:lnTo>
                  <a:lnTo>
                    <a:pt x="649" y="1246"/>
                  </a:lnTo>
                  <a:lnTo>
                    <a:pt x="649" y="5204"/>
                  </a:lnTo>
                  <a:lnTo>
                    <a:pt x="4608" y="5204"/>
                  </a:lnTo>
                  <a:lnTo>
                    <a:pt x="4608" y="4494"/>
                  </a:lnTo>
                  <a:lnTo>
                    <a:pt x="4608" y="3523"/>
                  </a:lnTo>
                  <a:lnTo>
                    <a:pt x="5257" y="2874"/>
                  </a:lnTo>
                  <a:lnTo>
                    <a:pt x="5257" y="4494"/>
                  </a:lnTo>
                  <a:lnTo>
                    <a:pt x="5257" y="5530"/>
                  </a:lnTo>
                  <a:cubicBezTo>
                    <a:pt x="5257" y="5708"/>
                    <a:pt x="5112" y="5855"/>
                    <a:pt x="4932" y="5855"/>
                  </a:cubicBezTo>
                  <a:lnTo>
                    <a:pt x="325" y="5855"/>
                  </a:lnTo>
                  <a:cubicBezTo>
                    <a:pt x="145" y="5855"/>
                    <a:pt x="0" y="5710"/>
                    <a:pt x="0" y="5530"/>
                  </a:cubicBezTo>
                  <a:close/>
                  <a:moveTo>
                    <a:pt x="2828" y="3036"/>
                  </a:moveTo>
                  <a:lnTo>
                    <a:pt x="2135" y="2343"/>
                  </a:lnTo>
                  <a:cubicBezTo>
                    <a:pt x="1940" y="2148"/>
                    <a:pt x="1624" y="2148"/>
                    <a:pt x="1429" y="2343"/>
                  </a:cubicBezTo>
                  <a:cubicBezTo>
                    <a:pt x="1335" y="2438"/>
                    <a:pt x="1283" y="2563"/>
                    <a:pt x="1283" y="2696"/>
                  </a:cubicBezTo>
                  <a:cubicBezTo>
                    <a:pt x="1283" y="2830"/>
                    <a:pt x="1335" y="2955"/>
                    <a:pt x="1429" y="3048"/>
                  </a:cubicBezTo>
                  <a:lnTo>
                    <a:pt x="2475" y="4094"/>
                  </a:lnTo>
                  <a:cubicBezTo>
                    <a:pt x="2669" y="4288"/>
                    <a:pt x="2985" y="4288"/>
                    <a:pt x="3180" y="4094"/>
                  </a:cubicBezTo>
                  <a:lnTo>
                    <a:pt x="6373" y="900"/>
                  </a:lnTo>
                  <a:cubicBezTo>
                    <a:pt x="6468" y="806"/>
                    <a:pt x="6520" y="680"/>
                    <a:pt x="6520" y="548"/>
                  </a:cubicBezTo>
                  <a:cubicBezTo>
                    <a:pt x="6520" y="415"/>
                    <a:pt x="6468" y="290"/>
                    <a:pt x="6373" y="195"/>
                  </a:cubicBezTo>
                  <a:cubicBezTo>
                    <a:pt x="6179" y="0"/>
                    <a:pt x="5863" y="0"/>
                    <a:pt x="5668" y="195"/>
                  </a:cubicBezTo>
                  <a:lnTo>
                    <a:pt x="2828" y="3036"/>
                  </a:lnTo>
                  <a:close/>
                </a:path>
              </a:pathLst>
            </a:custGeom>
            <a:ln w="12700">
              <a:solidFill>
                <a:srgbClr val="E7C43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cs typeface="+mn-ea"/>
                <a:sym typeface="+mn-lt"/>
              </a:endParaRPr>
            </a:p>
          </p:txBody>
        </p:sp>
        <p:sp>
          <p:nvSpPr>
            <p:cNvPr id="16" name="矩形 15"/>
            <p:cNvSpPr/>
            <p:nvPr/>
          </p:nvSpPr>
          <p:spPr>
            <a:xfrm>
              <a:off x="6071665" y="2255441"/>
              <a:ext cx="4114800" cy="553998"/>
            </a:xfrm>
            <a:prstGeom prst="rect">
              <a:avLst/>
            </a:prstGeom>
          </p:spPr>
          <p:txBody>
            <a:bodyPr wrap="square">
              <a:spAutoFit/>
            </a:bodyPr>
            <a:lstStyle/>
            <a:p>
              <a:pPr algn="just">
                <a:lnSpc>
                  <a:spcPct val="15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grpSp>
        <p:nvGrpSpPr>
          <p:cNvPr id="17" name="组合 16"/>
          <p:cNvGrpSpPr/>
          <p:nvPr/>
        </p:nvGrpSpPr>
        <p:grpSpPr>
          <a:xfrm>
            <a:off x="6402807" y="5112691"/>
            <a:ext cx="4538261" cy="553998"/>
            <a:chOff x="5648204" y="2255441"/>
            <a:chExt cx="4538261" cy="553998"/>
          </a:xfrm>
        </p:grpSpPr>
        <p:sp useBgFill="1">
          <p:nvSpPr>
            <p:cNvPr id="18" name="ïṡľïde"/>
            <p:cNvSpPr/>
            <p:nvPr/>
          </p:nvSpPr>
          <p:spPr>
            <a:xfrm>
              <a:off x="5648204" y="2397496"/>
              <a:ext cx="294884" cy="264360"/>
            </a:xfrm>
            <a:custGeom>
              <a:avLst/>
              <a:gdLst>
                <a:gd name="T0" fmla="*/ 0 w 6520"/>
                <a:gd name="T1" fmla="*/ 5530 h 5855"/>
                <a:gd name="T2" fmla="*/ 0 w 6520"/>
                <a:gd name="T3" fmla="*/ 922 h 5855"/>
                <a:gd name="T4" fmla="*/ 325 w 6520"/>
                <a:gd name="T5" fmla="*/ 596 h 5855"/>
                <a:gd name="T6" fmla="*/ 3727 w 6520"/>
                <a:gd name="T7" fmla="*/ 596 h 5855"/>
                <a:gd name="T8" fmla="*/ 4411 w 6520"/>
                <a:gd name="T9" fmla="*/ 596 h 5855"/>
                <a:gd name="T10" fmla="*/ 3761 w 6520"/>
                <a:gd name="T11" fmla="*/ 1246 h 5855"/>
                <a:gd name="T12" fmla="*/ 3727 w 6520"/>
                <a:gd name="T13" fmla="*/ 1246 h 5855"/>
                <a:gd name="T14" fmla="*/ 649 w 6520"/>
                <a:gd name="T15" fmla="*/ 1246 h 5855"/>
                <a:gd name="T16" fmla="*/ 649 w 6520"/>
                <a:gd name="T17" fmla="*/ 5204 h 5855"/>
                <a:gd name="T18" fmla="*/ 4608 w 6520"/>
                <a:gd name="T19" fmla="*/ 5204 h 5855"/>
                <a:gd name="T20" fmla="*/ 4608 w 6520"/>
                <a:gd name="T21" fmla="*/ 4494 h 5855"/>
                <a:gd name="T22" fmla="*/ 4608 w 6520"/>
                <a:gd name="T23" fmla="*/ 3523 h 5855"/>
                <a:gd name="T24" fmla="*/ 5257 w 6520"/>
                <a:gd name="T25" fmla="*/ 2874 h 5855"/>
                <a:gd name="T26" fmla="*/ 5257 w 6520"/>
                <a:gd name="T27" fmla="*/ 4494 h 5855"/>
                <a:gd name="T28" fmla="*/ 5257 w 6520"/>
                <a:gd name="T29" fmla="*/ 5530 h 5855"/>
                <a:gd name="T30" fmla="*/ 4932 w 6520"/>
                <a:gd name="T31" fmla="*/ 5855 h 5855"/>
                <a:gd name="T32" fmla="*/ 325 w 6520"/>
                <a:gd name="T33" fmla="*/ 5855 h 5855"/>
                <a:gd name="T34" fmla="*/ 0 w 6520"/>
                <a:gd name="T35" fmla="*/ 5530 h 5855"/>
                <a:gd name="T36" fmla="*/ 2828 w 6520"/>
                <a:gd name="T37" fmla="*/ 3036 h 5855"/>
                <a:gd name="T38" fmla="*/ 2135 w 6520"/>
                <a:gd name="T39" fmla="*/ 2343 h 5855"/>
                <a:gd name="T40" fmla="*/ 1429 w 6520"/>
                <a:gd name="T41" fmla="*/ 2343 h 5855"/>
                <a:gd name="T42" fmla="*/ 1283 w 6520"/>
                <a:gd name="T43" fmla="*/ 2696 h 5855"/>
                <a:gd name="T44" fmla="*/ 1429 w 6520"/>
                <a:gd name="T45" fmla="*/ 3048 h 5855"/>
                <a:gd name="T46" fmla="*/ 2475 w 6520"/>
                <a:gd name="T47" fmla="*/ 4094 h 5855"/>
                <a:gd name="T48" fmla="*/ 3180 w 6520"/>
                <a:gd name="T49" fmla="*/ 4094 h 5855"/>
                <a:gd name="T50" fmla="*/ 6373 w 6520"/>
                <a:gd name="T51" fmla="*/ 900 h 5855"/>
                <a:gd name="T52" fmla="*/ 6520 w 6520"/>
                <a:gd name="T53" fmla="*/ 548 h 5855"/>
                <a:gd name="T54" fmla="*/ 6373 w 6520"/>
                <a:gd name="T55" fmla="*/ 195 h 5855"/>
                <a:gd name="T56" fmla="*/ 5668 w 6520"/>
                <a:gd name="T57" fmla="*/ 195 h 5855"/>
                <a:gd name="T58" fmla="*/ 2828 w 6520"/>
                <a:gd name="T59" fmla="*/ 3036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20" h="5855">
                  <a:moveTo>
                    <a:pt x="0" y="5530"/>
                  </a:moveTo>
                  <a:lnTo>
                    <a:pt x="0" y="922"/>
                  </a:lnTo>
                  <a:cubicBezTo>
                    <a:pt x="0" y="742"/>
                    <a:pt x="145" y="596"/>
                    <a:pt x="325" y="596"/>
                  </a:cubicBezTo>
                  <a:lnTo>
                    <a:pt x="3727" y="596"/>
                  </a:lnTo>
                  <a:lnTo>
                    <a:pt x="4411" y="596"/>
                  </a:lnTo>
                  <a:lnTo>
                    <a:pt x="3761" y="1246"/>
                  </a:lnTo>
                  <a:lnTo>
                    <a:pt x="3727" y="1246"/>
                  </a:lnTo>
                  <a:lnTo>
                    <a:pt x="649" y="1246"/>
                  </a:lnTo>
                  <a:lnTo>
                    <a:pt x="649" y="5204"/>
                  </a:lnTo>
                  <a:lnTo>
                    <a:pt x="4608" y="5204"/>
                  </a:lnTo>
                  <a:lnTo>
                    <a:pt x="4608" y="4494"/>
                  </a:lnTo>
                  <a:lnTo>
                    <a:pt x="4608" y="3523"/>
                  </a:lnTo>
                  <a:lnTo>
                    <a:pt x="5257" y="2874"/>
                  </a:lnTo>
                  <a:lnTo>
                    <a:pt x="5257" y="4494"/>
                  </a:lnTo>
                  <a:lnTo>
                    <a:pt x="5257" y="5530"/>
                  </a:lnTo>
                  <a:cubicBezTo>
                    <a:pt x="5257" y="5708"/>
                    <a:pt x="5112" y="5855"/>
                    <a:pt x="4932" y="5855"/>
                  </a:cubicBezTo>
                  <a:lnTo>
                    <a:pt x="325" y="5855"/>
                  </a:lnTo>
                  <a:cubicBezTo>
                    <a:pt x="145" y="5855"/>
                    <a:pt x="0" y="5710"/>
                    <a:pt x="0" y="5530"/>
                  </a:cubicBezTo>
                  <a:close/>
                  <a:moveTo>
                    <a:pt x="2828" y="3036"/>
                  </a:moveTo>
                  <a:lnTo>
                    <a:pt x="2135" y="2343"/>
                  </a:lnTo>
                  <a:cubicBezTo>
                    <a:pt x="1940" y="2148"/>
                    <a:pt x="1624" y="2148"/>
                    <a:pt x="1429" y="2343"/>
                  </a:cubicBezTo>
                  <a:cubicBezTo>
                    <a:pt x="1335" y="2438"/>
                    <a:pt x="1283" y="2563"/>
                    <a:pt x="1283" y="2696"/>
                  </a:cubicBezTo>
                  <a:cubicBezTo>
                    <a:pt x="1283" y="2830"/>
                    <a:pt x="1335" y="2955"/>
                    <a:pt x="1429" y="3048"/>
                  </a:cubicBezTo>
                  <a:lnTo>
                    <a:pt x="2475" y="4094"/>
                  </a:lnTo>
                  <a:cubicBezTo>
                    <a:pt x="2669" y="4288"/>
                    <a:pt x="2985" y="4288"/>
                    <a:pt x="3180" y="4094"/>
                  </a:cubicBezTo>
                  <a:lnTo>
                    <a:pt x="6373" y="900"/>
                  </a:lnTo>
                  <a:cubicBezTo>
                    <a:pt x="6468" y="806"/>
                    <a:pt x="6520" y="680"/>
                    <a:pt x="6520" y="548"/>
                  </a:cubicBezTo>
                  <a:cubicBezTo>
                    <a:pt x="6520" y="415"/>
                    <a:pt x="6468" y="290"/>
                    <a:pt x="6373" y="195"/>
                  </a:cubicBezTo>
                  <a:cubicBezTo>
                    <a:pt x="6179" y="0"/>
                    <a:pt x="5863" y="0"/>
                    <a:pt x="5668" y="195"/>
                  </a:cubicBezTo>
                  <a:lnTo>
                    <a:pt x="2828" y="3036"/>
                  </a:lnTo>
                  <a:close/>
                </a:path>
              </a:pathLst>
            </a:custGeom>
            <a:ln w="12700">
              <a:solidFill>
                <a:srgbClr val="E7C43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cs typeface="+mn-ea"/>
                <a:sym typeface="+mn-lt"/>
              </a:endParaRPr>
            </a:p>
          </p:txBody>
        </p:sp>
        <p:sp>
          <p:nvSpPr>
            <p:cNvPr id="19" name="矩形 18"/>
            <p:cNvSpPr/>
            <p:nvPr/>
          </p:nvSpPr>
          <p:spPr>
            <a:xfrm>
              <a:off x="6071665" y="2255441"/>
              <a:ext cx="4114800" cy="553998"/>
            </a:xfrm>
            <a:prstGeom prst="rect">
              <a:avLst/>
            </a:prstGeom>
          </p:spPr>
          <p:txBody>
            <a:bodyPr wrap="square">
              <a:spAutoFit/>
            </a:bodyPr>
            <a:lstStyle/>
            <a:p>
              <a:pPr algn="just">
                <a:lnSpc>
                  <a:spcPct val="150000"/>
                </a:lnSpc>
              </a:pPr>
              <a:r>
                <a:rPr lang="zh-CN" altLang="en-US" sz="1000" dirty="0">
                  <a:solidFill>
                    <a:srgbClr val="E2C46B"/>
                  </a:solidFill>
                  <a:latin typeface="隶书" panose="02010509060101010101" pitchFamily="49" charset="-122"/>
                  <a:ea typeface="隶书" panose="02010509060101010101" pitchFamily="49" charset="-122"/>
                  <a:sym typeface="Times New Roman" panose="02020603050405020304" pitchFamily="18" charset="0"/>
                </a:rPr>
                <a:t>单击此处添加文字内容单击此处添加文字内容内容单击此处添加文字内容内容单击此处添加文字内容 </a:t>
              </a:r>
              <a:endParaRPr lang="zh-CN" altLang="en-US" sz="1000" dirty="0">
                <a:gradFill>
                  <a:gsLst>
                    <a:gs pos="0">
                      <a:srgbClr val="EAD074"/>
                    </a:gs>
                    <a:gs pos="100000">
                      <a:srgbClr val="9D611F"/>
                    </a:gs>
                  </a:gsLst>
                  <a:lin ang="2700000" scaled="1"/>
                </a:gradFill>
                <a:latin typeface="隶书" panose="02010509060101010101" pitchFamily="49" charset="-122"/>
                <a:ea typeface="隶书"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0516230504"/>
  <p:tag name="MH_LIBRARY" val="CONTENTS"/>
  <p:tag name="MH_TYPE" val="OTHERS"/>
  <p:tag name="ID" val="5458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1937</Words>
  <Application>WPS 演示</Application>
  <PresentationFormat>宽屏</PresentationFormat>
  <Paragraphs>171</Paragraphs>
  <Slides>16</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16</vt:i4>
      </vt:variant>
    </vt:vector>
  </HeadingPairs>
  <TitlesOfParts>
    <vt:vector size="35" baseType="lpstr">
      <vt:lpstr>Arial</vt:lpstr>
      <vt:lpstr>宋体</vt:lpstr>
      <vt:lpstr>Wingdings</vt:lpstr>
      <vt:lpstr>文悦古典明朝体 (非商业使用) W5</vt:lpstr>
      <vt:lpstr>隶书</vt:lpstr>
      <vt:lpstr>Times New Roman</vt:lpstr>
      <vt:lpstr>黑体</vt:lpstr>
      <vt:lpstr>微软雅黑</vt:lpstr>
      <vt:lpstr>方正姚体</vt:lpstr>
      <vt:lpstr>FZHei-B01S</vt:lpstr>
      <vt:lpstr>HelveticaNeueLT Pro 35 Th</vt:lpstr>
      <vt:lpstr>The Avengers</vt:lpstr>
      <vt:lpstr>Calibri</vt:lpstr>
      <vt:lpstr>Open Sans</vt:lpstr>
      <vt:lpstr>等线</vt:lpstr>
      <vt:lpstr>Arial Unicode MS</vt:lpstr>
      <vt:lpstr>等线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沙皮</cp:lastModifiedBy>
  <cp:revision>22</cp:revision>
  <dcterms:created xsi:type="dcterms:W3CDTF">2018-12-14T06:44:00Z</dcterms:created>
  <dcterms:modified xsi:type="dcterms:W3CDTF">2019-11-18T03:49:14Z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