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80" r:id="rId7"/>
    <p:sldId id="295" r:id="rId8"/>
    <p:sldId id="312" r:id="rId9"/>
    <p:sldId id="308" r:id="rId10"/>
    <p:sldId id="264" r:id="rId11"/>
    <p:sldId id="298" r:id="rId12"/>
    <p:sldId id="309" r:id="rId13"/>
    <p:sldId id="301" r:id="rId14"/>
    <p:sldId id="310" r:id="rId15"/>
    <p:sldId id="287" r:id="rId16"/>
    <p:sldId id="311" r:id="rId17"/>
    <p:sldId id="313" r:id="rId18"/>
    <p:sldId id="314" r:id="rId19"/>
    <p:sldId id="315" r:id="rId20"/>
    <p:sldId id="277" r:id="rId21"/>
    <p:sldId id="278" r:id="rId22"/>
    <p:sldId id="279" r:id="rId23"/>
    <p:sldId id="276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A"/>
    <a:srgbClr val="F7F7F7"/>
    <a:srgbClr val="F0F0F0"/>
    <a:srgbClr val="2A4B02"/>
    <a:srgbClr val="EFEFEF"/>
    <a:srgbClr val="F2F6F9"/>
    <a:srgbClr val="F4F7FA"/>
    <a:srgbClr val="5A8738"/>
    <a:srgbClr val="EBEEF3"/>
    <a:srgbClr val="EA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21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42" y="840"/>
      </p:cViewPr>
      <p:guideLst>
        <p:guide orient="horz" pos="2799"/>
        <p:guide pos="2903"/>
        <p:guide orient="horz" pos="3140"/>
        <p:guide orient="horz" pos="1620"/>
        <p:guide orient="horz" pos="2414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3405651202"/>
          <c:y val="0.0540571715509146"/>
          <c:w val="0.851939881328169"/>
          <c:h val="0.7966152795222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767477"/>
                </a:gs>
                <a:gs pos="100000">
                  <a:srgbClr val="59575A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02870496"/>
        <c:axId val="902871672"/>
      </c:barChart>
      <c:catAx>
        <c:axId val="90287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</a:p>
        </c:txPr>
        <c:crossAx val="902871672"/>
        <c:crosses val="autoZero"/>
        <c:auto val="1"/>
        <c:lblAlgn val="ctr"/>
        <c:lblOffset val="100"/>
        <c:noMultiLvlLbl val="0"/>
      </c:catAx>
      <c:valAx>
        <c:axId val="90287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</a:p>
        </c:txPr>
        <c:crossAx val="9028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rgbClr val="59575A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0">
                  <a:srgbClr val="F4F7FA"/>
                </a:gs>
                <a:gs pos="100000">
                  <a:srgbClr val="F2F6F9"/>
                </a:gs>
              </a:gsLst>
              <a:lin ang="13500000" scaled="1"/>
            </a:gradFill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0"/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n w="19050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0">
                    <a:srgbClr val="F4F7FA"/>
                  </a:gs>
                  <a:gs pos="100000">
                    <a:srgbClr val="F2F6F9"/>
                  </a:gs>
                </a:gsLst>
                <a:lin ang="13500000" scaled="1"/>
              </a:gradFill>
              <a:ln w="19050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>
                <a:gsLst>
                  <a:gs pos="0">
                    <a:srgbClr val="F4F7FA"/>
                  </a:gs>
                  <a:gs pos="100000">
                    <a:srgbClr val="F2F6F9"/>
                  </a:gs>
                </a:gsLst>
                <a:lin ang="13500000" scaled="1"/>
              </a:gradFill>
              <a:ln w="19050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gradFill>
                <a:gsLst>
                  <a:gs pos="0">
                    <a:srgbClr val="F4F7FA"/>
                  </a:gs>
                  <a:gs pos="100000">
                    <a:srgbClr val="F2F6F9"/>
                  </a:gs>
                </a:gsLst>
                <a:lin ang="13500000" scaled="1"/>
              </a:gradFill>
              <a:ln w="19050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flipV="1">
            <a:off x="0" y="5053936"/>
            <a:ext cx="9144000" cy="89563"/>
            <a:chOff x="2381836" y="689574"/>
            <a:chExt cx="7650756" cy="142613"/>
          </a:xfrm>
        </p:grpSpPr>
        <p:sp>
          <p:nvSpPr>
            <p:cNvPr id="8" name="矩形 7"/>
            <p:cNvSpPr/>
            <p:nvPr/>
          </p:nvSpPr>
          <p:spPr>
            <a:xfrm>
              <a:off x="2381836" y="689574"/>
              <a:ext cx="1912689" cy="1426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294525" y="689574"/>
              <a:ext cx="1912689" cy="1426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207214" y="689574"/>
              <a:ext cx="1912689" cy="1426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19903" y="689574"/>
              <a:ext cx="1912689" cy="1426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7FA"/>
            </a:gs>
            <a:gs pos="100000">
              <a:srgbClr val="F2F6F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21B9-5809-431E-B150-863735EE88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C56F-68D2-436E-AC40-43B26B14E7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chn.docer.com/works?userid=3067349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945128" y="2156483"/>
            <a:ext cx="5326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+mj-lt"/>
                <a:ea typeface="方正书宋简体" panose="03000509000000000000" pitchFamily="65" charset="-122"/>
              </a:rPr>
              <a:t>Business Annual Report </a:t>
            </a:r>
            <a:endParaRPr lang="en-US" altLang="zh-CN" sz="32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+mj-lt"/>
              <a:ea typeface="方正书宋简体" panose="03000509000000000000" pitchFamily="65" charset="-122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042827" y="2646411"/>
            <a:ext cx="513137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4079777" y="1450269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59426" y="3297431"/>
            <a:ext cx="269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+mj-ea"/>
                <a:ea typeface="+mj-ea"/>
              </a:rPr>
              <a:t>部门：品牌部        汇报人：熊猫达人</a:t>
            </a:r>
            <a:endParaRPr lang="zh-CN" altLang="en-US" sz="12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+mj-ea"/>
              <a:ea typeface="+mj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481097" y="3191717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02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0" y="195263"/>
            <a:ext cx="312970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2000" b="1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年业绩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展示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graphicFrame>
        <p:nvGraphicFramePr>
          <p:cNvPr id="6" name="图表 5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GraphicFramePr/>
          <p:nvPr/>
        </p:nvGraphicFramePr>
        <p:xfrm>
          <a:off x="3637193" y="1088293"/>
          <a:ext cx="5719976" cy="381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矩形 7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5135527" y="2012482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0%</a:t>
            </a:r>
            <a:endParaRPr lang="en-US" altLang="zh-CN" sz="2000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5905827" y="1571587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lang="en-US" altLang="zh-CN" sz="200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en-US" altLang="zh-CN" sz="2000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6924515" y="294293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58%</a:t>
            </a:r>
            <a:endParaRPr lang="en-US" altLang="zh-CN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 descr="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"/>
          <p:cNvSpPr/>
          <p:nvPr/>
        </p:nvSpPr>
        <p:spPr>
          <a:xfrm>
            <a:off x="4962883" y="305820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23%</a:t>
            </a:r>
            <a:endParaRPr lang="en-US" altLang="zh-CN" sz="2800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889519" y="1334152"/>
            <a:ext cx="34860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accent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accent1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889519" y="2214384"/>
            <a:ext cx="34860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accent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accent1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889519" y="3094616"/>
            <a:ext cx="34860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accent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accent1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889519" y="3974849"/>
            <a:ext cx="34860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accent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1050">
              <a:solidFill>
                <a:schemeClr val="accent1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02219" y="140698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58%</a:t>
            </a:r>
            <a:endParaRPr lang="en-US" altLang="zh-CN" sz="20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Arial" panose="020B0604020202020204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02219" y="230557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23%</a:t>
            </a:r>
            <a:endParaRPr lang="en-US" altLang="zh-CN" sz="20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Arial" panose="020B0604020202020204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02219" y="32041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10%</a:t>
            </a:r>
            <a:endParaRPr lang="en-US" altLang="zh-CN" sz="20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Arial" panose="020B0604020202020204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73552" y="4102748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9%</a:t>
            </a:r>
            <a:endParaRPr lang="en-US" altLang="zh-CN" sz="20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Arial" panose="020B0604020202020204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4" name="直接连接符 23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CxnSpPr/>
          <p:nvPr/>
        </p:nvCxnSpPr>
        <p:spPr>
          <a:xfrm>
            <a:off x="373552" y="2012482"/>
            <a:ext cx="39305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CxnSpPr/>
          <p:nvPr/>
        </p:nvCxnSpPr>
        <p:spPr>
          <a:xfrm>
            <a:off x="373552" y="2942933"/>
            <a:ext cx="39305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CxnSpPr/>
          <p:nvPr/>
        </p:nvCxnSpPr>
        <p:spPr>
          <a:xfrm>
            <a:off x="373552" y="3857333"/>
            <a:ext cx="39305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983300" y="2537043"/>
            <a:ext cx="525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工作经验总结</a:t>
            </a:r>
            <a:endParaRPr lang="zh-CN" altLang="en-US" sz="32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0" name="矩形 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126138" y="3176543"/>
            <a:ext cx="49647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81098" y="3176543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020842" y="1334339"/>
            <a:ext cx="1175341" cy="117534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</a:endParaRPr>
          </a:p>
        </p:txBody>
      </p:sp>
      <p:grpSp>
        <p:nvGrpSpPr>
          <p:cNvPr id="27" name="Group 8"/>
          <p:cNvGrpSpPr>
            <a:grpSpLocks noChangeAspect="1"/>
          </p:cNvGrpSpPr>
          <p:nvPr/>
        </p:nvGrpSpPr>
        <p:grpSpPr bwMode="auto">
          <a:xfrm>
            <a:off x="4360397" y="1634797"/>
            <a:ext cx="496231" cy="583256"/>
            <a:chOff x="3011" y="1309"/>
            <a:chExt cx="268" cy="315"/>
          </a:xfrm>
          <a:solidFill>
            <a:schemeClr val="bg1"/>
          </a:solidFill>
        </p:grpSpPr>
        <p:sp>
          <p:nvSpPr>
            <p:cNvPr id="28" name="Freeform 9"/>
            <p:cNvSpPr/>
            <p:nvPr/>
          </p:nvSpPr>
          <p:spPr bwMode="auto">
            <a:xfrm>
              <a:off x="3066" y="1543"/>
              <a:ext cx="157" cy="16"/>
            </a:xfrm>
            <a:custGeom>
              <a:avLst/>
              <a:gdLst>
                <a:gd name="T0" fmla="*/ 380 w 400"/>
                <a:gd name="T1" fmla="*/ 0 h 40"/>
                <a:gd name="T2" fmla="*/ 20 w 400"/>
                <a:gd name="T3" fmla="*/ 0 h 40"/>
                <a:gd name="T4" fmla="*/ 0 w 400"/>
                <a:gd name="T5" fmla="*/ 20 h 40"/>
                <a:gd name="T6" fmla="*/ 20 w 400"/>
                <a:gd name="T7" fmla="*/ 40 h 40"/>
                <a:gd name="T8" fmla="*/ 380 w 400"/>
                <a:gd name="T9" fmla="*/ 40 h 40"/>
                <a:gd name="T10" fmla="*/ 400 w 400"/>
                <a:gd name="T11" fmla="*/ 20 h 40"/>
                <a:gd name="T12" fmla="*/ 380 w 40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40">
                  <a:moveTo>
                    <a:pt x="38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80" y="40"/>
                    <a:pt x="380" y="40"/>
                    <a:pt x="380" y="40"/>
                  </a:cubicBezTo>
                  <a:cubicBezTo>
                    <a:pt x="391" y="40"/>
                    <a:pt x="400" y="31"/>
                    <a:pt x="400" y="20"/>
                  </a:cubicBezTo>
                  <a:cubicBezTo>
                    <a:pt x="400" y="9"/>
                    <a:pt x="391" y="0"/>
                    <a:pt x="3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066" y="1501"/>
              <a:ext cx="157" cy="16"/>
            </a:xfrm>
            <a:custGeom>
              <a:avLst/>
              <a:gdLst>
                <a:gd name="T0" fmla="*/ 380 w 400"/>
                <a:gd name="T1" fmla="*/ 0 h 40"/>
                <a:gd name="T2" fmla="*/ 20 w 400"/>
                <a:gd name="T3" fmla="*/ 0 h 40"/>
                <a:gd name="T4" fmla="*/ 0 w 400"/>
                <a:gd name="T5" fmla="*/ 20 h 40"/>
                <a:gd name="T6" fmla="*/ 20 w 400"/>
                <a:gd name="T7" fmla="*/ 40 h 40"/>
                <a:gd name="T8" fmla="*/ 380 w 400"/>
                <a:gd name="T9" fmla="*/ 40 h 40"/>
                <a:gd name="T10" fmla="*/ 400 w 400"/>
                <a:gd name="T11" fmla="*/ 20 h 40"/>
                <a:gd name="T12" fmla="*/ 380 w 40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40">
                  <a:moveTo>
                    <a:pt x="38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80" y="40"/>
                    <a:pt x="380" y="40"/>
                    <a:pt x="380" y="40"/>
                  </a:cubicBezTo>
                  <a:cubicBezTo>
                    <a:pt x="391" y="40"/>
                    <a:pt x="400" y="32"/>
                    <a:pt x="400" y="20"/>
                  </a:cubicBezTo>
                  <a:cubicBezTo>
                    <a:pt x="400" y="9"/>
                    <a:pt x="391" y="0"/>
                    <a:pt x="3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3011" y="1309"/>
              <a:ext cx="268" cy="315"/>
            </a:xfrm>
            <a:custGeom>
              <a:avLst/>
              <a:gdLst>
                <a:gd name="T0" fmla="*/ 480 w 680"/>
                <a:gd name="T1" fmla="*/ 0 h 800"/>
                <a:gd name="T2" fmla="*/ 200 w 680"/>
                <a:gd name="T3" fmla="*/ 0 h 800"/>
                <a:gd name="T4" fmla="*/ 0 w 680"/>
                <a:gd name="T5" fmla="*/ 200 h 800"/>
                <a:gd name="T6" fmla="*/ 0 w 680"/>
                <a:gd name="T7" fmla="*/ 600 h 800"/>
                <a:gd name="T8" fmla="*/ 200 w 680"/>
                <a:gd name="T9" fmla="*/ 800 h 800"/>
                <a:gd name="T10" fmla="*/ 480 w 680"/>
                <a:gd name="T11" fmla="*/ 800 h 800"/>
                <a:gd name="T12" fmla="*/ 680 w 680"/>
                <a:gd name="T13" fmla="*/ 600 h 800"/>
                <a:gd name="T14" fmla="*/ 680 w 680"/>
                <a:gd name="T15" fmla="*/ 200 h 800"/>
                <a:gd name="T16" fmla="*/ 480 w 680"/>
                <a:gd name="T17" fmla="*/ 0 h 800"/>
                <a:gd name="T18" fmla="*/ 640 w 680"/>
                <a:gd name="T19" fmla="*/ 600 h 800"/>
                <a:gd name="T20" fmla="*/ 480 w 680"/>
                <a:gd name="T21" fmla="*/ 760 h 800"/>
                <a:gd name="T22" fmla="*/ 200 w 680"/>
                <a:gd name="T23" fmla="*/ 760 h 800"/>
                <a:gd name="T24" fmla="*/ 40 w 680"/>
                <a:gd name="T25" fmla="*/ 600 h 800"/>
                <a:gd name="T26" fmla="*/ 40 w 680"/>
                <a:gd name="T27" fmla="*/ 200 h 800"/>
                <a:gd name="T28" fmla="*/ 200 w 680"/>
                <a:gd name="T29" fmla="*/ 40 h 800"/>
                <a:gd name="T30" fmla="*/ 373 w 680"/>
                <a:gd name="T31" fmla="*/ 40 h 800"/>
                <a:gd name="T32" fmla="*/ 385 w 680"/>
                <a:gd name="T33" fmla="*/ 53 h 800"/>
                <a:gd name="T34" fmla="*/ 385 w 680"/>
                <a:gd name="T35" fmla="*/ 250 h 800"/>
                <a:gd name="T36" fmla="*/ 410 w 680"/>
                <a:gd name="T37" fmla="*/ 265 h 800"/>
                <a:gd name="T38" fmla="*/ 472 w 680"/>
                <a:gd name="T39" fmla="*/ 216 h 800"/>
                <a:gd name="T40" fmla="*/ 534 w 680"/>
                <a:gd name="T41" fmla="*/ 265 h 800"/>
                <a:gd name="T42" fmla="*/ 559 w 680"/>
                <a:gd name="T43" fmla="*/ 250 h 800"/>
                <a:gd name="T44" fmla="*/ 559 w 680"/>
                <a:gd name="T45" fmla="*/ 74 h 800"/>
                <a:gd name="T46" fmla="*/ 569 w 680"/>
                <a:gd name="T47" fmla="*/ 67 h 800"/>
                <a:gd name="T48" fmla="*/ 640 w 680"/>
                <a:gd name="T49" fmla="*/ 200 h 800"/>
                <a:gd name="T50" fmla="*/ 640 w 680"/>
                <a:gd name="T51" fmla="*/ 6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0" h="800">
                  <a:moveTo>
                    <a:pt x="480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90" y="0"/>
                    <a:pt x="0" y="90"/>
                    <a:pt x="0" y="2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710"/>
                    <a:pt x="90" y="800"/>
                    <a:pt x="200" y="800"/>
                  </a:cubicBezTo>
                  <a:cubicBezTo>
                    <a:pt x="480" y="800"/>
                    <a:pt x="480" y="800"/>
                    <a:pt x="480" y="800"/>
                  </a:cubicBezTo>
                  <a:cubicBezTo>
                    <a:pt x="590" y="800"/>
                    <a:pt x="680" y="710"/>
                    <a:pt x="680" y="600"/>
                  </a:cubicBezTo>
                  <a:cubicBezTo>
                    <a:pt x="680" y="200"/>
                    <a:pt x="680" y="200"/>
                    <a:pt x="680" y="200"/>
                  </a:cubicBezTo>
                  <a:cubicBezTo>
                    <a:pt x="680" y="90"/>
                    <a:pt x="590" y="0"/>
                    <a:pt x="480" y="0"/>
                  </a:cubicBezTo>
                  <a:close/>
                  <a:moveTo>
                    <a:pt x="640" y="600"/>
                  </a:moveTo>
                  <a:cubicBezTo>
                    <a:pt x="640" y="688"/>
                    <a:pt x="568" y="760"/>
                    <a:pt x="480" y="760"/>
                  </a:cubicBezTo>
                  <a:cubicBezTo>
                    <a:pt x="200" y="760"/>
                    <a:pt x="200" y="760"/>
                    <a:pt x="200" y="760"/>
                  </a:cubicBezTo>
                  <a:cubicBezTo>
                    <a:pt x="112" y="760"/>
                    <a:pt x="40" y="688"/>
                    <a:pt x="40" y="6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112"/>
                    <a:pt x="112" y="40"/>
                    <a:pt x="200" y="40"/>
                  </a:cubicBezTo>
                  <a:cubicBezTo>
                    <a:pt x="373" y="40"/>
                    <a:pt x="373" y="40"/>
                    <a:pt x="373" y="40"/>
                  </a:cubicBezTo>
                  <a:cubicBezTo>
                    <a:pt x="373" y="40"/>
                    <a:pt x="385" y="39"/>
                    <a:pt x="385" y="53"/>
                  </a:cubicBezTo>
                  <a:cubicBezTo>
                    <a:pt x="385" y="250"/>
                    <a:pt x="385" y="250"/>
                    <a:pt x="385" y="250"/>
                  </a:cubicBezTo>
                  <a:cubicBezTo>
                    <a:pt x="385" y="285"/>
                    <a:pt x="410" y="265"/>
                    <a:pt x="410" y="265"/>
                  </a:cubicBezTo>
                  <a:cubicBezTo>
                    <a:pt x="410" y="265"/>
                    <a:pt x="459" y="216"/>
                    <a:pt x="472" y="216"/>
                  </a:cubicBezTo>
                  <a:cubicBezTo>
                    <a:pt x="485" y="216"/>
                    <a:pt x="534" y="265"/>
                    <a:pt x="534" y="265"/>
                  </a:cubicBezTo>
                  <a:cubicBezTo>
                    <a:pt x="534" y="265"/>
                    <a:pt x="559" y="285"/>
                    <a:pt x="559" y="250"/>
                  </a:cubicBezTo>
                  <a:cubicBezTo>
                    <a:pt x="559" y="74"/>
                    <a:pt x="559" y="74"/>
                    <a:pt x="559" y="74"/>
                  </a:cubicBezTo>
                  <a:cubicBezTo>
                    <a:pt x="559" y="69"/>
                    <a:pt x="566" y="65"/>
                    <a:pt x="569" y="67"/>
                  </a:cubicBezTo>
                  <a:cubicBezTo>
                    <a:pt x="613" y="97"/>
                    <a:pt x="640" y="147"/>
                    <a:pt x="640" y="200"/>
                  </a:cubicBezTo>
                  <a:lnTo>
                    <a:pt x="640" y="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066" y="1459"/>
              <a:ext cx="157" cy="16"/>
            </a:xfrm>
            <a:custGeom>
              <a:avLst/>
              <a:gdLst>
                <a:gd name="T0" fmla="*/ 380 w 400"/>
                <a:gd name="T1" fmla="*/ 0 h 40"/>
                <a:gd name="T2" fmla="*/ 20 w 400"/>
                <a:gd name="T3" fmla="*/ 0 h 40"/>
                <a:gd name="T4" fmla="*/ 0 w 400"/>
                <a:gd name="T5" fmla="*/ 20 h 40"/>
                <a:gd name="T6" fmla="*/ 20 w 400"/>
                <a:gd name="T7" fmla="*/ 40 h 40"/>
                <a:gd name="T8" fmla="*/ 20 w 400"/>
                <a:gd name="T9" fmla="*/ 40 h 40"/>
                <a:gd name="T10" fmla="*/ 380 w 400"/>
                <a:gd name="T11" fmla="*/ 40 h 40"/>
                <a:gd name="T12" fmla="*/ 400 w 400"/>
                <a:gd name="T13" fmla="*/ 20 h 40"/>
                <a:gd name="T14" fmla="*/ 380 w 40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0">
                  <a:moveTo>
                    <a:pt x="38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380" y="40"/>
                    <a:pt x="380" y="40"/>
                    <a:pt x="380" y="40"/>
                  </a:cubicBezTo>
                  <a:cubicBezTo>
                    <a:pt x="391" y="40"/>
                    <a:pt x="400" y="31"/>
                    <a:pt x="400" y="20"/>
                  </a:cubicBezTo>
                  <a:cubicBezTo>
                    <a:pt x="400" y="9"/>
                    <a:pt x="391" y="0"/>
                    <a:pt x="3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03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47" name="文本框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1" y="195263"/>
            <a:ext cx="22175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经验总结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9" name="矩形 6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SUMMARIZE EXPERIENCE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2914172" y="1097279"/>
            <a:ext cx="3429322" cy="3429322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 6"/>
          <p:cNvSpPr/>
          <p:nvPr/>
        </p:nvSpPr>
        <p:spPr>
          <a:xfrm>
            <a:off x="3239958" y="1423065"/>
            <a:ext cx="1337436" cy="133743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8" name="任意多边形 7"/>
          <p:cNvSpPr/>
          <p:nvPr/>
        </p:nvSpPr>
        <p:spPr>
          <a:xfrm>
            <a:off x="4680273" y="1423065"/>
            <a:ext cx="1337436" cy="133743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9" name="任意多边形 8"/>
          <p:cNvSpPr/>
          <p:nvPr/>
        </p:nvSpPr>
        <p:spPr>
          <a:xfrm>
            <a:off x="3239958" y="2863380"/>
            <a:ext cx="1337436" cy="133743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10" name="任意多边形 9"/>
          <p:cNvSpPr/>
          <p:nvPr/>
        </p:nvSpPr>
        <p:spPr>
          <a:xfrm>
            <a:off x="4680273" y="2863380"/>
            <a:ext cx="1337436" cy="133743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61" name="矩形 60"/>
          <p:cNvSpPr/>
          <p:nvPr/>
        </p:nvSpPr>
        <p:spPr>
          <a:xfrm>
            <a:off x="6343494" y="1851042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43494" y="1623573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43494" y="3422907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43494" y="3195438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03264" y="3436463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24343" y="3208994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80706" y="1827362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1785" y="1599893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9" name="Group 35"/>
          <p:cNvGrpSpPr/>
          <p:nvPr/>
        </p:nvGrpSpPr>
        <p:grpSpPr>
          <a:xfrm>
            <a:off x="5109404" y="1876892"/>
            <a:ext cx="538956" cy="453537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0" name="Group 85"/>
          <p:cNvGrpSpPr/>
          <p:nvPr/>
        </p:nvGrpSpPr>
        <p:grpSpPr>
          <a:xfrm>
            <a:off x="3622927" y="1801959"/>
            <a:ext cx="571497" cy="571497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31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2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3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4" name="Group 213"/>
          <p:cNvGrpSpPr/>
          <p:nvPr/>
        </p:nvGrpSpPr>
        <p:grpSpPr>
          <a:xfrm>
            <a:off x="3667118" y="3256620"/>
            <a:ext cx="561327" cy="518618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5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6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7" name="Group 268"/>
          <p:cNvGrpSpPr/>
          <p:nvPr/>
        </p:nvGrpSpPr>
        <p:grpSpPr>
          <a:xfrm>
            <a:off x="5178552" y="3195390"/>
            <a:ext cx="394556" cy="626408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38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9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0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2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03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47" name="文本框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1" y="195263"/>
            <a:ext cx="22175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经验总结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9" name="矩形 6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SUMMARIZE EXPERIENCE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52639" y="1164206"/>
            <a:ext cx="838326" cy="83832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22" name="矩形 21"/>
          <p:cNvSpPr/>
          <p:nvPr/>
        </p:nvSpPr>
        <p:spPr>
          <a:xfrm>
            <a:off x="1312365" y="1403105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12365" y="1175636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812879" y="1175636"/>
            <a:ext cx="838326" cy="83832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25" name="矩形 24"/>
          <p:cNvSpPr/>
          <p:nvPr/>
        </p:nvSpPr>
        <p:spPr>
          <a:xfrm>
            <a:off x="5772605" y="1414535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72605" y="1187066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352639" y="2448954"/>
            <a:ext cx="838326" cy="83832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28" name="矩形 27"/>
          <p:cNvSpPr/>
          <p:nvPr/>
        </p:nvSpPr>
        <p:spPr>
          <a:xfrm>
            <a:off x="1312365" y="2687853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12365" y="2460384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812879" y="2460384"/>
            <a:ext cx="838326" cy="83832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31" name="矩形 30"/>
          <p:cNvSpPr/>
          <p:nvPr/>
        </p:nvSpPr>
        <p:spPr>
          <a:xfrm>
            <a:off x="5772605" y="2699283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72605" y="2471814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352639" y="3760836"/>
            <a:ext cx="838326" cy="83832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34" name="矩形 33"/>
          <p:cNvSpPr/>
          <p:nvPr/>
        </p:nvSpPr>
        <p:spPr>
          <a:xfrm>
            <a:off x="1312365" y="3999735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12365" y="3772266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812879" y="3772266"/>
            <a:ext cx="838326" cy="838326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21" tIns="210721" rIns="210721" bIns="21072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37" name="矩形 36"/>
          <p:cNvSpPr/>
          <p:nvPr/>
        </p:nvSpPr>
        <p:spPr>
          <a:xfrm>
            <a:off x="5772605" y="4011165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605" y="3783696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200" smtClean="0">
                <a:solidFill>
                  <a:srgbClr val="59575A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200">
              <a:solidFill>
                <a:srgbClr val="59575A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9" name="AutoShape 59"/>
          <p:cNvSpPr/>
          <p:nvPr/>
        </p:nvSpPr>
        <p:spPr bwMode="auto">
          <a:xfrm>
            <a:off x="5051861" y="1407625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0" name="Group 112"/>
          <p:cNvGrpSpPr/>
          <p:nvPr/>
        </p:nvGrpSpPr>
        <p:grpSpPr>
          <a:xfrm>
            <a:off x="5052153" y="4020462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41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2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3" name="AutoShape 112"/>
          <p:cNvSpPr/>
          <p:nvPr/>
        </p:nvSpPr>
        <p:spPr bwMode="auto">
          <a:xfrm>
            <a:off x="621969" y="39987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34491" y="2685864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4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8" name="Group 124"/>
          <p:cNvGrpSpPr/>
          <p:nvPr/>
        </p:nvGrpSpPr>
        <p:grpSpPr>
          <a:xfrm>
            <a:off x="5052153" y="2694808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>
            <a:off x="592219" y="1431583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53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03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47" name="文本框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1" y="195263"/>
            <a:ext cx="22175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经验总结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9" name="矩形 6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SUMMARIZE EXPERIENCE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9" y="1376772"/>
            <a:ext cx="4331025" cy="28802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31360" y="1376772"/>
            <a:ext cx="4500880" cy="1295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531360" y="2961732"/>
            <a:ext cx="4500880" cy="1295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89328" y="1877649"/>
            <a:ext cx="3564436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89328" y="1602303"/>
            <a:ext cx="2789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60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600">
              <a:solidFill>
                <a:schemeClr val="bg1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89328" y="3448303"/>
            <a:ext cx="3564436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89328" y="3172957"/>
            <a:ext cx="2789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+mn-lt"/>
              </a:rPr>
              <a:t>SUMMARIZE </a:t>
            </a:r>
            <a:r>
              <a:rPr lang="en-US" altLang="zh-CN" sz="160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+mn-lt"/>
              </a:rPr>
              <a:t>EXPERIENCE</a:t>
            </a:r>
            <a:endParaRPr lang="en-US" altLang="zh-CN" sz="1600">
              <a:solidFill>
                <a:schemeClr val="bg1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12587" y="3281488"/>
            <a:ext cx="460045" cy="46004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14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AutoShape 59"/>
          <p:cNvSpPr/>
          <p:nvPr/>
        </p:nvSpPr>
        <p:spPr bwMode="auto">
          <a:xfrm>
            <a:off x="4811820" y="1647876"/>
            <a:ext cx="461578" cy="45954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983300" y="2537043"/>
            <a:ext cx="525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2018</a:t>
            </a:r>
            <a:r>
              <a:rPr lang="zh-CN" altLang="en-US" sz="3200" b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工作计划</a:t>
            </a:r>
            <a:endParaRPr lang="zh-CN" altLang="en-US" sz="32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0" name="矩形 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126138" y="3176543"/>
            <a:ext cx="49647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81098" y="3176543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020842" y="1334339"/>
            <a:ext cx="1175341" cy="117534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</a:endParaRPr>
          </a:p>
        </p:txBody>
      </p:sp>
      <p:grpSp>
        <p:nvGrpSpPr>
          <p:cNvPr id="23" name="Group 85"/>
          <p:cNvGrpSpPr/>
          <p:nvPr/>
        </p:nvGrpSpPr>
        <p:grpSpPr>
          <a:xfrm>
            <a:off x="4334261" y="1647759"/>
            <a:ext cx="548501" cy="548501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24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5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6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椭圆 65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1" y="195263"/>
            <a:ext cx="22175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2018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工作计划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8" name="矩形 6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2018 WORK PLAN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71" name="文本框 7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04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706421" y="2213009"/>
            <a:ext cx="1064079" cy="717482"/>
          </a:xfrm>
          <a:custGeom>
            <a:avLst/>
            <a:gdLst>
              <a:gd name="T0" fmla="*/ 445 w 657"/>
              <a:gd name="T1" fmla="*/ 443 h 443"/>
              <a:gd name="T2" fmla="*/ 0 w 657"/>
              <a:gd name="T3" fmla="*/ 443 h 443"/>
              <a:gd name="T4" fmla="*/ 211 w 657"/>
              <a:gd name="T5" fmla="*/ 220 h 443"/>
              <a:gd name="T6" fmla="*/ 0 w 657"/>
              <a:gd name="T7" fmla="*/ 0 h 443"/>
              <a:gd name="T8" fmla="*/ 445 w 657"/>
              <a:gd name="T9" fmla="*/ 0 h 443"/>
              <a:gd name="T10" fmla="*/ 657 w 657"/>
              <a:gd name="T11" fmla="*/ 220 h 443"/>
              <a:gd name="T12" fmla="*/ 445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443"/>
                </a:moveTo>
                <a:lnTo>
                  <a:pt x="0" y="443"/>
                </a:lnTo>
                <a:lnTo>
                  <a:pt x="211" y="220"/>
                </a:lnTo>
                <a:lnTo>
                  <a:pt x="0" y="0"/>
                </a:lnTo>
                <a:lnTo>
                  <a:pt x="445" y="0"/>
                </a:lnTo>
                <a:lnTo>
                  <a:pt x="657" y="220"/>
                </a:lnTo>
                <a:lnTo>
                  <a:pt x="445" y="44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121845" tIns="60923" rIns="121845" bIns="60923" numCol="1" anchor="ctr" anchorCtr="0" compatLnSpc="1"/>
          <a:lstStyle/>
          <a:p>
            <a:pPr algn="ctr" defTabSz="1218565">
              <a:defRPr/>
            </a:pPr>
            <a:endParaRPr lang="zh-CN" altLang="en-US" sz="1330" kern="0">
              <a:solidFill>
                <a:schemeClr val="bg1"/>
              </a:solidFill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1206880" y="2213010"/>
            <a:ext cx="678613" cy="1070556"/>
          </a:xfrm>
          <a:custGeom>
            <a:avLst/>
            <a:gdLst>
              <a:gd name="T0" fmla="*/ 205 w 419"/>
              <a:gd name="T1" fmla="*/ 0 h 661"/>
              <a:gd name="T2" fmla="*/ 419 w 419"/>
              <a:gd name="T3" fmla="*/ 220 h 661"/>
              <a:gd name="T4" fmla="*/ 0 w 419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0"/>
                </a:moveTo>
                <a:lnTo>
                  <a:pt x="419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45" tIns="60923" rIns="121845" bIns="60923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2431299" y="2213009"/>
            <a:ext cx="1064079" cy="717482"/>
          </a:xfrm>
          <a:custGeom>
            <a:avLst/>
            <a:gdLst>
              <a:gd name="T0" fmla="*/ 445 w 657"/>
              <a:gd name="T1" fmla="*/ 0 h 443"/>
              <a:gd name="T2" fmla="*/ 0 w 657"/>
              <a:gd name="T3" fmla="*/ 0 h 443"/>
              <a:gd name="T4" fmla="*/ 212 w 657"/>
              <a:gd name="T5" fmla="*/ 220 h 443"/>
              <a:gd name="T6" fmla="*/ 0 w 657"/>
              <a:gd name="T7" fmla="*/ 443 h 443"/>
              <a:gd name="T8" fmla="*/ 445 w 657"/>
              <a:gd name="T9" fmla="*/ 443 h 443"/>
              <a:gd name="T10" fmla="*/ 657 w 657"/>
              <a:gd name="T11" fmla="*/ 220 h 443"/>
              <a:gd name="T12" fmla="*/ 445 w 657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0"/>
                </a:moveTo>
                <a:lnTo>
                  <a:pt x="0" y="0"/>
                </a:lnTo>
                <a:lnTo>
                  <a:pt x="212" y="220"/>
                </a:lnTo>
                <a:lnTo>
                  <a:pt x="0" y="443"/>
                </a:lnTo>
                <a:lnTo>
                  <a:pt x="445" y="443"/>
                </a:lnTo>
                <a:lnTo>
                  <a:pt x="657" y="220"/>
                </a:lnTo>
                <a:lnTo>
                  <a:pt x="4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121845" tIns="60923" rIns="121845" bIns="60923" numCol="1" anchor="ctr" anchorCtr="0" compatLnSpc="1"/>
          <a:lstStyle/>
          <a:p>
            <a:pPr algn="ctr" defTabSz="1218565">
              <a:defRPr/>
            </a:pPr>
            <a:endParaRPr lang="zh-CN" altLang="en-US" sz="1330" kern="0">
              <a:solidFill>
                <a:schemeClr val="bg1"/>
              </a:solidFill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2931755" y="1859937"/>
            <a:ext cx="678613" cy="1070556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45" tIns="60923" rIns="121845" bIns="60923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4162652" y="2213009"/>
            <a:ext cx="1064079" cy="717482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121845" tIns="60923" rIns="121845" bIns="60923" numCol="1" anchor="ctr" anchorCtr="0" compatLnSpc="1"/>
          <a:lstStyle/>
          <a:p>
            <a:pPr algn="ctr" defTabSz="1218565">
              <a:defRPr/>
            </a:pPr>
            <a:endParaRPr lang="zh-CN" altLang="en-US" sz="1330" kern="0">
              <a:solidFill>
                <a:schemeClr val="bg1"/>
              </a:solidFill>
            </a:endParaRPr>
          </a:p>
        </p:txBody>
      </p:sp>
      <p:sp>
        <p:nvSpPr>
          <p:cNvPr id="52" name="Freeform 11"/>
          <p:cNvSpPr/>
          <p:nvPr/>
        </p:nvSpPr>
        <p:spPr bwMode="auto">
          <a:xfrm>
            <a:off x="4663110" y="2213010"/>
            <a:ext cx="680233" cy="1070556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45" tIns="60923" rIns="121845" bIns="60923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3" name="Freeform 12"/>
          <p:cNvSpPr/>
          <p:nvPr/>
        </p:nvSpPr>
        <p:spPr bwMode="auto">
          <a:xfrm>
            <a:off x="7626979" y="2213009"/>
            <a:ext cx="1064079" cy="717482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121845" tIns="60923" rIns="121845" bIns="60923" numCol="1" anchor="ctr" anchorCtr="0" compatLnSpc="1"/>
          <a:lstStyle/>
          <a:p>
            <a:pPr algn="ctr" defTabSz="1218565">
              <a:defRPr/>
            </a:pPr>
            <a:endParaRPr lang="zh-CN" altLang="en-US" sz="1330" kern="0">
              <a:solidFill>
                <a:schemeClr val="bg1"/>
              </a:solidFill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8127436" y="2213010"/>
            <a:ext cx="680233" cy="1070556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45" tIns="60923" rIns="121845" bIns="60923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5" name="Freeform 14"/>
          <p:cNvSpPr/>
          <p:nvPr/>
        </p:nvSpPr>
        <p:spPr bwMode="auto">
          <a:xfrm>
            <a:off x="5889148" y="2213009"/>
            <a:ext cx="1062459" cy="717482"/>
          </a:xfrm>
          <a:custGeom>
            <a:avLst/>
            <a:gdLst>
              <a:gd name="T0" fmla="*/ 445 w 656"/>
              <a:gd name="T1" fmla="*/ 0 h 443"/>
              <a:gd name="T2" fmla="*/ 0 w 656"/>
              <a:gd name="T3" fmla="*/ 0 h 443"/>
              <a:gd name="T4" fmla="*/ 211 w 656"/>
              <a:gd name="T5" fmla="*/ 220 h 443"/>
              <a:gd name="T6" fmla="*/ 0 w 656"/>
              <a:gd name="T7" fmla="*/ 443 h 443"/>
              <a:gd name="T8" fmla="*/ 445 w 656"/>
              <a:gd name="T9" fmla="*/ 443 h 443"/>
              <a:gd name="T10" fmla="*/ 656 w 656"/>
              <a:gd name="T11" fmla="*/ 220 h 443"/>
              <a:gd name="T12" fmla="*/ 445 w 656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443">
                <a:moveTo>
                  <a:pt x="445" y="0"/>
                </a:moveTo>
                <a:lnTo>
                  <a:pt x="0" y="0"/>
                </a:lnTo>
                <a:lnTo>
                  <a:pt x="211" y="220"/>
                </a:lnTo>
                <a:lnTo>
                  <a:pt x="0" y="443"/>
                </a:lnTo>
                <a:lnTo>
                  <a:pt x="445" y="443"/>
                </a:lnTo>
                <a:lnTo>
                  <a:pt x="656" y="220"/>
                </a:lnTo>
                <a:lnTo>
                  <a:pt x="4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121845" tIns="60923" rIns="121845" bIns="60923" numCol="1" anchor="ctr" anchorCtr="0" compatLnSpc="1"/>
          <a:lstStyle/>
          <a:p>
            <a:pPr algn="ctr" defTabSz="1218565">
              <a:defRPr/>
            </a:pPr>
            <a:endParaRPr lang="zh-CN" altLang="en-US" sz="1330" kern="0">
              <a:solidFill>
                <a:schemeClr val="bg1"/>
              </a:solidFill>
            </a:endParaRPr>
          </a:p>
        </p:txBody>
      </p:sp>
      <p:sp>
        <p:nvSpPr>
          <p:cNvPr id="56" name="Freeform 15"/>
          <p:cNvSpPr/>
          <p:nvPr/>
        </p:nvSpPr>
        <p:spPr bwMode="auto">
          <a:xfrm>
            <a:off x="6389605" y="1859937"/>
            <a:ext cx="678613" cy="1070556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45" tIns="60923" rIns="121845" bIns="60923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0" y="3520083"/>
            <a:ext cx="204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2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5224" y="3329946"/>
            <a:ext cx="800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smtClean="0">
                <a:solidFill>
                  <a:srgbClr val="59575A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STEP 1</a:t>
            </a:r>
            <a:endParaRPr lang="en-US" altLang="zh-CN" sz="1400">
              <a:solidFill>
                <a:srgbClr val="59575A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797048" y="1271924"/>
            <a:ext cx="204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2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402272" y="1081787"/>
            <a:ext cx="800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smtClean="0">
                <a:solidFill>
                  <a:srgbClr val="59575A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STEP 2</a:t>
            </a:r>
            <a:endParaRPr lang="en-US" altLang="zh-CN" sz="1400">
              <a:solidFill>
                <a:srgbClr val="59575A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10160" y="3520083"/>
            <a:ext cx="204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2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215384" y="3329946"/>
            <a:ext cx="800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smtClean="0">
                <a:solidFill>
                  <a:srgbClr val="59575A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STEP 3</a:t>
            </a:r>
            <a:endParaRPr lang="en-US" altLang="zh-CN" sz="1400">
              <a:solidFill>
                <a:srgbClr val="59575A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226731" y="1271924"/>
            <a:ext cx="204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2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831955" y="1081787"/>
            <a:ext cx="800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smtClean="0">
                <a:solidFill>
                  <a:srgbClr val="59575A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STEP 4</a:t>
            </a:r>
            <a:endParaRPr lang="en-US" altLang="zh-CN" sz="1400">
              <a:solidFill>
                <a:srgbClr val="59575A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951607" y="3520083"/>
            <a:ext cx="204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accent2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556831" y="3329946"/>
            <a:ext cx="800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smtClean="0">
                <a:solidFill>
                  <a:srgbClr val="59575A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STEP 5</a:t>
            </a:r>
            <a:endParaRPr lang="en-US" altLang="zh-CN" sz="1400">
              <a:solidFill>
                <a:srgbClr val="59575A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73" name="Group 35"/>
          <p:cNvGrpSpPr/>
          <p:nvPr/>
        </p:nvGrpSpPr>
        <p:grpSpPr>
          <a:xfrm>
            <a:off x="6296392" y="2420463"/>
            <a:ext cx="325018" cy="273506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74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75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76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77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78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79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0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1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82" name="Group 85"/>
          <p:cNvGrpSpPr/>
          <p:nvPr/>
        </p:nvGrpSpPr>
        <p:grpSpPr>
          <a:xfrm>
            <a:off x="8114480" y="2406766"/>
            <a:ext cx="344642" cy="344642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83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86" name="Group 213"/>
          <p:cNvGrpSpPr/>
          <p:nvPr/>
        </p:nvGrpSpPr>
        <p:grpSpPr>
          <a:xfrm>
            <a:off x="4572553" y="2406766"/>
            <a:ext cx="338510" cy="312754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87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8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89" name="Group 268"/>
          <p:cNvGrpSpPr/>
          <p:nvPr/>
        </p:nvGrpSpPr>
        <p:grpSpPr>
          <a:xfrm>
            <a:off x="2901234" y="2372436"/>
            <a:ext cx="237938" cy="377757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90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1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2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3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4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95" name="Group 231"/>
          <p:cNvGrpSpPr/>
          <p:nvPr/>
        </p:nvGrpSpPr>
        <p:grpSpPr>
          <a:xfrm>
            <a:off x="1179896" y="2406766"/>
            <a:ext cx="279075" cy="312775"/>
            <a:chOff x="4608513" y="6291263"/>
            <a:chExt cx="420688" cy="471488"/>
          </a:xfrm>
          <a:solidFill>
            <a:schemeClr val="bg1"/>
          </a:solidFill>
        </p:grpSpPr>
        <p:sp>
          <p:nvSpPr>
            <p:cNvPr id="96" name="Freeform 218"/>
            <p:cNvSpPr/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7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8" name="Freeform 220"/>
            <p:cNvSpPr/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r="20396"/>
          <a:stretch>
            <a:fillRect/>
          </a:stretch>
        </p:blipFill>
        <p:spPr>
          <a:xfrm>
            <a:off x="4157472" y="18408"/>
            <a:ext cx="5010912" cy="5143500"/>
          </a:xfrm>
          <a:prstGeom prst="rect">
            <a:avLst/>
          </a:prstGeom>
        </p:spPr>
      </p:pic>
      <p:sp>
        <p:nvSpPr>
          <p:cNvPr id="66" name="椭圆 65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1" y="195263"/>
            <a:ext cx="22175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2018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工作计划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8" name="矩形 6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2018 WORK PLAN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71" name="文本框 7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04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60" name="矩形 59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4128654" y="0"/>
            <a:ext cx="2759825" cy="516190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001846" y="2435171"/>
            <a:ext cx="2101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Arial" panose="020B0604020202020204"/>
                <a:ea typeface="微软雅黑" panose="020B0503020204020204" pitchFamily="34" charset="-122"/>
                <a:sym typeface="+mn-lt"/>
              </a:rPr>
              <a:t>2018</a:t>
            </a:r>
            <a:r>
              <a:rPr lang="zh-CN" altLang="en-US" sz="24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Arial" panose="020B0604020202020204"/>
                <a:ea typeface="微软雅黑" panose="020B0503020204020204" pitchFamily="34" charset="-122"/>
                <a:sym typeface="+mn-lt"/>
              </a:rPr>
              <a:t>工作计划</a:t>
            </a:r>
            <a:endParaRPr lang="zh-CN" altLang="en-US" sz="24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0" name="矩形 9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23348" y="2896836"/>
            <a:ext cx="385885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accent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r>
              <a:rPr lang="en-US" altLang="zh-CN" sz="1050" smtClean="0">
                <a:solidFill>
                  <a:schemeClr val="accent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Cum </a:t>
            </a:r>
            <a:r>
              <a:rPr lang="en-US" altLang="zh-CN" sz="1050">
                <a:solidFill>
                  <a:schemeClr val="accent1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sociis natoque penatibus et magnis dis parturient montes, nascetur ridiculus mus. Cum sociis natoque penatibus et magnis dis parturient montes, nascetur ridiculus mus. </a:t>
            </a:r>
            <a:endParaRPr lang="en-US" altLang="zh-CN" sz="1050">
              <a:solidFill>
                <a:schemeClr val="accent1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50">
              <a:solidFill>
                <a:schemeClr val="accent1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1" name="矩形 100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4332671" y="1571440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+mn-lt"/>
              </a:rPr>
              <a:t>2018 WORK PLAN</a:t>
            </a:r>
            <a:endParaRPr lang="en-US" altLang="zh-CN" sz="1400">
              <a:solidFill>
                <a:schemeClr val="bg1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2" name="矩形 101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4338365" y="1831062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3" name="矩形 102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4302128" y="3227659"/>
            <a:ext cx="1710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+mn-lt"/>
              </a:rPr>
              <a:t>2018 WORK PLAN</a:t>
            </a:r>
            <a:endParaRPr lang="en-US" altLang="zh-CN" sz="1400">
              <a:solidFill>
                <a:schemeClr val="bg1"/>
              </a:solidFill>
              <a:latin typeface="+mj-lt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4" name="矩形 103" descr="e7d195523061f1c09e9d68d7cf438b91ef959ecb14fc25d26BBA7F7DBC18E55DFF4014AF651F0BF2569D4B6C1DA7F1A4683A481403BD872FC687266AD13265C1DE7C373772FD8728ABDD69ADD03BFF5BE2862BC891DBB79E179C12B3C470BB1C406C27A462F3B6306B9FD695A80FBCDBF7179167E4222FB287BDCEB0977E6EF4317586FE38D558A1397EE8F7DB02778A"/>
          <p:cNvSpPr/>
          <p:nvPr/>
        </p:nvSpPr>
        <p:spPr>
          <a:xfrm>
            <a:off x="4307822" y="3487281"/>
            <a:ext cx="236301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Freeform 10"/>
          <p:cNvSpPr>
            <a:spLocks noEditPoints="1"/>
          </p:cNvSpPr>
          <p:nvPr/>
        </p:nvSpPr>
        <p:spPr bwMode="auto">
          <a:xfrm>
            <a:off x="1699072" y="1524588"/>
            <a:ext cx="720883" cy="816237"/>
          </a:xfrm>
          <a:custGeom>
            <a:avLst/>
            <a:gdLst>
              <a:gd name="T0" fmla="*/ 41 w 706"/>
              <a:gd name="T1" fmla="*/ 680 h 800"/>
              <a:gd name="T2" fmla="*/ 39 w 706"/>
              <a:gd name="T3" fmla="*/ 273 h 800"/>
              <a:gd name="T4" fmla="*/ 243 w 706"/>
              <a:gd name="T5" fmla="*/ 109 h 800"/>
              <a:gd name="T6" fmla="*/ 237 w 706"/>
              <a:gd name="T7" fmla="*/ 90 h 800"/>
              <a:gd name="T8" fmla="*/ 545 w 706"/>
              <a:gd name="T9" fmla="*/ 40 h 800"/>
              <a:gd name="T10" fmla="*/ 600 w 706"/>
              <a:gd name="T11" fmla="*/ 95 h 800"/>
              <a:gd name="T12" fmla="*/ 640 w 706"/>
              <a:gd name="T13" fmla="*/ 231 h 800"/>
              <a:gd name="T14" fmla="*/ 611 w 706"/>
              <a:gd name="T15" fmla="*/ 28 h 800"/>
              <a:gd name="T16" fmla="*/ 600 w 706"/>
              <a:gd name="T17" fmla="*/ 17 h 800"/>
              <a:gd name="T18" fmla="*/ 586 w 706"/>
              <a:gd name="T19" fmla="*/ 10 h 800"/>
              <a:gd name="T20" fmla="*/ 570 w 706"/>
              <a:gd name="T21" fmla="*/ 3 h 800"/>
              <a:gd name="T22" fmla="*/ 554 w 706"/>
              <a:gd name="T23" fmla="*/ 0 h 800"/>
              <a:gd name="T24" fmla="*/ 127 w 706"/>
              <a:gd name="T25" fmla="*/ 0 h 800"/>
              <a:gd name="T26" fmla="*/ 122 w 706"/>
              <a:gd name="T27" fmla="*/ 1 h 800"/>
              <a:gd name="T28" fmla="*/ 115 w 706"/>
              <a:gd name="T29" fmla="*/ 4 h 800"/>
              <a:gd name="T30" fmla="*/ 109 w 706"/>
              <a:gd name="T31" fmla="*/ 14 h 800"/>
              <a:gd name="T32" fmla="*/ 0 w 706"/>
              <a:gd name="T33" fmla="*/ 288 h 800"/>
              <a:gd name="T34" fmla="*/ 28 w 706"/>
              <a:gd name="T35" fmla="*/ 732 h 800"/>
              <a:gd name="T36" fmla="*/ 199 w 706"/>
              <a:gd name="T37" fmla="*/ 760 h 800"/>
              <a:gd name="T38" fmla="*/ 94 w 706"/>
              <a:gd name="T39" fmla="*/ 720 h 800"/>
              <a:gd name="T40" fmla="*/ 47 w 706"/>
              <a:gd name="T41" fmla="*/ 693 h 800"/>
              <a:gd name="T42" fmla="*/ 480 w 706"/>
              <a:gd name="T43" fmla="*/ 320 h 800"/>
              <a:gd name="T44" fmla="*/ 146 w 706"/>
              <a:gd name="T45" fmla="*/ 360 h 800"/>
              <a:gd name="T46" fmla="*/ 400 w 706"/>
              <a:gd name="T47" fmla="*/ 413 h 800"/>
              <a:gd name="T48" fmla="*/ 146 w 706"/>
              <a:gd name="T49" fmla="*/ 453 h 800"/>
              <a:gd name="T50" fmla="*/ 400 w 706"/>
              <a:gd name="T51" fmla="*/ 413 h 800"/>
              <a:gd name="T52" fmla="*/ 306 w 706"/>
              <a:gd name="T53" fmla="*/ 547 h 800"/>
              <a:gd name="T54" fmla="*/ 146 w 706"/>
              <a:gd name="T55" fmla="*/ 507 h 800"/>
              <a:gd name="T56" fmla="*/ 146 w 706"/>
              <a:gd name="T57" fmla="*/ 227 h 800"/>
              <a:gd name="T58" fmla="*/ 533 w 706"/>
              <a:gd name="T59" fmla="*/ 267 h 800"/>
              <a:gd name="T60" fmla="*/ 146 w 706"/>
              <a:gd name="T61" fmla="*/ 227 h 800"/>
              <a:gd name="T62" fmla="*/ 339 w 706"/>
              <a:gd name="T63" fmla="*/ 591 h 800"/>
              <a:gd name="T64" fmla="*/ 603 w 706"/>
              <a:gd name="T65" fmla="*/ 337 h 800"/>
              <a:gd name="T66" fmla="*/ 638 w 706"/>
              <a:gd name="T67" fmla="*/ 337 h 800"/>
              <a:gd name="T68" fmla="*/ 693 w 706"/>
              <a:gd name="T69" fmla="*/ 385 h 800"/>
              <a:gd name="T70" fmla="*/ 693 w 706"/>
              <a:gd name="T71" fmla="*/ 450 h 800"/>
              <a:gd name="T72" fmla="*/ 339 w 706"/>
              <a:gd name="T73" fmla="*/ 591 h 800"/>
              <a:gd name="T74" fmla="*/ 270 w 706"/>
              <a:gd name="T75" fmla="*/ 658 h 800"/>
              <a:gd name="T76" fmla="*/ 226 w 706"/>
              <a:gd name="T77" fmla="*/ 800 h 800"/>
              <a:gd name="T78" fmla="*/ 414 w 706"/>
              <a:gd name="T79" fmla="*/ 723 h 800"/>
              <a:gd name="T80" fmla="*/ 594 w 706"/>
              <a:gd name="T81" fmla="*/ 703 h 800"/>
              <a:gd name="T82" fmla="*/ 460 w 706"/>
              <a:gd name="T83" fmla="*/ 719 h 800"/>
              <a:gd name="T84" fmla="*/ 553 w 706"/>
              <a:gd name="T85" fmla="*/ 760 h 800"/>
              <a:gd name="T86" fmla="*/ 653 w 706"/>
              <a:gd name="T87" fmla="*/ 663 h 800"/>
              <a:gd name="T88" fmla="*/ 611 w 706"/>
              <a:gd name="T89" fmla="*/ 587 h 800"/>
              <a:gd name="T90" fmla="*/ 594 w 706"/>
              <a:gd name="T91" fmla="*/ 703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6" h="800">
                <a:moveTo>
                  <a:pt x="47" y="693"/>
                </a:moveTo>
                <a:cubicBezTo>
                  <a:pt x="44" y="689"/>
                  <a:pt x="43" y="684"/>
                  <a:pt x="41" y="680"/>
                </a:cubicBezTo>
                <a:cubicBezTo>
                  <a:pt x="40" y="675"/>
                  <a:pt x="39" y="670"/>
                  <a:pt x="39" y="665"/>
                </a:cubicBezTo>
                <a:cubicBezTo>
                  <a:pt x="39" y="273"/>
                  <a:pt x="39" y="273"/>
                  <a:pt x="39" y="273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41" y="115"/>
                  <a:pt x="243" y="112"/>
                  <a:pt x="243" y="109"/>
                </a:cubicBezTo>
                <a:cubicBezTo>
                  <a:pt x="244" y="105"/>
                  <a:pt x="244" y="102"/>
                  <a:pt x="242" y="98"/>
                </a:cubicBezTo>
                <a:cubicBezTo>
                  <a:pt x="241" y="95"/>
                  <a:pt x="239" y="92"/>
                  <a:pt x="237" y="90"/>
                </a:cubicBezTo>
                <a:cubicBezTo>
                  <a:pt x="179" y="40"/>
                  <a:pt x="179" y="40"/>
                  <a:pt x="179" y="40"/>
                </a:cubicBezTo>
                <a:cubicBezTo>
                  <a:pt x="545" y="40"/>
                  <a:pt x="545" y="40"/>
                  <a:pt x="545" y="40"/>
                </a:cubicBezTo>
                <a:cubicBezTo>
                  <a:pt x="560" y="40"/>
                  <a:pt x="573" y="45"/>
                  <a:pt x="584" y="56"/>
                </a:cubicBezTo>
                <a:cubicBezTo>
                  <a:pt x="595" y="67"/>
                  <a:pt x="600" y="80"/>
                  <a:pt x="600" y="95"/>
                </a:cubicBezTo>
                <a:cubicBezTo>
                  <a:pt x="600" y="270"/>
                  <a:pt x="600" y="270"/>
                  <a:pt x="600" y="270"/>
                </a:cubicBezTo>
                <a:cubicBezTo>
                  <a:pt x="640" y="231"/>
                  <a:pt x="640" y="231"/>
                  <a:pt x="640" y="231"/>
                </a:cubicBezTo>
                <a:cubicBezTo>
                  <a:pt x="640" y="95"/>
                  <a:pt x="640" y="95"/>
                  <a:pt x="640" y="95"/>
                </a:cubicBezTo>
                <a:cubicBezTo>
                  <a:pt x="640" y="69"/>
                  <a:pt x="630" y="47"/>
                  <a:pt x="611" y="28"/>
                </a:cubicBezTo>
                <a:cubicBezTo>
                  <a:pt x="609" y="26"/>
                  <a:pt x="607" y="24"/>
                  <a:pt x="606" y="22"/>
                </a:cubicBezTo>
                <a:cubicBezTo>
                  <a:pt x="604" y="21"/>
                  <a:pt x="602" y="19"/>
                  <a:pt x="600" y="17"/>
                </a:cubicBezTo>
                <a:cubicBezTo>
                  <a:pt x="592" y="13"/>
                  <a:pt x="592" y="13"/>
                  <a:pt x="592" y="13"/>
                </a:cubicBezTo>
                <a:cubicBezTo>
                  <a:pt x="590" y="11"/>
                  <a:pt x="588" y="10"/>
                  <a:pt x="586" y="10"/>
                </a:cubicBezTo>
                <a:cubicBezTo>
                  <a:pt x="578" y="6"/>
                  <a:pt x="578" y="6"/>
                  <a:pt x="578" y="6"/>
                </a:cubicBezTo>
                <a:cubicBezTo>
                  <a:pt x="576" y="5"/>
                  <a:pt x="573" y="4"/>
                  <a:pt x="570" y="3"/>
                </a:cubicBezTo>
                <a:cubicBezTo>
                  <a:pt x="567" y="2"/>
                  <a:pt x="565" y="2"/>
                  <a:pt x="562" y="1"/>
                </a:cubicBezTo>
                <a:cubicBezTo>
                  <a:pt x="559" y="1"/>
                  <a:pt x="557" y="1"/>
                  <a:pt x="554" y="0"/>
                </a:cubicBezTo>
                <a:cubicBezTo>
                  <a:pt x="551" y="0"/>
                  <a:pt x="548" y="0"/>
                  <a:pt x="545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1"/>
                  <a:pt x="122" y="1"/>
                  <a:pt x="122" y="1"/>
                </a:cubicBezTo>
                <a:cubicBezTo>
                  <a:pt x="120" y="2"/>
                  <a:pt x="118" y="2"/>
                  <a:pt x="118" y="2"/>
                </a:cubicBezTo>
                <a:cubicBezTo>
                  <a:pt x="117" y="3"/>
                  <a:pt x="116" y="3"/>
                  <a:pt x="115" y="4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9" y="12"/>
                  <a:pt x="109" y="13"/>
                  <a:pt x="109" y="14"/>
                </a:cubicBezTo>
                <a:cubicBezTo>
                  <a:pt x="2" y="280"/>
                  <a:pt x="2" y="280"/>
                  <a:pt x="2" y="280"/>
                </a:cubicBezTo>
                <a:cubicBezTo>
                  <a:pt x="0" y="283"/>
                  <a:pt x="0" y="285"/>
                  <a:pt x="0" y="288"/>
                </a:cubicBezTo>
                <a:cubicBezTo>
                  <a:pt x="0" y="665"/>
                  <a:pt x="0" y="665"/>
                  <a:pt x="0" y="665"/>
                </a:cubicBezTo>
                <a:cubicBezTo>
                  <a:pt x="0" y="691"/>
                  <a:pt x="9" y="713"/>
                  <a:pt x="28" y="732"/>
                </a:cubicBezTo>
                <a:cubicBezTo>
                  <a:pt x="46" y="751"/>
                  <a:pt x="68" y="760"/>
                  <a:pt x="94" y="760"/>
                </a:cubicBezTo>
                <a:cubicBezTo>
                  <a:pt x="199" y="760"/>
                  <a:pt x="199" y="760"/>
                  <a:pt x="199" y="760"/>
                </a:cubicBezTo>
                <a:cubicBezTo>
                  <a:pt x="214" y="720"/>
                  <a:pt x="214" y="720"/>
                  <a:pt x="214" y="720"/>
                </a:cubicBezTo>
                <a:cubicBezTo>
                  <a:pt x="94" y="720"/>
                  <a:pt x="94" y="720"/>
                  <a:pt x="94" y="720"/>
                </a:cubicBezTo>
                <a:cubicBezTo>
                  <a:pt x="79" y="720"/>
                  <a:pt x="66" y="715"/>
                  <a:pt x="56" y="704"/>
                </a:cubicBezTo>
                <a:cubicBezTo>
                  <a:pt x="52" y="700"/>
                  <a:pt x="50" y="696"/>
                  <a:pt x="47" y="693"/>
                </a:cubicBezTo>
                <a:close/>
                <a:moveTo>
                  <a:pt x="146" y="320"/>
                </a:moveTo>
                <a:cubicBezTo>
                  <a:pt x="480" y="320"/>
                  <a:pt x="480" y="320"/>
                  <a:pt x="480" y="320"/>
                </a:cubicBezTo>
                <a:cubicBezTo>
                  <a:pt x="480" y="360"/>
                  <a:pt x="480" y="360"/>
                  <a:pt x="480" y="360"/>
                </a:cubicBezTo>
                <a:cubicBezTo>
                  <a:pt x="146" y="360"/>
                  <a:pt x="146" y="360"/>
                  <a:pt x="146" y="360"/>
                </a:cubicBezTo>
                <a:cubicBezTo>
                  <a:pt x="146" y="320"/>
                  <a:pt x="146" y="320"/>
                  <a:pt x="146" y="320"/>
                </a:cubicBezTo>
                <a:close/>
                <a:moveTo>
                  <a:pt x="400" y="413"/>
                </a:moveTo>
                <a:cubicBezTo>
                  <a:pt x="400" y="453"/>
                  <a:pt x="400" y="453"/>
                  <a:pt x="400" y="453"/>
                </a:cubicBezTo>
                <a:cubicBezTo>
                  <a:pt x="146" y="453"/>
                  <a:pt x="146" y="453"/>
                  <a:pt x="146" y="453"/>
                </a:cubicBezTo>
                <a:cubicBezTo>
                  <a:pt x="146" y="413"/>
                  <a:pt x="146" y="413"/>
                  <a:pt x="146" y="413"/>
                </a:cubicBezTo>
                <a:lnTo>
                  <a:pt x="400" y="413"/>
                </a:lnTo>
                <a:close/>
                <a:moveTo>
                  <a:pt x="306" y="507"/>
                </a:moveTo>
                <a:cubicBezTo>
                  <a:pt x="306" y="547"/>
                  <a:pt x="306" y="547"/>
                  <a:pt x="306" y="547"/>
                </a:cubicBezTo>
                <a:cubicBezTo>
                  <a:pt x="146" y="547"/>
                  <a:pt x="146" y="547"/>
                  <a:pt x="146" y="547"/>
                </a:cubicBezTo>
                <a:cubicBezTo>
                  <a:pt x="146" y="507"/>
                  <a:pt x="146" y="507"/>
                  <a:pt x="146" y="507"/>
                </a:cubicBezTo>
                <a:lnTo>
                  <a:pt x="306" y="507"/>
                </a:lnTo>
                <a:close/>
                <a:moveTo>
                  <a:pt x="146" y="227"/>
                </a:moveTo>
                <a:cubicBezTo>
                  <a:pt x="533" y="227"/>
                  <a:pt x="533" y="227"/>
                  <a:pt x="533" y="227"/>
                </a:cubicBezTo>
                <a:cubicBezTo>
                  <a:pt x="533" y="267"/>
                  <a:pt x="533" y="267"/>
                  <a:pt x="533" y="267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46" y="227"/>
                  <a:pt x="146" y="227"/>
                  <a:pt x="146" y="227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339" y="591"/>
                </a:moveTo>
                <a:cubicBezTo>
                  <a:pt x="588" y="347"/>
                  <a:pt x="588" y="347"/>
                  <a:pt x="588" y="347"/>
                </a:cubicBezTo>
                <a:cubicBezTo>
                  <a:pt x="592" y="342"/>
                  <a:pt x="597" y="339"/>
                  <a:pt x="603" y="337"/>
                </a:cubicBezTo>
                <a:cubicBezTo>
                  <a:pt x="609" y="334"/>
                  <a:pt x="615" y="333"/>
                  <a:pt x="621" y="333"/>
                </a:cubicBezTo>
                <a:cubicBezTo>
                  <a:pt x="627" y="333"/>
                  <a:pt x="632" y="335"/>
                  <a:pt x="638" y="337"/>
                </a:cubicBezTo>
                <a:cubicBezTo>
                  <a:pt x="644" y="339"/>
                  <a:pt x="649" y="343"/>
                  <a:pt x="653" y="347"/>
                </a:cubicBezTo>
                <a:cubicBezTo>
                  <a:pt x="693" y="385"/>
                  <a:pt x="693" y="385"/>
                  <a:pt x="693" y="385"/>
                </a:cubicBezTo>
                <a:cubicBezTo>
                  <a:pt x="702" y="394"/>
                  <a:pt x="706" y="405"/>
                  <a:pt x="706" y="418"/>
                </a:cubicBezTo>
                <a:cubicBezTo>
                  <a:pt x="706" y="430"/>
                  <a:pt x="702" y="441"/>
                  <a:pt x="693" y="450"/>
                </a:cubicBezTo>
                <a:cubicBezTo>
                  <a:pt x="443" y="695"/>
                  <a:pt x="443" y="695"/>
                  <a:pt x="443" y="695"/>
                </a:cubicBezTo>
                <a:lnTo>
                  <a:pt x="339" y="591"/>
                </a:lnTo>
                <a:close/>
                <a:moveTo>
                  <a:pt x="310" y="619"/>
                </a:moveTo>
                <a:cubicBezTo>
                  <a:pt x="270" y="658"/>
                  <a:pt x="270" y="658"/>
                  <a:pt x="270" y="658"/>
                </a:cubicBezTo>
                <a:cubicBezTo>
                  <a:pt x="232" y="782"/>
                  <a:pt x="232" y="782"/>
                  <a:pt x="232" y="782"/>
                </a:cubicBezTo>
                <a:cubicBezTo>
                  <a:pt x="226" y="800"/>
                  <a:pt x="226" y="800"/>
                  <a:pt x="226" y="800"/>
                </a:cubicBezTo>
                <a:cubicBezTo>
                  <a:pt x="377" y="760"/>
                  <a:pt x="377" y="760"/>
                  <a:pt x="377" y="760"/>
                </a:cubicBezTo>
                <a:cubicBezTo>
                  <a:pt x="414" y="723"/>
                  <a:pt x="414" y="723"/>
                  <a:pt x="414" y="723"/>
                </a:cubicBezTo>
                <a:lnTo>
                  <a:pt x="310" y="619"/>
                </a:lnTo>
                <a:close/>
                <a:moveTo>
                  <a:pt x="594" y="703"/>
                </a:moveTo>
                <a:cubicBezTo>
                  <a:pt x="583" y="714"/>
                  <a:pt x="569" y="719"/>
                  <a:pt x="553" y="719"/>
                </a:cubicBezTo>
                <a:cubicBezTo>
                  <a:pt x="460" y="719"/>
                  <a:pt x="460" y="719"/>
                  <a:pt x="460" y="719"/>
                </a:cubicBezTo>
                <a:cubicBezTo>
                  <a:pt x="440" y="760"/>
                  <a:pt x="440" y="760"/>
                  <a:pt x="440" y="760"/>
                </a:cubicBezTo>
                <a:cubicBezTo>
                  <a:pt x="553" y="760"/>
                  <a:pt x="553" y="760"/>
                  <a:pt x="553" y="760"/>
                </a:cubicBezTo>
                <a:cubicBezTo>
                  <a:pt x="580" y="760"/>
                  <a:pt x="604" y="750"/>
                  <a:pt x="624" y="731"/>
                </a:cubicBezTo>
                <a:cubicBezTo>
                  <a:pt x="643" y="712"/>
                  <a:pt x="653" y="689"/>
                  <a:pt x="653" y="663"/>
                </a:cubicBezTo>
                <a:cubicBezTo>
                  <a:pt x="653" y="547"/>
                  <a:pt x="653" y="547"/>
                  <a:pt x="653" y="547"/>
                </a:cubicBezTo>
                <a:cubicBezTo>
                  <a:pt x="611" y="587"/>
                  <a:pt x="611" y="587"/>
                  <a:pt x="611" y="587"/>
                </a:cubicBezTo>
                <a:cubicBezTo>
                  <a:pt x="611" y="663"/>
                  <a:pt x="611" y="663"/>
                  <a:pt x="611" y="663"/>
                </a:cubicBezTo>
                <a:cubicBezTo>
                  <a:pt x="611" y="678"/>
                  <a:pt x="605" y="692"/>
                  <a:pt x="594" y="7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210245" y="2220133"/>
            <a:ext cx="6796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13500000" scaled="1"/>
                </a:gradFill>
                <a:latin typeface="Arial" panose="020B0604020202020204"/>
                <a:ea typeface="方正书宋简体" panose="03000509000000000000" pitchFamily="65" charset="-122"/>
              </a:rPr>
              <a:t>THANK YOU FOR WATCHING</a:t>
            </a:r>
            <a:endParaRPr lang="en-US" altLang="zh-CN" sz="2800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13500000" scaled="1"/>
              </a:gradFill>
              <a:latin typeface="Arial" panose="020B0604020202020204"/>
              <a:ea typeface="方正书宋简体" panose="03000509000000000000" pitchFamily="65" charset="-122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042827" y="2646411"/>
            <a:ext cx="5131373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gradFill flip="none" rotWithShape="1"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900">
              <a:gradFill flip="none" rotWithShape="1"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  <a:tileRect/>
              </a:gra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4079777" y="1450269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767477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59426" y="3297431"/>
            <a:ext cx="269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135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部门：品牌部        汇报人：熊猫达人</a:t>
            </a:r>
            <a:endParaRPr lang="zh-CN" altLang="en-US" sz="1200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135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481097" y="3191717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80758" y="3616325"/>
            <a:ext cx="358775" cy="292100"/>
            <a:chOff x="7550150" y="3613150"/>
            <a:chExt cx="358775" cy="292100"/>
          </a:xfrm>
          <a:solidFill>
            <a:schemeClr val="bg1"/>
          </a:solidFill>
        </p:grpSpPr>
        <p:sp>
          <p:nvSpPr>
            <p:cNvPr id="4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1585" y="3578617"/>
            <a:ext cx="359165" cy="3597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7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chemeClr val="bg1"/>
          </a:solidFill>
        </p:grpSpPr>
        <p:sp>
          <p:nvSpPr>
            <p:cNvPr id="17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94325" y="3578225"/>
            <a:ext cx="358775" cy="360363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0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3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4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5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0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1" name="AutoShape 29"/>
          <p:cNvSpPr/>
          <p:nvPr/>
        </p:nvSpPr>
        <p:spPr bwMode="auto">
          <a:xfrm>
            <a:off x="8267700" y="2871788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2" name="AutoShape 30"/>
          <p:cNvSpPr/>
          <p:nvPr/>
        </p:nvSpPr>
        <p:spPr bwMode="auto">
          <a:xfrm>
            <a:off x="7605713" y="2859088"/>
            <a:ext cx="247650" cy="360362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3" name="AutoShape 31"/>
          <p:cNvSpPr/>
          <p:nvPr/>
        </p:nvSpPr>
        <p:spPr bwMode="auto">
          <a:xfrm>
            <a:off x="7651750" y="3016250"/>
            <a:ext cx="158750" cy="130175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4" name="AutoShape 32"/>
          <p:cNvSpPr/>
          <p:nvPr/>
        </p:nvSpPr>
        <p:spPr bwMode="auto">
          <a:xfrm>
            <a:off x="6831013" y="2882900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5" name="AutoShape 33"/>
          <p:cNvSpPr/>
          <p:nvPr/>
        </p:nvSpPr>
        <p:spPr bwMode="auto">
          <a:xfrm>
            <a:off x="6111875" y="2994025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6" name="AutoShape 34"/>
          <p:cNvSpPr/>
          <p:nvPr/>
        </p:nvSpPr>
        <p:spPr bwMode="auto">
          <a:xfrm>
            <a:off x="6202363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7" name="AutoShape 35"/>
          <p:cNvSpPr/>
          <p:nvPr/>
        </p:nvSpPr>
        <p:spPr bwMode="auto">
          <a:xfrm>
            <a:off x="6337300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8" name="AutoShape 36"/>
          <p:cNvSpPr/>
          <p:nvPr/>
        </p:nvSpPr>
        <p:spPr bwMode="auto">
          <a:xfrm>
            <a:off x="6280150" y="2859088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9" name="AutoShape 37"/>
          <p:cNvSpPr/>
          <p:nvPr/>
        </p:nvSpPr>
        <p:spPr bwMode="auto">
          <a:xfrm>
            <a:off x="5394325" y="2894013"/>
            <a:ext cx="327025" cy="325437"/>
          </a:xfrm>
          <a:custGeom>
            <a:avLst/>
            <a:gdLst>
              <a:gd name="T0" fmla="+- 0 10849 98"/>
              <a:gd name="T1" fmla="*/ T0 w 21502"/>
              <a:gd name="T2" fmla="*/ 10800 h 21600"/>
              <a:gd name="T3" fmla="+- 0 10849 98"/>
              <a:gd name="T4" fmla="*/ T3 w 21502"/>
              <a:gd name="T5" fmla="*/ 10800 h 21600"/>
              <a:gd name="T6" fmla="+- 0 10849 98"/>
              <a:gd name="T7" fmla="*/ T6 w 21502"/>
              <a:gd name="T8" fmla="*/ 10800 h 21600"/>
              <a:gd name="T9" fmla="+- 0 10849 98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19917" y="7880"/>
                </a:moveTo>
                <a:lnTo>
                  <a:pt x="18875" y="8932"/>
                </a:lnTo>
                <a:cubicBezTo>
                  <a:pt x="18730" y="9079"/>
                  <a:pt x="18497" y="9079"/>
                  <a:pt x="18353" y="8932"/>
                </a:cubicBezTo>
                <a:lnTo>
                  <a:pt x="17048" y="7617"/>
                </a:lnTo>
                <a:lnTo>
                  <a:pt x="15991" y="10290"/>
                </a:lnTo>
                <a:lnTo>
                  <a:pt x="16080" y="10064"/>
                </a:lnTo>
                <a:cubicBezTo>
                  <a:pt x="13859" y="7826"/>
                  <a:pt x="11601" y="7544"/>
                  <a:pt x="9565" y="7291"/>
                </a:cubicBezTo>
                <a:cubicBezTo>
                  <a:pt x="8910" y="7210"/>
                  <a:pt x="8276" y="7126"/>
                  <a:pt x="7652" y="6990"/>
                </a:cubicBezTo>
                <a:lnTo>
                  <a:pt x="13918" y="4456"/>
                </a:lnTo>
                <a:lnTo>
                  <a:pt x="12652" y="3179"/>
                </a:lnTo>
                <a:cubicBezTo>
                  <a:pt x="12508" y="3033"/>
                  <a:pt x="12508" y="2798"/>
                  <a:pt x="12652" y="2652"/>
                </a:cubicBezTo>
                <a:lnTo>
                  <a:pt x="13695" y="1598"/>
                </a:lnTo>
                <a:cubicBezTo>
                  <a:pt x="13840" y="1453"/>
                  <a:pt x="14073" y="1453"/>
                  <a:pt x="14217" y="1598"/>
                </a:cubicBezTo>
                <a:lnTo>
                  <a:pt x="19917" y="7353"/>
                </a:lnTo>
                <a:cubicBezTo>
                  <a:pt x="20062" y="7499"/>
                  <a:pt x="20062" y="7734"/>
                  <a:pt x="19917" y="7880"/>
                </a:cubicBezTo>
                <a:moveTo>
                  <a:pt x="12292" y="19639"/>
                </a:moveTo>
                <a:cubicBezTo>
                  <a:pt x="12200" y="19872"/>
                  <a:pt x="11999" y="20044"/>
                  <a:pt x="11756" y="20095"/>
                </a:cubicBezTo>
                <a:cubicBezTo>
                  <a:pt x="11700" y="20106"/>
                  <a:pt x="11643" y="20111"/>
                  <a:pt x="11587" y="20110"/>
                </a:cubicBezTo>
                <a:cubicBezTo>
                  <a:pt x="11400" y="20105"/>
                  <a:pt x="11219" y="20030"/>
                  <a:pt x="11084" y="19892"/>
                </a:cubicBezTo>
                <a:lnTo>
                  <a:pt x="1692" y="10517"/>
                </a:lnTo>
                <a:cubicBezTo>
                  <a:pt x="1519" y="10343"/>
                  <a:pt x="1443" y="10094"/>
                  <a:pt x="1488" y="9852"/>
                </a:cubicBezTo>
                <a:cubicBezTo>
                  <a:pt x="1533" y="9610"/>
                  <a:pt x="1695" y="9407"/>
                  <a:pt x="1917" y="9308"/>
                </a:cubicBezTo>
                <a:lnTo>
                  <a:pt x="6505" y="7453"/>
                </a:lnTo>
                <a:cubicBezTo>
                  <a:pt x="9597" y="8490"/>
                  <a:pt x="12689" y="7491"/>
                  <a:pt x="15781" y="10821"/>
                </a:cubicBezTo>
                <a:cubicBezTo>
                  <a:pt x="15781" y="10821"/>
                  <a:pt x="12292" y="19639"/>
                  <a:pt x="12292" y="19639"/>
                </a:cubicBezTo>
                <a:close/>
                <a:moveTo>
                  <a:pt x="15260" y="545"/>
                </a:moveTo>
                <a:cubicBezTo>
                  <a:pt x="14912" y="193"/>
                  <a:pt x="14449" y="0"/>
                  <a:pt x="13956" y="0"/>
                </a:cubicBezTo>
                <a:cubicBezTo>
                  <a:pt x="13463" y="0"/>
                  <a:pt x="13000" y="193"/>
                  <a:pt x="12651" y="546"/>
                </a:cubicBezTo>
                <a:lnTo>
                  <a:pt x="11610" y="1598"/>
                </a:lnTo>
                <a:cubicBezTo>
                  <a:pt x="11261" y="1949"/>
                  <a:pt x="11068" y="2417"/>
                  <a:pt x="11068" y="2915"/>
                </a:cubicBezTo>
                <a:cubicBezTo>
                  <a:pt x="11068" y="3265"/>
                  <a:pt x="11164" y="3601"/>
                  <a:pt x="11342" y="3893"/>
                </a:cubicBezTo>
                <a:lnTo>
                  <a:pt x="1324" y="7944"/>
                </a:lnTo>
                <a:cubicBezTo>
                  <a:pt x="654" y="8241"/>
                  <a:pt x="173" y="8851"/>
                  <a:pt x="38" y="9575"/>
                </a:cubicBezTo>
                <a:cubicBezTo>
                  <a:pt x="-98" y="10302"/>
                  <a:pt x="130" y="11048"/>
                  <a:pt x="654" y="11576"/>
                </a:cubicBezTo>
                <a:lnTo>
                  <a:pt x="10041" y="20946"/>
                </a:lnTo>
                <a:cubicBezTo>
                  <a:pt x="10445" y="21354"/>
                  <a:pt x="10982" y="21586"/>
                  <a:pt x="11549" y="21599"/>
                </a:cubicBezTo>
                <a:cubicBezTo>
                  <a:pt x="11562" y="21599"/>
                  <a:pt x="11593" y="21599"/>
                  <a:pt x="11605" y="21599"/>
                </a:cubicBezTo>
                <a:cubicBezTo>
                  <a:pt x="11754" y="21599"/>
                  <a:pt x="11906" y="21584"/>
                  <a:pt x="12056" y="21553"/>
                </a:cubicBezTo>
                <a:cubicBezTo>
                  <a:pt x="12789" y="21399"/>
                  <a:pt x="13390" y="20888"/>
                  <a:pt x="13662" y="20191"/>
                </a:cubicBezTo>
                <a:lnTo>
                  <a:pt x="17604" y="10229"/>
                </a:lnTo>
                <a:cubicBezTo>
                  <a:pt x="17902" y="10426"/>
                  <a:pt x="18250" y="10532"/>
                  <a:pt x="18613" y="10532"/>
                </a:cubicBezTo>
                <a:cubicBezTo>
                  <a:pt x="19107" y="10532"/>
                  <a:pt x="19570" y="10338"/>
                  <a:pt x="19918" y="9986"/>
                </a:cubicBezTo>
                <a:lnTo>
                  <a:pt x="20957" y="8937"/>
                </a:lnTo>
                <a:cubicBezTo>
                  <a:pt x="21308" y="8585"/>
                  <a:pt x="21502" y="8116"/>
                  <a:pt x="21502" y="7617"/>
                </a:cubicBezTo>
                <a:cubicBezTo>
                  <a:pt x="21502" y="7117"/>
                  <a:pt x="21308" y="6648"/>
                  <a:pt x="20961" y="6300"/>
                </a:cubicBezTo>
                <a:cubicBezTo>
                  <a:pt x="20961" y="6300"/>
                  <a:pt x="15260" y="545"/>
                  <a:pt x="15260" y="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" name="AutoShape 38"/>
          <p:cNvSpPr/>
          <p:nvPr/>
        </p:nvSpPr>
        <p:spPr bwMode="auto">
          <a:xfrm>
            <a:off x="5551488" y="3040063"/>
            <a:ext cx="55562" cy="55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4320"/>
                </a:moveTo>
                <a:cubicBezTo>
                  <a:pt x="14381" y="4320"/>
                  <a:pt x="17279" y="7222"/>
                  <a:pt x="17279" y="10800"/>
                </a:cubicBezTo>
                <a:cubicBezTo>
                  <a:pt x="17279" y="14377"/>
                  <a:pt x="14381" y="17279"/>
                  <a:pt x="10800" y="17279"/>
                </a:cubicBezTo>
                <a:cubicBezTo>
                  <a:pt x="7218" y="17279"/>
                  <a:pt x="4319" y="14377"/>
                  <a:pt x="4319" y="10800"/>
                </a:cubicBezTo>
                <a:cubicBezTo>
                  <a:pt x="4319" y="7222"/>
                  <a:pt x="7218" y="4320"/>
                  <a:pt x="10800" y="4320"/>
                </a:cubicBezTo>
                <a:moveTo>
                  <a:pt x="10800" y="21599"/>
                </a:move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" name="AutoShape 39"/>
          <p:cNvSpPr/>
          <p:nvPr/>
        </p:nvSpPr>
        <p:spPr bwMode="auto">
          <a:xfrm>
            <a:off x="5697538" y="2859088"/>
            <a:ext cx="55562" cy="57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7279"/>
                </a:moveTo>
                <a:cubicBezTo>
                  <a:pt x="7218" y="17279"/>
                  <a:pt x="4320" y="14377"/>
                  <a:pt x="4320" y="10800"/>
                </a:cubicBezTo>
                <a:cubicBezTo>
                  <a:pt x="4320" y="7222"/>
                  <a:pt x="7218" y="4320"/>
                  <a:pt x="10800" y="4320"/>
                </a:cubicBezTo>
                <a:cubicBezTo>
                  <a:pt x="14381" y="4320"/>
                  <a:pt x="17280" y="7222"/>
                  <a:pt x="17280" y="10800"/>
                </a:cubicBezTo>
                <a:cubicBezTo>
                  <a:pt x="17280" y="14377"/>
                  <a:pt x="14381" y="17279"/>
                  <a:pt x="10800" y="17279"/>
                </a:cubicBezTo>
                <a:moveTo>
                  <a:pt x="10800" y="0"/>
                </a:move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2" name="AutoShape 40"/>
          <p:cNvSpPr/>
          <p:nvPr/>
        </p:nvSpPr>
        <p:spPr bwMode="auto">
          <a:xfrm>
            <a:off x="5483225" y="3028950"/>
            <a:ext cx="46038" cy="4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400"/>
                </a:moveTo>
                <a:cubicBezTo>
                  <a:pt x="13779" y="5400"/>
                  <a:pt x="16199" y="7815"/>
                  <a:pt x="16199" y="10800"/>
                </a:cubicBezTo>
                <a:cubicBezTo>
                  <a:pt x="16199" y="13784"/>
                  <a:pt x="13779" y="16200"/>
                  <a:pt x="10800" y="16200"/>
                </a:cubicBezTo>
                <a:cubicBezTo>
                  <a:pt x="7820" y="16200"/>
                  <a:pt x="5399" y="13784"/>
                  <a:pt x="5399" y="10800"/>
                </a:cubicBezTo>
                <a:cubicBezTo>
                  <a:pt x="5399" y="7815"/>
                  <a:pt x="7820" y="5400"/>
                  <a:pt x="10800" y="5400"/>
                </a:cubicBezTo>
                <a:moveTo>
                  <a:pt x="0" y="10800"/>
                </a:moveTo>
                <a:cubicBezTo>
                  <a:pt x="0" y="16753"/>
                  <a:pt x="4843" y="21599"/>
                  <a:pt x="10800" y="21599"/>
                </a:cubicBezTo>
                <a:cubicBezTo>
                  <a:pt x="16756" y="21599"/>
                  <a:pt x="21600" y="16753"/>
                  <a:pt x="21600" y="10800"/>
                </a:cubicBezTo>
                <a:cubicBezTo>
                  <a:pt x="21600" y="4846"/>
                  <a:pt x="16756" y="0"/>
                  <a:pt x="10800" y="0"/>
                </a:cubicBezTo>
                <a:cubicBezTo>
                  <a:pt x="4843" y="0"/>
                  <a:pt x="0" y="4846"/>
                  <a:pt x="0" y="108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" name="AutoShape 41"/>
          <p:cNvSpPr/>
          <p:nvPr/>
        </p:nvSpPr>
        <p:spPr bwMode="auto">
          <a:xfrm>
            <a:off x="5529263" y="3106738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" name="AutoShape 42"/>
          <p:cNvSpPr/>
          <p:nvPr/>
        </p:nvSpPr>
        <p:spPr bwMode="auto">
          <a:xfrm>
            <a:off x="5708650" y="2938463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5" name="AutoShape 43"/>
          <p:cNvSpPr/>
          <p:nvPr/>
        </p:nvSpPr>
        <p:spPr bwMode="auto">
          <a:xfrm>
            <a:off x="4675188" y="2882900"/>
            <a:ext cx="360362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6" name="AutoShape 44"/>
          <p:cNvSpPr/>
          <p:nvPr/>
        </p:nvSpPr>
        <p:spPr bwMode="auto">
          <a:xfrm>
            <a:off x="5000625" y="2994025"/>
            <a:ext cx="22225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7" name="AutoShape 45"/>
          <p:cNvSpPr/>
          <p:nvPr/>
        </p:nvSpPr>
        <p:spPr bwMode="auto">
          <a:xfrm>
            <a:off x="4989513" y="3128963"/>
            <a:ext cx="46037" cy="68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" name="AutoShape 46"/>
          <p:cNvSpPr/>
          <p:nvPr/>
        </p:nvSpPr>
        <p:spPr bwMode="auto">
          <a:xfrm>
            <a:off x="8267700" y="2141538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" name="AutoShape 47"/>
          <p:cNvSpPr/>
          <p:nvPr/>
        </p:nvSpPr>
        <p:spPr bwMode="auto">
          <a:xfrm>
            <a:off x="7550150" y="2141538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53689" y="2141343"/>
            <a:ext cx="314346" cy="359165"/>
            <a:chOff x="6853689" y="2141343"/>
            <a:chExt cx="314346" cy="359165"/>
          </a:xfrm>
          <a:solidFill>
            <a:schemeClr val="bg1"/>
          </a:solidFill>
        </p:grpSpPr>
        <p:sp>
          <p:nvSpPr>
            <p:cNvPr id="51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2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3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11875" y="2141538"/>
            <a:ext cx="360363" cy="358775"/>
            <a:chOff x="6111875" y="2141538"/>
            <a:chExt cx="360363" cy="358775"/>
          </a:xfrm>
          <a:solidFill>
            <a:schemeClr val="bg1"/>
          </a:solidFill>
        </p:grpSpPr>
        <p:sp>
          <p:nvSpPr>
            <p:cNvPr id="56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7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8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9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394312" y="2141343"/>
            <a:ext cx="359165" cy="35916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61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2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3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64" name="AutoShape 59"/>
          <p:cNvSpPr/>
          <p:nvPr/>
        </p:nvSpPr>
        <p:spPr bwMode="auto">
          <a:xfrm>
            <a:off x="4675188" y="214153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335963" y="1422400"/>
            <a:ext cx="246062" cy="358775"/>
            <a:chOff x="8335963" y="1422400"/>
            <a:chExt cx="246062" cy="358775"/>
          </a:xfrm>
          <a:solidFill>
            <a:schemeClr val="bg1"/>
          </a:solidFill>
        </p:grpSpPr>
        <p:sp>
          <p:nvSpPr>
            <p:cNvPr id="66" name="AutoShape 60"/>
            <p:cNvSpPr/>
            <p:nvPr/>
          </p:nvSpPr>
          <p:spPr bwMode="auto">
            <a:xfrm>
              <a:off x="8437563" y="1522413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7" name="AutoShape 61"/>
            <p:cNvSpPr/>
            <p:nvPr/>
          </p:nvSpPr>
          <p:spPr bwMode="auto">
            <a:xfrm>
              <a:off x="8437563" y="1658938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8" name="AutoShape 62"/>
            <p:cNvSpPr/>
            <p:nvPr/>
          </p:nvSpPr>
          <p:spPr bwMode="auto">
            <a:xfrm>
              <a:off x="8369300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9" name="AutoShape 63"/>
            <p:cNvSpPr/>
            <p:nvPr/>
          </p:nvSpPr>
          <p:spPr bwMode="auto">
            <a:xfrm>
              <a:off x="8504238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0" name="AutoShape 64"/>
            <p:cNvSpPr/>
            <p:nvPr/>
          </p:nvSpPr>
          <p:spPr bwMode="auto">
            <a:xfrm>
              <a:off x="8391525" y="1635125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1" name="AutoShape 65"/>
            <p:cNvSpPr/>
            <p:nvPr/>
          </p:nvSpPr>
          <p:spPr bwMode="auto">
            <a:xfrm>
              <a:off x="8391525" y="1546225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2" name="AutoShape 66"/>
            <p:cNvSpPr/>
            <p:nvPr/>
          </p:nvSpPr>
          <p:spPr bwMode="auto">
            <a:xfrm>
              <a:off x="8482013" y="1635125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3" name="AutoShape 67"/>
            <p:cNvSpPr/>
            <p:nvPr/>
          </p:nvSpPr>
          <p:spPr bwMode="auto">
            <a:xfrm>
              <a:off x="8335963" y="1422400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4" name="AutoShape 68"/>
            <p:cNvSpPr/>
            <p:nvPr/>
          </p:nvSpPr>
          <p:spPr bwMode="auto">
            <a:xfrm>
              <a:off x="8437563" y="1546225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75" name="Group 69"/>
          <p:cNvGrpSpPr/>
          <p:nvPr/>
        </p:nvGrpSpPr>
        <p:grpSpPr>
          <a:xfrm>
            <a:off x="7549916" y="1422399"/>
            <a:ext cx="359165" cy="337063"/>
            <a:chOff x="10074275" y="1647825"/>
            <a:chExt cx="464344" cy="435769"/>
          </a:xfrm>
          <a:solidFill>
            <a:schemeClr val="bg1"/>
          </a:solidFill>
        </p:grpSpPr>
        <p:sp>
          <p:nvSpPr>
            <p:cNvPr id="76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7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8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9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0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1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2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3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4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842125" y="1422400"/>
            <a:ext cx="336550" cy="358775"/>
            <a:chOff x="6842125" y="1422400"/>
            <a:chExt cx="336550" cy="358775"/>
          </a:xfrm>
          <a:solidFill>
            <a:schemeClr val="bg1"/>
          </a:solidFill>
        </p:grpSpPr>
        <p:sp>
          <p:nvSpPr>
            <p:cNvPr id="86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7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8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9" name="Group 82"/>
          <p:cNvGrpSpPr/>
          <p:nvPr/>
        </p:nvGrpSpPr>
        <p:grpSpPr>
          <a:xfrm>
            <a:off x="6112643" y="1422399"/>
            <a:ext cx="359165" cy="359165"/>
            <a:chOff x="8216107" y="1647825"/>
            <a:chExt cx="464344" cy="464344"/>
          </a:xfrm>
          <a:solidFill>
            <a:schemeClr val="bg1"/>
          </a:solidFill>
        </p:grpSpPr>
        <p:sp>
          <p:nvSpPr>
            <p:cNvPr id="90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1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92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3" name="AutoShape 84"/>
          <p:cNvSpPr/>
          <p:nvPr/>
        </p:nvSpPr>
        <p:spPr bwMode="auto">
          <a:xfrm>
            <a:off x="4675188" y="1422400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4" name="AutoShape 85"/>
          <p:cNvSpPr/>
          <p:nvPr/>
        </p:nvSpPr>
        <p:spPr bwMode="auto">
          <a:xfrm>
            <a:off x="4889500" y="1557338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5" name="AutoShape 86"/>
          <p:cNvSpPr/>
          <p:nvPr/>
        </p:nvSpPr>
        <p:spPr bwMode="auto">
          <a:xfrm>
            <a:off x="4889500" y="1522413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6" name="AutoShape 87"/>
          <p:cNvSpPr/>
          <p:nvPr/>
        </p:nvSpPr>
        <p:spPr bwMode="auto">
          <a:xfrm>
            <a:off x="4889500" y="1489075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7" name="AutoShape 88"/>
          <p:cNvSpPr/>
          <p:nvPr/>
        </p:nvSpPr>
        <p:spPr bwMode="auto">
          <a:xfrm>
            <a:off x="4765675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8" name="AutoShape 89"/>
          <p:cNvSpPr/>
          <p:nvPr/>
        </p:nvSpPr>
        <p:spPr bwMode="auto">
          <a:xfrm>
            <a:off x="4765675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9" name="AutoShape 90"/>
          <p:cNvSpPr/>
          <p:nvPr/>
        </p:nvSpPr>
        <p:spPr bwMode="auto">
          <a:xfrm>
            <a:off x="4765675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0" name="AutoShape 91"/>
          <p:cNvSpPr/>
          <p:nvPr/>
        </p:nvSpPr>
        <p:spPr bwMode="auto">
          <a:xfrm>
            <a:off x="4889500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1" name="AutoShape 92"/>
          <p:cNvSpPr/>
          <p:nvPr/>
        </p:nvSpPr>
        <p:spPr bwMode="auto">
          <a:xfrm>
            <a:off x="4889500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2" name="AutoShape 93"/>
          <p:cNvSpPr/>
          <p:nvPr/>
        </p:nvSpPr>
        <p:spPr bwMode="auto">
          <a:xfrm>
            <a:off x="4889500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3" name="AutoShape 94"/>
          <p:cNvSpPr/>
          <p:nvPr/>
        </p:nvSpPr>
        <p:spPr bwMode="auto">
          <a:xfrm>
            <a:off x="4765675" y="1590675"/>
            <a:ext cx="223838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4" name="AutoShape 95"/>
          <p:cNvSpPr/>
          <p:nvPr/>
        </p:nvSpPr>
        <p:spPr bwMode="auto">
          <a:xfrm>
            <a:off x="4765675" y="1624013"/>
            <a:ext cx="223838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5" name="AutoShape 96"/>
          <p:cNvSpPr/>
          <p:nvPr/>
        </p:nvSpPr>
        <p:spPr bwMode="auto">
          <a:xfrm>
            <a:off x="4765675" y="1466850"/>
            <a:ext cx="100013" cy="101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65575" y="3582988"/>
            <a:ext cx="213716" cy="358775"/>
            <a:chOff x="3965575" y="3582988"/>
            <a:chExt cx="247650" cy="358775"/>
          </a:xfrm>
          <a:solidFill>
            <a:schemeClr val="bg1"/>
          </a:solidFill>
        </p:grpSpPr>
        <p:sp>
          <p:nvSpPr>
            <p:cNvPr id="107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8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9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10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1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2" name="AutoShape 102"/>
          <p:cNvSpPr/>
          <p:nvPr/>
        </p:nvSpPr>
        <p:spPr bwMode="auto">
          <a:xfrm>
            <a:off x="2517775" y="3649663"/>
            <a:ext cx="274638" cy="2016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3" name="AutoShape 103"/>
          <p:cNvSpPr/>
          <p:nvPr/>
        </p:nvSpPr>
        <p:spPr bwMode="auto">
          <a:xfrm>
            <a:off x="1811338" y="3660775"/>
            <a:ext cx="128587" cy="84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6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6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4" name="AutoShape 104"/>
          <p:cNvSpPr/>
          <p:nvPr/>
        </p:nvSpPr>
        <p:spPr bwMode="auto">
          <a:xfrm>
            <a:off x="1754188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035050" y="3649663"/>
            <a:ext cx="358775" cy="225425"/>
            <a:chOff x="1035050" y="3649663"/>
            <a:chExt cx="358775" cy="225425"/>
          </a:xfrm>
          <a:solidFill>
            <a:schemeClr val="bg1"/>
          </a:solidFill>
        </p:grpSpPr>
        <p:sp>
          <p:nvSpPr>
            <p:cNvPr id="116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7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8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61950" y="3582988"/>
            <a:ext cx="269875" cy="358775"/>
            <a:chOff x="361950" y="3582988"/>
            <a:chExt cx="269875" cy="358775"/>
          </a:xfrm>
          <a:solidFill>
            <a:schemeClr val="bg1"/>
          </a:solidFill>
        </p:grpSpPr>
        <p:sp>
          <p:nvSpPr>
            <p:cNvPr id="120" name="AutoShape 108"/>
            <p:cNvSpPr/>
            <p:nvPr/>
          </p:nvSpPr>
          <p:spPr bwMode="auto">
            <a:xfrm>
              <a:off x="428625" y="3649663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1" name="AutoShape 109"/>
            <p:cNvSpPr/>
            <p:nvPr/>
          </p:nvSpPr>
          <p:spPr bwMode="auto">
            <a:xfrm>
              <a:off x="361950" y="3582988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2" name="Group 112"/>
          <p:cNvGrpSpPr/>
          <p:nvPr/>
        </p:nvGrpSpPr>
        <p:grpSpPr>
          <a:xfrm>
            <a:off x="3909765" y="2886073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2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4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25" name="AutoShape 112"/>
          <p:cNvSpPr/>
          <p:nvPr/>
        </p:nvSpPr>
        <p:spPr bwMode="auto">
          <a:xfrm>
            <a:off x="3190875" y="2829808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2528974" y="2829315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27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8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29" name="AutoShape 115"/>
          <p:cNvSpPr/>
          <p:nvPr/>
        </p:nvSpPr>
        <p:spPr bwMode="auto">
          <a:xfrm>
            <a:off x="1798638" y="2863850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0" name="AutoShape 116"/>
          <p:cNvSpPr/>
          <p:nvPr/>
        </p:nvSpPr>
        <p:spPr bwMode="auto">
          <a:xfrm>
            <a:off x="1911350" y="3076575"/>
            <a:ext cx="44450" cy="6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1" name="AutoShape 117"/>
          <p:cNvSpPr/>
          <p:nvPr/>
        </p:nvSpPr>
        <p:spPr bwMode="auto">
          <a:xfrm>
            <a:off x="1035050" y="2930525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rPr>
              <a:t>	</a:t>
            </a: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32" name="Group 121"/>
          <p:cNvGrpSpPr/>
          <p:nvPr/>
        </p:nvGrpSpPr>
        <p:grpSpPr>
          <a:xfrm>
            <a:off x="317500" y="2908790"/>
            <a:ext cx="359165" cy="269526"/>
            <a:chOff x="723900" y="3569494"/>
            <a:chExt cx="464344" cy="348456"/>
          </a:xfrm>
          <a:solidFill>
            <a:schemeClr val="bg1"/>
          </a:solidFill>
        </p:grpSpPr>
        <p:sp>
          <p:nvSpPr>
            <p:cNvPr id="133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4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35" name="Group 124"/>
          <p:cNvGrpSpPr/>
          <p:nvPr/>
        </p:nvGrpSpPr>
        <p:grpSpPr>
          <a:xfrm>
            <a:off x="3909765" y="2144753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191434" y="2145028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40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1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2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473104" y="2145028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4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46" name="AutoShape 128"/>
          <p:cNvSpPr/>
          <p:nvPr/>
        </p:nvSpPr>
        <p:spPr bwMode="auto">
          <a:xfrm>
            <a:off x="1754188" y="2144713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7" name="AutoShape 129"/>
          <p:cNvSpPr/>
          <p:nvPr/>
        </p:nvSpPr>
        <p:spPr bwMode="auto">
          <a:xfrm>
            <a:off x="1979613" y="2189163"/>
            <a:ext cx="88900" cy="90487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8" name="AutoShape 130"/>
          <p:cNvSpPr/>
          <p:nvPr/>
        </p:nvSpPr>
        <p:spPr bwMode="auto">
          <a:xfrm>
            <a:off x="1035050" y="2144713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9" name="AutoShape 131"/>
          <p:cNvSpPr/>
          <p:nvPr/>
        </p:nvSpPr>
        <p:spPr bwMode="auto">
          <a:xfrm>
            <a:off x="339725" y="2144713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0" name="AutoShape 132"/>
          <p:cNvSpPr/>
          <p:nvPr/>
        </p:nvSpPr>
        <p:spPr bwMode="auto">
          <a:xfrm>
            <a:off x="406400" y="2290763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1" name="AutoShape 133"/>
          <p:cNvSpPr/>
          <p:nvPr/>
        </p:nvSpPr>
        <p:spPr bwMode="auto">
          <a:xfrm>
            <a:off x="474663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2" name="AutoShape 134"/>
          <p:cNvSpPr/>
          <p:nvPr/>
        </p:nvSpPr>
        <p:spPr bwMode="auto">
          <a:xfrm>
            <a:off x="541338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3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190875" y="1425575"/>
            <a:ext cx="360363" cy="360363"/>
            <a:chOff x="3190875" y="1425575"/>
            <a:chExt cx="360363" cy="360363"/>
          </a:xfrm>
          <a:solidFill>
            <a:schemeClr val="bg1"/>
          </a:solidFill>
        </p:grpSpPr>
        <p:sp>
          <p:nvSpPr>
            <p:cNvPr id="155" name="AutoShape 136"/>
            <p:cNvSpPr/>
            <p:nvPr/>
          </p:nvSpPr>
          <p:spPr bwMode="auto">
            <a:xfrm>
              <a:off x="3382963" y="1471613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6" name="AutoShape 137"/>
            <p:cNvSpPr/>
            <p:nvPr/>
          </p:nvSpPr>
          <p:spPr bwMode="auto">
            <a:xfrm>
              <a:off x="3190875" y="1425575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7" name="AutoShape 138"/>
            <p:cNvSpPr/>
            <p:nvPr/>
          </p:nvSpPr>
          <p:spPr bwMode="auto">
            <a:xfrm>
              <a:off x="3382963" y="1425575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58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9" name="AutoShape 140"/>
          <p:cNvSpPr/>
          <p:nvPr/>
        </p:nvSpPr>
        <p:spPr bwMode="auto">
          <a:xfrm>
            <a:off x="1798638" y="1516063"/>
            <a:ext cx="225425" cy="182562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0" name="AutoShape 141"/>
          <p:cNvSpPr/>
          <p:nvPr/>
        </p:nvSpPr>
        <p:spPr bwMode="auto">
          <a:xfrm>
            <a:off x="1754188" y="1471613"/>
            <a:ext cx="358775" cy="2794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1" name="AutoShape 142"/>
          <p:cNvSpPr/>
          <p:nvPr/>
        </p:nvSpPr>
        <p:spPr bwMode="auto">
          <a:xfrm>
            <a:off x="2035175" y="1527175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2" name="AutoShape 143"/>
          <p:cNvSpPr/>
          <p:nvPr/>
        </p:nvSpPr>
        <p:spPr bwMode="auto">
          <a:xfrm>
            <a:off x="2024063" y="1673225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3" name="AutoShape 144"/>
          <p:cNvSpPr/>
          <p:nvPr/>
        </p:nvSpPr>
        <p:spPr bwMode="auto">
          <a:xfrm>
            <a:off x="2035175" y="16398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4" name="AutoShape 145"/>
          <p:cNvSpPr/>
          <p:nvPr/>
        </p:nvSpPr>
        <p:spPr bwMode="auto">
          <a:xfrm>
            <a:off x="2035175" y="1606550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5" name="AutoShape 146"/>
          <p:cNvSpPr/>
          <p:nvPr/>
        </p:nvSpPr>
        <p:spPr bwMode="auto">
          <a:xfrm>
            <a:off x="1844675" y="1560513"/>
            <a:ext cx="66675" cy="47625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1035050" y="1447800"/>
            <a:ext cx="360363" cy="315913"/>
            <a:chOff x="1035050" y="1447800"/>
            <a:chExt cx="360363" cy="315913"/>
          </a:xfrm>
          <a:solidFill>
            <a:schemeClr val="bg1"/>
          </a:solidFill>
        </p:grpSpPr>
        <p:sp>
          <p:nvSpPr>
            <p:cNvPr id="167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8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69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37" y="747161"/>
            <a:ext cx="21864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400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lt"/>
                <a:ea typeface="微软雅黑" panose="020B0503020204020204" pitchFamily="34" charset="-122"/>
                <a:sym typeface="Calibri" panose="020F0502020204030204" pitchFamily="34" charset="0"/>
              </a:rPr>
              <a:t>CONTENTS</a:t>
            </a:r>
            <a:endParaRPr lang="en-US" altLang="zh-CN" sz="2400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lt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文本框 1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37" y="132191"/>
            <a:ext cx="123490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zh-CN" altLang="en-US" sz="3600" b="1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lt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36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lt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15590" y="1208826"/>
            <a:ext cx="267629" cy="0"/>
          </a:xfrm>
          <a:prstGeom prst="line">
            <a:avLst/>
          </a:prstGeom>
          <a:ln w="28575">
            <a:solidFill>
              <a:srgbClr val="767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_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279" y="1639130"/>
            <a:ext cx="2881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1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年工作概述</a:t>
            </a:r>
            <a:endParaRPr lang="zh-CN" altLang="en-US" sz="18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1" name="PA_文本框 1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279" y="3280862"/>
            <a:ext cx="242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8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工作总结与经验</a:t>
            </a:r>
            <a:endParaRPr lang="zh-CN" altLang="en-US" sz="1800" smtClea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2" name="PA_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0279" y="4101727"/>
            <a:ext cx="2881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2018</a:t>
            </a:r>
            <a:r>
              <a:rPr lang="zh-CN" altLang="en-US" sz="18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年工作计划</a:t>
            </a:r>
            <a:endParaRPr lang="zh-CN" altLang="en-US" sz="1800" smtClea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3" name="PA_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278" y="2459996"/>
            <a:ext cx="2881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1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年工作业绩展示</a:t>
            </a:r>
            <a:endParaRPr lang="zh-CN" altLang="en-US" sz="18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图片 16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7" b="13595"/>
          <a:stretch>
            <a:fillRect/>
          </a:stretch>
        </p:blipFill>
        <p:spPr>
          <a:xfrm>
            <a:off x="1103690" y="849513"/>
            <a:ext cx="6936619" cy="3384062"/>
          </a:xfrm>
          <a:prstGeom prst="rect">
            <a:avLst/>
          </a:prstGeom>
        </p:spPr>
      </p:pic>
      <p:grpSp>
        <p:nvGrpSpPr>
          <p:cNvPr id="171" name="组合 170"/>
          <p:cNvGrpSpPr/>
          <p:nvPr/>
        </p:nvGrpSpPr>
        <p:grpSpPr>
          <a:xfrm>
            <a:off x="3111928" y="3946867"/>
            <a:ext cx="3014134" cy="422552"/>
            <a:chOff x="3230880" y="4157525"/>
            <a:chExt cx="3014134" cy="422552"/>
          </a:xfrm>
        </p:grpSpPr>
        <p:sp>
          <p:nvSpPr>
            <p:cNvPr id="172" name="圆角矩形 171"/>
            <p:cNvSpPr/>
            <p:nvPr/>
          </p:nvSpPr>
          <p:spPr>
            <a:xfrm>
              <a:off x="3230880" y="4157525"/>
              <a:ext cx="3014134" cy="4225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73" name="Group 231"/>
            <p:cNvGrpSpPr/>
            <p:nvPr/>
          </p:nvGrpSpPr>
          <p:grpSpPr>
            <a:xfrm>
              <a:off x="5703159" y="4192490"/>
              <a:ext cx="314678" cy="352678"/>
              <a:chOff x="4608513" y="6291263"/>
              <a:chExt cx="420688" cy="471488"/>
            </a:xfrm>
            <a:solidFill>
              <a:sysClr val="window" lastClr="FFFFFF"/>
            </a:solidFill>
          </p:grpSpPr>
          <p:sp>
            <p:nvSpPr>
              <p:cNvPr id="175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176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177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  <p:sp>
          <p:nvSpPr>
            <p:cNvPr id="174" name="文本框 8"/>
            <p:cNvSpPr txBox="1">
              <a:spLocks noChangeArrowheads="1"/>
            </p:cNvSpPr>
            <p:nvPr/>
          </p:nvSpPr>
          <p:spPr bwMode="auto">
            <a:xfrm>
              <a:off x="4013328" y="4168414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</a:rPr>
                <a:t>熊猫达人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文本框 177"/>
          <p:cNvSpPr txBox="1">
            <a:spLocks noChangeArrowheads="1"/>
          </p:cNvSpPr>
          <p:nvPr/>
        </p:nvSpPr>
        <p:spPr bwMode="auto">
          <a:xfrm>
            <a:off x="7742238" y="3703638"/>
            <a:ext cx="1031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熊猫达人作品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471488" y="196821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7517317" y="198423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81" name="文本框 8"/>
          <p:cNvSpPr txBox="1">
            <a:spLocks noChangeArrowheads="1"/>
          </p:cNvSpPr>
          <p:nvPr/>
        </p:nvSpPr>
        <p:spPr bwMode="auto">
          <a:xfrm>
            <a:off x="569409" y="3703638"/>
            <a:ext cx="11897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设计尺寸：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</a:rPr>
              <a:t>16:9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2" name="文本框 13"/>
          <p:cNvSpPr txBox="1">
            <a:spLocks noChangeArrowheads="1"/>
          </p:cNvSpPr>
          <p:nvPr/>
        </p:nvSpPr>
        <p:spPr bwMode="auto">
          <a:xfrm>
            <a:off x="3017838" y="3703638"/>
            <a:ext cx="749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易于编辑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3" name="文本框 17"/>
          <p:cNvSpPr txBox="1">
            <a:spLocks noChangeArrowheads="1"/>
          </p:cNvSpPr>
          <p:nvPr/>
        </p:nvSpPr>
        <p:spPr bwMode="auto">
          <a:xfrm>
            <a:off x="4633519" y="3561393"/>
            <a:ext cx="25555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中文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pitchFamily="34" charset="-122"/>
              </a:rPr>
              <a:t>：微软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雅黑</a:t>
            </a:r>
            <a:r>
              <a:rPr lang="en-US" altLang="zh-CN" sz="1100" smtClean="0">
                <a:solidFill>
                  <a:schemeClr val="bg1"/>
                </a:solidFill>
                <a:latin typeface="微软雅黑" panose="020B0503020204020204" pitchFamily="34" charset="-122"/>
              </a:rPr>
              <a:t>(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标题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</a:rPr>
              <a:t>)</a:t>
            </a:r>
            <a:r>
              <a:rPr lang="zh-CN" altLang="en-US" sz="1100" smtClean="0">
                <a:solidFill>
                  <a:schemeClr val="bg1"/>
                </a:solidFill>
                <a:latin typeface="微软雅黑" panose="020B0503020204020204" pitchFamily="34" charset="-122"/>
              </a:rPr>
              <a:t>和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微软雅黑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</a:rPr>
              <a:t>light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" name="文本框 183"/>
          <p:cNvSpPr txBox="1">
            <a:spLocks noChangeArrowheads="1"/>
          </p:cNvSpPr>
          <p:nvPr/>
        </p:nvSpPr>
        <p:spPr bwMode="auto">
          <a:xfrm>
            <a:off x="7742238" y="3703638"/>
            <a:ext cx="1031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熊猫达人作品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5" name="文本框 17"/>
          <p:cNvSpPr txBox="1">
            <a:spLocks noChangeArrowheads="1"/>
          </p:cNvSpPr>
          <p:nvPr/>
        </p:nvSpPr>
        <p:spPr bwMode="auto">
          <a:xfrm>
            <a:off x="4633519" y="3834443"/>
            <a:ext cx="2367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英文：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</a:rPr>
              <a:t>Arial 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和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</a:rPr>
              <a:t>Calibri Light (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正文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</a:rPr>
              <a:t>)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6" name="文本框 185"/>
          <p:cNvSpPr txBox="1">
            <a:spLocks noChangeArrowheads="1"/>
          </p:cNvSpPr>
          <p:nvPr/>
        </p:nvSpPr>
        <p:spPr bwMode="auto">
          <a:xfrm>
            <a:off x="3761521" y="836823"/>
            <a:ext cx="162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</a:rPr>
              <a:t>使用说明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7" name="Freeform 5"/>
          <p:cNvSpPr>
            <a:spLocks noEditPoints="1"/>
          </p:cNvSpPr>
          <p:nvPr/>
        </p:nvSpPr>
        <p:spPr bwMode="auto">
          <a:xfrm>
            <a:off x="731838" y="2236789"/>
            <a:ext cx="873125" cy="868363"/>
          </a:xfrm>
          <a:custGeom>
            <a:avLst/>
            <a:gdLst>
              <a:gd name="T0" fmla="*/ 474 w 550"/>
              <a:gd name="T1" fmla="*/ 105 h 547"/>
              <a:gd name="T2" fmla="*/ 550 w 550"/>
              <a:gd name="T3" fmla="*/ 31 h 547"/>
              <a:gd name="T4" fmla="*/ 532 w 550"/>
              <a:gd name="T5" fmla="*/ 12 h 547"/>
              <a:gd name="T6" fmla="*/ 468 w 550"/>
              <a:gd name="T7" fmla="*/ 73 h 547"/>
              <a:gd name="T8" fmla="*/ 166 w 550"/>
              <a:gd name="T9" fmla="*/ 73 h 547"/>
              <a:gd name="T10" fmla="*/ 166 w 550"/>
              <a:gd name="T11" fmla="*/ 0 h 547"/>
              <a:gd name="T12" fmla="*/ 72 w 550"/>
              <a:gd name="T13" fmla="*/ 0 h 547"/>
              <a:gd name="T14" fmla="*/ 72 w 550"/>
              <a:gd name="T15" fmla="*/ 73 h 547"/>
              <a:gd name="T16" fmla="*/ 0 w 550"/>
              <a:gd name="T17" fmla="*/ 73 h 547"/>
              <a:gd name="T18" fmla="*/ 0 w 550"/>
              <a:gd name="T19" fmla="*/ 167 h 547"/>
              <a:gd name="T20" fmla="*/ 72 w 550"/>
              <a:gd name="T21" fmla="*/ 167 h 547"/>
              <a:gd name="T22" fmla="*/ 72 w 550"/>
              <a:gd name="T23" fmla="*/ 475 h 547"/>
              <a:gd name="T24" fmla="*/ 380 w 550"/>
              <a:gd name="T25" fmla="*/ 475 h 547"/>
              <a:gd name="T26" fmla="*/ 380 w 550"/>
              <a:gd name="T27" fmla="*/ 547 h 547"/>
              <a:gd name="T28" fmla="*/ 474 w 550"/>
              <a:gd name="T29" fmla="*/ 547 h 547"/>
              <a:gd name="T30" fmla="*/ 474 w 550"/>
              <a:gd name="T31" fmla="*/ 475 h 547"/>
              <a:gd name="T32" fmla="*/ 547 w 550"/>
              <a:gd name="T33" fmla="*/ 475 h 547"/>
              <a:gd name="T34" fmla="*/ 547 w 550"/>
              <a:gd name="T35" fmla="*/ 381 h 547"/>
              <a:gd name="T36" fmla="*/ 474 w 550"/>
              <a:gd name="T37" fmla="*/ 381 h 547"/>
              <a:gd name="T38" fmla="*/ 474 w 550"/>
              <a:gd name="T39" fmla="*/ 105 h 547"/>
              <a:gd name="T40" fmla="*/ 447 w 550"/>
              <a:gd name="T41" fmla="*/ 381 h 547"/>
              <a:gd name="T42" fmla="*/ 406 w 550"/>
              <a:gd name="T43" fmla="*/ 381 h 547"/>
              <a:gd name="T44" fmla="*/ 406 w 550"/>
              <a:gd name="T45" fmla="*/ 171 h 547"/>
              <a:gd name="T46" fmla="*/ 447 w 550"/>
              <a:gd name="T47" fmla="*/ 130 h 547"/>
              <a:gd name="T48" fmla="*/ 447 w 550"/>
              <a:gd name="T49" fmla="*/ 381 h 547"/>
              <a:gd name="T50" fmla="*/ 371 w 550"/>
              <a:gd name="T51" fmla="*/ 167 h 547"/>
              <a:gd name="T52" fmla="*/ 166 w 550"/>
              <a:gd name="T53" fmla="*/ 366 h 547"/>
              <a:gd name="T54" fmla="*/ 166 w 550"/>
              <a:gd name="T55" fmla="*/ 167 h 547"/>
              <a:gd name="T56" fmla="*/ 371 w 550"/>
              <a:gd name="T57" fmla="*/ 167 h 547"/>
              <a:gd name="T58" fmla="*/ 380 w 550"/>
              <a:gd name="T59" fmla="*/ 196 h 547"/>
              <a:gd name="T60" fmla="*/ 380 w 550"/>
              <a:gd name="T61" fmla="*/ 381 h 547"/>
              <a:gd name="T62" fmla="*/ 189 w 550"/>
              <a:gd name="T63" fmla="*/ 381 h 547"/>
              <a:gd name="T64" fmla="*/ 380 w 550"/>
              <a:gd name="T65" fmla="*/ 196 h 547"/>
              <a:gd name="T66" fmla="*/ 98 w 550"/>
              <a:gd name="T67" fmla="*/ 26 h 547"/>
              <a:gd name="T68" fmla="*/ 140 w 550"/>
              <a:gd name="T69" fmla="*/ 26 h 547"/>
              <a:gd name="T70" fmla="*/ 140 w 550"/>
              <a:gd name="T71" fmla="*/ 73 h 547"/>
              <a:gd name="T72" fmla="*/ 98 w 550"/>
              <a:gd name="T73" fmla="*/ 73 h 547"/>
              <a:gd name="T74" fmla="*/ 98 w 550"/>
              <a:gd name="T75" fmla="*/ 26 h 547"/>
              <a:gd name="T76" fmla="*/ 26 w 550"/>
              <a:gd name="T77" fmla="*/ 100 h 547"/>
              <a:gd name="T78" fmla="*/ 441 w 550"/>
              <a:gd name="T79" fmla="*/ 100 h 547"/>
              <a:gd name="T80" fmla="*/ 398 w 550"/>
              <a:gd name="T81" fmla="*/ 141 h 547"/>
              <a:gd name="T82" fmla="*/ 26 w 550"/>
              <a:gd name="T83" fmla="*/ 141 h 547"/>
              <a:gd name="T84" fmla="*/ 26 w 550"/>
              <a:gd name="T85" fmla="*/ 100 h 547"/>
              <a:gd name="T86" fmla="*/ 447 w 550"/>
              <a:gd name="T87" fmla="*/ 521 h 547"/>
              <a:gd name="T88" fmla="*/ 406 w 550"/>
              <a:gd name="T89" fmla="*/ 521 h 547"/>
              <a:gd name="T90" fmla="*/ 406 w 550"/>
              <a:gd name="T91" fmla="*/ 475 h 547"/>
              <a:gd name="T92" fmla="*/ 447 w 550"/>
              <a:gd name="T93" fmla="*/ 475 h 547"/>
              <a:gd name="T94" fmla="*/ 447 w 550"/>
              <a:gd name="T95" fmla="*/ 521 h 547"/>
              <a:gd name="T96" fmla="*/ 521 w 550"/>
              <a:gd name="T97" fmla="*/ 449 h 547"/>
              <a:gd name="T98" fmla="*/ 98 w 550"/>
              <a:gd name="T99" fmla="*/ 449 h 547"/>
              <a:gd name="T100" fmla="*/ 98 w 550"/>
              <a:gd name="T101" fmla="*/ 167 h 547"/>
              <a:gd name="T102" fmla="*/ 140 w 550"/>
              <a:gd name="T103" fmla="*/ 167 h 547"/>
              <a:gd name="T104" fmla="*/ 140 w 550"/>
              <a:gd name="T105" fmla="*/ 408 h 547"/>
              <a:gd name="T106" fmla="*/ 521 w 550"/>
              <a:gd name="T107" fmla="*/ 408 h 547"/>
              <a:gd name="T108" fmla="*/ 521 w 550"/>
              <a:gd name="T109" fmla="*/ 449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0" h="547">
                <a:moveTo>
                  <a:pt x="474" y="105"/>
                </a:moveTo>
                <a:lnTo>
                  <a:pt x="550" y="31"/>
                </a:lnTo>
                <a:lnTo>
                  <a:pt x="532" y="12"/>
                </a:lnTo>
                <a:lnTo>
                  <a:pt x="468" y="73"/>
                </a:lnTo>
                <a:lnTo>
                  <a:pt x="166" y="73"/>
                </a:lnTo>
                <a:lnTo>
                  <a:pt x="166" y="0"/>
                </a:lnTo>
                <a:lnTo>
                  <a:pt x="72" y="0"/>
                </a:lnTo>
                <a:lnTo>
                  <a:pt x="72" y="73"/>
                </a:lnTo>
                <a:lnTo>
                  <a:pt x="0" y="73"/>
                </a:lnTo>
                <a:lnTo>
                  <a:pt x="0" y="167"/>
                </a:lnTo>
                <a:lnTo>
                  <a:pt x="72" y="167"/>
                </a:lnTo>
                <a:lnTo>
                  <a:pt x="72" y="475"/>
                </a:lnTo>
                <a:lnTo>
                  <a:pt x="380" y="475"/>
                </a:lnTo>
                <a:lnTo>
                  <a:pt x="380" y="547"/>
                </a:lnTo>
                <a:lnTo>
                  <a:pt x="474" y="547"/>
                </a:lnTo>
                <a:lnTo>
                  <a:pt x="474" y="475"/>
                </a:lnTo>
                <a:lnTo>
                  <a:pt x="547" y="475"/>
                </a:lnTo>
                <a:lnTo>
                  <a:pt x="547" y="381"/>
                </a:lnTo>
                <a:lnTo>
                  <a:pt x="474" y="381"/>
                </a:lnTo>
                <a:lnTo>
                  <a:pt x="474" y="105"/>
                </a:lnTo>
                <a:close/>
                <a:moveTo>
                  <a:pt x="447" y="381"/>
                </a:moveTo>
                <a:lnTo>
                  <a:pt x="406" y="381"/>
                </a:lnTo>
                <a:lnTo>
                  <a:pt x="406" y="171"/>
                </a:lnTo>
                <a:lnTo>
                  <a:pt x="447" y="130"/>
                </a:lnTo>
                <a:lnTo>
                  <a:pt x="447" y="381"/>
                </a:lnTo>
                <a:close/>
                <a:moveTo>
                  <a:pt x="371" y="167"/>
                </a:moveTo>
                <a:lnTo>
                  <a:pt x="166" y="366"/>
                </a:lnTo>
                <a:lnTo>
                  <a:pt x="166" y="167"/>
                </a:lnTo>
                <a:lnTo>
                  <a:pt x="371" y="167"/>
                </a:lnTo>
                <a:close/>
                <a:moveTo>
                  <a:pt x="380" y="196"/>
                </a:moveTo>
                <a:lnTo>
                  <a:pt x="380" y="381"/>
                </a:lnTo>
                <a:lnTo>
                  <a:pt x="189" y="381"/>
                </a:lnTo>
                <a:lnTo>
                  <a:pt x="380" y="196"/>
                </a:lnTo>
                <a:close/>
                <a:moveTo>
                  <a:pt x="98" y="26"/>
                </a:moveTo>
                <a:lnTo>
                  <a:pt x="140" y="26"/>
                </a:lnTo>
                <a:lnTo>
                  <a:pt x="140" y="73"/>
                </a:lnTo>
                <a:lnTo>
                  <a:pt x="98" y="73"/>
                </a:lnTo>
                <a:lnTo>
                  <a:pt x="98" y="26"/>
                </a:lnTo>
                <a:close/>
                <a:moveTo>
                  <a:pt x="26" y="100"/>
                </a:moveTo>
                <a:lnTo>
                  <a:pt x="441" y="100"/>
                </a:lnTo>
                <a:lnTo>
                  <a:pt x="398" y="141"/>
                </a:lnTo>
                <a:lnTo>
                  <a:pt x="26" y="141"/>
                </a:lnTo>
                <a:lnTo>
                  <a:pt x="26" y="100"/>
                </a:lnTo>
                <a:close/>
                <a:moveTo>
                  <a:pt x="447" y="521"/>
                </a:moveTo>
                <a:lnTo>
                  <a:pt x="406" y="521"/>
                </a:lnTo>
                <a:lnTo>
                  <a:pt x="406" y="475"/>
                </a:lnTo>
                <a:lnTo>
                  <a:pt x="447" y="475"/>
                </a:lnTo>
                <a:lnTo>
                  <a:pt x="447" y="521"/>
                </a:lnTo>
                <a:close/>
                <a:moveTo>
                  <a:pt x="521" y="449"/>
                </a:moveTo>
                <a:lnTo>
                  <a:pt x="98" y="449"/>
                </a:lnTo>
                <a:lnTo>
                  <a:pt x="98" y="167"/>
                </a:lnTo>
                <a:lnTo>
                  <a:pt x="140" y="167"/>
                </a:lnTo>
                <a:lnTo>
                  <a:pt x="140" y="408"/>
                </a:lnTo>
                <a:lnTo>
                  <a:pt x="521" y="408"/>
                </a:lnTo>
                <a:lnTo>
                  <a:pt x="521" y="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2754817" y="196821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89" name="Freeform 9"/>
          <p:cNvSpPr>
            <a:spLocks noEditPoints="1"/>
          </p:cNvSpPr>
          <p:nvPr/>
        </p:nvSpPr>
        <p:spPr bwMode="auto">
          <a:xfrm>
            <a:off x="3020283" y="2234406"/>
            <a:ext cx="872996" cy="871539"/>
          </a:xfrm>
          <a:custGeom>
            <a:avLst/>
            <a:gdLst>
              <a:gd name="T0" fmla="*/ 606 w 701"/>
              <a:gd name="T1" fmla="*/ 701 h 701"/>
              <a:gd name="T2" fmla="*/ 105 w 701"/>
              <a:gd name="T3" fmla="*/ 701 h 701"/>
              <a:gd name="T4" fmla="*/ 32 w 701"/>
              <a:gd name="T5" fmla="*/ 670 h 701"/>
              <a:gd name="T6" fmla="*/ 0 w 701"/>
              <a:gd name="T7" fmla="*/ 600 h 701"/>
              <a:gd name="T8" fmla="*/ 0 w 701"/>
              <a:gd name="T9" fmla="*/ 93 h 701"/>
              <a:gd name="T10" fmla="*/ 34 w 701"/>
              <a:gd name="T11" fmla="*/ 26 h 701"/>
              <a:gd name="T12" fmla="*/ 105 w 701"/>
              <a:gd name="T13" fmla="*/ 3 h 701"/>
              <a:gd name="T14" fmla="*/ 374 w 701"/>
              <a:gd name="T15" fmla="*/ 3 h 701"/>
              <a:gd name="T16" fmla="*/ 399 w 701"/>
              <a:gd name="T17" fmla="*/ 27 h 701"/>
              <a:gd name="T18" fmla="*/ 374 w 701"/>
              <a:gd name="T19" fmla="*/ 51 h 701"/>
              <a:gd name="T20" fmla="*/ 105 w 701"/>
              <a:gd name="T21" fmla="*/ 51 h 701"/>
              <a:gd name="T22" fmla="*/ 49 w 701"/>
              <a:gd name="T23" fmla="*/ 93 h 701"/>
              <a:gd name="T24" fmla="*/ 49 w 701"/>
              <a:gd name="T25" fmla="*/ 600 h 701"/>
              <a:gd name="T26" fmla="*/ 105 w 701"/>
              <a:gd name="T27" fmla="*/ 653 h 701"/>
              <a:gd name="T28" fmla="*/ 606 w 701"/>
              <a:gd name="T29" fmla="*/ 653 h 701"/>
              <a:gd name="T30" fmla="*/ 647 w 701"/>
              <a:gd name="T31" fmla="*/ 600 h 701"/>
              <a:gd name="T32" fmla="*/ 647 w 701"/>
              <a:gd name="T33" fmla="*/ 341 h 701"/>
              <a:gd name="T34" fmla="*/ 672 w 701"/>
              <a:gd name="T35" fmla="*/ 317 h 701"/>
              <a:gd name="T36" fmla="*/ 697 w 701"/>
              <a:gd name="T37" fmla="*/ 341 h 701"/>
              <a:gd name="T38" fmla="*/ 697 w 701"/>
              <a:gd name="T39" fmla="*/ 600 h 701"/>
              <a:gd name="T40" fmla="*/ 674 w 701"/>
              <a:gd name="T41" fmla="*/ 668 h 701"/>
              <a:gd name="T42" fmla="*/ 606 w 701"/>
              <a:gd name="T43" fmla="*/ 701 h 701"/>
              <a:gd name="T44" fmla="*/ 340 w 701"/>
              <a:gd name="T45" fmla="*/ 382 h 701"/>
              <a:gd name="T46" fmla="*/ 318 w 701"/>
              <a:gd name="T47" fmla="*/ 373 h 701"/>
              <a:gd name="T48" fmla="*/ 318 w 701"/>
              <a:gd name="T49" fmla="*/ 331 h 701"/>
              <a:gd name="T50" fmla="*/ 645 w 701"/>
              <a:gd name="T51" fmla="*/ 12 h 701"/>
              <a:gd name="T52" fmla="*/ 689 w 701"/>
              <a:gd name="T53" fmla="*/ 12 h 701"/>
              <a:gd name="T54" fmla="*/ 689 w 701"/>
              <a:gd name="T55" fmla="*/ 64 h 701"/>
              <a:gd name="T56" fmla="*/ 371 w 701"/>
              <a:gd name="T57" fmla="*/ 373 h 701"/>
              <a:gd name="T58" fmla="*/ 340 w 701"/>
              <a:gd name="T59" fmla="*/ 382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01" h="701">
                <a:moveTo>
                  <a:pt x="606" y="701"/>
                </a:moveTo>
                <a:cubicBezTo>
                  <a:pt x="105" y="701"/>
                  <a:pt x="105" y="701"/>
                  <a:pt x="105" y="701"/>
                </a:cubicBezTo>
                <a:cubicBezTo>
                  <a:pt x="79" y="701"/>
                  <a:pt x="52" y="690"/>
                  <a:pt x="32" y="670"/>
                </a:cubicBezTo>
                <a:cubicBezTo>
                  <a:pt x="12" y="651"/>
                  <a:pt x="0" y="625"/>
                  <a:pt x="0" y="600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67"/>
                  <a:pt x="12" y="43"/>
                  <a:pt x="34" y="26"/>
                </a:cubicBezTo>
                <a:cubicBezTo>
                  <a:pt x="54" y="12"/>
                  <a:pt x="79" y="3"/>
                  <a:pt x="105" y="3"/>
                </a:cubicBezTo>
                <a:cubicBezTo>
                  <a:pt x="374" y="3"/>
                  <a:pt x="374" y="3"/>
                  <a:pt x="374" y="3"/>
                </a:cubicBezTo>
                <a:cubicBezTo>
                  <a:pt x="388" y="3"/>
                  <a:pt x="399" y="14"/>
                  <a:pt x="399" y="27"/>
                </a:cubicBezTo>
                <a:cubicBezTo>
                  <a:pt x="399" y="40"/>
                  <a:pt x="388" y="51"/>
                  <a:pt x="374" y="51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78" y="51"/>
                  <a:pt x="49" y="68"/>
                  <a:pt x="49" y="93"/>
                </a:cubicBezTo>
                <a:cubicBezTo>
                  <a:pt x="49" y="600"/>
                  <a:pt x="49" y="600"/>
                  <a:pt x="49" y="600"/>
                </a:cubicBezTo>
                <a:cubicBezTo>
                  <a:pt x="49" y="626"/>
                  <a:pt x="78" y="653"/>
                  <a:pt x="105" y="653"/>
                </a:cubicBezTo>
                <a:cubicBezTo>
                  <a:pt x="606" y="653"/>
                  <a:pt x="606" y="653"/>
                  <a:pt x="606" y="653"/>
                </a:cubicBezTo>
                <a:cubicBezTo>
                  <a:pt x="632" y="653"/>
                  <a:pt x="647" y="626"/>
                  <a:pt x="647" y="600"/>
                </a:cubicBezTo>
                <a:cubicBezTo>
                  <a:pt x="647" y="341"/>
                  <a:pt x="647" y="341"/>
                  <a:pt x="647" y="341"/>
                </a:cubicBezTo>
                <a:cubicBezTo>
                  <a:pt x="647" y="328"/>
                  <a:pt x="659" y="317"/>
                  <a:pt x="672" y="317"/>
                </a:cubicBezTo>
                <a:cubicBezTo>
                  <a:pt x="686" y="317"/>
                  <a:pt x="697" y="328"/>
                  <a:pt x="697" y="341"/>
                </a:cubicBezTo>
                <a:cubicBezTo>
                  <a:pt x="697" y="600"/>
                  <a:pt x="697" y="600"/>
                  <a:pt x="697" y="600"/>
                </a:cubicBezTo>
                <a:cubicBezTo>
                  <a:pt x="697" y="626"/>
                  <a:pt x="689" y="649"/>
                  <a:pt x="674" y="668"/>
                </a:cubicBezTo>
                <a:cubicBezTo>
                  <a:pt x="656" y="690"/>
                  <a:pt x="633" y="701"/>
                  <a:pt x="606" y="701"/>
                </a:cubicBezTo>
                <a:close/>
                <a:moveTo>
                  <a:pt x="340" y="382"/>
                </a:moveTo>
                <a:cubicBezTo>
                  <a:pt x="332" y="382"/>
                  <a:pt x="324" y="379"/>
                  <a:pt x="318" y="373"/>
                </a:cubicBezTo>
                <a:cubicBezTo>
                  <a:pt x="306" y="361"/>
                  <a:pt x="306" y="342"/>
                  <a:pt x="318" y="331"/>
                </a:cubicBezTo>
                <a:cubicBezTo>
                  <a:pt x="645" y="12"/>
                  <a:pt x="645" y="12"/>
                  <a:pt x="645" y="12"/>
                </a:cubicBezTo>
                <a:cubicBezTo>
                  <a:pt x="657" y="0"/>
                  <a:pt x="677" y="0"/>
                  <a:pt x="689" y="12"/>
                </a:cubicBezTo>
                <a:cubicBezTo>
                  <a:pt x="701" y="23"/>
                  <a:pt x="701" y="52"/>
                  <a:pt x="689" y="64"/>
                </a:cubicBezTo>
                <a:cubicBezTo>
                  <a:pt x="371" y="373"/>
                  <a:pt x="371" y="373"/>
                  <a:pt x="371" y="373"/>
                </a:cubicBezTo>
                <a:cubicBezTo>
                  <a:pt x="365" y="379"/>
                  <a:pt x="348" y="382"/>
                  <a:pt x="340" y="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5136067" y="1984231"/>
            <a:ext cx="1403928" cy="1403928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91" name="Freeform 13"/>
          <p:cNvSpPr>
            <a:spLocks noEditPoints="1"/>
          </p:cNvSpPr>
          <p:nvPr/>
        </p:nvSpPr>
        <p:spPr bwMode="auto">
          <a:xfrm>
            <a:off x="5382479" y="2235202"/>
            <a:ext cx="946150" cy="869950"/>
          </a:xfrm>
          <a:custGeom>
            <a:avLst/>
            <a:gdLst>
              <a:gd name="T0" fmla="*/ 323 w 747"/>
              <a:gd name="T1" fmla="*/ 193 h 686"/>
              <a:gd name="T2" fmla="*/ 247 w 747"/>
              <a:gd name="T3" fmla="*/ 393 h 686"/>
              <a:gd name="T4" fmla="*/ 308 w 747"/>
              <a:gd name="T5" fmla="*/ 394 h 686"/>
              <a:gd name="T6" fmla="*/ 380 w 747"/>
              <a:gd name="T7" fmla="*/ 395 h 686"/>
              <a:gd name="T8" fmla="*/ 405 w 747"/>
              <a:gd name="T9" fmla="*/ 394 h 686"/>
              <a:gd name="T10" fmla="*/ 323 w 747"/>
              <a:gd name="T11" fmla="*/ 193 h 686"/>
              <a:gd name="T12" fmla="*/ 0 w 747"/>
              <a:gd name="T13" fmla="*/ 686 h 686"/>
              <a:gd name="T14" fmla="*/ 0 w 747"/>
              <a:gd name="T15" fmla="*/ 651 h 686"/>
              <a:gd name="T16" fmla="*/ 25 w 747"/>
              <a:gd name="T17" fmla="*/ 645 h 686"/>
              <a:gd name="T18" fmla="*/ 51 w 747"/>
              <a:gd name="T19" fmla="*/ 640 h 686"/>
              <a:gd name="T20" fmla="*/ 73 w 747"/>
              <a:gd name="T21" fmla="*/ 634 h 686"/>
              <a:gd name="T22" fmla="*/ 93 w 747"/>
              <a:gd name="T23" fmla="*/ 621 h 686"/>
              <a:gd name="T24" fmla="*/ 107 w 747"/>
              <a:gd name="T25" fmla="*/ 598 h 686"/>
              <a:gd name="T26" fmla="*/ 213 w 747"/>
              <a:gd name="T27" fmla="*/ 323 h 686"/>
              <a:gd name="T28" fmla="*/ 338 w 747"/>
              <a:gd name="T29" fmla="*/ 0 h 686"/>
              <a:gd name="T30" fmla="*/ 395 w 747"/>
              <a:gd name="T31" fmla="*/ 0 h 686"/>
              <a:gd name="T32" fmla="*/ 400 w 747"/>
              <a:gd name="T33" fmla="*/ 10 h 686"/>
              <a:gd name="T34" fmla="*/ 491 w 747"/>
              <a:gd name="T35" fmla="*/ 224 h 686"/>
              <a:gd name="T36" fmla="*/ 538 w 747"/>
              <a:gd name="T37" fmla="*/ 339 h 686"/>
              <a:gd name="T38" fmla="*/ 589 w 747"/>
              <a:gd name="T39" fmla="*/ 461 h 686"/>
              <a:gd name="T40" fmla="*/ 615 w 747"/>
              <a:gd name="T41" fmla="*/ 526 h 686"/>
              <a:gd name="T42" fmla="*/ 647 w 747"/>
              <a:gd name="T43" fmla="*/ 601 h 686"/>
              <a:gd name="T44" fmla="*/ 663 w 747"/>
              <a:gd name="T45" fmla="*/ 626 h 686"/>
              <a:gd name="T46" fmla="*/ 702 w 747"/>
              <a:gd name="T47" fmla="*/ 640 h 686"/>
              <a:gd name="T48" fmla="*/ 740 w 747"/>
              <a:gd name="T49" fmla="*/ 649 h 686"/>
              <a:gd name="T50" fmla="*/ 742 w 747"/>
              <a:gd name="T51" fmla="*/ 674 h 686"/>
              <a:gd name="T52" fmla="*/ 745 w 747"/>
              <a:gd name="T53" fmla="*/ 680 h 686"/>
              <a:gd name="T54" fmla="*/ 747 w 747"/>
              <a:gd name="T55" fmla="*/ 686 h 686"/>
              <a:gd name="T56" fmla="*/ 662 w 747"/>
              <a:gd name="T57" fmla="*/ 682 h 686"/>
              <a:gd name="T58" fmla="*/ 577 w 747"/>
              <a:gd name="T59" fmla="*/ 679 h 686"/>
              <a:gd name="T60" fmla="*/ 481 w 747"/>
              <a:gd name="T61" fmla="*/ 682 h 686"/>
              <a:gd name="T62" fmla="*/ 401 w 747"/>
              <a:gd name="T63" fmla="*/ 685 h 686"/>
              <a:gd name="T64" fmla="*/ 403 w 747"/>
              <a:gd name="T65" fmla="*/ 651 h 686"/>
              <a:gd name="T66" fmla="*/ 462 w 747"/>
              <a:gd name="T67" fmla="*/ 638 h 686"/>
              <a:gd name="T68" fmla="*/ 467 w 747"/>
              <a:gd name="T69" fmla="*/ 637 h 686"/>
              <a:gd name="T70" fmla="*/ 474 w 747"/>
              <a:gd name="T71" fmla="*/ 635 h 686"/>
              <a:gd name="T72" fmla="*/ 481 w 747"/>
              <a:gd name="T73" fmla="*/ 633 h 686"/>
              <a:gd name="T74" fmla="*/ 487 w 747"/>
              <a:gd name="T75" fmla="*/ 630 h 686"/>
              <a:gd name="T76" fmla="*/ 492 w 747"/>
              <a:gd name="T77" fmla="*/ 627 h 686"/>
              <a:gd name="T78" fmla="*/ 496 w 747"/>
              <a:gd name="T79" fmla="*/ 622 h 686"/>
              <a:gd name="T80" fmla="*/ 497 w 747"/>
              <a:gd name="T81" fmla="*/ 616 h 686"/>
              <a:gd name="T82" fmla="*/ 484 w 747"/>
              <a:gd name="T83" fmla="*/ 573 h 686"/>
              <a:gd name="T84" fmla="*/ 451 w 747"/>
              <a:gd name="T85" fmla="*/ 493 h 686"/>
              <a:gd name="T86" fmla="*/ 433 w 747"/>
              <a:gd name="T87" fmla="*/ 449 h 686"/>
              <a:gd name="T88" fmla="*/ 232 w 747"/>
              <a:gd name="T89" fmla="*/ 448 h 686"/>
              <a:gd name="T90" fmla="*/ 198 w 747"/>
              <a:gd name="T91" fmla="*/ 535 h 686"/>
              <a:gd name="T92" fmla="*/ 175 w 747"/>
              <a:gd name="T93" fmla="*/ 608 h 686"/>
              <a:gd name="T94" fmla="*/ 181 w 747"/>
              <a:gd name="T95" fmla="*/ 624 h 686"/>
              <a:gd name="T96" fmla="*/ 201 w 747"/>
              <a:gd name="T97" fmla="*/ 635 h 686"/>
              <a:gd name="T98" fmla="*/ 222 w 747"/>
              <a:gd name="T99" fmla="*/ 641 h 686"/>
              <a:gd name="T100" fmla="*/ 248 w 747"/>
              <a:gd name="T101" fmla="*/ 645 h 686"/>
              <a:gd name="T102" fmla="*/ 266 w 747"/>
              <a:gd name="T103" fmla="*/ 647 h 686"/>
              <a:gd name="T104" fmla="*/ 267 w 747"/>
              <a:gd name="T105" fmla="*/ 673 h 686"/>
              <a:gd name="T106" fmla="*/ 266 w 747"/>
              <a:gd name="T107" fmla="*/ 685 h 686"/>
              <a:gd name="T108" fmla="*/ 188 w 747"/>
              <a:gd name="T109" fmla="*/ 680 h 686"/>
              <a:gd name="T110" fmla="*/ 110 w 747"/>
              <a:gd name="T111" fmla="*/ 676 h 686"/>
              <a:gd name="T112" fmla="*/ 98 w 747"/>
              <a:gd name="T113" fmla="*/ 678 h 686"/>
              <a:gd name="T114" fmla="*/ 88 w 747"/>
              <a:gd name="T115" fmla="*/ 680 h 686"/>
              <a:gd name="T116" fmla="*/ 4 w 747"/>
              <a:gd name="T117" fmla="*/ 686 h 686"/>
              <a:gd name="T118" fmla="*/ 0 w 747"/>
              <a:gd name="T119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7" h="686">
                <a:moveTo>
                  <a:pt x="323" y="193"/>
                </a:moveTo>
                <a:cubicBezTo>
                  <a:pt x="247" y="393"/>
                  <a:pt x="247" y="393"/>
                  <a:pt x="247" y="393"/>
                </a:cubicBezTo>
                <a:cubicBezTo>
                  <a:pt x="257" y="393"/>
                  <a:pt x="277" y="394"/>
                  <a:pt x="308" y="394"/>
                </a:cubicBezTo>
                <a:cubicBezTo>
                  <a:pt x="339" y="395"/>
                  <a:pt x="363" y="395"/>
                  <a:pt x="380" y="395"/>
                </a:cubicBezTo>
                <a:cubicBezTo>
                  <a:pt x="386" y="395"/>
                  <a:pt x="394" y="395"/>
                  <a:pt x="405" y="394"/>
                </a:cubicBezTo>
                <a:cubicBezTo>
                  <a:pt x="379" y="319"/>
                  <a:pt x="352" y="252"/>
                  <a:pt x="323" y="193"/>
                </a:cubicBezTo>
                <a:close/>
                <a:moveTo>
                  <a:pt x="0" y="686"/>
                </a:moveTo>
                <a:cubicBezTo>
                  <a:pt x="0" y="651"/>
                  <a:pt x="0" y="651"/>
                  <a:pt x="0" y="651"/>
                </a:cubicBezTo>
                <a:cubicBezTo>
                  <a:pt x="7" y="649"/>
                  <a:pt x="16" y="647"/>
                  <a:pt x="25" y="645"/>
                </a:cubicBezTo>
                <a:cubicBezTo>
                  <a:pt x="35" y="643"/>
                  <a:pt x="44" y="642"/>
                  <a:pt x="51" y="640"/>
                </a:cubicBezTo>
                <a:cubicBezTo>
                  <a:pt x="58" y="639"/>
                  <a:pt x="65" y="637"/>
                  <a:pt x="73" y="634"/>
                </a:cubicBezTo>
                <a:cubicBezTo>
                  <a:pt x="81" y="631"/>
                  <a:pt x="87" y="627"/>
                  <a:pt x="93" y="621"/>
                </a:cubicBezTo>
                <a:cubicBezTo>
                  <a:pt x="99" y="615"/>
                  <a:pt x="103" y="608"/>
                  <a:pt x="107" y="598"/>
                </a:cubicBezTo>
                <a:cubicBezTo>
                  <a:pt x="213" y="323"/>
                  <a:pt x="213" y="323"/>
                  <a:pt x="213" y="323"/>
                </a:cubicBezTo>
                <a:cubicBezTo>
                  <a:pt x="338" y="0"/>
                  <a:pt x="338" y="0"/>
                  <a:pt x="338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7" y="4"/>
                  <a:pt x="399" y="7"/>
                  <a:pt x="400" y="10"/>
                </a:cubicBezTo>
                <a:cubicBezTo>
                  <a:pt x="491" y="224"/>
                  <a:pt x="491" y="224"/>
                  <a:pt x="491" y="224"/>
                </a:cubicBezTo>
                <a:cubicBezTo>
                  <a:pt x="501" y="247"/>
                  <a:pt x="517" y="285"/>
                  <a:pt x="538" y="339"/>
                </a:cubicBezTo>
                <a:cubicBezTo>
                  <a:pt x="560" y="392"/>
                  <a:pt x="577" y="433"/>
                  <a:pt x="589" y="461"/>
                </a:cubicBezTo>
                <a:cubicBezTo>
                  <a:pt x="594" y="471"/>
                  <a:pt x="602" y="493"/>
                  <a:pt x="615" y="526"/>
                </a:cubicBezTo>
                <a:cubicBezTo>
                  <a:pt x="628" y="559"/>
                  <a:pt x="639" y="584"/>
                  <a:pt x="647" y="601"/>
                </a:cubicBezTo>
                <a:cubicBezTo>
                  <a:pt x="653" y="614"/>
                  <a:pt x="659" y="623"/>
                  <a:pt x="663" y="626"/>
                </a:cubicBezTo>
                <a:cubicBezTo>
                  <a:pt x="669" y="631"/>
                  <a:pt x="682" y="635"/>
                  <a:pt x="702" y="640"/>
                </a:cubicBezTo>
                <a:cubicBezTo>
                  <a:pt x="723" y="644"/>
                  <a:pt x="735" y="647"/>
                  <a:pt x="740" y="649"/>
                </a:cubicBezTo>
                <a:cubicBezTo>
                  <a:pt x="742" y="660"/>
                  <a:pt x="742" y="669"/>
                  <a:pt x="742" y="674"/>
                </a:cubicBezTo>
                <a:cubicBezTo>
                  <a:pt x="742" y="675"/>
                  <a:pt x="743" y="677"/>
                  <a:pt x="745" y="680"/>
                </a:cubicBezTo>
                <a:cubicBezTo>
                  <a:pt x="746" y="683"/>
                  <a:pt x="747" y="685"/>
                  <a:pt x="747" y="686"/>
                </a:cubicBezTo>
                <a:cubicBezTo>
                  <a:pt x="728" y="686"/>
                  <a:pt x="700" y="685"/>
                  <a:pt x="662" y="682"/>
                </a:cubicBezTo>
                <a:cubicBezTo>
                  <a:pt x="624" y="680"/>
                  <a:pt x="596" y="679"/>
                  <a:pt x="577" y="679"/>
                </a:cubicBezTo>
                <a:cubicBezTo>
                  <a:pt x="554" y="679"/>
                  <a:pt x="522" y="680"/>
                  <a:pt x="481" y="682"/>
                </a:cubicBezTo>
                <a:cubicBezTo>
                  <a:pt x="439" y="684"/>
                  <a:pt x="413" y="685"/>
                  <a:pt x="401" y="685"/>
                </a:cubicBezTo>
                <a:cubicBezTo>
                  <a:pt x="401" y="673"/>
                  <a:pt x="402" y="661"/>
                  <a:pt x="403" y="651"/>
                </a:cubicBezTo>
                <a:cubicBezTo>
                  <a:pt x="462" y="638"/>
                  <a:pt x="462" y="638"/>
                  <a:pt x="462" y="638"/>
                </a:cubicBezTo>
                <a:cubicBezTo>
                  <a:pt x="462" y="638"/>
                  <a:pt x="464" y="638"/>
                  <a:pt x="467" y="637"/>
                </a:cubicBezTo>
                <a:cubicBezTo>
                  <a:pt x="471" y="636"/>
                  <a:pt x="473" y="636"/>
                  <a:pt x="474" y="635"/>
                </a:cubicBezTo>
                <a:cubicBezTo>
                  <a:pt x="475" y="635"/>
                  <a:pt x="477" y="634"/>
                  <a:pt x="481" y="633"/>
                </a:cubicBezTo>
                <a:cubicBezTo>
                  <a:pt x="484" y="632"/>
                  <a:pt x="486" y="631"/>
                  <a:pt x="487" y="630"/>
                </a:cubicBezTo>
                <a:cubicBezTo>
                  <a:pt x="489" y="630"/>
                  <a:pt x="490" y="628"/>
                  <a:pt x="492" y="627"/>
                </a:cubicBezTo>
                <a:cubicBezTo>
                  <a:pt x="494" y="625"/>
                  <a:pt x="495" y="624"/>
                  <a:pt x="496" y="622"/>
                </a:cubicBezTo>
                <a:cubicBezTo>
                  <a:pt x="497" y="620"/>
                  <a:pt x="497" y="618"/>
                  <a:pt x="497" y="616"/>
                </a:cubicBezTo>
                <a:cubicBezTo>
                  <a:pt x="497" y="611"/>
                  <a:pt x="493" y="597"/>
                  <a:pt x="484" y="573"/>
                </a:cubicBezTo>
                <a:cubicBezTo>
                  <a:pt x="474" y="549"/>
                  <a:pt x="464" y="522"/>
                  <a:pt x="451" y="493"/>
                </a:cubicBezTo>
                <a:cubicBezTo>
                  <a:pt x="439" y="465"/>
                  <a:pt x="433" y="450"/>
                  <a:pt x="433" y="449"/>
                </a:cubicBezTo>
                <a:cubicBezTo>
                  <a:pt x="232" y="448"/>
                  <a:pt x="232" y="448"/>
                  <a:pt x="232" y="448"/>
                </a:cubicBezTo>
                <a:cubicBezTo>
                  <a:pt x="224" y="465"/>
                  <a:pt x="213" y="494"/>
                  <a:pt x="198" y="535"/>
                </a:cubicBezTo>
                <a:cubicBezTo>
                  <a:pt x="183" y="576"/>
                  <a:pt x="175" y="600"/>
                  <a:pt x="175" y="608"/>
                </a:cubicBezTo>
                <a:cubicBezTo>
                  <a:pt x="175" y="614"/>
                  <a:pt x="177" y="620"/>
                  <a:pt x="181" y="624"/>
                </a:cubicBezTo>
                <a:cubicBezTo>
                  <a:pt x="185" y="629"/>
                  <a:pt x="192" y="633"/>
                  <a:pt x="201" y="635"/>
                </a:cubicBezTo>
                <a:cubicBezTo>
                  <a:pt x="209" y="638"/>
                  <a:pt x="217" y="640"/>
                  <a:pt x="222" y="641"/>
                </a:cubicBezTo>
                <a:cubicBezTo>
                  <a:pt x="228" y="643"/>
                  <a:pt x="236" y="644"/>
                  <a:pt x="248" y="645"/>
                </a:cubicBezTo>
                <a:cubicBezTo>
                  <a:pt x="259" y="646"/>
                  <a:pt x="265" y="647"/>
                  <a:pt x="266" y="647"/>
                </a:cubicBezTo>
                <a:cubicBezTo>
                  <a:pt x="266" y="653"/>
                  <a:pt x="267" y="661"/>
                  <a:pt x="267" y="673"/>
                </a:cubicBezTo>
                <a:cubicBezTo>
                  <a:pt x="267" y="676"/>
                  <a:pt x="266" y="680"/>
                  <a:pt x="266" y="685"/>
                </a:cubicBezTo>
                <a:cubicBezTo>
                  <a:pt x="248" y="685"/>
                  <a:pt x="222" y="683"/>
                  <a:pt x="188" y="680"/>
                </a:cubicBezTo>
                <a:cubicBezTo>
                  <a:pt x="153" y="678"/>
                  <a:pt x="127" y="676"/>
                  <a:pt x="110" y="676"/>
                </a:cubicBezTo>
                <a:cubicBezTo>
                  <a:pt x="107" y="676"/>
                  <a:pt x="104" y="677"/>
                  <a:pt x="98" y="678"/>
                </a:cubicBezTo>
                <a:cubicBezTo>
                  <a:pt x="93" y="679"/>
                  <a:pt x="89" y="680"/>
                  <a:pt x="88" y="680"/>
                </a:cubicBezTo>
                <a:cubicBezTo>
                  <a:pt x="65" y="684"/>
                  <a:pt x="37" y="686"/>
                  <a:pt x="4" y="686"/>
                </a:cubicBezTo>
                <a:lnTo>
                  <a:pt x="0" y="6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2" name="Freeform 5"/>
          <p:cNvSpPr/>
          <p:nvPr/>
        </p:nvSpPr>
        <p:spPr bwMode="auto">
          <a:xfrm>
            <a:off x="7614160" y="2315478"/>
            <a:ext cx="1063103" cy="802219"/>
          </a:xfrm>
          <a:custGeom>
            <a:avLst/>
            <a:gdLst>
              <a:gd name="T0" fmla="*/ 768 w 768"/>
              <a:gd name="T1" fmla="*/ 521 h 586"/>
              <a:gd name="T2" fmla="*/ 768 w 768"/>
              <a:gd name="T3" fmla="*/ 189 h 586"/>
              <a:gd name="T4" fmla="*/ 768 w 768"/>
              <a:gd name="T5" fmla="*/ 189 h 586"/>
              <a:gd name="T6" fmla="*/ 579 w 768"/>
              <a:gd name="T7" fmla="*/ 0 h 586"/>
              <a:gd name="T8" fmla="*/ 448 w 768"/>
              <a:gd name="T9" fmla="*/ 53 h 586"/>
              <a:gd name="T10" fmla="*/ 317 w 768"/>
              <a:gd name="T11" fmla="*/ 0 h 586"/>
              <a:gd name="T12" fmla="*/ 183 w 768"/>
              <a:gd name="T13" fmla="*/ 55 h 586"/>
              <a:gd name="T14" fmla="*/ 49 w 768"/>
              <a:gd name="T15" fmla="*/ 0 h 586"/>
              <a:gd name="T16" fmla="*/ 0 w 768"/>
              <a:gd name="T17" fmla="*/ 6 h 586"/>
              <a:gd name="T18" fmla="*/ 11 w 768"/>
              <a:gd name="T19" fmla="*/ 6 h 586"/>
              <a:gd name="T20" fmla="*/ 127 w 768"/>
              <a:gd name="T21" fmla="*/ 116 h 586"/>
              <a:gd name="T22" fmla="*/ 128 w 768"/>
              <a:gd name="T23" fmla="*/ 116 h 586"/>
              <a:gd name="T24" fmla="*/ 128 w 768"/>
              <a:gd name="T25" fmla="*/ 361 h 586"/>
              <a:gd name="T26" fmla="*/ 128 w 768"/>
              <a:gd name="T27" fmla="*/ 360 h 586"/>
              <a:gd name="T28" fmla="*/ 128 w 768"/>
              <a:gd name="T29" fmla="*/ 521 h 586"/>
              <a:gd name="T30" fmla="*/ 128 w 768"/>
              <a:gd name="T31" fmla="*/ 528 h 586"/>
              <a:gd name="T32" fmla="*/ 186 w 768"/>
              <a:gd name="T33" fmla="*/ 586 h 586"/>
              <a:gd name="T34" fmla="*/ 245 w 768"/>
              <a:gd name="T35" fmla="*/ 528 h 586"/>
              <a:gd name="T36" fmla="*/ 245 w 768"/>
              <a:gd name="T37" fmla="*/ 521 h 586"/>
              <a:gd name="T38" fmla="*/ 245 w 768"/>
              <a:gd name="T39" fmla="*/ 189 h 586"/>
              <a:gd name="T40" fmla="*/ 245 w 768"/>
              <a:gd name="T41" fmla="*/ 189 h 586"/>
              <a:gd name="T42" fmla="*/ 245 w 768"/>
              <a:gd name="T43" fmla="*/ 189 h 586"/>
              <a:gd name="T44" fmla="*/ 317 w 768"/>
              <a:gd name="T45" fmla="*/ 116 h 586"/>
              <a:gd name="T46" fmla="*/ 389 w 768"/>
              <a:gd name="T47" fmla="*/ 189 h 586"/>
              <a:gd name="T48" fmla="*/ 389 w 768"/>
              <a:gd name="T49" fmla="*/ 189 h 586"/>
              <a:gd name="T50" fmla="*/ 390 w 768"/>
              <a:gd name="T51" fmla="*/ 189 h 586"/>
              <a:gd name="T52" fmla="*/ 390 w 768"/>
              <a:gd name="T53" fmla="*/ 521 h 586"/>
              <a:gd name="T54" fmla="*/ 389 w 768"/>
              <a:gd name="T55" fmla="*/ 528 h 586"/>
              <a:gd name="T56" fmla="*/ 448 w 768"/>
              <a:gd name="T57" fmla="*/ 586 h 586"/>
              <a:gd name="T58" fmla="*/ 507 w 768"/>
              <a:gd name="T59" fmla="*/ 528 h 586"/>
              <a:gd name="T60" fmla="*/ 507 w 768"/>
              <a:gd name="T61" fmla="*/ 526 h 586"/>
              <a:gd name="T62" fmla="*/ 507 w 768"/>
              <a:gd name="T63" fmla="*/ 526 h 586"/>
              <a:gd name="T64" fmla="*/ 507 w 768"/>
              <a:gd name="T65" fmla="*/ 189 h 586"/>
              <a:gd name="T66" fmla="*/ 507 w 768"/>
              <a:gd name="T67" fmla="*/ 189 h 586"/>
              <a:gd name="T68" fmla="*/ 579 w 768"/>
              <a:gd name="T69" fmla="*/ 116 h 586"/>
              <a:gd name="T70" fmla="*/ 651 w 768"/>
              <a:gd name="T71" fmla="*/ 189 h 586"/>
              <a:gd name="T72" fmla="*/ 651 w 768"/>
              <a:gd name="T73" fmla="*/ 189 h 586"/>
              <a:gd name="T74" fmla="*/ 651 w 768"/>
              <a:gd name="T75" fmla="*/ 189 h 586"/>
              <a:gd name="T76" fmla="*/ 651 w 768"/>
              <a:gd name="T77" fmla="*/ 521 h 586"/>
              <a:gd name="T78" fmla="*/ 650 w 768"/>
              <a:gd name="T79" fmla="*/ 528 h 586"/>
              <a:gd name="T80" fmla="*/ 709 w 768"/>
              <a:gd name="T81" fmla="*/ 586 h 586"/>
              <a:gd name="T82" fmla="*/ 768 w 768"/>
              <a:gd name="T83" fmla="*/ 528 h 586"/>
              <a:gd name="T84" fmla="*/ 768 w 768"/>
              <a:gd name="T85" fmla="*/ 52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8" h="586">
                <a:moveTo>
                  <a:pt x="768" y="521"/>
                </a:moveTo>
                <a:cubicBezTo>
                  <a:pt x="768" y="189"/>
                  <a:pt x="768" y="189"/>
                  <a:pt x="768" y="189"/>
                </a:cubicBezTo>
                <a:cubicBezTo>
                  <a:pt x="768" y="189"/>
                  <a:pt x="768" y="189"/>
                  <a:pt x="768" y="189"/>
                </a:cubicBezTo>
                <a:cubicBezTo>
                  <a:pt x="768" y="84"/>
                  <a:pt x="683" y="0"/>
                  <a:pt x="579" y="0"/>
                </a:cubicBezTo>
                <a:cubicBezTo>
                  <a:pt x="528" y="0"/>
                  <a:pt x="482" y="20"/>
                  <a:pt x="448" y="53"/>
                </a:cubicBezTo>
                <a:cubicBezTo>
                  <a:pt x="414" y="20"/>
                  <a:pt x="368" y="0"/>
                  <a:pt x="317" y="0"/>
                </a:cubicBezTo>
                <a:cubicBezTo>
                  <a:pt x="264" y="0"/>
                  <a:pt x="217" y="21"/>
                  <a:pt x="183" y="55"/>
                </a:cubicBezTo>
                <a:cubicBezTo>
                  <a:pt x="149" y="21"/>
                  <a:pt x="101" y="0"/>
                  <a:pt x="49" y="0"/>
                </a:cubicBezTo>
                <a:cubicBezTo>
                  <a:pt x="32" y="0"/>
                  <a:pt x="15" y="2"/>
                  <a:pt x="0" y="6"/>
                </a:cubicBezTo>
                <a:cubicBezTo>
                  <a:pt x="3" y="6"/>
                  <a:pt x="7" y="6"/>
                  <a:pt x="11" y="6"/>
                </a:cubicBezTo>
                <a:cubicBezTo>
                  <a:pt x="73" y="6"/>
                  <a:pt x="124" y="55"/>
                  <a:pt x="127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361"/>
                  <a:pt x="128" y="361"/>
                  <a:pt x="128" y="361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128" y="521"/>
                  <a:pt x="128" y="521"/>
                  <a:pt x="128" y="521"/>
                </a:cubicBezTo>
                <a:cubicBezTo>
                  <a:pt x="128" y="523"/>
                  <a:pt x="128" y="525"/>
                  <a:pt x="128" y="528"/>
                </a:cubicBezTo>
                <a:cubicBezTo>
                  <a:pt x="128" y="560"/>
                  <a:pt x="154" y="586"/>
                  <a:pt x="186" y="586"/>
                </a:cubicBezTo>
                <a:cubicBezTo>
                  <a:pt x="219" y="586"/>
                  <a:pt x="245" y="560"/>
                  <a:pt x="245" y="528"/>
                </a:cubicBezTo>
                <a:cubicBezTo>
                  <a:pt x="245" y="525"/>
                  <a:pt x="245" y="523"/>
                  <a:pt x="245" y="521"/>
                </a:cubicBezTo>
                <a:cubicBezTo>
                  <a:pt x="245" y="189"/>
                  <a:pt x="245" y="189"/>
                  <a:pt x="245" y="189"/>
                </a:cubicBezTo>
                <a:cubicBezTo>
                  <a:pt x="245" y="189"/>
                  <a:pt x="245" y="189"/>
                  <a:pt x="245" y="189"/>
                </a:cubicBezTo>
                <a:cubicBezTo>
                  <a:pt x="245" y="189"/>
                  <a:pt x="245" y="189"/>
                  <a:pt x="245" y="189"/>
                </a:cubicBezTo>
                <a:cubicBezTo>
                  <a:pt x="245" y="149"/>
                  <a:pt x="277" y="116"/>
                  <a:pt x="317" y="116"/>
                </a:cubicBezTo>
                <a:cubicBezTo>
                  <a:pt x="357" y="116"/>
                  <a:pt x="389" y="149"/>
                  <a:pt x="389" y="189"/>
                </a:cubicBezTo>
                <a:cubicBezTo>
                  <a:pt x="389" y="189"/>
                  <a:pt x="389" y="189"/>
                  <a:pt x="389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521"/>
                  <a:pt x="390" y="521"/>
                  <a:pt x="390" y="521"/>
                </a:cubicBezTo>
                <a:cubicBezTo>
                  <a:pt x="390" y="523"/>
                  <a:pt x="389" y="525"/>
                  <a:pt x="389" y="528"/>
                </a:cubicBezTo>
                <a:cubicBezTo>
                  <a:pt x="389" y="560"/>
                  <a:pt x="416" y="586"/>
                  <a:pt x="448" y="586"/>
                </a:cubicBezTo>
                <a:cubicBezTo>
                  <a:pt x="481" y="586"/>
                  <a:pt x="507" y="560"/>
                  <a:pt x="507" y="528"/>
                </a:cubicBezTo>
                <a:cubicBezTo>
                  <a:pt x="507" y="527"/>
                  <a:pt x="507" y="526"/>
                  <a:pt x="507" y="526"/>
                </a:cubicBezTo>
                <a:cubicBezTo>
                  <a:pt x="507" y="526"/>
                  <a:pt x="507" y="526"/>
                  <a:pt x="507" y="526"/>
                </a:cubicBezTo>
                <a:cubicBezTo>
                  <a:pt x="507" y="189"/>
                  <a:pt x="507" y="189"/>
                  <a:pt x="507" y="189"/>
                </a:cubicBezTo>
                <a:cubicBezTo>
                  <a:pt x="507" y="189"/>
                  <a:pt x="507" y="189"/>
                  <a:pt x="507" y="189"/>
                </a:cubicBezTo>
                <a:cubicBezTo>
                  <a:pt x="507" y="149"/>
                  <a:pt x="539" y="116"/>
                  <a:pt x="579" y="116"/>
                </a:cubicBezTo>
                <a:cubicBezTo>
                  <a:pt x="619" y="116"/>
                  <a:pt x="651" y="149"/>
                  <a:pt x="651" y="189"/>
                </a:cubicBezTo>
                <a:cubicBezTo>
                  <a:pt x="651" y="189"/>
                  <a:pt x="651" y="189"/>
                  <a:pt x="651" y="189"/>
                </a:cubicBezTo>
                <a:cubicBezTo>
                  <a:pt x="651" y="189"/>
                  <a:pt x="651" y="189"/>
                  <a:pt x="651" y="189"/>
                </a:cubicBezTo>
                <a:cubicBezTo>
                  <a:pt x="651" y="521"/>
                  <a:pt x="651" y="521"/>
                  <a:pt x="651" y="521"/>
                </a:cubicBezTo>
                <a:cubicBezTo>
                  <a:pt x="651" y="523"/>
                  <a:pt x="650" y="525"/>
                  <a:pt x="650" y="528"/>
                </a:cubicBezTo>
                <a:cubicBezTo>
                  <a:pt x="650" y="560"/>
                  <a:pt x="677" y="586"/>
                  <a:pt x="709" y="586"/>
                </a:cubicBezTo>
                <a:cubicBezTo>
                  <a:pt x="742" y="586"/>
                  <a:pt x="768" y="560"/>
                  <a:pt x="768" y="528"/>
                </a:cubicBezTo>
                <a:cubicBezTo>
                  <a:pt x="768" y="525"/>
                  <a:pt x="768" y="523"/>
                  <a:pt x="768" y="521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sz="18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文本框 13"/>
          <p:cNvSpPr txBox="1">
            <a:spLocks noChangeArrowheads="1"/>
          </p:cNvSpPr>
          <p:nvPr/>
        </p:nvSpPr>
        <p:spPr bwMode="auto">
          <a:xfrm>
            <a:off x="2051050" y="4424363"/>
            <a:ext cx="504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http://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hlinkClick r:id="rId2"/>
              </a:rPr>
              <a:t>chn.docer.com/works?userid=3067349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5" name="文本框 14"/>
          <p:cNvSpPr txBox="1">
            <a:spLocks noChangeArrowheads="1"/>
          </p:cNvSpPr>
          <p:nvPr/>
        </p:nvSpPr>
        <p:spPr bwMode="auto">
          <a:xfrm>
            <a:off x="3609975" y="4037013"/>
            <a:ext cx="192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</a:rPr>
              <a:t>作品链接</a:t>
            </a:r>
            <a:r>
              <a:rPr lang="en-US" altLang="zh-CN" sz="1600">
                <a:latin typeface="微软雅黑" panose="020B0503020204020204" pitchFamily="34" charset="-122"/>
              </a:rPr>
              <a:t>,</a:t>
            </a:r>
            <a:r>
              <a:rPr lang="zh-CN" altLang="en-US" sz="1600">
                <a:latin typeface="微软雅黑" panose="020B0503020204020204" pitchFamily="34" charset="-122"/>
              </a:rPr>
              <a:t>即可点击</a:t>
            </a:r>
            <a:r>
              <a:rPr lang="en-US" altLang="zh-CN" sz="1600">
                <a:latin typeface="微软雅黑" panose="020B0503020204020204" pitchFamily="34" charset="-122"/>
              </a:rPr>
              <a:t>:</a:t>
            </a:r>
            <a:endParaRPr lang="zh-CN" altLang="en-US" sz="16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983300" y="2537043"/>
            <a:ext cx="525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2017</a:t>
            </a:r>
            <a:r>
              <a:rPr lang="zh-CN" altLang="en-US" sz="32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年工作概述</a:t>
            </a:r>
            <a:endParaRPr lang="zh-CN" altLang="en-US" sz="32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126138" y="3176543"/>
            <a:ext cx="49647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81098" y="3176543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20842" y="1334339"/>
            <a:ext cx="1175341" cy="1175341"/>
            <a:chOff x="4082902" y="1376391"/>
            <a:chExt cx="1175341" cy="1175341"/>
          </a:xfrm>
        </p:grpSpPr>
        <p:sp>
          <p:nvSpPr>
            <p:cNvPr id="4" name="椭圆 3"/>
            <p:cNvSpPr/>
            <p:nvPr/>
          </p:nvSpPr>
          <p:spPr>
            <a:xfrm>
              <a:off x="4082902" y="1376391"/>
              <a:ext cx="1175341" cy="117534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</a:endParaRPr>
            </a:p>
          </p:txBody>
        </p:sp>
        <p:sp>
          <p:nvSpPr>
            <p:cNvPr id="14" name="AutoShape 112"/>
            <p:cNvSpPr/>
            <p:nvPr/>
          </p:nvSpPr>
          <p:spPr bwMode="auto">
            <a:xfrm>
              <a:off x="4327340" y="1622341"/>
              <a:ext cx="686465" cy="68344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554775" y="163366"/>
            <a:ext cx="246427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年工作概述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16900" y="497494"/>
            <a:ext cx="1844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OVERVIEW OF WORK</a:t>
            </a:r>
            <a:endParaRPr lang="en-US" altLang="zh-CN" sz="1200" smtClean="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8163" y="185990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0" y="230293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01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44043" y="1506030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2800" b="1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年工作概述</a:t>
            </a:r>
            <a:endParaRPr lang="zh-CN" altLang="en-US" sz="2800" b="1" smtClea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61156" y="1205758"/>
            <a:ext cx="3187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sym typeface="Calibri" panose="020F0502020204030204" pitchFamily="34" charset="0"/>
              </a:rPr>
              <a:t>OVERVIEW OF WORK</a:t>
            </a:r>
            <a:endParaRPr lang="en-US" altLang="zh-CN" sz="1400" smtClea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61157" y="1991027"/>
            <a:ext cx="434540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r>
              <a:rPr lang="en-US" altLang="zh-CN" sz="105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Cum </a:t>
            </a:r>
            <a:r>
              <a:rPr lang="en-US" altLang="zh-CN" sz="10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sociis natoque penatibus et magnis dis parturient montes, nascetur ridiculus mus. </a:t>
            </a:r>
            <a:endParaRPr lang="en-US" altLang="zh-CN" sz="105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520213" y="3049384"/>
            <a:ext cx="592898" cy="592898"/>
          </a:xfrm>
          <a:prstGeom prst="ellipse">
            <a:avLst/>
          </a:prstGeom>
          <a:noFill/>
          <a:ln w="19050">
            <a:gradFill>
              <a:gsLst>
                <a:gs pos="65000">
                  <a:schemeClr val="accent3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62813" y="3172011"/>
            <a:ext cx="340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1" name="AutoShape 112"/>
          <p:cNvSpPr/>
          <p:nvPr/>
        </p:nvSpPr>
        <p:spPr bwMode="auto">
          <a:xfrm>
            <a:off x="4691150" y="3221287"/>
            <a:ext cx="250193" cy="24909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5" ker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263878" y="293579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4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46397" y="3927771"/>
            <a:ext cx="592898" cy="592898"/>
          </a:xfrm>
          <a:prstGeom prst="ellipse">
            <a:avLst/>
          </a:prstGeom>
          <a:noFill/>
          <a:ln w="19050">
            <a:gradFill>
              <a:gsLst>
                <a:gs pos="65000">
                  <a:schemeClr val="accent3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88997" y="4050398"/>
            <a:ext cx="340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290062" y="3814185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4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4688090" y="4078570"/>
            <a:ext cx="291300" cy="291300"/>
            <a:chOff x="2473104" y="2145028"/>
            <a:chExt cx="359165" cy="35916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sp>
          <p:nvSpPr>
            <p:cNvPr id="33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5" ker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98574" y="953088"/>
            <a:ext cx="3754682" cy="375468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1" y="195263"/>
            <a:ext cx="246427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年工作概述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71376" y="529391"/>
            <a:ext cx="1844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OVERVIEW OF WORK</a:t>
            </a:r>
            <a:endParaRPr lang="en-US" altLang="zh-CN" sz="1200" smtClean="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01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0" t="217" r="7800" b="-217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76788" y="2805255"/>
            <a:ext cx="340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077853" y="256904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21423" y="4128456"/>
            <a:ext cx="340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122488" y="3892243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21423" y="1533154"/>
            <a:ext cx="340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122488" y="129694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52639" y="1248866"/>
            <a:ext cx="702526" cy="702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2639" y="2556333"/>
            <a:ext cx="702526" cy="702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52639" y="3879534"/>
            <a:ext cx="702526" cy="7025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112"/>
          <p:cNvSpPr/>
          <p:nvPr/>
        </p:nvSpPr>
        <p:spPr bwMode="auto">
          <a:xfrm>
            <a:off x="535330" y="4070816"/>
            <a:ext cx="337145" cy="33565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8448" y="2750755"/>
            <a:ext cx="230909" cy="33659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2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535890" y="1431098"/>
            <a:ext cx="336024" cy="336024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29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0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1" y="195263"/>
            <a:ext cx="246427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年工作概述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771376" y="529391"/>
            <a:ext cx="1844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smtClean="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OVERVIEW OF WORK</a:t>
            </a:r>
            <a:endParaRPr lang="en-US" altLang="zh-CN" sz="1200" smtClean="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01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90261" y="1488726"/>
            <a:ext cx="2436503" cy="2436503"/>
            <a:chOff x="3452813" y="1589087"/>
            <a:chExt cx="2241550" cy="2241550"/>
          </a:xfrm>
        </p:grpSpPr>
        <p:sp>
          <p:nvSpPr>
            <p:cNvPr id="37" name="Freeform 22"/>
            <p:cNvSpPr/>
            <p:nvPr/>
          </p:nvSpPr>
          <p:spPr bwMode="auto">
            <a:xfrm>
              <a:off x="4625975" y="1589087"/>
              <a:ext cx="1068388" cy="1281113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4413250" y="2762250"/>
              <a:ext cx="1281113" cy="1068387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3452813" y="2547937"/>
              <a:ext cx="1068387" cy="1282700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3452813" y="1589087"/>
              <a:ext cx="1277937" cy="1068388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5940652" y="1929481"/>
            <a:ext cx="25788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41717" y="162833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940652" y="3182404"/>
            <a:ext cx="25788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41717" y="288126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65378" y="3209648"/>
            <a:ext cx="25788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67" name="矩形 6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318117" y="290850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65378" y="1929481"/>
            <a:ext cx="25788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69" name="矩形 6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318117" y="162833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ea"/>
                <a:ea typeface="+mj-ea"/>
                <a:sym typeface="Calibri" panose="020F0502020204030204" pitchFamily="34" charset="0"/>
              </a:rPr>
              <a:t>此处添加文字内容</a:t>
            </a:r>
            <a:endParaRPr lang="zh-CN" altLang="en-US" sz="16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9" name="AutoShape 112"/>
          <p:cNvSpPr/>
          <p:nvPr/>
        </p:nvSpPr>
        <p:spPr bwMode="auto">
          <a:xfrm>
            <a:off x="5043811" y="3165187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47507" y="3077781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66526" y="1903862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24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3791331" y="1847993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2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983300" y="2537043"/>
            <a:ext cx="525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2017</a:t>
            </a:r>
            <a:r>
              <a:rPr lang="zh-CN" altLang="en-US" sz="3200" b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rPr>
              <a:t>年业绩展示</a:t>
            </a:r>
            <a:endParaRPr lang="zh-CN" altLang="en-US" sz="32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0" name="矩形 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126138" y="3176543"/>
            <a:ext cx="49647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90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81098" y="3176543"/>
            <a:ext cx="2548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020842" y="1334339"/>
            <a:ext cx="1175341" cy="117534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</a:endParaRPr>
          </a:p>
        </p:txBody>
      </p:sp>
      <p:grpSp>
        <p:nvGrpSpPr>
          <p:cNvPr id="20" name="Group 35"/>
          <p:cNvGrpSpPr/>
          <p:nvPr/>
        </p:nvGrpSpPr>
        <p:grpSpPr>
          <a:xfrm>
            <a:off x="4325026" y="1683453"/>
            <a:ext cx="566972" cy="477112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6" t="217" r="11414" b="-217"/>
          <a:stretch>
            <a:fillRect/>
          </a:stretch>
        </p:blipFill>
        <p:spPr>
          <a:xfrm>
            <a:off x="-57001" y="0"/>
            <a:ext cx="3857625" cy="514350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02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73" name="文本框 7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0" y="195263"/>
            <a:ext cx="312970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2000" b="1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年业绩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展示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34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938953" y="1204249"/>
            <a:ext cx="337951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  <a:defRPr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  <a:lvl2pPr marL="742950" indent="-285750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0">
                <a:latin typeface="+mj-lt"/>
              </a:rPr>
              <a:t>PERFORMANCE DISPLAY</a:t>
            </a:r>
            <a:endParaRPr lang="en-US" altLang="zh-CN" b="0">
              <a:latin typeface="+mj-lt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938953" y="1598793"/>
            <a:ext cx="389094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accent2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zh-CN" altLang="en-US" sz="900" kern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3938953" y="2314374"/>
          <a:ext cx="5048930" cy="264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4" r="35168"/>
          <a:stretch>
            <a:fillRect/>
          </a:stretch>
        </p:blipFill>
        <p:spPr>
          <a:xfrm>
            <a:off x="487679" y="1444664"/>
            <a:ext cx="1548385" cy="2864358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352639" y="217887"/>
            <a:ext cx="499897" cy="499897"/>
          </a:xfrm>
          <a:prstGeom prst="ellipse">
            <a:avLst/>
          </a:prstGeom>
          <a:gradFill>
            <a:gsLst>
              <a:gs pos="0">
                <a:srgbClr val="767477"/>
              </a:gs>
              <a:gs pos="100000">
                <a:srgbClr val="595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54476" y="262190"/>
            <a:ext cx="6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smtClean="0">
                <a:solidFill>
                  <a:schemeClr val="bg1"/>
                </a:solidFill>
                <a:latin typeface="+mj-lt"/>
                <a:ea typeface="+mj-ea"/>
              </a:rPr>
              <a:t>02</a:t>
            </a:r>
            <a:endParaRPr lang="zh-CN" altLang="en-US" sz="2000" b="1" i="1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73" name="文本框 7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09250" y="195263"/>
            <a:ext cx="312970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tabLst>
                <a:tab pos="2149475" algn="l"/>
              </a:tabLst>
            </a:pPr>
            <a:r>
              <a:rPr lang="en-US" altLang="zh-CN" sz="2000" b="1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2017</a:t>
            </a:r>
            <a:r>
              <a:rPr lang="zh-CN" altLang="en-US" sz="2000" b="1" smtClean="0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年业绩</a:t>
            </a:r>
            <a:r>
              <a:rPr lang="zh-CN" altLang="en-US" sz="2000" b="1">
                <a:gradFill>
                  <a:gsLst>
                    <a:gs pos="0">
                      <a:srgbClr val="767477"/>
                    </a:gs>
                    <a:gs pos="100000">
                      <a:srgbClr val="59575A"/>
                    </a:gs>
                  </a:gsLst>
                  <a:lin ang="5400000" scaled="1"/>
                </a:gradFill>
                <a:latin typeface="+mj-ea"/>
                <a:ea typeface="+mj-ea"/>
                <a:sym typeface="Calibri" panose="020F0502020204030204" pitchFamily="34" charset="0"/>
              </a:rPr>
              <a:t>展示</a:t>
            </a:r>
            <a:endParaRPr lang="zh-CN" altLang="en-US" sz="2000" b="1">
              <a:gradFill>
                <a:gsLst>
                  <a:gs pos="0">
                    <a:srgbClr val="767477"/>
                  </a:gs>
                  <a:gs pos="100000">
                    <a:srgbClr val="59575A"/>
                  </a:gs>
                </a:gsLst>
                <a:lin ang="5400000" scaled="1"/>
              </a:gra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809250" y="541235"/>
            <a:ext cx="2866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+mj-lt"/>
                <a:ea typeface="+mj-ea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rgbClr val="59575A"/>
              </a:solidFill>
              <a:latin typeface="+mj-lt"/>
              <a:ea typeface="+mj-ea"/>
              <a:sym typeface="Calibri" panose="020F050202020403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8" y="909613"/>
            <a:ext cx="2014021" cy="393446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2579781" y="1793484"/>
            <a:ext cx="1626912" cy="3639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+mj-ea"/>
                <a:ea typeface="+mj-ea"/>
              </a:rPr>
              <a:t>2017</a:t>
            </a:r>
            <a:r>
              <a:rPr lang="zh-CN" altLang="en-US" sz="1400">
                <a:solidFill>
                  <a:schemeClr val="bg1"/>
                </a:solidFill>
                <a:latin typeface="+mj-ea"/>
                <a:ea typeface="+mj-ea"/>
              </a:rPr>
              <a:t>年业绩展示</a:t>
            </a:r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529940" y="2204017"/>
            <a:ext cx="613571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0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rPr>
              <a:t>Lorem ipsum dolor sit amet, consectetur adipiscing elit. Donec luctus nibh sit amet sem vulputate, venenatis bibendum orci pulvinar. Nullam nec lorem ut</a:t>
            </a:r>
            <a:r>
              <a:rPr lang="en-US" altLang="zh-CN" sz="105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rPr>
              <a:t>.</a:t>
            </a:r>
            <a:r>
              <a:rPr lang="en-US" altLang="zh-CN" sz="10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rPr>
              <a:t> Lorem ipsum dolor sit amet, consectetur adipiscing elit. Donec luctus nibh sit amet sem vulputate, venenatis bibendum orci pulvinar. Nullam nec lorem ut</a:t>
            </a:r>
            <a:r>
              <a:rPr lang="en-US" altLang="zh-CN" sz="105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rPr>
              <a:t>.</a:t>
            </a:r>
            <a:endParaRPr lang="en-US" altLang="zh-CN" sz="105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528258" y="3129896"/>
            <a:ext cx="949753" cy="94975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smtClean="0">
                <a:solidFill>
                  <a:schemeClr val="bg1"/>
                </a:solidFill>
                <a:latin typeface="+mj-lt"/>
              </a:rPr>
              <a:t>80%</a:t>
            </a:r>
            <a:endParaRPr lang="zh-CN" alt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810519" y="3158604"/>
            <a:ext cx="949753" cy="94975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smtClean="0">
                <a:solidFill>
                  <a:schemeClr val="bg1"/>
                </a:solidFill>
                <a:latin typeface="+mj-lt"/>
              </a:rPr>
              <a:t>20%</a:t>
            </a:r>
            <a:endParaRPr lang="zh-CN" alt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矩形 75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3552145" y="3475580"/>
            <a:ext cx="20784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Arial" panose="020B0604020202020204" pitchFamily="34" charset="0"/>
            </a:endParaRPr>
          </a:p>
        </p:txBody>
      </p:sp>
      <p:sp>
        <p:nvSpPr>
          <p:cNvPr id="77" name="TextBox 1"/>
          <p:cNvSpPr txBox="1"/>
          <p:nvPr/>
        </p:nvSpPr>
        <p:spPr>
          <a:xfrm>
            <a:off x="3525124" y="3277319"/>
            <a:ext cx="206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rgbClr val="59575A"/>
              </a:solidFill>
              <a:latin typeface="Arial" panose="020B0604020202020204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9" name="矩形 78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/>
          <p:cNvSpPr/>
          <p:nvPr/>
        </p:nvSpPr>
        <p:spPr>
          <a:xfrm>
            <a:off x="6797453" y="3475580"/>
            <a:ext cx="20784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cs typeface="Arial" panose="020B0604020202020204" pitchFamily="34" charset="0"/>
            </a:endParaRPr>
          </a:p>
        </p:txBody>
      </p:sp>
      <p:sp>
        <p:nvSpPr>
          <p:cNvPr id="80" name="TextBox 1"/>
          <p:cNvSpPr txBox="1"/>
          <p:nvPr/>
        </p:nvSpPr>
        <p:spPr>
          <a:xfrm>
            <a:off x="6787293" y="3262733"/>
            <a:ext cx="206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59575A"/>
                </a:solidFill>
                <a:latin typeface="Arial" panose="020B0604020202020204"/>
                <a:ea typeface="微软雅黑" panose="020B0503020204020204" pitchFamily="34" charset="-122"/>
                <a:sym typeface="Calibri" panose="020F0502020204030204" pitchFamily="34" charset="0"/>
              </a:rPr>
              <a:t>PERFORMANCE DISPLAY</a:t>
            </a:r>
            <a:endParaRPr lang="en-US" altLang="zh-CN" sz="1200">
              <a:solidFill>
                <a:srgbClr val="59575A"/>
              </a:solidFill>
              <a:latin typeface="Arial" panose="020B0604020202020204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1.1"/>
</p:tagLst>
</file>

<file path=ppt/tags/tag2.xml><?xml version="1.0" encoding="utf-8"?>
<p:tagLst xmlns:p="http://schemas.openxmlformats.org/presentationml/2006/main">
  <p:tag name="PA" val="v4.1.1"/>
</p:tagLst>
</file>

<file path=ppt/tags/tag3.xml><?xml version="1.0" encoding="utf-8"?>
<p:tagLst xmlns:p="http://schemas.openxmlformats.org/presentationml/2006/main">
  <p:tag name="PA" val="v4.1.1"/>
</p:tagLst>
</file>

<file path=ppt/tags/tag4.xml><?xml version="1.0" encoding="utf-8"?>
<p:tagLst xmlns:p="http://schemas.openxmlformats.org/presentationml/2006/main">
  <p:tag name="PA" val="v4.1.1"/>
</p:tagLst>
</file>

<file path=ppt/theme/theme1.xml><?xml version="1.0" encoding="utf-8"?>
<a:theme xmlns:a="http://schemas.openxmlformats.org/drawingml/2006/main" name="Office 主题">
  <a:themeElements>
    <a:clrScheme name="灰黑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67477"/>
      </a:accent1>
      <a:accent2>
        <a:srgbClr val="59575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1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6701</Words>
  <Application>WPS 演示</Application>
  <PresentationFormat>全屏显示(16:9)</PresentationFormat>
  <Paragraphs>295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方正书宋简体</vt:lpstr>
      <vt:lpstr>微软雅黑</vt:lpstr>
      <vt:lpstr>Calibri</vt:lpstr>
      <vt:lpstr>Gill Sans</vt:lpstr>
      <vt:lpstr>Microsoft YaHei UI</vt:lpstr>
      <vt:lpstr>Arial</vt:lpstr>
      <vt:lpstr>Century Gothic</vt:lpstr>
      <vt:lpstr>Calibri Light</vt:lpstr>
      <vt:lpstr>Arial Unicode MS</vt:lpstr>
      <vt:lpstr>微软雅黑 Light</vt:lpstr>
      <vt:lpstr>Gill Sans MT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熊猫哒哒</dc:creator>
  <cp:lastModifiedBy>沙皮</cp:lastModifiedBy>
  <cp:revision>295</cp:revision>
  <dcterms:created xsi:type="dcterms:W3CDTF">2017-11-21T12:12:00Z</dcterms:created>
  <dcterms:modified xsi:type="dcterms:W3CDTF">2019-11-18T03:49:26Z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