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7" r:id="rId3"/>
    <p:sldId id="290" r:id="rId4"/>
    <p:sldId id="291" r:id="rId5"/>
    <p:sldId id="258" r:id="rId6"/>
    <p:sldId id="257" r:id="rId8"/>
    <p:sldId id="275" r:id="rId9"/>
    <p:sldId id="292" r:id="rId10"/>
    <p:sldId id="281" r:id="rId11"/>
    <p:sldId id="273" r:id="rId12"/>
    <p:sldId id="293" r:id="rId13"/>
    <p:sldId id="280" r:id="rId14"/>
    <p:sldId id="285" r:id="rId15"/>
    <p:sldId id="294" r:id="rId16"/>
    <p:sldId id="270" r:id="rId17"/>
    <p:sldId id="295" r:id="rId18"/>
    <p:sldId id="296" r:id="rId19"/>
    <p:sldId id="29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showGuides="1">
      <p:cViewPr varScale="1">
        <p:scale>
          <a:sx n="113" d="100"/>
          <a:sy n="113" d="100"/>
        </p:scale>
        <p:origin x="372" y="96"/>
      </p:cViewPr>
      <p:guideLst>
        <p:guide orient="horz" pos="2160"/>
        <p:guide pos="381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lumMod val="60000"/>
                  <a:lumOff val="40000"/>
                </a:schemeClr>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lumMod val="60000"/>
                  <a:lumOff val="40000"/>
                </a:schemeClr>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7FED1-587D-42C3-9028-81899EBB7B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BC008-2CD8-42FC-88B0-6B661BC5E8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9F13933-5234-4829-A07B-54AFD068A48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08C22DA-3235-45E1-9564-DB480124666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3B49A-0636-4E3E-9F5D-66E69CC4F71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08C22DA-3235-45E1-9564-DB480124666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DBB9B6-6CE3-43E8-B498-5B9A5FEFF2D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3B49A-0636-4E3E-9F5D-66E69CC4F7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598762-771D-4307-9DB0-9BB9724FF49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0719A-7F1C-407D-A737-95D87383FF87}" type="slidenum">
              <a:rPr lang="zh-CN" altLang="en-US" smtClean="0"/>
            </a:fld>
            <a:endParaRPr lang="zh-CN" altLang="en-US"/>
          </a:p>
        </p:txBody>
      </p:sp>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393" r="12383"/>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任意多边形: 形状 4"/>
          <p:cNvSpPr>
            <a:spLocks noGrp="1"/>
          </p:cNvSpPr>
          <p:nvPr>
            <p:ph type="pic" sz="quarter" idx="10"/>
          </p:nvPr>
        </p:nvSpPr>
        <p:spPr>
          <a:xfrm>
            <a:off x="7360520" y="2412178"/>
            <a:ext cx="2930548" cy="2930548"/>
          </a:xfrm>
          <a:custGeom>
            <a:avLst/>
            <a:gdLst>
              <a:gd name="connsiteX0" fmla="*/ 1465274 w 2930548"/>
              <a:gd name="connsiteY0" fmla="*/ 0 h 2930548"/>
              <a:gd name="connsiteX1" fmla="*/ 2930548 w 2930548"/>
              <a:gd name="connsiteY1" fmla="*/ 1465274 h 2930548"/>
              <a:gd name="connsiteX2" fmla="*/ 1465274 w 2930548"/>
              <a:gd name="connsiteY2" fmla="*/ 2930548 h 2930548"/>
              <a:gd name="connsiteX3" fmla="*/ 0 w 2930548"/>
              <a:gd name="connsiteY3" fmla="*/ 1465274 h 2930548"/>
              <a:gd name="connsiteX4" fmla="*/ 1465274 w 2930548"/>
              <a:gd name="connsiteY4" fmla="*/ 0 h 2930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48" h="2930548">
                <a:moveTo>
                  <a:pt x="1465274" y="0"/>
                </a:moveTo>
                <a:cubicBezTo>
                  <a:pt x="2274522" y="0"/>
                  <a:pt x="2930548" y="656026"/>
                  <a:pt x="2930548" y="1465274"/>
                </a:cubicBezTo>
                <a:cubicBezTo>
                  <a:pt x="2930548" y="2274522"/>
                  <a:pt x="2274522" y="2930548"/>
                  <a:pt x="1465274" y="2930548"/>
                </a:cubicBezTo>
                <a:cubicBezTo>
                  <a:pt x="656026" y="2930548"/>
                  <a:pt x="0" y="2274522"/>
                  <a:pt x="0" y="1465274"/>
                </a:cubicBezTo>
                <a:cubicBezTo>
                  <a:pt x="0" y="656026"/>
                  <a:pt x="656026" y="0"/>
                  <a:pt x="1465274" y="0"/>
                </a:cubicBez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1473388-5E5F-46B5-B4D5-3AE0E0630AD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0719A-7F1C-407D-A737-95D87383FF8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73388-5E5F-46B5-B4D5-3AE0E0630AD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0719A-7F1C-407D-A737-95D87383FF8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tags" Target="../tags/tag8.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chart" Target="../charts/char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393" r="12383"/>
          <a:stretch>
            <a:fillRect/>
          </a:stretch>
        </p:blipFill>
        <p:spPr>
          <a:xfrm>
            <a:off x="0" y="0"/>
            <a:ext cx="12192000" cy="6858000"/>
          </a:xfrm>
          <a:prstGeom prst="rect">
            <a:avLst/>
          </a:prstGeom>
        </p:spPr>
      </p:pic>
      <p:sp>
        <p:nvSpPr>
          <p:cNvPr id="6" name="文本框 5"/>
          <p:cNvSpPr txBox="1"/>
          <p:nvPr/>
        </p:nvSpPr>
        <p:spPr>
          <a:xfrm>
            <a:off x="1528931" y="1073764"/>
            <a:ext cx="4481344" cy="2585323"/>
          </a:xfrm>
          <a:prstGeom prst="rect">
            <a:avLst/>
          </a:prstGeom>
          <a:noFill/>
        </p:spPr>
        <p:txBody>
          <a:bodyPr vert="horz" wrap="square" rtlCol="0">
            <a:spAutoFit/>
          </a:bodyPr>
          <a:lstStyle/>
          <a:p>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以</a:t>
            </a:r>
            <a:r>
              <a:rPr lang="zh-CN" altLang="en-US" sz="96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梦</a:t>
            </a: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为马 </a:t>
            </a:r>
            <a:endParaRPr lang="en-US" altLang="zh-CN"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a:p>
            <a:pPr algn="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砥砺前行</a:t>
            </a:r>
            <a:endParaRPr lang="zh-CN" altLang="en-US" sz="6000" dirty="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p:txBody>
      </p:sp>
      <p:sp>
        <p:nvSpPr>
          <p:cNvPr id="7" name="文本框 6"/>
          <p:cNvSpPr txBox="1"/>
          <p:nvPr/>
        </p:nvSpPr>
        <p:spPr>
          <a:xfrm>
            <a:off x="1602665" y="3913087"/>
            <a:ext cx="4400550" cy="523220"/>
          </a:xfrm>
          <a:prstGeom prst="rect">
            <a:avLst/>
          </a:prstGeom>
          <a:noFill/>
        </p:spPr>
        <p:txBody>
          <a:bodyPr vert="horz" wrap="square" rtlCol="0">
            <a:spAutoFit/>
          </a:bodyPr>
          <a:lstStyle/>
          <a:p>
            <a:pPr algn="dist"/>
            <a:r>
              <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rPr>
              <a:t>简约年终总结</a:t>
            </a:r>
            <a:endPar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endParaRPr>
          </a:p>
        </p:txBody>
      </p:sp>
      <p:cxnSp>
        <p:nvCxnSpPr>
          <p:cNvPr id="10" name="直接连接符 9"/>
          <p:cNvCxnSpPr/>
          <p:nvPr/>
        </p:nvCxnSpPr>
        <p:spPr>
          <a:xfrm>
            <a:off x="1602665" y="375285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02665" y="502920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30"/>
          <p:cNvSpPr>
            <a:spLocks noChangeArrowheads="1"/>
          </p:cNvSpPr>
          <p:nvPr/>
        </p:nvSpPr>
        <p:spPr bwMode="auto">
          <a:xfrm>
            <a:off x="1602665" y="4596543"/>
            <a:ext cx="4176574"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dist" defTabSz="914400" eaLnBrk="1" hangingPunct="1">
              <a:lnSpc>
                <a:spcPct val="150000"/>
              </a:lnSpc>
            </a:pPr>
            <a:r>
              <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rPr>
              <a:t>汇报</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人：代用名   汇报时间：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月</a:t>
            </a:r>
            <a:endPar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393" r="12383"/>
          <a:stretch>
            <a:fillRect/>
          </a:stretch>
        </p:blipFill>
        <p:spPr>
          <a:xfrm>
            <a:off x="0" y="0"/>
            <a:ext cx="12192000" cy="6858000"/>
          </a:xfrm>
          <a:prstGeom prst="rect">
            <a:avLst/>
          </a:prstGeom>
        </p:spPr>
      </p:pic>
      <p:sp>
        <p:nvSpPr>
          <p:cNvPr id="6" name="文本框 5"/>
          <p:cNvSpPr txBox="1"/>
          <p:nvPr/>
        </p:nvSpPr>
        <p:spPr>
          <a:xfrm>
            <a:off x="1528931" y="1073764"/>
            <a:ext cx="4481344" cy="2585323"/>
          </a:xfrm>
          <a:prstGeom prst="rect">
            <a:avLst/>
          </a:prstGeom>
          <a:noFill/>
        </p:spPr>
        <p:txBody>
          <a:bodyPr vert="horz" wrap="square" rtlCol="0">
            <a:spAutoFit/>
          </a:bodyPr>
          <a:lstStyle/>
          <a:p>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以</a:t>
            </a:r>
            <a:r>
              <a:rPr lang="zh-CN" altLang="en-US" sz="96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梦</a:t>
            </a: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为马 </a:t>
            </a:r>
            <a:endParaRPr lang="en-US" altLang="zh-CN"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a:p>
            <a:pPr algn="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砥砺前行</a:t>
            </a:r>
            <a:endParaRPr lang="zh-CN" altLang="en-US" sz="6000" dirty="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p:txBody>
      </p:sp>
      <p:sp>
        <p:nvSpPr>
          <p:cNvPr id="7" name="文本框 6"/>
          <p:cNvSpPr txBox="1"/>
          <p:nvPr/>
        </p:nvSpPr>
        <p:spPr>
          <a:xfrm>
            <a:off x="1602665" y="3913087"/>
            <a:ext cx="4400550" cy="523220"/>
          </a:xfrm>
          <a:prstGeom prst="rect">
            <a:avLst/>
          </a:prstGeom>
          <a:noFill/>
        </p:spPr>
        <p:txBody>
          <a:bodyPr vert="horz" wrap="square" rtlCol="0">
            <a:spAutoFit/>
          </a:bodyPr>
          <a:lstStyle/>
          <a:p>
            <a:pPr algn="dist"/>
            <a:r>
              <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rPr>
              <a:t>点击添加标题</a:t>
            </a:r>
            <a:endPar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endParaRPr>
          </a:p>
        </p:txBody>
      </p:sp>
      <p:cxnSp>
        <p:nvCxnSpPr>
          <p:cNvPr id="10" name="直接连接符 9"/>
          <p:cNvCxnSpPr/>
          <p:nvPr/>
        </p:nvCxnSpPr>
        <p:spPr>
          <a:xfrm>
            <a:off x="1602665" y="375285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02665" y="502920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30"/>
          <p:cNvSpPr>
            <a:spLocks noChangeArrowheads="1"/>
          </p:cNvSpPr>
          <p:nvPr/>
        </p:nvSpPr>
        <p:spPr bwMode="auto">
          <a:xfrm>
            <a:off x="1602665" y="4596543"/>
            <a:ext cx="4176574"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dist" defTabSz="914400" eaLnBrk="1" hangingPunct="1">
              <a:lnSpc>
                <a:spcPct val="150000"/>
              </a:lnSpc>
            </a:pPr>
            <a:r>
              <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rPr>
              <a:t>汇报</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人：代用名   汇报时间：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月</a:t>
            </a:r>
            <a:endPar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2"/>
          <p:cNvPicPr>
            <a:picLocks noChangeAspect="1"/>
          </p:cNvPicPr>
          <p:nvPr/>
        </p:nvPicPr>
        <p:blipFill rotWithShape="1">
          <a:blip r:embed="rId1" cstate="print">
            <a:extLst>
              <a:ext uri="{28A0092B-C50C-407E-A947-70E740481C1C}">
                <a14:useLocalDpi xmlns:a14="http://schemas.microsoft.com/office/drawing/2010/main" val="0"/>
              </a:ext>
            </a:extLst>
          </a:blip>
          <a:srcRect t="34495" b="17639"/>
          <a:stretch>
            <a:fillRect/>
          </a:stretch>
        </p:blipFill>
        <p:spPr>
          <a:xfrm>
            <a:off x="0" y="-151"/>
            <a:ext cx="12192000" cy="3744837"/>
          </a:xfrm>
          <a:prstGeom prst="rect">
            <a:avLst/>
          </a:prstGeom>
        </p:spPr>
      </p:pic>
      <p:sp>
        <p:nvSpPr>
          <p:cNvPr id="20" name="PA_L-Shape 19"/>
          <p:cNvSpPr/>
          <p:nvPr>
            <p:custDataLst>
              <p:tags r:id="rId2"/>
            </p:custDataLst>
          </p:nvPr>
        </p:nvSpPr>
        <p:spPr>
          <a:xfrm rot="5400000">
            <a:off x="769756" y="1550417"/>
            <a:ext cx="163932" cy="163932"/>
          </a:xfrm>
          <a:prstGeom prst="corner">
            <a:avLst>
              <a:gd name="adj1" fmla="val 13303"/>
              <a:gd name="adj2" fmla="val 123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80750" y="2639309"/>
            <a:ext cx="2312276" cy="2874782"/>
            <a:chOff x="1709350" y="2742974"/>
            <a:chExt cx="2312276" cy="2874782"/>
          </a:xfrm>
        </p:grpSpPr>
        <p:sp>
          <p:nvSpPr>
            <p:cNvPr id="14" name="椭圆 13"/>
            <p:cNvSpPr/>
            <p:nvPr/>
          </p:nvSpPr>
          <p:spPr>
            <a:xfrm>
              <a:off x="2041846" y="2742974"/>
              <a:ext cx="1647285" cy="16472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709350" y="4611415"/>
              <a:ext cx="2312276" cy="1006341"/>
              <a:chOff x="1657185" y="4490666"/>
              <a:chExt cx="2219107" cy="1074146"/>
            </a:xfrm>
          </p:grpSpPr>
          <p:sp>
            <p:nvSpPr>
              <p:cNvPr id="21" name="Rectangle 23"/>
              <p:cNvSpPr/>
              <p:nvPr/>
            </p:nvSpPr>
            <p:spPr>
              <a:xfrm>
                <a:off x="1657185" y="4912261"/>
                <a:ext cx="2219107" cy="652551"/>
              </a:xfrm>
              <a:prstGeom prst="rect">
                <a:avLst/>
              </a:prstGeom>
            </p:spPr>
            <p:txBody>
              <a:bodyPr wrap="square">
                <a:spAutoFit/>
              </a:bodyPr>
              <a:lstStyle/>
              <a:p>
                <a:pPr algn="ctr">
                  <a:lnSpc>
                    <a:spcPct val="200000"/>
                  </a:lnSpc>
                  <a:defRPr/>
                </a:pP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a:t>
                </a:r>
                <a:r>
                  <a:rPr lang="zh-CN" altLang="en-US" sz="1000" noProof="1" smtClean="0">
                    <a:latin typeface="隶书" panose="02010509060101010101" pitchFamily="49" charset="-122"/>
                    <a:ea typeface="隶书" panose="02010509060101010101" pitchFamily="49" charset="-122"/>
                    <a:cs typeface="+mn-ea"/>
                    <a:sym typeface="+mn-lt"/>
                  </a:rPr>
                  <a:t>信息</a:t>
                </a:r>
                <a:r>
                  <a:rPr lang="en-US" altLang="zh-CN" sz="1000" noProof="1" smtClean="0">
                    <a:latin typeface="隶书" panose="02010509060101010101" pitchFamily="49" charset="-122"/>
                    <a:ea typeface="隶书" panose="02010509060101010101" pitchFamily="49" charset="-122"/>
                    <a:cs typeface="+mn-ea"/>
                    <a:sym typeface="+mn-lt"/>
                  </a:rPr>
                  <a:t> </a:t>
                </a:r>
                <a:endParaRPr lang="en-US" altLang="zh-CN" sz="1000" noProof="1">
                  <a:latin typeface="隶书" panose="02010509060101010101" pitchFamily="49" charset="-122"/>
                  <a:ea typeface="隶书" panose="02010509060101010101" pitchFamily="49" charset="-122"/>
                  <a:cs typeface="+mn-ea"/>
                  <a:sym typeface="+mn-lt"/>
                </a:endParaRPr>
              </a:p>
            </p:txBody>
          </p:sp>
          <p:sp>
            <p:nvSpPr>
              <p:cNvPr id="23" name="文本框 22"/>
              <p:cNvSpPr txBox="1"/>
              <p:nvPr/>
            </p:nvSpPr>
            <p:spPr>
              <a:xfrm>
                <a:off x="1774028" y="4490666"/>
                <a:ext cx="1985421" cy="400110"/>
              </a:xfrm>
              <a:prstGeom prst="rect">
                <a:avLst/>
              </a:prstGeom>
              <a:noFill/>
            </p:spPr>
            <p:txBody>
              <a:bodyPr wrap="square" rtlCol="0">
                <a:spAutoFit/>
              </a:bodyPr>
              <a:lstStyle/>
              <a:p>
                <a:pPr algn="ctr"/>
                <a:r>
                  <a:rPr lang="zh-CN" altLang="en-US" sz="2000" b="1" dirty="0" smtClean="0">
                    <a:latin typeface="隶书" panose="02010509060101010101" pitchFamily="49" charset="-122"/>
                    <a:ea typeface="隶书" panose="02010509060101010101" pitchFamily="49" charset="-122"/>
                    <a:cs typeface="+mn-ea"/>
                    <a:sym typeface="+mn-lt"/>
                  </a:rPr>
                  <a:t>点击添加标题</a:t>
                </a:r>
                <a:endParaRPr lang="zh-CN" altLang="en-US" sz="2000" b="1" dirty="0">
                  <a:latin typeface="隶书" panose="02010509060101010101" pitchFamily="49" charset="-122"/>
                  <a:ea typeface="隶书" panose="02010509060101010101" pitchFamily="49" charset="-122"/>
                  <a:cs typeface="+mn-ea"/>
                  <a:sym typeface="+mn-lt"/>
                </a:endParaRPr>
              </a:p>
            </p:txBody>
          </p:sp>
        </p:grpSp>
      </p:grpSp>
      <p:grpSp>
        <p:nvGrpSpPr>
          <p:cNvPr id="24" name="组合 23"/>
          <p:cNvGrpSpPr/>
          <p:nvPr/>
        </p:nvGrpSpPr>
        <p:grpSpPr>
          <a:xfrm>
            <a:off x="4923271" y="2639309"/>
            <a:ext cx="2312276" cy="2874782"/>
            <a:chOff x="1709350" y="2742974"/>
            <a:chExt cx="2312276" cy="2874782"/>
          </a:xfrm>
        </p:grpSpPr>
        <p:sp>
          <p:nvSpPr>
            <p:cNvPr id="28" name="椭圆 27"/>
            <p:cNvSpPr/>
            <p:nvPr/>
          </p:nvSpPr>
          <p:spPr>
            <a:xfrm>
              <a:off x="2041846" y="2742974"/>
              <a:ext cx="1647285" cy="16472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1709350" y="4611415"/>
              <a:ext cx="2312276" cy="1006341"/>
              <a:chOff x="1657185" y="4490666"/>
              <a:chExt cx="2219107" cy="1074146"/>
            </a:xfrm>
          </p:grpSpPr>
          <p:sp>
            <p:nvSpPr>
              <p:cNvPr id="30" name="Rectangle 23"/>
              <p:cNvSpPr/>
              <p:nvPr/>
            </p:nvSpPr>
            <p:spPr>
              <a:xfrm>
                <a:off x="1657185" y="4912261"/>
                <a:ext cx="2219107" cy="652551"/>
              </a:xfrm>
              <a:prstGeom prst="rect">
                <a:avLst/>
              </a:prstGeom>
            </p:spPr>
            <p:txBody>
              <a:bodyPr wrap="square">
                <a:spAutoFit/>
              </a:bodyPr>
              <a:lstStyle/>
              <a:p>
                <a:pPr algn="ctr">
                  <a:lnSpc>
                    <a:spcPct val="200000"/>
                  </a:lnSpc>
                  <a:defRPr/>
                </a:pP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a:t>
                </a:r>
                <a:r>
                  <a:rPr lang="zh-CN" altLang="en-US" sz="1000" noProof="1" smtClean="0">
                    <a:latin typeface="隶书" panose="02010509060101010101" pitchFamily="49" charset="-122"/>
                    <a:ea typeface="隶书" panose="02010509060101010101" pitchFamily="49" charset="-122"/>
                    <a:cs typeface="+mn-ea"/>
                    <a:sym typeface="+mn-lt"/>
                  </a:rPr>
                  <a:t>信息</a:t>
                </a:r>
                <a:r>
                  <a:rPr lang="en-US" altLang="zh-CN" sz="1000" noProof="1" smtClean="0">
                    <a:latin typeface="隶书" panose="02010509060101010101" pitchFamily="49" charset="-122"/>
                    <a:ea typeface="隶书" panose="02010509060101010101" pitchFamily="49" charset="-122"/>
                    <a:cs typeface="+mn-ea"/>
                    <a:sym typeface="+mn-lt"/>
                  </a:rPr>
                  <a:t> </a:t>
                </a:r>
                <a:endParaRPr lang="en-US" altLang="zh-CN" sz="1000" noProof="1">
                  <a:latin typeface="隶书" panose="02010509060101010101" pitchFamily="49" charset="-122"/>
                  <a:ea typeface="隶书" panose="02010509060101010101" pitchFamily="49" charset="-122"/>
                  <a:cs typeface="+mn-ea"/>
                  <a:sym typeface="+mn-lt"/>
                </a:endParaRPr>
              </a:p>
            </p:txBody>
          </p:sp>
          <p:sp>
            <p:nvSpPr>
              <p:cNvPr id="31" name="文本框 30"/>
              <p:cNvSpPr txBox="1"/>
              <p:nvPr/>
            </p:nvSpPr>
            <p:spPr>
              <a:xfrm>
                <a:off x="1774028" y="4490666"/>
                <a:ext cx="1985421" cy="400110"/>
              </a:xfrm>
              <a:prstGeom prst="rect">
                <a:avLst/>
              </a:prstGeom>
              <a:noFill/>
            </p:spPr>
            <p:txBody>
              <a:bodyPr wrap="square" rtlCol="0">
                <a:spAutoFit/>
              </a:bodyPr>
              <a:lstStyle/>
              <a:p>
                <a:pPr algn="ctr"/>
                <a:r>
                  <a:rPr lang="zh-CN" altLang="en-US" sz="2000" b="1" dirty="0" smtClean="0">
                    <a:latin typeface="隶书" panose="02010509060101010101" pitchFamily="49" charset="-122"/>
                    <a:ea typeface="隶书" panose="02010509060101010101" pitchFamily="49" charset="-122"/>
                    <a:cs typeface="+mn-ea"/>
                    <a:sym typeface="+mn-lt"/>
                  </a:rPr>
                  <a:t>点击添加标题</a:t>
                </a:r>
                <a:endParaRPr lang="zh-CN" altLang="en-US" sz="2000" b="1" dirty="0">
                  <a:latin typeface="隶书" panose="02010509060101010101" pitchFamily="49" charset="-122"/>
                  <a:ea typeface="隶书" panose="02010509060101010101" pitchFamily="49" charset="-122"/>
                  <a:cs typeface="+mn-ea"/>
                  <a:sym typeface="+mn-lt"/>
                </a:endParaRPr>
              </a:p>
            </p:txBody>
          </p:sp>
        </p:grpSp>
      </p:grpSp>
      <p:grpSp>
        <p:nvGrpSpPr>
          <p:cNvPr id="32" name="组合 31"/>
          <p:cNvGrpSpPr/>
          <p:nvPr/>
        </p:nvGrpSpPr>
        <p:grpSpPr>
          <a:xfrm>
            <a:off x="8365791" y="2639309"/>
            <a:ext cx="2312276" cy="2874782"/>
            <a:chOff x="1709350" y="2742974"/>
            <a:chExt cx="2312276" cy="2874782"/>
          </a:xfrm>
        </p:grpSpPr>
        <p:sp>
          <p:nvSpPr>
            <p:cNvPr id="33" name="椭圆 32"/>
            <p:cNvSpPr/>
            <p:nvPr/>
          </p:nvSpPr>
          <p:spPr>
            <a:xfrm>
              <a:off x="2041846" y="2742974"/>
              <a:ext cx="1647285" cy="16472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709350" y="4611415"/>
              <a:ext cx="2312276" cy="1006341"/>
              <a:chOff x="1657185" y="4490666"/>
              <a:chExt cx="2219107" cy="1074146"/>
            </a:xfrm>
          </p:grpSpPr>
          <p:sp>
            <p:nvSpPr>
              <p:cNvPr id="35" name="Rectangle 23"/>
              <p:cNvSpPr/>
              <p:nvPr/>
            </p:nvSpPr>
            <p:spPr>
              <a:xfrm>
                <a:off x="1657185" y="4912261"/>
                <a:ext cx="2219107" cy="652551"/>
              </a:xfrm>
              <a:prstGeom prst="rect">
                <a:avLst/>
              </a:prstGeom>
            </p:spPr>
            <p:txBody>
              <a:bodyPr wrap="square">
                <a:spAutoFit/>
              </a:bodyPr>
              <a:lstStyle/>
              <a:p>
                <a:pPr algn="ctr">
                  <a:lnSpc>
                    <a:spcPct val="200000"/>
                  </a:lnSpc>
                  <a:defRPr/>
                </a:pP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a:t>
                </a:r>
                <a:r>
                  <a:rPr lang="zh-CN" altLang="en-US" sz="1000" noProof="1" smtClean="0">
                    <a:latin typeface="隶书" panose="02010509060101010101" pitchFamily="49" charset="-122"/>
                    <a:ea typeface="隶书" panose="02010509060101010101" pitchFamily="49" charset="-122"/>
                    <a:cs typeface="+mn-ea"/>
                    <a:sym typeface="+mn-lt"/>
                  </a:rPr>
                  <a:t>信息</a:t>
                </a:r>
                <a:r>
                  <a:rPr lang="en-US" altLang="zh-CN" sz="1000" noProof="1" smtClean="0">
                    <a:latin typeface="隶书" panose="02010509060101010101" pitchFamily="49" charset="-122"/>
                    <a:ea typeface="隶书" panose="02010509060101010101" pitchFamily="49" charset="-122"/>
                    <a:cs typeface="+mn-ea"/>
                    <a:sym typeface="+mn-lt"/>
                  </a:rPr>
                  <a:t> </a:t>
                </a:r>
                <a:endParaRPr lang="en-US" altLang="zh-CN" sz="1000" noProof="1">
                  <a:latin typeface="隶书" panose="02010509060101010101" pitchFamily="49" charset="-122"/>
                  <a:ea typeface="隶书" panose="02010509060101010101" pitchFamily="49" charset="-122"/>
                  <a:cs typeface="+mn-ea"/>
                  <a:sym typeface="+mn-lt"/>
                </a:endParaRPr>
              </a:p>
            </p:txBody>
          </p:sp>
          <p:sp>
            <p:nvSpPr>
              <p:cNvPr id="36" name="文本框 35"/>
              <p:cNvSpPr txBox="1"/>
              <p:nvPr/>
            </p:nvSpPr>
            <p:spPr>
              <a:xfrm>
                <a:off x="1774028" y="4490666"/>
                <a:ext cx="1985421" cy="400110"/>
              </a:xfrm>
              <a:prstGeom prst="rect">
                <a:avLst/>
              </a:prstGeom>
              <a:noFill/>
            </p:spPr>
            <p:txBody>
              <a:bodyPr wrap="square" rtlCol="0">
                <a:spAutoFit/>
              </a:bodyPr>
              <a:lstStyle/>
              <a:p>
                <a:pPr algn="ctr"/>
                <a:r>
                  <a:rPr lang="zh-CN" altLang="en-US" sz="2000" b="1" dirty="0" smtClean="0">
                    <a:latin typeface="隶书" panose="02010509060101010101" pitchFamily="49" charset="-122"/>
                    <a:ea typeface="隶书" panose="02010509060101010101" pitchFamily="49" charset="-122"/>
                    <a:cs typeface="+mn-ea"/>
                    <a:sym typeface="+mn-lt"/>
                  </a:rPr>
                  <a:t>点击添加标题</a:t>
                </a:r>
                <a:endParaRPr lang="zh-CN" altLang="en-US" sz="2000" b="1" dirty="0">
                  <a:latin typeface="隶书" panose="02010509060101010101" pitchFamily="49" charset="-122"/>
                  <a:ea typeface="隶书" panose="02010509060101010101" pitchFamily="49"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8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19200" y="1403350"/>
            <a:ext cx="9753600" cy="3776663"/>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a:spLocks noChangeAspect="1"/>
          </p:cNvSpPr>
          <p:nvPr/>
        </p:nvSpPr>
        <p:spPr>
          <a:xfrm>
            <a:off x="1609724" y="1843880"/>
            <a:ext cx="2895601" cy="2895601"/>
          </a:xfrm>
          <a:prstGeom prst="diamond">
            <a:avLst/>
          </a:prstGeom>
          <a:blipFill dpi="0" rotWithShape="1">
            <a:blip r:embed="rId1">
              <a:grayscl/>
            </a:blip>
            <a:srcRect/>
            <a:stretch>
              <a:fillRect l="-25030" r="-25030"/>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nvGrpSpPr>
          <p:cNvPr id="21" name="组合 20"/>
          <p:cNvGrpSpPr/>
          <p:nvPr/>
        </p:nvGrpSpPr>
        <p:grpSpPr>
          <a:xfrm>
            <a:off x="5326643" y="2311519"/>
            <a:ext cx="2231231" cy="1906005"/>
            <a:chOff x="5326643" y="2717919"/>
            <a:chExt cx="2231231" cy="1906005"/>
          </a:xfrm>
        </p:grpSpPr>
        <p:sp>
          <p:nvSpPr>
            <p:cNvPr id="22" name="文本框 21"/>
            <p:cNvSpPr txBox="1"/>
            <p:nvPr/>
          </p:nvSpPr>
          <p:spPr>
            <a:xfrm>
              <a:off x="5326643" y="3355820"/>
              <a:ext cx="2231231" cy="1268104"/>
            </a:xfrm>
            <a:prstGeom prst="rect">
              <a:avLst/>
            </a:prstGeom>
            <a:noFill/>
          </p:spPr>
          <p:txBody>
            <a:bodyPr vert="horz" wrap="square" rtlCol="0">
              <a:spAutoFit/>
            </a:bodyPr>
            <a:lstStyle/>
            <a:p>
              <a:pPr>
                <a:lnSpc>
                  <a:spcPct val="200000"/>
                </a:lnSpc>
                <a:defRPr/>
              </a:pP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点击添加文本信息点击添加文本信息点击添加文本信息点击添加文本信息点击添加文本信息点击添加文本</a:t>
              </a:r>
              <a:r>
                <a:rPr lang="zh-CN" altLang="en-US" sz="1000" noProof="1" smtClean="0">
                  <a:latin typeface="隶书" panose="02010509060101010101" pitchFamily="49" charset="-122"/>
                  <a:ea typeface="隶书" panose="02010509060101010101" pitchFamily="49" charset="-122"/>
                  <a:cs typeface="+mn-ea"/>
                  <a:sym typeface="+mn-lt"/>
                </a:rPr>
                <a:t>信息</a:t>
              </a:r>
              <a:r>
                <a:rPr lang="zh-CN" altLang="en-US" sz="1000" noProof="1">
                  <a:latin typeface="隶书" panose="02010509060101010101" pitchFamily="49" charset="-122"/>
                  <a:ea typeface="隶书" panose="02010509060101010101" pitchFamily="49" charset="-122"/>
                  <a:cs typeface="+mn-ea"/>
                  <a:sym typeface="+mn-lt"/>
                </a:rPr>
                <a:t>点击添加文本</a:t>
              </a:r>
              <a:r>
                <a:rPr lang="zh-CN" altLang="en-US" sz="1000" noProof="1" smtClean="0">
                  <a:latin typeface="隶书" panose="02010509060101010101" pitchFamily="49" charset="-122"/>
                  <a:ea typeface="隶书" panose="02010509060101010101" pitchFamily="49" charset="-122"/>
                  <a:cs typeface="+mn-ea"/>
                  <a:sym typeface="+mn-lt"/>
                </a:rPr>
                <a:t>信息</a:t>
              </a:r>
              <a:endParaRPr lang="en-US" altLang="zh-CN" sz="1000" noProof="1">
                <a:latin typeface="隶书" panose="02010509060101010101" pitchFamily="49" charset="-122"/>
                <a:ea typeface="隶书" panose="02010509060101010101" pitchFamily="49" charset="-122"/>
                <a:cs typeface="+mn-ea"/>
                <a:sym typeface="+mn-lt"/>
              </a:endParaRPr>
            </a:p>
          </p:txBody>
        </p:sp>
        <p:sp>
          <p:nvSpPr>
            <p:cNvPr id="24" name="文本框 23"/>
            <p:cNvSpPr txBox="1"/>
            <p:nvPr/>
          </p:nvSpPr>
          <p:spPr>
            <a:xfrm>
              <a:off x="5394509" y="2717919"/>
              <a:ext cx="2095499" cy="553998"/>
            </a:xfrm>
            <a:prstGeom prst="rect">
              <a:avLst/>
            </a:prstGeom>
            <a:noFill/>
          </p:spPr>
          <p:txBody>
            <a:bodyPr vert="horz" wrap="square" rtlCol="0">
              <a:spAutoFit/>
            </a:bodyPr>
            <a:lstStyle/>
            <a:p>
              <a:pPr algn="ctr">
                <a:lnSpc>
                  <a:spcPct val="150000"/>
                </a:lnSpc>
              </a:pPr>
              <a:r>
                <a:rPr lang="zh-CN" altLang="en-US" sz="2000" b="1" dirty="0" smtClean="0">
                  <a:latin typeface="隶书" panose="02010509060101010101" pitchFamily="49" charset="-122"/>
                  <a:ea typeface="隶书" panose="02010509060101010101" pitchFamily="49" charset="-122"/>
                </a:rPr>
                <a:t>点击添加标题</a:t>
              </a:r>
              <a:endParaRPr lang="zh-CN" altLang="en-US" sz="2000" b="1" dirty="0">
                <a:latin typeface="隶书" panose="02010509060101010101" pitchFamily="49" charset="-122"/>
                <a:ea typeface="隶书" panose="02010509060101010101" pitchFamily="49" charset="-122"/>
              </a:endParaRPr>
            </a:p>
          </p:txBody>
        </p:sp>
      </p:grpSp>
      <p:grpSp>
        <p:nvGrpSpPr>
          <p:cNvPr id="25" name="组合 24"/>
          <p:cNvGrpSpPr/>
          <p:nvPr/>
        </p:nvGrpSpPr>
        <p:grpSpPr>
          <a:xfrm>
            <a:off x="8102967" y="2311519"/>
            <a:ext cx="2231231" cy="1906005"/>
            <a:chOff x="5326643" y="2717919"/>
            <a:chExt cx="2231231" cy="1906005"/>
          </a:xfrm>
        </p:grpSpPr>
        <p:sp>
          <p:nvSpPr>
            <p:cNvPr id="26" name="文本框 25"/>
            <p:cNvSpPr txBox="1"/>
            <p:nvPr/>
          </p:nvSpPr>
          <p:spPr>
            <a:xfrm>
              <a:off x="5326643" y="3355820"/>
              <a:ext cx="2231231" cy="1268104"/>
            </a:xfrm>
            <a:prstGeom prst="rect">
              <a:avLst/>
            </a:prstGeom>
            <a:noFill/>
          </p:spPr>
          <p:txBody>
            <a:bodyPr vert="horz" wrap="square" rtlCol="0">
              <a:spAutoFit/>
            </a:bodyPr>
            <a:lstStyle/>
            <a:p>
              <a:pPr>
                <a:lnSpc>
                  <a:spcPct val="200000"/>
                </a:lnSpc>
                <a:defRPr/>
              </a:pP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点击添加文本信息点击添加文本信息点击添加文本信息点击添加文本信息点击添加文本信息点击添加文本</a:t>
              </a:r>
              <a:r>
                <a:rPr lang="zh-CN" altLang="en-US" sz="1000" noProof="1" smtClean="0">
                  <a:latin typeface="隶书" panose="02010509060101010101" pitchFamily="49" charset="-122"/>
                  <a:ea typeface="隶书" panose="02010509060101010101" pitchFamily="49" charset="-122"/>
                  <a:cs typeface="+mn-ea"/>
                  <a:sym typeface="+mn-lt"/>
                </a:rPr>
                <a:t>信息</a:t>
              </a:r>
              <a:r>
                <a:rPr lang="zh-CN" altLang="en-US" sz="1000" noProof="1">
                  <a:latin typeface="隶书" panose="02010509060101010101" pitchFamily="49" charset="-122"/>
                  <a:ea typeface="隶书" panose="02010509060101010101" pitchFamily="49" charset="-122"/>
                  <a:cs typeface="+mn-ea"/>
                  <a:sym typeface="+mn-lt"/>
                </a:rPr>
                <a:t>点击添加文本</a:t>
              </a:r>
              <a:r>
                <a:rPr lang="zh-CN" altLang="en-US" sz="1000" noProof="1" smtClean="0">
                  <a:latin typeface="隶书" panose="02010509060101010101" pitchFamily="49" charset="-122"/>
                  <a:ea typeface="隶书" panose="02010509060101010101" pitchFamily="49" charset="-122"/>
                  <a:cs typeface="+mn-ea"/>
                  <a:sym typeface="+mn-lt"/>
                </a:rPr>
                <a:t>信息</a:t>
              </a:r>
              <a:endParaRPr lang="en-US" altLang="zh-CN" sz="1000" noProof="1">
                <a:latin typeface="隶书" panose="02010509060101010101" pitchFamily="49" charset="-122"/>
                <a:ea typeface="隶书" panose="02010509060101010101" pitchFamily="49" charset="-122"/>
                <a:cs typeface="+mn-ea"/>
                <a:sym typeface="+mn-lt"/>
              </a:endParaRPr>
            </a:p>
          </p:txBody>
        </p:sp>
        <p:sp>
          <p:nvSpPr>
            <p:cNvPr id="27" name="文本框 26"/>
            <p:cNvSpPr txBox="1"/>
            <p:nvPr/>
          </p:nvSpPr>
          <p:spPr>
            <a:xfrm>
              <a:off x="5394509" y="2717919"/>
              <a:ext cx="2095499" cy="553998"/>
            </a:xfrm>
            <a:prstGeom prst="rect">
              <a:avLst/>
            </a:prstGeom>
            <a:noFill/>
          </p:spPr>
          <p:txBody>
            <a:bodyPr vert="horz" wrap="square" rtlCol="0">
              <a:spAutoFit/>
            </a:bodyPr>
            <a:lstStyle/>
            <a:p>
              <a:pPr algn="ctr">
                <a:lnSpc>
                  <a:spcPct val="150000"/>
                </a:lnSpc>
              </a:pPr>
              <a:r>
                <a:rPr lang="zh-CN" altLang="en-US" sz="2000" b="1" dirty="0" smtClean="0">
                  <a:latin typeface="隶书" panose="02010509060101010101" pitchFamily="49" charset="-122"/>
                  <a:ea typeface="隶书" panose="02010509060101010101" pitchFamily="49" charset="-122"/>
                </a:rPr>
                <a:t>点击添加标题</a:t>
              </a:r>
              <a:endParaRPr lang="zh-CN" altLang="en-US" sz="2000" b="1" dirty="0">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4424">
        <p:random/>
      </p:transition>
    </mc:Choice>
    <mc:Fallback>
      <p:transition spd="slow" advTm="4424">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393" r="12383"/>
          <a:stretch>
            <a:fillRect/>
          </a:stretch>
        </p:blipFill>
        <p:spPr>
          <a:xfrm>
            <a:off x="0" y="0"/>
            <a:ext cx="12192000" cy="6858000"/>
          </a:xfrm>
          <a:prstGeom prst="rect">
            <a:avLst/>
          </a:prstGeom>
        </p:spPr>
      </p:pic>
      <p:sp>
        <p:nvSpPr>
          <p:cNvPr id="6" name="文本框 5"/>
          <p:cNvSpPr txBox="1"/>
          <p:nvPr/>
        </p:nvSpPr>
        <p:spPr>
          <a:xfrm>
            <a:off x="1528931" y="1073764"/>
            <a:ext cx="4481344" cy="2585323"/>
          </a:xfrm>
          <a:prstGeom prst="rect">
            <a:avLst/>
          </a:prstGeom>
          <a:noFill/>
        </p:spPr>
        <p:txBody>
          <a:bodyPr vert="horz" wrap="square" rtlCol="0">
            <a:spAutoFit/>
          </a:bodyPr>
          <a:lstStyle/>
          <a:p>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以</a:t>
            </a:r>
            <a:r>
              <a:rPr lang="zh-CN" altLang="en-US" sz="96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梦</a:t>
            </a: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为马 </a:t>
            </a:r>
            <a:endParaRPr lang="en-US" altLang="zh-CN"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a:p>
            <a:pPr algn="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砥砺前行</a:t>
            </a:r>
            <a:endParaRPr lang="zh-CN" altLang="en-US" sz="6000" dirty="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p:txBody>
      </p:sp>
      <p:sp>
        <p:nvSpPr>
          <p:cNvPr id="7" name="文本框 6"/>
          <p:cNvSpPr txBox="1"/>
          <p:nvPr/>
        </p:nvSpPr>
        <p:spPr>
          <a:xfrm>
            <a:off x="1602665" y="3913087"/>
            <a:ext cx="4400550" cy="523220"/>
          </a:xfrm>
          <a:prstGeom prst="rect">
            <a:avLst/>
          </a:prstGeom>
          <a:noFill/>
        </p:spPr>
        <p:txBody>
          <a:bodyPr vert="horz" wrap="square" rtlCol="0">
            <a:spAutoFit/>
          </a:bodyPr>
          <a:lstStyle/>
          <a:p>
            <a:pPr algn="dist"/>
            <a:r>
              <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rPr>
              <a:t>点击添加标题</a:t>
            </a:r>
            <a:endPar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endParaRPr>
          </a:p>
        </p:txBody>
      </p:sp>
      <p:cxnSp>
        <p:nvCxnSpPr>
          <p:cNvPr id="10" name="直接连接符 9"/>
          <p:cNvCxnSpPr/>
          <p:nvPr/>
        </p:nvCxnSpPr>
        <p:spPr>
          <a:xfrm>
            <a:off x="1602665" y="375285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02665" y="502920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30"/>
          <p:cNvSpPr>
            <a:spLocks noChangeArrowheads="1"/>
          </p:cNvSpPr>
          <p:nvPr/>
        </p:nvSpPr>
        <p:spPr bwMode="auto">
          <a:xfrm>
            <a:off x="1602665" y="4596543"/>
            <a:ext cx="4176574"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dist" defTabSz="914400" eaLnBrk="1" hangingPunct="1">
              <a:lnSpc>
                <a:spcPct val="150000"/>
              </a:lnSpc>
            </a:pPr>
            <a:r>
              <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rPr>
              <a:t>汇报</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人：代用名   汇报时间：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月</a:t>
            </a:r>
            <a:endPar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482708" y="1856805"/>
            <a:ext cx="4172858" cy="1439636"/>
            <a:chOff x="2155370" y="1506764"/>
            <a:chExt cx="4172858" cy="1439636"/>
          </a:xfrm>
        </p:grpSpPr>
        <p:sp>
          <p:nvSpPr>
            <p:cNvPr id="2" name="矩形 1"/>
            <p:cNvSpPr/>
            <p:nvPr/>
          </p:nvSpPr>
          <p:spPr>
            <a:xfrm>
              <a:off x="2423885" y="1506764"/>
              <a:ext cx="3904343" cy="1439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55370" y="1844732"/>
              <a:ext cx="537030" cy="5581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楷体" panose="02010609060101010101" pitchFamily="49" charset="-122"/>
                  <a:ea typeface="楷体" panose="02010609060101010101" pitchFamily="49" charset="-122"/>
                </a:rPr>
                <a:t>01</a:t>
              </a:r>
              <a:endParaRPr lang="zh-CN" altLang="en-US" sz="2000" dirty="0">
                <a:latin typeface="楷体" panose="02010609060101010101" pitchFamily="49" charset="-122"/>
                <a:ea typeface="楷体" panose="02010609060101010101" pitchFamily="49" charset="-122"/>
              </a:endParaRPr>
            </a:p>
          </p:txBody>
        </p:sp>
        <p:grpSp>
          <p:nvGrpSpPr>
            <p:cNvPr id="4" name="组合 3"/>
            <p:cNvGrpSpPr/>
            <p:nvPr/>
          </p:nvGrpSpPr>
          <p:grpSpPr>
            <a:xfrm>
              <a:off x="2960915" y="1696325"/>
              <a:ext cx="3205728" cy="1060510"/>
              <a:chOff x="3383758" y="2614483"/>
              <a:chExt cx="3205728" cy="1060510"/>
            </a:xfrm>
          </p:grpSpPr>
          <p:sp>
            <p:nvSpPr>
              <p:cNvPr id="5" name="矩形 4"/>
              <p:cNvSpPr/>
              <p:nvPr/>
            </p:nvSpPr>
            <p:spPr>
              <a:xfrm>
                <a:off x="3383758" y="2967107"/>
                <a:ext cx="3205728" cy="707886"/>
              </a:xfrm>
              <a:prstGeom prst="rect">
                <a:avLst/>
              </a:prstGeom>
            </p:spPr>
            <p:txBody>
              <a:bodyPr wrap="square">
                <a:spAutoFit/>
                <a:scene3d>
                  <a:camera prst="orthographicFront"/>
                  <a:lightRig rig="threePt" dir="t"/>
                </a:scene3d>
                <a:sp3d contourW="12700"/>
              </a:bodyPr>
              <a:lstStyle/>
              <a:p>
                <a:pPr>
                  <a:lnSpc>
                    <a:spcPct val="200000"/>
                  </a:lnSpc>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endParaRPr>
              </a:p>
            </p:txBody>
          </p:sp>
          <p:sp>
            <p:nvSpPr>
              <p:cNvPr id="6" name="矩形 5"/>
              <p:cNvSpPr/>
              <p:nvPr/>
            </p:nvSpPr>
            <p:spPr>
              <a:xfrm>
                <a:off x="3426337" y="2614483"/>
                <a:ext cx="2360979"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latin typeface="隶书" panose="02010509060101010101" pitchFamily="49" charset="-122"/>
                    <a:ea typeface="隶书" panose="02010509060101010101" pitchFamily="49" charset="-122"/>
                  </a:rPr>
                  <a:t>点击添加标题</a:t>
                </a:r>
                <a:endParaRPr lang="zh-CN" altLang="en-US" b="1" dirty="0">
                  <a:latin typeface="隶书" panose="02010509060101010101" pitchFamily="49" charset="-122"/>
                  <a:ea typeface="隶书" panose="02010509060101010101" pitchFamily="49" charset="-122"/>
                </a:endParaRPr>
              </a:p>
            </p:txBody>
          </p:sp>
        </p:grpSp>
      </p:grpSp>
      <p:grpSp>
        <p:nvGrpSpPr>
          <p:cNvPr id="30" name="组合 29"/>
          <p:cNvGrpSpPr/>
          <p:nvPr/>
        </p:nvGrpSpPr>
        <p:grpSpPr>
          <a:xfrm>
            <a:off x="1482708" y="3873610"/>
            <a:ext cx="4172858" cy="1439636"/>
            <a:chOff x="2155370" y="1506764"/>
            <a:chExt cx="4172858" cy="1439636"/>
          </a:xfrm>
        </p:grpSpPr>
        <p:sp>
          <p:nvSpPr>
            <p:cNvPr id="31" name="矩形 30"/>
            <p:cNvSpPr/>
            <p:nvPr/>
          </p:nvSpPr>
          <p:spPr>
            <a:xfrm>
              <a:off x="2423885" y="1506764"/>
              <a:ext cx="3904343" cy="1439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155370" y="1844732"/>
              <a:ext cx="537030" cy="5581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楷体" panose="02010609060101010101" pitchFamily="49" charset="-122"/>
                  <a:ea typeface="楷体" panose="02010609060101010101" pitchFamily="49" charset="-122"/>
                </a:rPr>
                <a:t>02</a:t>
              </a:r>
              <a:endParaRPr lang="zh-CN" altLang="en-US" sz="2000" dirty="0">
                <a:latin typeface="楷体" panose="02010609060101010101" pitchFamily="49" charset="-122"/>
                <a:ea typeface="楷体" panose="02010609060101010101" pitchFamily="49" charset="-122"/>
              </a:endParaRPr>
            </a:p>
          </p:txBody>
        </p:sp>
        <p:grpSp>
          <p:nvGrpSpPr>
            <p:cNvPr id="33" name="组合 32"/>
            <p:cNvGrpSpPr/>
            <p:nvPr/>
          </p:nvGrpSpPr>
          <p:grpSpPr>
            <a:xfrm>
              <a:off x="2960915" y="1696325"/>
              <a:ext cx="3205728" cy="1060510"/>
              <a:chOff x="3383758" y="2614483"/>
              <a:chExt cx="3205728" cy="1060510"/>
            </a:xfrm>
          </p:grpSpPr>
          <p:sp>
            <p:nvSpPr>
              <p:cNvPr id="34" name="矩形 33"/>
              <p:cNvSpPr/>
              <p:nvPr/>
            </p:nvSpPr>
            <p:spPr>
              <a:xfrm>
                <a:off x="3383758" y="2967107"/>
                <a:ext cx="3205728" cy="707886"/>
              </a:xfrm>
              <a:prstGeom prst="rect">
                <a:avLst/>
              </a:prstGeom>
            </p:spPr>
            <p:txBody>
              <a:bodyPr wrap="square">
                <a:spAutoFit/>
                <a:scene3d>
                  <a:camera prst="orthographicFront"/>
                  <a:lightRig rig="threePt" dir="t"/>
                </a:scene3d>
                <a:sp3d contourW="12700"/>
              </a:bodyPr>
              <a:lstStyle/>
              <a:p>
                <a:pPr>
                  <a:lnSpc>
                    <a:spcPct val="200000"/>
                  </a:lnSpc>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endParaRPr>
              </a:p>
            </p:txBody>
          </p:sp>
          <p:sp>
            <p:nvSpPr>
              <p:cNvPr id="35" name="矩形 34"/>
              <p:cNvSpPr/>
              <p:nvPr/>
            </p:nvSpPr>
            <p:spPr>
              <a:xfrm>
                <a:off x="3426337" y="2614483"/>
                <a:ext cx="2360979"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latin typeface="隶书" panose="02010509060101010101" pitchFamily="49" charset="-122"/>
                    <a:ea typeface="隶书" panose="02010509060101010101" pitchFamily="49" charset="-122"/>
                  </a:rPr>
                  <a:t>点击添加标题</a:t>
                </a:r>
                <a:endParaRPr lang="zh-CN" altLang="en-US" b="1" dirty="0">
                  <a:latin typeface="隶书" panose="02010509060101010101" pitchFamily="49" charset="-122"/>
                  <a:ea typeface="隶书" panose="02010509060101010101" pitchFamily="49" charset="-122"/>
                </a:endParaRPr>
              </a:p>
            </p:txBody>
          </p:sp>
        </p:grpSp>
      </p:grpSp>
      <p:grpSp>
        <p:nvGrpSpPr>
          <p:cNvPr id="36" name="组合 35"/>
          <p:cNvGrpSpPr/>
          <p:nvPr/>
        </p:nvGrpSpPr>
        <p:grpSpPr>
          <a:xfrm>
            <a:off x="6764157" y="1856805"/>
            <a:ext cx="4172858" cy="1439636"/>
            <a:chOff x="2155370" y="1506764"/>
            <a:chExt cx="4172858" cy="1439636"/>
          </a:xfrm>
        </p:grpSpPr>
        <p:sp>
          <p:nvSpPr>
            <p:cNvPr id="37" name="矩形 36"/>
            <p:cNvSpPr/>
            <p:nvPr/>
          </p:nvSpPr>
          <p:spPr>
            <a:xfrm>
              <a:off x="2423885" y="1506764"/>
              <a:ext cx="3904343" cy="1439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155370" y="1844732"/>
              <a:ext cx="537030" cy="5581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楷体" panose="02010609060101010101" pitchFamily="49" charset="-122"/>
                  <a:ea typeface="楷体" panose="02010609060101010101" pitchFamily="49" charset="-122"/>
                </a:rPr>
                <a:t>03</a:t>
              </a:r>
              <a:endParaRPr lang="zh-CN" altLang="en-US" sz="2000" dirty="0">
                <a:latin typeface="楷体" panose="02010609060101010101" pitchFamily="49" charset="-122"/>
                <a:ea typeface="楷体" panose="02010609060101010101" pitchFamily="49" charset="-122"/>
              </a:endParaRPr>
            </a:p>
          </p:txBody>
        </p:sp>
        <p:grpSp>
          <p:nvGrpSpPr>
            <p:cNvPr id="39" name="组合 38"/>
            <p:cNvGrpSpPr/>
            <p:nvPr/>
          </p:nvGrpSpPr>
          <p:grpSpPr>
            <a:xfrm>
              <a:off x="2960915" y="1696325"/>
              <a:ext cx="3205728" cy="1060510"/>
              <a:chOff x="3383758" y="2614483"/>
              <a:chExt cx="3205728" cy="1060510"/>
            </a:xfrm>
          </p:grpSpPr>
          <p:sp>
            <p:nvSpPr>
              <p:cNvPr id="40" name="矩形 39"/>
              <p:cNvSpPr/>
              <p:nvPr/>
            </p:nvSpPr>
            <p:spPr>
              <a:xfrm>
                <a:off x="3383758" y="2967107"/>
                <a:ext cx="3205728" cy="707886"/>
              </a:xfrm>
              <a:prstGeom prst="rect">
                <a:avLst/>
              </a:prstGeom>
            </p:spPr>
            <p:txBody>
              <a:bodyPr wrap="square">
                <a:spAutoFit/>
                <a:scene3d>
                  <a:camera prst="orthographicFront"/>
                  <a:lightRig rig="threePt" dir="t"/>
                </a:scene3d>
                <a:sp3d contourW="12700"/>
              </a:bodyPr>
              <a:lstStyle/>
              <a:p>
                <a:pPr>
                  <a:lnSpc>
                    <a:spcPct val="200000"/>
                  </a:lnSpc>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endParaRPr>
              </a:p>
            </p:txBody>
          </p:sp>
          <p:sp>
            <p:nvSpPr>
              <p:cNvPr id="41" name="矩形 40"/>
              <p:cNvSpPr/>
              <p:nvPr/>
            </p:nvSpPr>
            <p:spPr>
              <a:xfrm>
                <a:off x="3426337" y="2614483"/>
                <a:ext cx="2360979"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latin typeface="隶书" panose="02010509060101010101" pitchFamily="49" charset="-122"/>
                    <a:ea typeface="隶书" panose="02010509060101010101" pitchFamily="49" charset="-122"/>
                  </a:rPr>
                  <a:t>点击添加标题</a:t>
                </a:r>
                <a:endParaRPr lang="zh-CN" altLang="en-US" b="1" dirty="0">
                  <a:latin typeface="隶书" panose="02010509060101010101" pitchFamily="49" charset="-122"/>
                  <a:ea typeface="隶书" panose="02010509060101010101" pitchFamily="49" charset="-122"/>
                </a:endParaRPr>
              </a:p>
            </p:txBody>
          </p:sp>
        </p:grpSp>
      </p:grpSp>
      <p:grpSp>
        <p:nvGrpSpPr>
          <p:cNvPr id="42" name="组合 41"/>
          <p:cNvGrpSpPr/>
          <p:nvPr/>
        </p:nvGrpSpPr>
        <p:grpSpPr>
          <a:xfrm>
            <a:off x="6764157" y="3873610"/>
            <a:ext cx="4172858" cy="1439636"/>
            <a:chOff x="2155370" y="1506764"/>
            <a:chExt cx="4172858" cy="1439636"/>
          </a:xfrm>
        </p:grpSpPr>
        <p:sp>
          <p:nvSpPr>
            <p:cNvPr id="43" name="矩形 42"/>
            <p:cNvSpPr/>
            <p:nvPr/>
          </p:nvSpPr>
          <p:spPr>
            <a:xfrm>
              <a:off x="2423885" y="1506764"/>
              <a:ext cx="3904343" cy="1439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155370" y="1844732"/>
              <a:ext cx="537030" cy="5581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楷体" panose="02010609060101010101" pitchFamily="49" charset="-122"/>
                  <a:ea typeface="楷体" panose="02010609060101010101" pitchFamily="49" charset="-122"/>
                </a:rPr>
                <a:t>04</a:t>
              </a:r>
              <a:endParaRPr lang="zh-CN" altLang="en-US" sz="2000" dirty="0">
                <a:latin typeface="楷体" panose="02010609060101010101" pitchFamily="49" charset="-122"/>
                <a:ea typeface="楷体" panose="02010609060101010101" pitchFamily="49" charset="-122"/>
              </a:endParaRPr>
            </a:p>
          </p:txBody>
        </p:sp>
        <p:grpSp>
          <p:nvGrpSpPr>
            <p:cNvPr id="45" name="组合 44"/>
            <p:cNvGrpSpPr/>
            <p:nvPr/>
          </p:nvGrpSpPr>
          <p:grpSpPr>
            <a:xfrm>
              <a:off x="2960915" y="1696325"/>
              <a:ext cx="3205728" cy="1060510"/>
              <a:chOff x="3383758" y="2614483"/>
              <a:chExt cx="3205728" cy="1060510"/>
            </a:xfrm>
          </p:grpSpPr>
          <p:sp>
            <p:nvSpPr>
              <p:cNvPr id="46" name="矩形 45"/>
              <p:cNvSpPr/>
              <p:nvPr/>
            </p:nvSpPr>
            <p:spPr>
              <a:xfrm>
                <a:off x="3383758" y="2967107"/>
                <a:ext cx="3205728" cy="707886"/>
              </a:xfrm>
              <a:prstGeom prst="rect">
                <a:avLst/>
              </a:prstGeom>
            </p:spPr>
            <p:txBody>
              <a:bodyPr wrap="square">
                <a:spAutoFit/>
                <a:scene3d>
                  <a:camera prst="orthographicFront"/>
                  <a:lightRig rig="threePt" dir="t"/>
                </a:scene3d>
                <a:sp3d contourW="12700"/>
              </a:bodyPr>
              <a:lstStyle/>
              <a:p>
                <a:pPr>
                  <a:lnSpc>
                    <a:spcPct val="200000"/>
                  </a:lnSpc>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endParaRPr>
              </a:p>
            </p:txBody>
          </p:sp>
          <p:sp>
            <p:nvSpPr>
              <p:cNvPr id="47" name="矩形 46"/>
              <p:cNvSpPr/>
              <p:nvPr/>
            </p:nvSpPr>
            <p:spPr>
              <a:xfrm>
                <a:off x="3426337" y="2614483"/>
                <a:ext cx="2360979"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smtClean="0">
                    <a:latin typeface="隶书" panose="02010509060101010101" pitchFamily="49" charset="-122"/>
                    <a:ea typeface="隶书" panose="02010509060101010101" pitchFamily="49" charset="-122"/>
                  </a:rPr>
                  <a:t>点击添加标题</a:t>
                </a:r>
                <a:endParaRPr lang="zh-CN" altLang="en-US" b="1" dirty="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393" r="12383"/>
          <a:stretch>
            <a:fillRect/>
          </a:stretch>
        </p:blipFill>
        <p:spPr>
          <a:xfrm>
            <a:off x="0" y="0"/>
            <a:ext cx="12192000" cy="6858000"/>
          </a:xfrm>
          <a:prstGeom prst="rect">
            <a:avLst/>
          </a:prstGeom>
        </p:spPr>
      </p:pic>
      <p:sp>
        <p:nvSpPr>
          <p:cNvPr id="6" name="文本框 5"/>
          <p:cNvSpPr txBox="1"/>
          <p:nvPr/>
        </p:nvSpPr>
        <p:spPr>
          <a:xfrm>
            <a:off x="1528931" y="1073764"/>
            <a:ext cx="4481344" cy="2585323"/>
          </a:xfrm>
          <a:prstGeom prst="rect">
            <a:avLst/>
          </a:prstGeom>
          <a:noFill/>
        </p:spPr>
        <p:txBody>
          <a:bodyPr vert="horz" wrap="square" rtlCol="0">
            <a:spAutoFit/>
          </a:bodyPr>
          <a:lstStyle/>
          <a:p>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以</a:t>
            </a:r>
            <a:r>
              <a:rPr lang="zh-CN" altLang="en-US" sz="96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梦</a:t>
            </a: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为马 </a:t>
            </a:r>
            <a:endParaRPr lang="en-US" altLang="zh-CN"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a:p>
            <a:pPr algn="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砥砺前行</a:t>
            </a:r>
            <a:endParaRPr lang="zh-CN" altLang="en-US" sz="6000" dirty="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p:txBody>
      </p:sp>
      <p:sp>
        <p:nvSpPr>
          <p:cNvPr id="7" name="文本框 6"/>
          <p:cNvSpPr txBox="1"/>
          <p:nvPr/>
        </p:nvSpPr>
        <p:spPr>
          <a:xfrm>
            <a:off x="1602665" y="3913087"/>
            <a:ext cx="4400550" cy="523220"/>
          </a:xfrm>
          <a:prstGeom prst="rect">
            <a:avLst/>
          </a:prstGeom>
          <a:noFill/>
        </p:spPr>
        <p:txBody>
          <a:bodyPr vert="horz" wrap="square" rtlCol="0">
            <a:spAutoFit/>
          </a:bodyPr>
          <a:lstStyle/>
          <a:p>
            <a:pPr algn="dist"/>
            <a:r>
              <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rPr>
              <a:t>简约年终总结</a:t>
            </a:r>
            <a:endPar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endParaRPr>
          </a:p>
        </p:txBody>
      </p:sp>
      <p:cxnSp>
        <p:nvCxnSpPr>
          <p:cNvPr id="10" name="直接连接符 9"/>
          <p:cNvCxnSpPr/>
          <p:nvPr/>
        </p:nvCxnSpPr>
        <p:spPr>
          <a:xfrm>
            <a:off x="1602665" y="375285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02665" y="502920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30"/>
          <p:cNvSpPr>
            <a:spLocks noChangeArrowheads="1"/>
          </p:cNvSpPr>
          <p:nvPr/>
        </p:nvSpPr>
        <p:spPr bwMode="auto">
          <a:xfrm>
            <a:off x="1602665" y="4596543"/>
            <a:ext cx="4176574"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dist" defTabSz="914400" eaLnBrk="1" hangingPunct="1">
              <a:lnSpc>
                <a:spcPct val="150000"/>
              </a:lnSpc>
            </a:pPr>
            <a:r>
              <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rPr>
              <a:t>汇报</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人：代用名   汇报时间：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月</a:t>
            </a:r>
            <a:endPar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393" r="12383"/>
          <a:stretch>
            <a:fillRect/>
          </a:stretch>
        </p:blipFill>
        <p:spPr>
          <a:xfrm>
            <a:off x="0" y="0"/>
            <a:ext cx="12192000" cy="6858000"/>
          </a:xfrm>
          <a:prstGeom prst="rect">
            <a:avLst/>
          </a:prstGeom>
        </p:spPr>
      </p:pic>
      <p:sp>
        <p:nvSpPr>
          <p:cNvPr id="6" name="文本框 5"/>
          <p:cNvSpPr txBox="1"/>
          <p:nvPr/>
        </p:nvSpPr>
        <p:spPr>
          <a:xfrm>
            <a:off x="1528931" y="1073764"/>
            <a:ext cx="4481344" cy="2585323"/>
          </a:xfrm>
          <a:prstGeom prst="rect">
            <a:avLst/>
          </a:prstGeom>
          <a:noFill/>
        </p:spPr>
        <p:txBody>
          <a:bodyPr vert="horz" wrap="square" rtlCol="0">
            <a:spAutoFit/>
          </a:bodyPr>
          <a:lstStyle/>
          <a:p>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以</a:t>
            </a:r>
            <a:r>
              <a:rPr lang="zh-CN" altLang="en-US" sz="96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梦</a:t>
            </a: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为马 </a:t>
            </a:r>
            <a:endParaRPr lang="en-US" altLang="zh-CN"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a:p>
            <a:pPr algn="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砥砺前行</a:t>
            </a:r>
            <a:endParaRPr lang="zh-CN" altLang="en-US" sz="6000" dirty="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p:txBody>
      </p:sp>
      <p:sp>
        <p:nvSpPr>
          <p:cNvPr id="7" name="文本框 6"/>
          <p:cNvSpPr txBox="1"/>
          <p:nvPr/>
        </p:nvSpPr>
        <p:spPr>
          <a:xfrm>
            <a:off x="1602665" y="3913087"/>
            <a:ext cx="4400550" cy="523220"/>
          </a:xfrm>
          <a:prstGeom prst="rect">
            <a:avLst/>
          </a:prstGeom>
          <a:noFill/>
        </p:spPr>
        <p:txBody>
          <a:bodyPr vert="horz" wrap="square" rtlCol="0">
            <a:spAutoFit/>
          </a:bodyPr>
          <a:lstStyle/>
          <a:p>
            <a:pPr algn="dist"/>
            <a:r>
              <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rPr>
              <a:t>使用说明</a:t>
            </a:r>
            <a:endPar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endParaRPr>
          </a:p>
        </p:txBody>
      </p:sp>
      <p:cxnSp>
        <p:nvCxnSpPr>
          <p:cNvPr id="10" name="直接连接符 9"/>
          <p:cNvCxnSpPr/>
          <p:nvPr/>
        </p:nvCxnSpPr>
        <p:spPr>
          <a:xfrm>
            <a:off x="1602665" y="375285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02665" y="502920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30"/>
          <p:cNvSpPr>
            <a:spLocks noChangeArrowheads="1"/>
          </p:cNvSpPr>
          <p:nvPr/>
        </p:nvSpPr>
        <p:spPr bwMode="auto">
          <a:xfrm>
            <a:off x="1602665" y="4596543"/>
            <a:ext cx="4176574"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dist" defTabSz="914400" eaLnBrk="1" hangingPunct="1">
              <a:lnSpc>
                <a:spcPct val="150000"/>
              </a:lnSpc>
            </a:pPr>
            <a:r>
              <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rPr>
              <a:t>汇报</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人：代用名   汇报时间：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月</a:t>
            </a:r>
            <a:endPar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8" name="文本框 7"/>
          <p:cNvSpPr txBox="1"/>
          <p:nvPr/>
        </p:nvSpPr>
        <p:spPr>
          <a:xfrm>
            <a:off x="1383573" y="5155299"/>
            <a:ext cx="6400799" cy="1569660"/>
          </a:xfrm>
          <a:prstGeom prst="rect">
            <a:avLst/>
          </a:prstGeom>
          <a:noFill/>
        </p:spPr>
        <p:txBody>
          <a:bodyPr vert="horz"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本模板字体为</a:t>
            </a:r>
            <a:r>
              <a:rPr lang="zh-CN" altLang="en-US" sz="800" dirty="0" smtClean="0">
                <a:solidFill>
                  <a:schemeClr val="bg1"/>
                </a:solidFill>
                <a:latin typeface="隶书" panose="02010509060101010101" pitchFamily="49" charset="-122"/>
                <a:ea typeface="隶书" panose="02010509060101010101" pitchFamily="49" charset="-122"/>
                <a:cs typeface="Open Sans" panose="020B0606030504020204" pitchFamily="34" charset="0"/>
              </a:rPr>
              <a:t>：汉仪雪君体简，黑体，</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隶书，如需批量替换，点击替换</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替换字体即可，</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安装字体：点击控制面板</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字体，将字体复制到文件夹中，或者右击安装即可，重启</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PPT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后就可以使用字体；</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插入音乐：下载好音频文件，点击插入</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——PC</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上的音频即可插入并设置，删除</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PPT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背景音乐在</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PPT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首页选择喇叭符号删除即可；</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关于替换图片：选择图片后右击进入更换图片进行更改；</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本模板所有字体和图片仅供参考，版权归原作者所有。</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endPar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769" y="1776841"/>
            <a:ext cx="5334462" cy="33043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TextBox 44"/>
          <p:cNvSpPr txBox="1"/>
          <p:nvPr/>
        </p:nvSpPr>
        <p:spPr>
          <a:xfrm>
            <a:off x="2454710" y="2392996"/>
            <a:ext cx="923305" cy="2072007"/>
          </a:xfrm>
          <a:prstGeom prst="rect">
            <a:avLst/>
          </a:prstGeom>
          <a:noFill/>
          <a:ln>
            <a:noFill/>
          </a:ln>
        </p:spPr>
        <p:txBody>
          <a:bodyPr vert="eaVert" wrap="square" lIns="91428" tIns="45713" rIns="91428" bIns="45713" rtlCol="0">
            <a:spAutoFit/>
          </a:bodyPr>
          <a:lstStyle/>
          <a:p>
            <a:pPr algn="ctr"/>
            <a:r>
              <a:rPr lang="zh-CN" altLang="en-US" sz="4800" b="1" spc="600" dirty="0">
                <a:solidFill>
                  <a:schemeClr val="bg1"/>
                </a:solidFill>
                <a:latin typeface="黑体" panose="02010609060101010101" pitchFamily="49" charset="-122"/>
                <a:ea typeface="黑体" panose="02010609060101010101" pitchFamily="49" charset="-122"/>
              </a:rPr>
              <a:t>目 录</a:t>
            </a:r>
            <a:endParaRPr lang="en-US" altLang="zh-CN" sz="4800" b="1" spc="600" dirty="0">
              <a:solidFill>
                <a:schemeClr val="bg1"/>
              </a:solidFill>
              <a:latin typeface="黑体" panose="02010609060101010101" pitchFamily="49" charset="-122"/>
              <a:ea typeface="黑体" panose="02010609060101010101" pitchFamily="49" charset="-122"/>
            </a:endParaRPr>
          </a:p>
        </p:txBody>
      </p:sp>
      <p:grpSp>
        <p:nvGrpSpPr>
          <p:cNvPr id="14" name="组合 13"/>
          <p:cNvGrpSpPr/>
          <p:nvPr/>
        </p:nvGrpSpPr>
        <p:grpSpPr>
          <a:xfrm>
            <a:off x="5754688" y="2733231"/>
            <a:ext cx="3440982" cy="479820"/>
            <a:chOff x="5922094" y="1773524"/>
            <a:chExt cx="3440982" cy="479820"/>
          </a:xfrm>
        </p:grpSpPr>
        <p:grpSp>
          <p:nvGrpSpPr>
            <p:cNvPr id="15" name="组合 14"/>
            <p:cNvGrpSpPr/>
            <p:nvPr/>
          </p:nvGrpSpPr>
          <p:grpSpPr>
            <a:xfrm>
              <a:off x="5922094" y="1773524"/>
              <a:ext cx="3440982" cy="479820"/>
              <a:chOff x="4611330" y="1493841"/>
              <a:chExt cx="4587976" cy="639760"/>
            </a:xfrm>
          </p:grpSpPr>
          <p:sp>
            <p:nvSpPr>
              <p:cNvPr id="20" name="矩形 19"/>
              <p:cNvSpPr/>
              <p:nvPr/>
            </p:nvSpPr>
            <p:spPr>
              <a:xfrm>
                <a:off x="6096002" y="1493841"/>
                <a:ext cx="3103304" cy="639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矩形 20"/>
              <p:cNvSpPr/>
              <p:nvPr/>
            </p:nvSpPr>
            <p:spPr>
              <a:xfrm>
                <a:off x="4611330" y="1493841"/>
                <a:ext cx="1484670" cy="63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zh-CN" altLang="en-US" sz="2000" spc="225" dirty="0">
                  <a:solidFill>
                    <a:schemeClr val="tx1"/>
                  </a:solidFill>
                  <a:latin typeface="楷体" panose="02010609060101010101" pitchFamily="49" charset="-122"/>
                  <a:ea typeface="楷体" panose="02010609060101010101" pitchFamily="49" charset="-122"/>
                </a:endParaRPr>
              </a:p>
            </p:txBody>
          </p:sp>
        </p:grpSp>
        <p:sp>
          <p:nvSpPr>
            <p:cNvPr id="18" name="矩形 17"/>
            <p:cNvSpPr/>
            <p:nvPr/>
          </p:nvSpPr>
          <p:spPr>
            <a:xfrm>
              <a:off x="6242243" y="1828768"/>
              <a:ext cx="473206" cy="369332"/>
            </a:xfrm>
            <a:prstGeom prst="rect">
              <a:avLst/>
            </a:prstGeom>
          </p:spPr>
          <p:txBody>
            <a:bodyPr wrap="none">
              <a:spAutoFit/>
            </a:bodyPr>
            <a:lstStyle/>
            <a:p>
              <a:pPr algn="ctr"/>
              <a:r>
                <a:rPr lang="en-US" altLang="zh-CN" spc="225" dirty="0" smtClean="0">
                  <a:solidFill>
                    <a:schemeClr val="tx1"/>
                  </a:solidFill>
                  <a:latin typeface="楷体" panose="02010609060101010101" pitchFamily="49" charset="-122"/>
                  <a:ea typeface="楷体" panose="02010609060101010101" pitchFamily="49" charset="-122"/>
                </a:rPr>
                <a:t>02</a:t>
              </a:r>
              <a:endParaRPr lang="zh-CN" altLang="en-US" spc="225" dirty="0">
                <a:solidFill>
                  <a:schemeClr val="tx1"/>
                </a:solidFill>
                <a:latin typeface="楷体" panose="02010609060101010101" pitchFamily="49" charset="-122"/>
                <a:ea typeface="楷体" panose="02010609060101010101" pitchFamily="49" charset="-122"/>
              </a:endParaRPr>
            </a:p>
          </p:txBody>
        </p:sp>
        <p:sp>
          <p:nvSpPr>
            <p:cNvPr id="19" name="PA-文本框 8"/>
            <p:cNvSpPr txBox="1"/>
            <p:nvPr>
              <p:custDataLst>
                <p:tags r:id="rId2"/>
              </p:custDataLst>
            </p:nvPr>
          </p:nvSpPr>
          <p:spPr>
            <a:xfrm>
              <a:off x="7197950" y="1797990"/>
              <a:ext cx="1723549" cy="400110"/>
            </a:xfrm>
            <a:prstGeom prst="rect">
              <a:avLst/>
            </a:prstGeom>
            <a:noFill/>
          </p:spPr>
          <p:txBody>
            <a:bodyPr wrap="none" rtlCol="0">
              <a:spAutoFit/>
              <a:scene3d>
                <a:camera prst="orthographicFront"/>
                <a:lightRig rig="threePt" dir="t"/>
              </a:scene3d>
              <a:sp3d contourW="12700"/>
            </a:bodyPr>
            <a:lstStyle/>
            <a:p>
              <a:r>
                <a:rPr lang="zh-CN" altLang="en-US" sz="2000" dirty="0" smtClean="0">
                  <a:latin typeface="隶书" panose="02010509060101010101" pitchFamily="49" charset="-122"/>
                  <a:ea typeface="隶书" panose="02010509060101010101" pitchFamily="49" charset="-122"/>
                </a:rPr>
                <a:t>点击添加标题</a:t>
              </a:r>
              <a:endParaRPr lang="zh-CN" altLang="en-US" sz="2000" dirty="0">
                <a:latin typeface="隶书" panose="02010509060101010101" pitchFamily="49" charset="-122"/>
                <a:ea typeface="隶书" panose="02010509060101010101" pitchFamily="49" charset="-122"/>
              </a:endParaRPr>
            </a:p>
          </p:txBody>
        </p:sp>
      </p:grpSp>
      <p:grpSp>
        <p:nvGrpSpPr>
          <p:cNvPr id="22" name="组合 21"/>
          <p:cNvGrpSpPr/>
          <p:nvPr/>
        </p:nvGrpSpPr>
        <p:grpSpPr>
          <a:xfrm>
            <a:off x="5754688" y="1709976"/>
            <a:ext cx="3440982" cy="479820"/>
            <a:chOff x="5922094" y="1773524"/>
            <a:chExt cx="3440982" cy="479820"/>
          </a:xfrm>
        </p:grpSpPr>
        <p:grpSp>
          <p:nvGrpSpPr>
            <p:cNvPr id="23" name="组合 22"/>
            <p:cNvGrpSpPr/>
            <p:nvPr/>
          </p:nvGrpSpPr>
          <p:grpSpPr>
            <a:xfrm>
              <a:off x="5922094" y="1773524"/>
              <a:ext cx="3440982" cy="479820"/>
              <a:chOff x="4611330" y="1493841"/>
              <a:chExt cx="4587976" cy="639760"/>
            </a:xfrm>
          </p:grpSpPr>
          <p:sp>
            <p:nvSpPr>
              <p:cNvPr id="31" name="矩形 30"/>
              <p:cNvSpPr/>
              <p:nvPr/>
            </p:nvSpPr>
            <p:spPr>
              <a:xfrm>
                <a:off x="6096002" y="1493841"/>
                <a:ext cx="3103304" cy="639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矩形 31"/>
              <p:cNvSpPr/>
              <p:nvPr/>
            </p:nvSpPr>
            <p:spPr>
              <a:xfrm>
                <a:off x="4611330" y="1493841"/>
                <a:ext cx="1484670" cy="63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zh-CN" altLang="en-US" sz="2000" spc="225" dirty="0">
                  <a:solidFill>
                    <a:schemeClr val="tx1"/>
                  </a:solidFill>
                  <a:latin typeface="楷体" panose="02010609060101010101" pitchFamily="49" charset="-122"/>
                  <a:ea typeface="楷体" panose="02010609060101010101" pitchFamily="49" charset="-122"/>
                </a:endParaRPr>
              </a:p>
            </p:txBody>
          </p:sp>
        </p:grpSp>
        <p:sp>
          <p:nvSpPr>
            <p:cNvPr id="29" name="矩形 28"/>
            <p:cNvSpPr/>
            <p:nvPr/>
          </p:nvSpPr>
          <p:spPr>
            <a:xfrm>
              <a:off x="6242243" y="1828768"/>
              <a:ext cx="473206" cy="369332"/>
            </a:xfrm>
            <a:prstGeom prst="rect">
              <a:avLst/>
            </a:prstGeom>
          </p:spPr>
          <p:txBody>
            <a:bodyPr wrap="none">
              <a:spAutoFit/>
            </a:bodyPr>
            <a:lstStyle/>
            <a:p>
              <a:pPr algn="ctr"/>
              <a:r>
                <a:rPr lang="en-US" altLang="zh-CN" spc="225" dirty="0" smtClean="0">
                  <a:solidFill>
                    <a:schemeClr val="tx1"/>
                  </a:solidFill>
                  <a:latin typeface="楷体" panose="02010609060101010101" pitchFamily="49" charset="-122"/>
                  <a:ea typeface="楷体" panose="02010609060101010101" pitchFamily="49" charset="-122"/>
                </a:rPr>
                <a:t>01</a:t>
              </a:r>
              <a:endParaRPr lang="zh-CN" altLang="en-US" spc="225" dirty="0">
                <a:solidFill>
                  <a:schemeClr val="tx1"/>
                </a:solidFill>
                <a:latin typeface="楷体" panose="02010609060101010101" pitchFamily="49" charset="-122"/>
                <a:ea typeface="楷体" panose="02010609060101010101" pitchFamily="49" charset="-122"/>
              </a:endParaRPr>
            </a:p>
          </p:txBody>
        </p:sp>
        <p:sp>
          <p:nvSpPr>
            <p:cNvPr id="30" name="PA-文本框 8"/>
            <p:cNvSpPr txBox="1"/>
            <p:nvPr>
              <p:custDataLst>
                <p:tags r:id="rId3"/>
              </p:custDataLst>
            </p:nvPr>
          </p:nvSpPr>
          <p:spPr>
            <a:xfrm>
              <a:off x="7197950" y="1797990"/>
              <a:ext cx="1723549" cy="400110"/>
            </a:xfrm>
            <a:prstGeom prst="rect">
              <a:avLst/>
            </a:prstGeom>
            <a:noFill/>
          </p:spPr>
          <p:txBody>
            <a:bodyPr wrap="none" rtlCol="0">
              <a:spAutoFit/>
              <a:scene3d>
                <a:camera prst="orthographicFront"/>
                <a:lightRig rig="threePt" dir="t"/>
              </a:scene3d>
              <a:sp3d contourW="12700"/>
            </a:bodyPr>
            <a:lstStyle/>
            <a:p>
              <a:r>
                <a:rPr lang="zh-CN" altLang="en-US" sz="2000" dirty="0" smtClean="0">
                  <a:latin typeface="隶书" panose="02010509060101010101" pitchFamily="49" charset="-122"/>
                  <a:ea typeface="隶书" panose="02010509060101010101" pitchFamily="49" charset="-122"/>
                </a:rPr>
                <a:t>点击添加标题</a:t>
              </a:r>
              <a:endParaRPr lang="zh-CN" altLang="en-US" sz="2000" dirty="0">
                <a:latin typeface="隶书" panose="02010509060101010101" pitchFamily="49" charset="-122"/>
                <a:ea typeface="隶书" panose="02010509060101010101" pitchFamily="49" charset="-122"/>
              </a:endParaRPr>
            </a:p>
          </p:txBody>
        </p:sp>
      </p:grpSp>
      <p:grpSp>
        <p:nvGrpSpPr>
          <p:cNvPr id="33" name="组合 32"/>
          <p:cNvGrpSpPr/>
          <p:nvPr/>
        </p:nvGrpSpPr>
        <p:grpSpPr>
          <a:xfrm>
            <a:off x="5754688" y="4779741"/>
            <a:ext cx="3440982" cy="479820"/>
            <a:chOff x="5922094" y="1773524"/>
            <a:chExt cx="3440982" cy="479820"/>
          </a:xfrm>
        </p:grpSpPr>
        <p:grpSp>
          <p:nvGrpSpPr>
            <p:cNvPr id="34" name="组合 33"/>
            <p:cNvGrpSpPr/>
            <p:nvPr/>
          </p:nvGrpSpPr>
          <p:grpSpPr>
            <a:xfrm>
              <a:off x="5922094" y="1773524"/>
              <a:ext cx="3440982" cy="479820"/>
              <a:chOff x="4611330" y="1493841"/>
              <a:chExt cx="4587976" cy="639760"/>
            </a:xfrm>
          </p:grpSpPr>
          <p:sp>
            <p:nvSpPr>
              <p:cNvPr id="37" name="矩形 36"/>
              <p:cNvSpPr/>
              <p:nvPr/>
            </p:nvSpPr>
            <p:spPr>
              <a:xfrm>
                <a:off x="6096002" y="1493841"/>
                <a:ext cx="3103304" cy="639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矩形 37"/>
              <p:cNvSpPr/>
              <p:nvPr/>
            </p:nvSpPr>
            <p:spPr>
              <a:xfrm>
                <a:off x="4611330" y="1493841"/>
                <a:ext cx="1484670" cy="63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zh-CN" altLang="en-US" sz="2000" spc="225" dirty="0">
                  <a:solidFill>
                    <a:schemeClr val="tx1"/>
                  </a:solidFill>
                  <a:latin typeface="楷体" panose="02010609060101010101" pitchFamily="49" charset="-122"/>
                  <a:ea typeface="楷体" panose="02010609060101010101" pitchFamily="49" charset="-122"/>
                </a:endParaRPr>
              </a:p>
            </p:txBody>
          </p:sp>
        </p:grpSp>
        <p:sp>
          <p:nvSpPr>
            <p:cNvPr id="35" name="矩形 34"/>
            <p:cNvSpPr/>
            <p:nvPr/>
          </p:nvSpPr>
          <p:spPr>
            <a:xfrm>
              <a:off x="6242243" y="1828768"/>
              <a:ext cx="473206" cy="369332"/>
            </a:xfrm>
            <a:prstGeom prst="rect">
              <a:avLst/>
            </a:prstGeom>
          </p:spPr>
          <p:txBody>
            <a:bodyPr wrap="none">
              <a:spAutoFit/>
            </a:bodyPr>
            <a:lstStyle/>
            <a:p>
              <a:pPr algn="ctr"/>
              <a:r>
                <a:rPr lang="en-US" altLang="zh-CN" spc="225" dirty="0" smtClean="0">
                  <a:solidFill>
                    <a:schemeClr val="tx1"/>
                  </a:solidFill>
                  <a:latin typeface="楷体" panose="02010609060101010101" pitchFamily="49" charset="-122"/>
                  <a:ea typeface="楷体" panose="02010609060101010101" pitchFamily="49" charset="-122"/>
                </a:rPr>
                <a:t>04</a:t>
              </a:r>
              <a:endParaRPr lang="zh-CN" altLang="en-US" spc="225" dirty="0">
                <a:solidFill>
                  <a:schemeClr val="tx1"/>
                </a:solidFill>
                <a:latin typeface="楷体" panose="02010609060101010101" pitchFamily="49" charset="-122"/>
                <a:ea typeface="楷体" panose="02010609060101010101" pitchFamily="49" charset="-122"/>
              </a:endParaRPr>
            </a:p>
          </p:txBody>
        </p:sp>
        <p:sp>
          <p:nvSpPr>
            <p:cNvPr id="36" name="PA-文本框 8"/>
            <p:cNvSpPr txBox="1"/>
            <p:nvPr>
              <p:custDataLst>
                <p:tags r:id="rId4"/>
              </p:custDataLst>
            </p:nvPr>
          </p:nvSpPr>
          <p:spPr>
            <a:xfrm>
              <a:off x="7197950" y="1797990"/>
              <a:ext cx="1723549" cy="400110"/>
            </a:xfrm>
            <a:prstGeom prst="rect">
              <a:avLst/>
            </a:prstGeom>
            <a:noFill/>
          </p:spPr>
          <p:txBody>
            <a:bodyPr wrap="none" rtlCol="0">
              <a:spAutoFit/>
              <a:scene3d>
                <a:camera prst="orthographicFront"/>
                <a:lightRig rig="threePt" dir="t"/>
              </a:scene3d>
              <a:sp3d contourW="12700"/>
            </a:bodyPr>
            <a:lstStyle/>
            <a:p>
              <a:r>
                <a:rPr lang="zh-CN" altLang="en-US" sz="2000" dirty="0" smtClean="0">
                  <a:latin typeface="隶书" panose="02010509060101010101" pitchFamily="49" charset="-122"/>
                  <a:ea typeface="隶书" panose="02010509060101010101" pitchFamily="49" charset="-122"/>
                </a:rPr>
                <a:t>点击添加标题</a:t>
              </a:r>
              <a:endParaRPr lang="zh-CN" altLang="en-US" sz="2000" dirty="0">
                <a:latin typeface="隶书" panose="02010509060101010101" pitchFamily="49" charset="-122"/>
                <a:ea typeface="隶书" panose="02010509060101010101" pitchFamily="49" charset="-122"/>
              </a:endParaRPr>
            </a:p>
          </p:txBody>
        </p:sp>
      </p:grpSp>
      <p:grpSp>
        <p:nvGrpSpPr>
          <p:cNvPr id="39" name="组合 38"/>
          <p:cNvGrpSpPr/>
          <p:nvPr/>
        </p:nvGrpSpPr>
        <p:grpSpPr>
          <a:xfrm>
            <a:off x="5754688" y="3756486"/>
            <a:ext cx="3440982" cy="479820"/>
            <a:chOff x="5922094" y="1773524"/>
            <a:chExt cx="3440982" cy="479820"/>
          </a:xfrm>
        </p:grpSpPr>
        <p:grpSp>
          <p:nvGrpSpPr>
            <p:cNvPr id="40" name="组合 39"/>
            <p:cNvGrpSpPr/>
            <p:nvPr/>
          </p:nvGrpSpPr>
          <p:grpSpPr>
            <a:xfrm>
              <a:off x="5922094" y="1773524"/>
              <a:ext cx="3440982" cy="479820"/>
              <a:chOff x="4611330" y="1493841"/>
              <a:chExt cx="4587976" cy="639760"/>
            </a:xfrm>
          </p:grpSpPr>
          <p:sp>
            <p:nvSpPr>
              <p:cNvPr id="43" name="矩形 42"/>
              <p:cNvSpPr/>
              <p:nvPr/>
            </p:nvSpPr>
            <p:spPr>
              <a:xfrm>
                <a:off x="6096002" y="1493841"/>
                <a:ext cx="3103304" cy="639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4" name="矩形 43"/>
              <p:cNvSpPr/>
              <p:nvPr/>
            </p:nvSpPr>
            <p:spPr>
              <a:xfrm>
                <a:off x="4611330" y="1493841"/>
                <a:ext cx="1484670" cy="63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zh-CN" altLang="en-US" sz="2000" spc="225" dirty="0">
                  <a:solidFill>
                    <a:schemeClr val="tx1"/>
                  </a:solidFill>
                  <a:latin typeface="楷体" panose="02010609060101010101" pitchFamily="49" charset="-122"/>
                  <a:ea typeface="楷体" panose="02010609060101010101" pitchFamily="49" charset="-122"/>
                </a:endParaRPr>
              </a:p>
            </p:txBody>
          </p:sp>
        </p:grpSp>
        <p:sp>
          <p:nvSpPr>
            <p:cNvPr id="41" name="矩形 40"/>
            <p:cNvSpPr/>
            <p:nvPr/>
          </p:nvSpPr>
          <p:spPr>
            <a:xfrm>
              <a:off x="6242243" y="1828768"/>
              <a:ext cx="473206" cy="369332"/>
            </a:xfrm>
            <a:prstGeom prst="rect">
              <a:avLst/>
            </a:prstGeom>
          </p:spPr>
          <p:txBody>
            <a:bodyPr wrap="none">
              <a:spAutoFit/>
            </a:bodyPr>
            <a:lstStyle/>
            <a:p>
              <a:pPr algn="ctr"/>
              <a:r>
                <a:rPr lang="en-US" altLang="zh-CN" spc="225" dirty="0" smtClean="0">
                  <a:solidFill>
                    <a:schemeClr val="tx1"/>
                  </a:solidFill>
                  <a:latin typeface="楷体" panose="02010609060101010101" pitchFamily="49" charset="-122"/>
                  <a:ea typeface="楷体" panose="02010609060101010101" pitchFamily="49" charset="-122"/>
                </a:rPr>
                <a:t>03</a:t>
              </a:r>
              <a:endParaRPr lang="zh-CN" altLang="en-US" spc="225" dirty="0">
                <a:solidFill>
                  <a:schemeClr val="tx1"/>
                </a:solidFill>
                <a:latin typeface="楷体" panose="02010609060101010101" pitchFamily="49" charset="-122"/>
                <a:ea typeface="楷体" panose="02010609060101010101" pitchFamily="49" charset="-122"/>
              </a:endParaRPr>
            </a:p>
          </p:txBody>
        </p:sp>
        <p:sp>
          <p:nvSpPr>
            <p:cNvPr id="42" name="PA-文本框 8"/>
            <p:cNvSpPr txBox="1"/>
            <p:nvPr>
              <p:custDataLst>
                <p:tags r:id="rId5"/>
              </p:custDataLst>
            </p:nvPr>
          </p:nvSpPr>
          <p:spPr>
            <a:xfrm>
              <a:off x="7197950" y="1797990"/>
              <a:ext cx="1723549" cy="400110"/>
            </a:xfrm>
            <a:prstGeom prst="rect">
              <a:avLst/>
            </a:prstGeom>
            <a:noFill/>
          </p:spPr>
          <p:txBody>
            <a:bodyPr wrap="none" rtlCol="0">
              <a:spAutoFit/>
              <a:scene3d>
                <a:camera prst="orthographicFront"/>
                <a:lightRig rig="threePt" dir="t"/>
              </a:scene3d>
              <a:sp3d contourW="12700"/>
            </a:bodyPr>
            <a:lstStyle/>
            <a:p>
              <a:r>
                <a:rPr lang="zh-CN" altLang="en-US" sz="2000" dirty="0" smtClean="0">
                  <a:latin typeface="隶书" panose="02010509060101010101" pitchFamily="49" charset="-122"/>
                  <a:ea typeface="隶书" panose="02010509060101010101" pitchFamily="49" charset="-122"/>
                </a:rPr>
                <a:t>点击添加标题</a:t>
              </a:r>
              <a:endParaRPr lang="zh-CN" altLang="en-US" sz="2000" dirty="0">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393" r="12383"/>
          <a:stretch>
            <a:fillRect/>
          </a:stretch>
        </p:blipFill>
        <p:spPr>
          <a:xfrm>
            <a:off x="0" y="0"/>
            <a:ext cx="12192000" cy="6858000"/>
          </a:xfrm>
          <a:prstGeom prst="rect">
            <a:avLst/>
          </a:prstGeom>
        </p:spPr>
      </p:pic>
      <p:sp>
        <p:nvSpPr>
          <p:cNvPr id="6" name="文本框 5"/>
          <p:cNvSpPr txBox="1"/>
          <p:nvPr/>
        </p:nvSpPr>
        <p:spPr>
          <a:xfrm>
            <a:off x="1528931" y="1073764"/>
            <a:ext cx="4481344" cy="2585323"/>
          </a:xfrm>
          <a:prstGeom prst="rect">
            <a:avLst/>
          </a:prstGeom>
          <a:noFill/>
        </p:spPr>
        <p:txBody>
          <a:bodyPr vert="horz" wrap="square" rtlCol="0">
            <a:spAutoFit/>
          </a:bodyPr>
          <a:lstStyle/>
          <a:p>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以</a:t>
            </a:r>
            <a:r>
              <a:rPr lang="zh-CN" altLang="en-US" sz="96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梦</a:t>
            </a: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为马 </a:t>
            </a:r>
            <a:endParaRPr lang="en-US" altLang="zh-CN"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a:p>
            <a:pPr algn="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砥砺前行</a:t>
            </a:r>
            <a:endParaRPr lang="zh-CN" altLang="en-US" sz="6000" dirty="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p:txBody>
      </p:sp>
      <p:sp>
        <p:nvSpPr>
          <p:cNvPr id="7" name="文本框 6"/>
          <p:cNvSpPr txBox="1"/>
          <p:nvPr/>
        </p:nvSpPr>
        <p:spPr>
          <a:xfrm>
            <a:off x="1602665" y="3913087"/>
            <a:ext cx="4400550" cy="523220"/>
          </a:xfrm>
          <a:prstGeom prst="rect">
            <a:avLst/>
          </a:prstGeom>
          <a:noFill/>
        </p:spPr>
        <p:txBody>
          <a:bodyPr vert="horz" wrap="square" rtlCol="0">
            <a:spAutoFit/>
          </a:bodyPr>
          <a:lstStyle/>
          <a:p>
            <a:pPr algn="dist"/>
            <a:r>
              <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rPr>
              <a:t>点击添加标题</a:t>
            </a:r>
            <a:endPar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endParaRPr>
          </a:p>
        </p:txBody>
      </p:sp>
      <p:cxnSp>
        <p:nvCxnSpPr>
          <p:cNvPr id="10" name="直接连接符 9"/>
          <p:cNvCxnSpPr/>
          <p:nvPr/>
        </p:nvCxnSpPr>
        <p:spPr>
          <a:xfrm>
            <a:off x="1602665" y="375285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02665" y="502920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30"/>
          <p:cNvSpPr>
            <a:spLocks noChangeArrowheads="1"/>
          </p:cNvSpPr>
          <p:nvPr/>
        </p:nvSpPr>
        <p:spPr bwMode="auto">
          <a:xfrm>
            <a:off x="1602665" y="4596543"/>
            <a:ext cx="4176574"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dist" defTabSz="914400" eaLnBrk="1" hangingPunct="1">
              <a:lnSpc>
                <a:spcPct val="150000"/>
              </a:lnSpc>
            </a:pPr>
            <a:r>
              <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rPr>
              <a:t>汇报</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人：代用名   汇报时间：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月</a:t>
            </a:r>
            <a:endPar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59771" y="1696366"/>
            <a:ext cx="4141604" cy="4141598"/>
            <a:chOff x="1791311" y="2205323"/>
            <a:chExt cx="1807139" cy="1807136"/>
          </a:xfrm>
        </p:grpSpPr>
        <p:sp>
          <p:nvSpPr>
            <p:cNvPr id="3" name="弧形 2"/>
            <p:cNvSpPr/>
            <p:nvPr/>
          </p:nvSpPr>
          <p:spPr>
            <a:xfrm>
              <a:off x="1911189" y="2325200"/>
              <a:ext cx="1567383" cy="1567381"/>
            </a:xfrm>
            <a:prstGeom prst="arc">
              <a:avLst>
                <a:gd name="adj1" fmla="val 15392623"/>
                <a:gd name="adj2" fmla="val 2834354"/>
              </a:avLst>
            </a:prstGeom>
            <a:ln>
              <a:gradFill flip="none" rotWithShape="1">
                <a:gsLst>
                  <a:gs pos="41800">
                    <a:srgbClr val="DADADA"/>
                  </a:gs>
                  <a:gs pos="0">
                    <a:schemeClr val="bg1"/>
                  </a:gs>
                  <a:gs pos="77000">
                    <a:srgbClr val="B7B7B7"/>
                  </a:gs>
                  <a:gs pos="100000">
                    <a:schemeClr val="bg1">
                      <a:lumMod val="65000"/>
                      <a:alpha val="32000"/>
                    </a:schemeClr>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 name="弧形 4"/>
            <p:cNvSpPr/>
            <p:nvPr/>
          </p:nvSpPr>
          <p:spPr>
            <a:xfrm flipH="1">
              <a:off x="1870502" y="2284513"/>
              <a:ext cx="1648758" cy="1648756"/>
            </a:xfrm>
            <a:prstGeom prst="arc">
              <a:avLst>
                <a:gd name="adj1" fmla="val 19526873"/>
                <a:gd name="adj2" fmla="val 6192249"/>
              </a:avLst>
            </a:prstGeom>
            <a:ln>
              <a:gradFill flip="none" rotWithShape="1">
                <a:gsLst>
                  <a:gs pos="41800">
                    <a:srgbClr val="DADADA"/>
                  </a:gs>
                  <a:gs pos="0">
                    <a:schemeClr val="bg1"/>
                  </a:gs>
                  <a:gs pos="77000">
                    <a:srgbClr val="B7B7B7"/>
                  </a:gs>
                  <a:gs pos="100000">
                    <a:schemeClr val="bg1">
                      <a:lumMod val="65000"/>
                      <a:alpha val="32000"/>
                    </a:schemeClr>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弧形 5"/>
            <p:cNvSpPr/>
            <p:nvPr/>
          </p:nvSpPr>
          <p:spPr>
            <a:xfrm>
              <a:off x="1981905" y="2395916"/>
              <a:ext cx="1425951" cy="1425948"/>
            </a:xfrm>
            <a:prstGeom prst="arc">
              <a:avLst>
                <a:gd name="adj1" fmla="val 15969839"/>
                <a:gd name="adj2" fmla="val 10765057"/>
              </a:avLst>
            </a:prstGeom>
            <a:ln>
              <a:gradFill flip="none" rotWithShape="1">
                <a:gsLst>
                  <a:gs pos="41800">
                    <a:srgbClr val="DADADA"/>
                  </a:gs>
                  <a:gs pos="0">
                    <a:schemeClr val="bg1"/>
                  </a:gs>
                  <a:gs pos="77000">
                    <a:srgbClr val="B7B7B7"/>
                  </a:gs>
                  <a:gs pos="100000">
                    <a:schemeClr val="bg1">
                      <a:lumMod val="65000"/>
                      <a:alpha val="32000"/>
                    </a:schemeClr>
                  </a:gs>
                </a:gsLst>
                <a:lin ang="135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7" name="弧形 6"/>
            <p:cNvSpPr/>
            <p:nvPr/>
          </p:nvSpPr>
          <p:spPr>
            <a:xfrm>
              <a:off x="1791311" y="2205323"/>
              <a:ext cx="1807139" cy="1807136"/>
            </a:xfrm>
            <a:prstGeom prst="arc">
              <a:avLst>
                <a:gd name="adj1" fmla="val 13206296"/>
                <a:gd name="adj2" fmla="val 19241970"/>
              </a:avLst>
            </a:prstGeom>
            <a:ln>
              <a:gradFill flip="none" rotWithShape="1">
                <a:gsLst>
                  <a:gs pos="41800">
                    <a:srgbClr val="DADADA"/>
                  </a:gs>
                  <a:gs pos="0">
                    <a:schemeClr val="bg1"/>
                  </a:gs>
                  <a:gs pos="77000">
                    <a:srgbClr val="B7B7B7"/>
                  </a:gs>
                  <a:gs pos="100000">
                    <a:schemeClr val="bg1">
                      <a:lumMod val="65000"/>
                      <a:alpha val="32000"/>
                    </a:schemeClr>
                  </a:gs>
                </a:gsLst>
                <a:lin ang="108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grpSp>
        <p:nvGrpSpPr>
          <p:cNvPr id="8" name="组合 7"/>
          <p:cNvGrpSpPr/>
          <p:nvPr/>
        </p:nvGrpSpPr>
        <p:grpSpPr>
          <a:xfrm>
            <a:off x="1517082" y="2089011"/>
            <a:ext cx="4604317" cy="867952"/>
            <a:chOff x="7439643" y="2947217"/>
            <a:chExt cx="4604317" cy="867952"/>
          </a:xfrm>
        </p:grpSpPr>
        <p:sp>
          <p:nvSpPr>
            <p:cNvPr id="9" name="矩形 8"/>
            <p:cNvSpPr/>
            <p:nvPr/>
          </p:nvSpPr>
          <p:spPr bwMode="auto">
            <a:xfrm>
              <a:off x="7439643" y="3322726"/>
              <a:ext cx="4604317" cy="492443"/>
            </a:xfrm>
            <a:prstGeom prst="rect">
              <a:avLst/>
            </a:prstGeom>
          </p:spPr>
          <p:txBody>
            <a:bodyPr wrap="square">
              <a:spAutoFit/>
              <a:scene3d>
                <a:camera prst="orthographicFront"/>
                <a:lightRig rig="threePt" dir="t"/>
              </a:scene3d>
              <a:sp3d contourW="12700"/>
            </a:bodyPr>
            <a:lstStyle/>
            <a:p>
              <a:pPr>
                <a:lnSpc>
                  <a:spcPct val="130000"/>
                </a:lnSpc>
                <a:defRPr/>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endParaRPr>
            </a:p>
          </p:txBody>
        </p:sp>
        <p:sp>
          <p:nvSpPr>
            <p:cNvPr id="10" name="PA-文本框 8"/>
            <p:cNvSpPr txBox="1"/>
            <p:nvPr>
              <p:custDataLst>
                <p:tags r:id="rId1"/>
              </p:custDataLst>
            </p:nvPr>
          </p:nvSpPr>
          <p:spPr>
            <a:xfrm>
              <a:off x="7439644" y="2947217"/>
              <a:ext cx="2069797" cy="400110"/>
            </a:xfrm>
            <a:prstGeom prst="rect">
              <a:avLst/>
            </a:prstGeom>
            <a:noFill/>
          </p:spPr>
          <p:txBody>
            <a:bodyPr wrap="none" rtlCol="0">
              <a:spAutoFit/>
              <a:scene3d>
                <a:camera prst="orthographicFront"/>
                <a:lightRig rig="threePt" dir="t"/>
              </a:scene3d>
              <a:sp3d contourW="12700"/>
            </a:bodyPr>
            <a:lstStyle/>
            <a:p>
              <a:pPr marL="342900" indent="-342900">
                <a:buFont typeface="Wingdings" panose="05000000000000000000" pitchFamily="2" charset="2"/>
                <a:buChar char="l"/>
              </a:pPr>
              <a:r>
                <a:rPr lang="zh-CN" altLang="en-US" sz="2000" dirty="0" smtClean="0">
                  <a:latin typeface="隶书" panose="02010509060101010101" pitchFamily="49" charset="-122"/>
                  <a:ea typeface="隶书" panose="02010509060101010101" pitchFamily="49" charset="-122"/>
                </a:rPr>
                <a:t>点击添加标题</a:t>
              </a:r>
              <a:endParaRPr lang="zh-CN" altLang="en-US" sz="2000"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1517082" y="3227711"/>
            <a:ext cx="4604317" cy="867952"/>
            <a:chOff x="7439643" y="2947217"/>
            <a:chExt cx="4604317" cy="867952"/>
          </a:xfrm>
        </p:grpSpPr>
        <p:sp>
          <p:nvSpPr>
            <p:cNvPr id="12" name="矩形 11"/>
            <p:cNvSpPr/>
            <p:nvPr/>
          </p:nvSpPr>
          <p:spPr bwMode="auto">
            <a:xfrm>
              <a:off x="7439643" y="3322726"/>
              <a:ext cx="4604317" cy="492443"/>
            </a:xfrm>
            <a:prstGeom prst="rect">
              <a:avLst/>
            </a:prstGeom>
          </p:spPr>
          <p:txBody>
            <a:bodyPr wrap="square">
              <a:spAutoFit/>
              <a:scene3d>
                <a:camera prst="orthographicFront"/>
                <a:lightRig rig="threePt" dir="t"/>
              </a:scene3d>
              <a:sp3d contourW="12700"/>
            </a:bodyPr>
            <a:lstStyle/>
            <a:p>
              <a:pPr>
                <a:lnSpc>
                  <a:spcPct val="130000"/>
                </a:lnSpc>
                <a:defRPr/>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endParaRPr>
            </a:p>
          </p:txBody>
        </p:sp>
        <p:sp>
          <p:nvSpPr>
            <p:cNvPr id="13" name="PA-文本框 8"/>
            <p:cNvSpPr txBox="1"/>
            <p:nvPr>
              <p:custDataLst>
                <p:tags r:id="rId2"/>
              </p:custDataLst>
            </p:nvPr>
          </p:nvSpPr>
          <p:spPr>
            <a:xfrm>
              <a:off x="7439644" y="2947217"/>
              <a:ext cx="2069797" cy="400110"/>
            </a:xfrm>
            <a:prstGeom prst="rect">
              <a:avLst/>
            </a:prstGeom>
            <a:noFill/>
          </p:spPr>
          <p:txBody>
            <a:bodyPr wrap="none" rtlCol="0">
              <a:spAutoFit/>
              <a:scene3d>
                <a:camera prst="orthographicFront"/>
                <a:lightRig rig="threePt" dir="t"/>
              </a:scene3d>
              <a:sp3d contourW="12700"/>
            </a:bodyPr>
            <a:lstStyle/>
            <a:p>
              <a:pPr marL="342900" indent="-342900">
                <a:buFont typeface="Wingdings" panose="05000000000000000000" pitchFamily="2" charset="2"/>
                <a:buChar char="l"/>
              </a:pPr>
              <a:r>
                <a:rPr lang="zh-CN" altLang="en-US" sz="2000" dirty="0" smtClean="0">
                  <a:latin typeface="隶书" panose="02010509060101010101" pitchFamily="49" charset="-122"/>
                  <a:ea typeface="隶书" panose="02010509060101010101" pitchFamily="49" charset="-122"/>
                </a:rPr>
                <a:t>点击添加标题</a:t>
              </a:r>
              <a:endParaRPr lang="zh-CN" altLang="en-US" sz="2000" dirty="0">
                <a:latin typeface="隶书" panose="02010509060101010101" pitchFamily="49" charset="-122"/>
                <a:ea typeface="隶书" panose="02010509060101010101" pitchFamily="49" charset="-122"/>
              </a:endParaRPr>
            </a:p>
          </p:txBody>
        </p:sp>
      </p:grpSp>
      <p:grpSp>
        <p:nvGrpSpPr>
          <p:cNvPr id="14" name="组合 13"/>
          <p:cNvGrpSpPr/>
          <p:nvPr/>
        </p:nvGrpSpPr>
        <p:grpSpPr>
          <a:xfrm>
            <a:off x="1517082" y="4355530"/>
            <a:ext cx="4604317" cy="867952"/>
            <a:chOff x="7439643" y="2947217"/>
            <a:chExt cx="4604317" cy="867952"/>
          </a:xfrm>
        </p:grpSpPr>
        <p:sp>
          <p:nvSpPr>
            <p:cNvPr id="15" name="矩形 14"/>
            <p:cNvSpPr/>
            <p:nvPr/>
          </p:nvSpPr>
          <p:spPr bwMode="auto">
            <a:xfrm>
              <a:off x="7439643" y="3322726"/>
              <a:ext cx="4604317" cy="492443"/>
            </a:xfrm>
            <a:prstGeom prst="rect">
              <a:avLst/>
            </a:prstGeom>
          </p:spPr>
          <p:txBody>
            <a:bodyPr wrap="square">
              <a:spAutoFit/>
              <a:scene3d>
                <a:camera prst="orthographicFront"/>
                <a:lightRig rig="threePt" dir="t"/>
              </a:scene3d>
              <a:sp3d contourW="12700"/>
            </a:bodyPr>
            <a:lstStyle/>
            <a:p>
              <a:pPr>
                <a:lnSpc>
                  <a:spcPct val="130000"/>
                </a:lnSpc>
                <a:defRPr/>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endParaRPr>
            </a:p>
          </p:txBody>
        </p:sp>
        <p:sp>
          <p:nvSpPr>
            <p:cNvPr id="16" name="PA-文本框 8"/>
            <p:cNvSpPr txBox="1"/>
            <p:nvPr>
              <p:custDataLst>
                <p:tags r:id="rId3"/>
              </p:custDataLst>
            </p:nvPr>
          </p:nvSpPr>
          <p:spPr>
            <a:xfrm>
              <a:off x="7439644" y="2947217"/>
              <a:ext cx="2069797" cy="400110"/>
            </a:xfrm>
            <a:prstGeom prst="rect">
              <a:avLst/>
            </a:prstGeom>
            <a:noFill/>
          </p:spPr>
          <p:txBody>
            <a:bodyPr wrap="none" rtlCol="0">
              <a:spAutoFit/>
              <a:scene3d>
                <a:camera prst="orthographicFront"/>
                <a:lightRig rig="threePt" dir="t"/>
              </a:scene3d>
              <a:sp3d contourW="12700"/>
            </a:bodyPr>
            <a:lstStyle/>
            <a:p>
              <a:pPr marL="342900" indent="-342900">
                <a:buFont typeface="Wingdings" panose="05000000000000000000" pitchFamily="2" charset="2"/>
                <a:buChar char="l"/>
              </a:pPr>
              <a:r>
                <a:rPr lang="zh-CN" altLang="en-US" sz="2000" dirty="0" smtClean="0">
                  <a:latin typeface="隶书" panose="02010509060101010101" pitchFamily="49" charset="-122"/>
                  <a:ea typeface="隶书" panose="02010509060101010101" pitchFamily="49" charset="-122"/>
                </a:rPr>
                <a:t>点击添加标题</a:t>
              </a:r>
              <a:endParaRPr lang="zh-CN" altLang="en-US" sz="2000" dirty="0">
                <a:latin typeface="隶书" panose="02010509060101010101" pitchFamily="49" charset="-122"/>
                <a:ea typeface="隶书" panose="02010509060101010101" pitchFamily="49" charset="-122"/>
              </a:endParaRPr>
            </a:p>
          </p:txBody>
        </p:sp>
      </p:grpSp>
      <p:pic>
        <p:nvPicPr>
          <p:cNvPr id="18" name="图片占位符 1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006" r="2006"/>
          <a:stretch>
            <a:fillRect/>
          </a:stretch>
        </p:blipFill>
        <p:spPr>
          <a:xfrm>
            <a:off x="7465299" y="2301888"/>
            <a:ext cx="2930548" cy="2930548"/>
          </a:xfr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633"/>
          <p:cNvSpPr/>
          <p:nvPr/>
        </p:nvSpPr>
        <p:spPr>
          <a:xfrm>
            <a:off x="1614878" y="2590472"/>
            <a:ext cx="850816" cy="85081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2C0E00"/>
              </a:solidFill>
              <a:latin typeface="Century Gothic" panose="020B0502020202020204" pitchFamily="34" charset="0"/>
              <a:ea typeface="黑体" panose="02010609060101010101" pitchFamily="49" charset="-122"/>
              <a:sym typeface="Century Gothic" panose="020B0502020202020204" pitchFamily="34" charset="0"/>
            </a:endParaRPr>
          </a:p>
        </p:txBody>
      </p:sp>
      <p:sp>
        <p:nvSpPr>
          <p:cNvPr id="23" name="Shape 2554"/>
          <p:cNvSpPr/>
          <p:nvPr/>
        </p:nvSpPr>
        <p:spPr>
          <a:xfrm>
            <a:off x="4264060" y="2578184"/>
            <a:ext cx="962926" cy="87539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2C0E00"/>
              </a:solidFill>
              <a:latin typeface="Century Gothic" panose="020B0502020202020204" pitchFamily="34" charset="0"/>
              <a:ea typeface="黑体" panose="02010609060101010101" pitchFamily="49" charset="-122"/>
              <a:sym typeface="Century Gothic" panose="020B0502020202020204" pitchFamily="34" charset="0"/>
            </a:endParaRPr>
          </a:p>
        </p:txBody>
      </p:sp>
      <p:sp>
        <p:nvSpPr>
          <p:cNvPr id="24" name="Shape 2554"/>
          <p:cNvSpPr/>
          <p:nvPr/>
        </p:nvSpPr>
        <p:spPr>
          <a:xfrm>
            <a:off x="9674534" y="2578184"/>
            <a:ext cx="962926" cy="87539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2C0E00"/>
              </a:solidFill>
              <a:latin typeface="Century Gothic" panose="020B0502020202020204" pitchFamily="34" charset="0"/>
              <a:ea typeface="黑体" panose="02010609060101010101" pitchFamily="49" charset="-122"/>
              <a:sym typeface="Century Gothic" panose="020B0502020202020204" pitchFamily="34" charset="0"/>
            </a:endParaRPr>
          </a:p>
        </p:txBody>
      </p:sp>
      <p:sp>
        <p:nvSpPr>
          <p:cNvPr id="25" name="Shape 2633"/>
          <p:cNvSpPr/>
          <p:nvPr/>
        </p:nvSpPr>
        <p:spPr>
          <a:xfrm>
            <a:off x="7025352" y="2590472"/>
            <a:ext cx="850816" cy="85081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2C0E00"/>
              </a:solidFill>
              <a:latin typeface="Century Gothic" panose="020B0502020202020204" pitchFamily="34" charset="0"/>
              <a:ea typeface="黑体" panose="02010609060101010101" pitchFamily="49" charset="-122"/>
              <a:sym typeface="Century Gothic" panose="020B0502020202020204" pitchFamily="34" charset="0"/>
            </a:endParaRPr>
          </a:p>
        </p:txBody>
      </p:sp>
      <p:grpSp>
        <p:nvGrpSpPr>
          <p:cNvPr id="8" name="组合 7"/>
          <p:cNvGrpSpPr/>
          <p:nvPr/>
        </p:nvGrpSpPr>
        <p:grpSpPr>
          <a:xfrm>
            <a:off x="1183138" y="3832978"/>
            <a:ext cx="1661662" cy="1047241"/>
            <a:chOff x="1173613" y="3760408"/>
            <a:chExt cx="1661662" cy="1047241"/>
          </a:xfrm>
        </p:grpSpPr>
        <p:sp>
          <p:nvSpPr>
            <p:cNvPr id="7" name="矩形 6"/>
            <p:cNvSpPr/>
            <p:nvPr/>
          </p:nvSpPr>
          <p:spPr>
            <a:xfrm>
              <a:off x="1191644" y="3797300"/>
              <a:ext cx="1625600" cy="33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19"/>
            <p:cNvSpPr txBox="1"/>
            <p:nvPr/>
          </p:nvSpPr>
          <p:spPr>
            <a:xfrm>
              <a:off x="1173613" y="4345984"/>
              <a:ext cx="1661662" cy="461665"/>
            </a:xfrm>
            <a:prstGeom prst="rect">
              <a:avLst/>
            </a:prstGeom>
            <a:noFill/>
          </p:spPr>
          <p:txBody>
            <a:bodyPr wrap="square" lIns="0" tIns="0" rIns="0" bIns="0" rtlCol="0">
              <a:spAutoFit/>
            </a:bodyPr>
            <a:lstStyle/>
            <a:p>
              <a:pPr algn="ctr">
                <a:lnSpc>
                  <a:spcPct val="150000"/>
                </a:lnSpc>
              </a:pPr>
              <a:r>
                <a:rPr lang="zh-CN" altLang="en-US" sz="1000" dirty="0" smtClean="0">
                  <a:solidFill>
                    <a:schemeClr val="bg1"/>
                  </a:solidFill>
                  <a:latin typeface="隶书" panose="02010509060101010101" pitchFamily="49" charset="-122"/>
                  <a:ea typeface="隶书" panose="02010509060101010101" pitchFamily="49" charset="-122"/>
                </a:rPr>
                <a:t>点击添加文本信息点击添加文本信息点击添加文本信息  </a:t>
              </a:r>
              <a:endParaRPr lang="zh-CN" altLang="en-US" sz="1000" dirty="0">
                <a:solidFill>
                  <a:schemeClr val="bg1"/>
                </a:solidFill>
                <a:latin typeface="隶书" panose="02010509060101010101" pitchFamily="49" charset="-122"/>
                <a:ea typeface="隶书" panose="02010509060101010101" pitchFamily="49" charset="-122"/>
              </a:endParaRPr>
            </a:p>
          </p:txBody>
        </p:sp>
        <p:sp>
          <p:nvSpPr>
            <p:cNvPr id="6" name="矩形 5"/>
            <p:cNvSpPr/>
            <p:nvPr/>
          </p:nvSpPr>
          <p:spPr>
            <a:xfrm>
              <a:off x="1450446" y="3760408"/>
              <a:ext cx="1107997" cy="369332"/>
            </a:xfrm>
            <a:prstGeom prst="rect">
              <a:avLst/>
            </a:prstGeom>
          </p:spPr>
          <p:txBody>
            <a:bodyPr wrap="none">
              <a:spAutoFit/>
            </a:bodyPr>
            <a:lstStyle/>
            <a:p>
              <a:pPr lvl="0" algn="ctr" fontAlgn="base">
                <a:spcBef>
                  <a:spcPct val="0"/>
                </a:spcBef>
                <a:spcAft>
                  <a:spcPct val="0"/>
                </a:spcAft>
                <a:defRPr/>
              </a:pPr>
              <a:r>
                <a:rPr lang="zh-CN" altLang="en-US" b="1" dirty="0" smtClean="0">
                  <a:latin typeface="隶书" panose="02010509060101010101" pitchFamily="49" charset="-122"/>
                  <a:ea typeface="隶书" panose="02010509060101010101" pitchFamily="49" charset="-122"/>
                  <a:sym typeface="Century Gothic" panose="020B0502020202020204" pitchFamily="34" charset="0"/>
                </a:rPr>
                <a:t>添加标题</a:t>
              </a:r>
              <a:endParaRPr lang="zh-CN" altLang="en-US" b="1" dirty="0">
                <a:latin typeface="隶书" panose="02010509060101010101" pitchFamily="49" charset="-122"/>
                <a:ea typeface="隶书" panose="02010509060101010101" pitchFamily="49" charset="-122"/>
                <a:sym typeface="Century Gothic" panose="020B0502020202020204" pitchFamily="34" charset="0"/>
              </a:endParaRPr>
            </a:p>
          </p:txBody>
        </p:sp>
      </p:grpSp>
      <p:grpSp>
        <p:nvGrpSpPr>
          <p:cNvPr id="44" name="组合 43"/>
          <p:cNvGrpSpPr/>
          <p:nvPr/>
        </p:nvGrpSpPr>
        <p:grpSpPr>
          <a:xfrm>
            <a:off x="3864955" y="3832978"/>
            <a:ext cx="1661662" cy="1047241"/>
            <a:chOff x="1173613" y="3760408"/>
            <a:chExt cx="1661662" cy="1047241"/>
          </a:xfrm>
        </p:grpSpPr>
        <p:sp>
          <p:nvSpPr>
            <p:cNvPr id="45" name="矩形 44"/>
            <p:cNvSpPr/>
            <p:nvPr/>
          </p:nvSpPr>
          <p:spPr>
            <a:xfrm>
              <a:off x="1191644" y="3797300"/>
              <a:ext cx="1625600" cy="33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9"/>
            <p:cNvSpPr txBox="1"/>
            <p:nvPr/>
          </p:nvSpPr>
          <p:spPr>
            <a:xfrm>
              <a:off x="1173613" y="4345984"/>
              <a:ext cx="1661662" cy="461665"/>
            </a:xfrm>
            <a:prstGeom prst="rect">
              <a:avLst/>
            </a:prstGeom>
            <a:noFill/>
          </p:spPr>
          <p:txBody>
            <a:bodyPr wrap="square" lIns="0" tIns="0" rIns="0" bIns="0" rtlCol="0">
              <a:spAutoFit/>
            </a:bodyPr>
            <a:lstStyle/>
            <a:p>
              <a:pPr algn="ctr">
                <a:lnSpc>
                  <a:spcPct val="150000"/>
                </a:lnSpc>
              </a:pPr>
              <a:r>
                <a:rPr lang="zh-CN" altLang="en-US" sz="1000" dirty="0" smtClean="0">
                  <a:solidFill>
                    <a:schemeClr val="bg1"/>
                  </a:solidFill>
                  <a:latin typeface="隶书" panose="02010509060101010101" pitchFamily="49" charset="-122"/>
                  <a:ea typeface="隶书" panose="02010509060101010101" pitchFamily="49" charset="-122"/>
                </a:rPr>
                <a:t>点击添加文本信息点击添加文本信息点击添加文本信息  </a:t>
              </a:r>
              <a:endParaRPr lang="zh-CN" altLang="en-US" sz="1000" dirty="0">
                <a:solidFill>
                  <a:schemeClr val="bg1"/>
                </a:solidFill>
                <a:latin typeface="隶书" panose="02010509060101010101" pitchFamily="49" charset="-122"/>
                <a:ea typeface="隶书" panose="02010509060101010101" pitchFamily="49" charset="-122"/>
              </a:endParaRPr>
            </a:p>
          </p:txBody>
        </p:sp>
        <p:sp>
          <p:nvSpPr>
            <p:cNvPr id="47" name="矩形 46"/>
            <p:cNvSpPr/>
            <p:nvPr/>
          </p:nvSpPr>
          <p:spPr>
            <a:xfrm>
              <a:off x="1450446" y="3760408"/>
              <a:ext cx="1107997" cy="369332"/>
            </a:xfrm>
            <a:prstGeom prst="rect">
              <a:avLst/>
            </a:prstGeom>
          </p:spPr>
          <p:txBody>
            <a:bodyPr wrap="none">
              <a:spAutoFit/>
            </a:bodyPr>
            <a:lstStyle/>
            <a:p>
              <a:pPr lvl="0" algn="ctr" fontAlgn="base">
                <a:spcBef>
                  <a:spcPct val="0"/>
                </a:spcBef>
                <a:spcAft>
                  <a:spcPct val="0"/>
                </a:spcAft>
                <a:defRPr/>
              </a:pPr>
              <a:r>
                <a:rPr lang="zh-CN" altLang="en-US" b="1" dirty="0" smtClean="0">
                  <a:latin typeface="隶书" panose="02010509060101010101" pitchFamily="49" charset="-122"/>
                  <a:ea typeface="隶书" panose="02010509060101010101" pitchFamily="49" charset="-122"/>
                  <a:sym typeface="Century Gothic" panose="020B0502020202020204" pitchFamily="34" charset="0"/>
                </a:rPr>
                <a:t>添加标题</a:t>
              </a:r>
              <a:endParaRPr lang="zh-CN" altLang="en-US" b="1" dirty="0">
                <a:latin typeface="隶书" panose="02010509060101010101" pitchFamily="49" charset="-122"/>
                <a:ea typeface="隶书" panose="02010509060101010101" pitchFamily="49" charset="-122"/>
                <a:sym typeface="Century Gothic" panose="020B0502020202020204" pitchFamily="34" charset="0"/>
              </a:endParaRPr>
            </a:p>
          </p:txBody>
        </p:sp>
      </p:grpSp>
      <p:grpSp>
        <p:nvGrpSpPr>
          <p:cNvPr id="48" name="组合 47"/>
          <p:cNvGrpSpPr/>
          <p:nvPr/>
        </p:nvGrpSpPr>
        <p:grpSpPr>
          <a:xfrm>
            <a:off x="6546772" y="3832978"/>
            <a:ext cx="1661662" cy="1047241"/>
            <a:chOff x="1173613" y="3760408"/>
            <a:chExt cx="1661662" cy="1047241"/>
          </a:xfrm>
        </p:grpSpPr>
        <p:sp>
          <p:nvSpPr>
            <p:cNvPr id="49" name="矩形 48"/>
            <p:cNvSpPr/>
            <p:nvPr/>
          </p:nvSpPr>
          <p:spPr>
            <a:xfrm>
              <a:off x="1191644" y="3797300"/>
              <a:ext cx="1625600" cy="33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19"/>
            <p:cNvSpPr txBox="1"/>
            <p:nvPr/>
          </p:nvSpPr>
          <p:spPr>
            <a:xfrm>
              <a:off x="1173613" y="4345984"/>
              <a:ext cx="1661662" cy="461665"/>
            </a:xfrm>
            <a:prstGeom prst="rect">
              <a:avLst/>
            </a:prstGeom>
            <a:noFill/>
          </p:spPr>
          <p:txBody>
            <a:bodyPr wrap="square" lIns="0" tIns="0" rIns="0" bIns="0" rtlCol="0">
              <a:spAutoFit/>
            </a:bodyPr>
            <a:lstStyle/>
            <a:p>
              <a:pPr algn="ctr">
                <a:lnSpc>
                  <a:spcPct val="150000"/>
                </a:lnSpc>
              </a:pPr>
              <a:r>
                <a:rPr lang="zh-CN" altLang="en-US" sz="1000" dirty="0" smtClean="0">
                  <a:solidFill>
                    <a:schemeClr val="bg1"/>
                  </a:solidFill>
                  <a:latin typeface="隶书" panose="02010509060101010101" pitchFamily="49" charset="-122"/>
                  <a:ea typeface="隶书" panose="02010509060101010101" pitchFamily="49" charset="-122"/>
                </a:rPr>
                <a:t>点击添加文本信息点击添加文本信息点击添加文本信息  </a:t>
              </a:r>
              <a:endParaRPr lang="zh-CN" altLang="en-US" sz="1000" dirty="0">
                <a:solidFill>
                  <a:schemeClr val="bg1"/>
                </a:solidFill>
                <a:latin typeface="隶书" panose="02010509060101010101" pitchFamily="49" charset="-122"/>
                <a:ea typeface="隶书" panose="02010509060101010101" pitchFamily="49" charset="-122"/>
              </a:endParaRPr>
            </a:p>
          </p:txBody>
        </p:sp>
        <p:sp>
          <p:nvSpPr>
            <p:cNvPr id="51" name="矩形 50"/>
            <p:cNvSpPr/>
            <p:nvPr/>
          </p:nvSpPr>
          <p:spPr>
            <a:xfrm>
              <a:off x="1450446" y="3760408"/>
              <a:ext cx="1107997" cy="369332"/>
            </a:xfrm>
            <a:prstGeom prst="rect">
              <a:avLst/>
            </a:prstGeom>
          </p:spPr>
          <p:txBody>
            <a:bodyPr wrap="none">
              <a:spAutoFit/>
            </a:bodyPr>
            <a:lstStyle/>
            <a:p>
              <a:pPr lvl="0" algn="ctr" fontAlgn="base">
                <a:spcBef>
                  <a:spcPct val="0"/>
                </a:spcBef>
                <a:spcAft>
                  <a:spcPct val="0"/>
                </a:spcAft>
                <a:defRPr/>
              </a:pPr>
              <a:r>
                <a:rPr lang="zh-CN" altLang="en-US" b="1" dirty="0" smtClean="0">
                  <a:latin typeface="隶书" panose="02010509060101010101" pitchFamily="49" charset="-122"/>
                  <a:ea typeface="隶书" panose="02010509060101010101" pitchFamily="49" charset="-122"/>
                  <a:sym typeface="Century Gothic" panose="020B0502020202020204" pitchFamily="34" charset="0"/>
                </a:rPr>
                <a:t>添加标题</a:t>
              </a:r>
              <a:endParaRPr lang="zh-CN" altLang="en-US" b="1" dirty="0">
                <a:latin typeface="隶书" panose="02010509060101010101" pitchFamily="49" charset="-122"/>
                <a:ea typeface="隶书" panose="02010509060101010101" pitchFamily="49" charset="-122"/>
                <a:sym typeface="Century Gothic" panose="020B0502020202020204" pitchFamily="34" charset="0"/>
              </a:endParaRPr>
            </a:p>
          </p:txBody>
        </p:sp>
      </p:grpSp>
      <p:grpSp>
        <p:nvGrpSpPr>
          <p:cNvPr id="52" name="组合 51"/>
          <p:cNvGrpSpPr/>
          <p:nvPr/>
        </p:nvGrpSpPr>
        <p:grpSpPr>
          <a:xfrm>
            <a:off x="9228588" y="3832978"/>
            <a:ext cx="1661662" cy="1047241"/>
            <a:chOff x="1173613" y="3760408"/>
            <a:chExt cx="1661662" cy="1047241"/>
          </a:xfrm>
        </p:grpSpPr>
        <p:sp>
          <p:nvSpPr>
            <p:cNvPr id="53" name="矩形 52"/>
            <p:cNvSpPr/>
            <p:nvPr/>
          </p:nvSpPr>
          <p:spPr>
            <a:xfrm>
              <a:off x="1191644" y="3797300"/>
              <a:ext cx="1625600" cy="33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19"/>
            <p:cNvSpPr txBox="1"/>
            <p:nvPr/>
          </p:nvSpPr>
          <p:spPr>
            <a:xfrm>
              <a:off x="1173613" y="4345984"/>
              <a:ext cx="1661662" cy="461665"/>
            </a:xfrm>
            <a:prstGeom prst="rect">
              <a:avLst/>
            </a:prstGeom>
            <a:noFill/>
          </p:spPr>
          <p:txBody>
            <a:bodyPr wrap="square" lIns="0" tIns="0" rIns="0" bIns="0" rtlCol="0">
              <a:spAutoFit/>
            </a:bodyPr>
            <a:lstStyle/>
            <a:p>
              <a:pPr algn="ctr">
                <a:lnSpc>
                  <a:spcPct val="150000"/>
                </a:lnSpc>
              </a:pPr>
              <a:r>
                <a:rPr lang="zh-CN" altLang="en-US" sz="1000" dirty="0" smtClean="0">
                  <a:solidFill>
                    <a:schemeClr val="bg1"/>
                  </a:solidFill>
                  <a:latin typeface="隶书" panose="02010509060101010101" pitchFamily="49" charset="-122"/>
                  <a:ea typeface="隶书" panose="02010509060101010101" pitchFamily="49" charset="-122"/>
                </a:rPr>
                <a:t>点击添加文本信息点击添加文本信息点击添加文本信息  </a:t>
              </a:r>
              <a:endParaRPr lang="zh-CN" altLang="en-US" sz="1000" dirty="0">
                <a:solidFill>
                  <a:schemeClr val="bg1"/>
                </a:solidFill>
                <a:latin typeface="隶书" panose="02010509060101010101" pitchFamily="49" charset="-122"/>
                <a:ea typeface="隶书" panose="02010509060101010101" pitchFamily="49" charset="-122"/>
              </a:endParaRPr>
            </a:p>
          </p:txBody>
        </p:sp>
        <p:sp>
          <p:nvSpPr>
            <p:cNvPr id="55" name="矩形 54"/>
            <p:cNvSpPr/>
            <p:nvPr/>
          </p:nvSpPr>
          <p:spPr>
            <a:xfrm>
              <a:off x="1450446" y="3760408"/>
              <a:ext cx="1107997" cy="369332"/>
            </a:xfrm>
            <a:prstGeom prst="rect">
              <a:avLst/>
            </a:prstGeom>
          </p:spPr>
          <p:txBody>
            <a:bodyPr wrap="none">
              <a:spAutoFit/>
            </a:bodyPr>
            <a:lstStyle/>
            <a:p>
              <a:pPr lvl="0" algn="ctr" fontAlgn="base">
                <a:spcBef>
                  <a:spcPct val="0"/>
                </a:spcBef>
                <a:spcAft>
                  <a:spcPct val="0"/>
                </a:spcAft>
                <a:defRPr/>
              </a:pPr>
              <a:r>
                <a:rPr lang="zh-CN" altLang="en-US" b="1" dirty="0" smtClean="0">
                  <a:latin typeface="隶书" panose="02010509060101010101" pitchFamily="49" charset="-122"/>
                  <a:ea typeface="隶书" panose="02010509060101010101" pitchFamily="49" charset="-122"/>
                  <a:sym typeface="Century Gothic" panose="020B0502020202020204" pitchFamily="34" charset="0"/>
                </a:rPr>
                <a:t>添加标题</a:t>
              </a:r>
              <a:endParaRPr lang="zh-CN" altLang="en-US" b="1" dirty="0">
                <a:latin typeface="隶书" panose="02010509060101010101" pitchFamily="49" charset="-122"/>
                <a:ea typeface="隶书" panose="02010509060101010101" pitchFamily="49" charset="-122"/>
                <a:sym typeface="Century Gothic" panose="020B0502020202020204" pitchFamily="34" charset="0"/>
              </a:endParaRPr>
            </a:p>
          </p:txBody>
        </p:sp>
      </p:grpSp>
      <p:sp>
        <p:nvSpPr>
          <p:cNvPr id="26" name="任意多边形 25"/>
          <p:cNvSpPr/>
          <p:nvPr/>
        </p:nvSpPr>
        <p:spPr>
          <a:xfrm>
            <a:off x="0" y="-2226"/>
            <a:ext cx="12192000" cy="686022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624114 w 12192000"/>
              <a:gd name="connsiteY5" fmla="*/ 620485 h 6858000"/>
              <a:gd name="connsiteX6" fmla="*/ 624114 w 12192000"/>
              <a:gd name="connsiteY6" fmla="*/ 6237514 h 6858000"/>
              <a:gd name="connsiteX7" fmla="*/ 11567885 w 12192000"/>
              <a:gd name="connsiteY7" fmla="*/ 6237514 h 6858000"/>
              <a:gd name="connsiteX8" fmla="*/ 11567885 w 12192000"/>
              <a:gd name="connsiteY8" fmla="*/ 620485 h 6858000"/>
              <a:gd name="connsiteX9" fmla="*/ 624114 w 12192000"/>
              <a:gd name="connsiteY9" fmla="*/ 6204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624114" y="620485"/>
                </a:moveTo>
                <a:lnTo>
                  <a:pt x="624114" y="6237514"/>
                </a:lnTo>
                <a:lnTo>
                  <a:pt x="11567885" y="6237514"/>
                </a:lnTo>
                <a:lnTo>
                  <a:pt x="11567885" y="620485"/>
                </a:lnTo>
                <a:lnTo>
                  <a:pt x="624114" y="6204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childTnLst>
                          </p:cTn>
                        </p:par>
                        <p:par>
                          <p:cTn id="36" fill="hold">
                            <p:stCondLst>
                              <p:cond delay="3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114424" y="667648"/>
            <a:ext cx="1619251" cy="2952750"/>
            <a:chOff x="1114424" y="667648"/>
            <a:chExt cx="1619251" cy="2952750"/>
          </a:xfrm>
        </p:grpSpPr>
        <p:sp>
          <p:nvSpPr>
            <p:cNvPr id="2" name="矩形 1"/>
            <p:cNvSpPr/>
            <p:nvPr/>
          </p:nvSpPr>
          <p:spPr>
            <a:xfrm>
              <a:off x="1114424" y="667648"/>
              <a:ext cx="1619251" cy="2952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reflection blurRad="6350" stA="60000" endA="900" endPos="60000" dist="60007" dir="5400000" sy="-100000" algn="bl" rotWithShape="0"/>
                </a:effectLst>
              </a:endParaRPr>
            </a:p>
          </p:txBody>
        </p:sp>
        <p:sp>
          <p:nvSpPr>
            <p:cNvPr id="3" name="文本框 2"/>
            <p:cNvSpPr txBox="1"/>
            <p:nvPr/>
          </p:nvSpPr>
          <p:spPr>
            <a:xfrm>
              <a:off x="1304924" y="1139289"/>
              <a:ext cx="1314450" cy="1667764"/>
            </a:xfrm>
            <a:prstGeom prst="rect">
              <a:avLst/>
            </a:prstGeom>
            <a:noFill/>
          </p:spPr>
          <p:txBody>
            <a:bodyPr wrap="square" rtlCol="0">
              <a:spAutoFit/>
            </a:bodyPr>
            <a:lstStyle/>
            <a:p>
              <a:pPr algn="ctr">
                <a:lnSpc>
                  <a:spcPct val="150000"/>
                </a:lnSpc>
              </a:pPr>
              <a:r>
                <a:rPr lang="zh-CN" altLang="en-US" sz="2400" b="1" spc="600" dirty="0" smtClean="0">
                  <a:latin typeface="隶书" panose="02010509060101010101" pitchFamily="49" charset="-122"/>
                  <a:ea typeface="隶书" panose="02010509060101010101" pitchFamily="49" charset="-122"/>
                </a:rPr>
                <a:t>点击添加标题</a:t>
              </a:r>
              <a:endParaRPr lang="zh-CN" altLang="en-US" sz="2400" b="1" spc="600" dirty="0">
                <a:latin typeface="隶书" panose="02010509060101010101" pitchFamily="49" charset="-122"/>
                <a:ea typeface="隶书" panose="02010509060101010101" pitchFamily="49" charset="-122"/>
              </a:endParaRPr>
            </a:p>
          </p:txBody>
        </p:sp>
      </p:grpSp>
      <p:grpSp>
        <p:nvGrpSpPr>
          <p:cNvPr id="14" name="组合 13"/>
          <p:cNvGrpSpPr/>
          <p:nvPr/>
        </p:nvGrpSpPr>
        <p:grpSpPr>
          <a:xfrm>
            <a:off x="1085850" y="4108398"/>
            <a:ext cx="2886075" cy="1538599"/>
            <a:chOff x="3109185" y="4203584"/>
            <a:chExt cx="3282090" cy="1538599"/>
          </a:xfrm>
        </p:grpSpPr>
        <p:sp>
          <p:nvSpPr>
            <p:cNvPr id="10" name="文本框 9"/>
            <p:cNvSpPr txBox="1"/>
            <p:nvPr/>
          </p:nvSpPr>
          <p:spPr>
            <a:xfrm>
              <a:off x="3109185" y="4726520"/>
              <a:ext cx="3282090" cy="1015663"/>
            </a:xfrm>
            <a:prstGeom prst="rect">
              <a:avLst/>
            </a:prstGeom>
            <a:noFill/>
          </p:spPr>
          <p:txBody>
            <a:bodyPr wrap="square" rtlCol="0">
              <a:spAutoFit/>
            </a:bodyPr>
            <a:lstStyle/>
            <a:p>
              <a:pPr>
                <a:lnSpc>
                  <a:spcPct val="200000"/>
                </a:lnSpc>
                <a:defRPr/>
              </a:pP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点击添加文本信息点击添加文本信息点击添加文本信息点击添加文本信息点击添加文本信息点击添加文本信息点击添加文本信息</a:t>
              </a:r>
              <a:endParaRPr lang="en-US" altLang="zh-CN" sz="1000" noProof="1">
                <a:latin typeface="隶书" panose="02010509060101010101" pitchFamily="49" charset="-122"/>
                <a:ea typeface="隶书" panose="02010509060101010101" pitchFamily="49" charset="-122"/>
                <a:cs typeface="+mn-ea"/>
                <a:sym typeface="+mn-lt"/>
              </a:endParaRPr>
            </a:p>
          </p:txBody>
        </p:sp>
        <p:sp>
          <p:nvSpPr>
            <p:cNvPr id="11" name="文本框 10"/>
            <p:cNvSpPr txBox="1"/>
            <p:nvPr/>
          </p:nvSpPr>
          <p:spPr>
            <a:xfrm>
              <a:off x="3109185" y="4203584"/>
              <a:ext cx="2307547" cy="481863"/>
            </a:xfrm>
            <a:prstGeom prst="rect">
              <a:avLst/>
            </a:prstGeom>
            <a:noFill/>
          </p:spPr>
          <p:txBody>
            <a:bodyPr wrap="square" rtlCol="0">
              <a:spAutoFit/>
            </a:bodyPr>
            <a:lstStyle/>
            <a:p>
              <a:pPr algn="dist">
                <a:lnSpc>
                  <a:spcPct val="150000"/>
                </a:lnSpc>
              </a:pPr>
              <a:r>
                <a:rPr lang="zh-CN" altLang="en-US" sz="2000" b="1" dirty="0" smtClean="0">
                  <a:latin typeface="隶书" panose="02010509060101010101" pitchFamily="49" charset="-122"/>
                  <a:ea typeface="隶书" panose="02010509060101010101" pitchFamily="49" charset="-122"/>
                </a:rPr>
                <a:t>点击添加标题</a:t>
              </a:r>
              <a:endParaRPr lang="zh-CN" altLang="en-US" sz="2000" b="1" dirty="0">
                <a:latin typeface="隶书" panose="02010509060101010101" pitchFamily="49" charset="-122"/>
                <a:ea typeface="隶书" panose="02010509060101010101" pitchFamily="49" charset="-122"/>
              </a:endParaRPr>
            </a:p>
          </p:txBody>
        </p:sp>
      </p:grpSp>
      <p:sp>
        <p:nvSpPr>
          <p:cNvPr id="8" name="矩形 7"/>
          <p:cNvSpPr/>
          <p:nvPr/>
        </p:nvSpPr>
        <p:spPr>
          <a:xfrm>
            <a:off x="2924175" y="667648"/>
            <a:ext cx="8248650" cy="2952750"/>
          </a:xfrm>
          <a:prstGeom prst="rect">
            <a:avLst/>
          </a:prstGeom>
          <a:blipFill>
            <a:blip r:embed="rId1"/>
            <a:stretch>
              <a:fillRect l="-25030" r="-2503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686300" y="4111992"/>
            <a:ext cx="2886075" cy="1538599"/>
            <a:chOff x="3109185" y="4203584"/>
            <a:chExt cx="3282090" cy="1538599"/>
          </a:xfrm>
        </p:grpSpPr>
        <p:sp>
          <p:nvSpPr>
            <p:cNvPr id="19" name="文本框 18"/>
            <p:cNvSpPr txBox="1"/>
            <p:nvPr/>
          </p:nvSpPr>
          <p:spPr>
            <a:xfrm>
              <a:off x="3109185" y="4726520"/>
              <a:ext cx="3282090" cy="1015663"/>
            </a:xfrm>
            <a:prstGeom prst="rect">
              <a:avLst/>
            </a:prstGeom>
            <a:noFill/>
          </p:spPr>
          <p:txBody>
            <a:bodyPr wrap="square" rtlCol="0">
              <a:spAutoFit/>
            </a:bodyPr>
            <a:lstStyle/>
            <a:p>
              <a:pPr>
                <a:lnSpc>
                  <a:spcPct val="200000"/>
                </a:lnSpc>
                <a:defRPr/>
              </a:pP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点击添加文本信息点击添加文本信息点击添加文本信息点击添加文本信息点击添加文本信息点击添加文本信息点击添加文本信息</a:t>
              </a:r>
              <a:endParaRPr lang="en-US" altLang="zh-CN" sz="1000" noProof="1">
                <a:latin typeface="隶书" panose="02010509060101010101" pitchFamily="49" charset="-122"/>
                <a:ea typeface="隶书" panose="02010509060101010101" pitchFamily="49" charset="-122"/>
                <a:cs typeface="+mn-ea"/>
                <a:sym typeface="+mn-lt"/>
              </a:endParaRPr>
            </a:p>
          </p:txBody>
        </p:sp>
        <p:sp>
          <p:nvSpPr>
            <p:cNvPr id="20" name="文本框 19"/>
            <p:cNvSpPr txBox="1"/>
            <p:nvPr/>
          </p:nvSpPr>
          <p:spPr>
            <a:xfrm>
              <a:off x="3109185" y="4203584"/>
              <a:ext cx="2307547" cy="481863"/>
            </a:xfrm>
            <a:prstGeom prst="rect">
              <a:avLst/>
            </a:prstGeom>
            <a:noFill/>
          </p:spPr>
          <p:txBody>
            <a:bodyPr wrap="square" rtlCol="0">
              <a:spAutoFit/>
            </a:bodyPr>
            <a:lstStyle/>
            <a:p>
              <a:pPr algn="dist">
                <a:lnSpc>
                  <a:spcPct val="150000"/>
                </a:lnSpc>
              </a:pPr>
              <a:r>
                <a:rPr lang="zh-CN" altLang="en-US" sz="2000" b="1" dirty="0" smtClean="0">
                  <a:latin typeface="隶书" panose="02010509060101010101" pitchFamily="49" charset="-122"/>
                  <a:ea typeface="隶书" panose="02010509060101010101" pitchFamily="49" charset="-122"/>
                </a:rPr>
                <a:t>点击添加标题</a:t>
              </a:r>
              <a:endParaRPr lang="zh-CN" altLang="en-US" sz="2000" b="1" dirty="0">
                <a:latin typeface="隶书" panose="02010509060101010101" pitchFamily="49" charset="-122"/>
                <a:ea typeface="隶书" panose="02010509060101010101" pitchFamily="49" charset="-122"/>
              </a:endParaRPr>
            </a:p>
          </p:txBody>
        </p:sp>
      </p:grpSp>
      <p:grpSp>
        <p:nvGrpSpPr>
          <p:cNvPr id="21" name="组合 20"/>
          <p:cNvGrpSpPr/>
          <p:nvPr/>
        </p:nvGrpSpPr>
        <p:grpSpPr>
          <a:xfrm>
            <a:off x="8286750" y="4108398"/>
            <a:ext cx="2886075" cy="1538599"/>
            <a:chOff x="3109185" y="4203584"/>
            <a:chExt cx="3282090" cy="1538599"/>
          </a:xfrm>
        </p:grpSpPr>
        <p:sp>
          <p:nvSpPr>
            <p:cNvPr id="22" name="文本框 21"/>
            <p:cNvSpPr txBox="1"/>
            <p:nvPr/>
          </p:nvSpPr>
          <p:spPr>
            <a:xfrm>
              <a:off x="3109185" y="4726520"/>
              <a:ext cx="3282090" cy="1015663"/>
            </a:xfrm>
            <a:prstGeom prst="rect">
              <a:avLst/>
            </a:prstGeom>
            <a:noFill/>
          </p:spPr>
          <p:txBody>
            <a:bodyPr wrap="square" rtlCol="0">
              <a:spAutoFit/>
            </a:bodyPr>
            <a:lstStyle/>
            <a:p>
              <a:pPr>
                <a:lnSpc>
                  <a:spcPct val="200000"/>
                </a:lnSpc>
                <a:defRPr/>
              </a:pP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点击添加文本信息点击添加文本信息点击添加文本信息点击添加文本信息点击添加文本信息点击添加文本信息点击添加文本信息</a:t>
              </a:r>
              <a:endParaRPr lang="en-US" altLang="zh-CN" sz="1000" noProof="1">
                <a:latin typeface="隶书" panose="02010509060101010101" pitchFamily="49" charset="-122"/>
                <a:ea typeface="隶书" panose="02010509060101010101" pitchFamily="49" charset="-122"/>
                <a:cs typeface="+mn-ea"/>
                <a:sym typeface="+mn-lt"/>
              </a:endParaRPr>
            </a:p>
          </p:txBody>
        </p:sp>
        <p:sp>
          <p:nvSpPr>
            <p:cNvPr id="23" name="文本框 22"/>
            <p:cNvSpPr txBox="1"/>
            <p:nvPr/>
          </p:nvSpPr>
          <p:spPr>
            <a:xfrm>
              <a:off x="3109185" y="4203584"/>
              <a:ext cx="2307547" cy="481863"/>
            </a:xfrm>
            <a:prstGeom prst="rect">
              <a:avLst/>
            </a:prstGeom>
            <a:noFill/>
          </p:spPr>
          <p:txBody>
            <a:bodyPr wrap="square" rtlCol="0">
              <a:spAutoFit/>
            </a:bodyPr>
            <a:lstStyle/>
            <a:p>
              <a:pPr algn="dist">
                <a:lnSpc>
                  <a:spcPct val="150000"/>
                </a:lnSpc>
              </a:pPr>
              <a:r>
                <a:rPr lang="zh-CN" altLang="en-US" sz="2000" b="1" dirty="0" smtClean="0">
                  <a:latin typeface="隶书" panose="02010509060101010101" pitchFamily="49" charset="-122"/>
                  <a:ea typeface="隶书" panose="02010509060101010101" pitchFamily="49" charset="-122"/>
                </a:rPr>
                <a:t>点击添加标题</a:t>
              </a:r>
              <a:endParaRPr lang="zh-CN" altLang="en-US" sz="2000" b="1" dirty="0">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393" r="12383"/>
          <a:stretch>
            <a:fillRect/>
          </a:stretch>
        </p:blipFill>
        <p:spPr>
          <a:xfrm>
            <a:off x="0" y="0"/>
            <a:ext cx="12192000" cy="6858000"/>
          </a:xfrm>
          <a:prstGeom prst="rect">
            <a:avLst/>
          </a:prstGeom>
        </p:spPr>
      </p:pic>
      <p:sp>
        <p:nvSpPr>
          <p:cNvPr id="6" name="文本框 5"/>
          <p:cNvSpPr txBox="1"/>
          <p:nvPr/>
        </p:nvSpPr>
        <p:spPr>
          <a:xfrm>
            <a:off x="1528931" y="1073764"/>
            <a:ext cx="4481344" cy="2585323"/>
          </a:xfrm>
          <a:prstGeom prst="rect">
            <a:avLst/>
          </a:prstGeom>
          <a:noFill/>
        </p:spPr>
        <p:txBody>
          <a:bodyPr vert="horz" wrap="square" rtlCol="0">
            <a:spAutoFit/>
          </a:bodyPr>
          <a:lstStyle/>
          <a:p>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以</a:t>
            </a:r>
            <a:r>
              <a:rPr lang="zh-CN" altLang="en-US" sz="96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梦</a:t>
            </a: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为马 </a:t>
            </a:r>
            <a:endParaRPr lang="en-US" altLang="zh-CN"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a:p>
            <a:pPr algn="r"/>
            <a:r>
              <a:rPr lang="zh-CN" altLang="en-US" sz="6000" dirty="0" smtClean="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rPr>
              <a:t>砥砺前行</a:t>
            </a:r>
            <a:endParaRPr lang="zh-CN" altLang="en-US" sz="6000" dirty="0">
              <a:solidFill>
                <a:schemeClr val="bg1"/>
              </a:solidFill>
              <a:effectLst>
                <a:outerShdw blurRad="50800" dist="38100" dir="8100000" algn="tr" rotWithShape="0">
                  <a:prstClr val="black">
                    <a:alpha val="40000"/>
                  </a:prstClr>
                </a:outerShdw>
              </a:effectLst>
              <a:latin typeface="汉仪雪君体简" panose="02010600000101010101" pitchFamily="2" charset="-122"/>
              <a:ea typeface="汉仪雪君体简" panose="02010600000101010101" pitchFamily="2" charset="-122"/>
              <a:sym typeface="Century Gothic" panose="020B0502020202020204" pitchFamily="34" charset="0"/>
            </a:endParaRPr>
          </a:p>
        </p:txBody>
      </p:sp>
      <p:sp>
        <p:nvSpPr>
          <p:cNvPr id="7" name="文本框 6"/>
          <p:cNvSpPr txBox="1"/>
          <p:nvPr/>
        </p:nvSpPr>
        <p:spPr>
          <a:xfrm>
            <a:off x="1602665" y="3913087"/>
            <a:ext cx="4400550" cy="523220"/>
          </a:xfrm>
          <a:prstGeom prst="rect">
            <a:avLst/>
          </a:prstGeom>
          <a:noFill/>
        </p:spPr>
        <p:txBody>
          <a:bodyPr vert="horz" wrap="square" rtlCol="0">
            <a:spAutoFit/>
          </a:bodyPr>
          <a:lstStyle/>
          <a:p>
            <a:pPr algn="dist"/>
            <a:r>
              <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rPr>
              <a:t>点击添加标题</a:t>
            </a:r>
            <a:endParaRPr lang="zh-CN" alt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黑体" panose="02010609060101010101" pitchFamily="49" charset="-122"/>
              <a:sym typeface="Century Gothic" panose="020B0502020202020204" pitchFamily="34" charset="0"/>
            </a:endParaRPr>
          </a:p>
        </p:txBody>
      </p:sp>
      <p:cxnSp>
        <p:nvCxnSpPr>
          <p:cNvPr id="10" name="直接连接符 9"/>
          <p:cNvCxnSpPr/>
          <p:nvPr/>
        </p:nvCxnSpPr>
        <p:spPr>
          <a:xfrm>
            <a:off x="1602665" y="375285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02665" y="5029200"/>
            <a:ext cx="4400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30"/>
          <p:cNvSpPr>
            <a:spLocks noChangeArrowheads="1"/>
          </p:cNvSpPr>
          <p:nvPr/>
        </p:nvSpPr>
        <p:spPr bwMode="auto">
          <a:xfrm>
            <a:off x="1602665" y="4596543"/>
            <a:ext cx="4176574"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dist" defTabSz="914400" eaLnBrk="1" hangingPunct="1">
              <a:lnSpc>
                <a:spcPct val="150000"/>
              </a:lnSpc>
            </a:pPr>
            <a:r>
              <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rPr>
              <a:t>汇报</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人：代用名   汇报时间：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年</a:t>
            </a:r>
            <a:r>
              <a:rPr lang="en-US" altLang="zh-CN"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XX</a:t>
            </a:r>
            <a:r>
              <a:rPr lang="zh-CN" altLang="en-US" sz="1100" dirty="0" smtClean="0">
                <a:solidFill>
                  <a:schemeClr val="bg1"/>
                </a:solidFill>
                <a:latin typeface="黑体" panose="02010609060101010101" pitchFamily="49" charset="-122"/>
                <a:ea typeface="黑体" panose="02010609060101010101" pitchFamily="49" charset="-122"/>
                <a:sym typeface="微软雅黑" panose="020B0503020204020204" pitchFamily="34" charset="-122"/>
              </a:rPr>
              <a:t>月</a:t>
            </a:r>
            <a:endParaRPr lang="zh-CN" altLang="en-US" sz="1100" dirty="0">
              <a:solidFill>
                <a:schemeClr val="bg1"/>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73006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308585" y="1588972"/>
            <a:ext cx="3960590" cy="2217069"/>
            <a:chOff x="1308585" y="1588972"/>
            <a:chExt cx="3960590" cy="2217069"/>
          </a:xfrm>
        </p:grpSpPr>
        <p:graphicFrame>
          <p:nvGraphicFramePr>
            <p:cNvPr id="13" name="图表 12"/>
            <p:cNvGraphicFramePr/>
            <p:nvPr/>
          </p:nvGraphicFramePr>
          <p:xfrm>
            <a:off x="1308585" y="1601857"/>
            <a:ext cx="1733744" cy="184002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4" name="图表 13"/>
            <p:cNvGraphicFramePr/>
            <p:nvPr/>
          </p:nvGraphicFramePr>
          <p:xfrm>
            <a:off x="3535431" y="1588972"/>
            <a:ext cx="1733744" cy="184002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5"/>
            <p:cNvSpPr txBox="1"/>
            <p:nvPr/>
          </p:nvSpPr>
          <p:spPr>
            <a:xfrm>
              <a:off x="3632881" y="2328326"/>
              <a:ext cx="1589649" cy="461665"/>
            </a:xfrm>
            <a:prstGeom prst="rect">
              <a:avLst/>
            </a:prstGeom>
            <a:noFill/>
          </p:spPr>
          <p:txBody>
            <a:bodyPr wrap="square" rtlCol="0">
              <a:spAutoFit/>
            </a:bodyPr>
            <a:ls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a:lstStyle>
            <a:p>
              <a:pPr algn="ctr"/>
              <a:r>
                <a:rPr lang="en-US" altLang="zh-CN" sz="2400" dirty="0">
                  <a:solidFill>
                    <a:srgbClr val="262626"/>
                  </a:solidFill>
                  <a:latin typeface="微软雅黑" panose="020B0503020204020204" pitchFamily="34" charset="-122"/>
                  <a:ea typeface="微软雅黑" panose="020B0503020204020204" pitchFamily="34" charset="-122"/>
                </a:rPr>
                <a:t>50</a:t>
              </a:r>
              <a:r>
                <a:rPr lang="en-US" altLang="zh-CN" sz="1600" dirty="0">
                  <a:solidFill>
                    <a:srgbClr val="262626"/>
                  </a:solidFill>
                  <a:latin typeface="微软雅黑" panose="020B0503020204020204" pitchFamily="34" charset="-122"/>
                  <a:ea typeface="微软雅黑" panose="020B0503020204020204" pitchFamily="34" charset="-122"/>
                </a:rPr>
                <a:t>%</a:t>
              </a:r>
              <a:endParaRPr lang="zh-CN" altLang="en-US" sz="2400" dirty="0">
                <a:solidFill>
                  <a:srgbClr val="262626"/>
                </a:solidFill>
                <a:latin typeface="微软雅黑" panose="020B0503020204020204" pitchFamily="34" charset="-122"/>
                <a:ea typeface="微软雅黑" panose="020B0503020204020204" pitchFamily="34" charset="-122"/>
              </a:endParaRPr>
            </a:p>
          </p:txBody>
        </p:sp>
        <p:sp>
          <p:nvSpPr>
            <p:cNvPr id="16" name="TextBox 21"/>
            <p:cNvSpPr txBox="1"/>
            <p:nvPr/>
          </p:nvSpPr>
          <p:spPr>
            <a:xfrm>
              <a:off x="1425085" y="2274537"/>
              <a:ext cx="1589649" cy="461665"/>
            </a:xfrm>
            <a:prstGeom prst="rect">
              <a:avLst/>
            </a:prstGeom>
            <a:noFill/>
          </p:spPr>
          <p:txBody>
            <a:bodyPr wrap="square" rtlCol="0">
              <a:spAutoFit/>
            </a:bodyPr>
            <a:ls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a:lstStyle>
            <a:p>
              <a:pPr algn="ctr"/>
              <a:r>
                <a:rPr lang="en-US" altLang="zh-CN" sz="2400" dirty="0">
                  <a:solidFill>
                    <a:srgbClr val="262626"/>
                  </a:solidFill>
                  <a:latin typeface="微软雅黑" panose="020B0503020204020204" pitchFamily="34" charset="-122"/>
                  <a:ea typeface="微软雅黑" panose="020B0503020204020204" pitchFamily="34" charset="-122"/>
                </a:rPr>
                <a:t>25</a:t>
              </a:r>
              <a:r>
                <a:rPr lang="en-US" altLang="zh-CN" sz="1600" dirty="0">
                  <a:solidFill>
                    <a:srgbClr val="262626"/>
                  </a:solidFill>
                  <a:latin typeface="微软雅黑" panose="020B0503020204020204" pitchFamily="34" charset="-122"/>
                  <a:ea typeface="微软雅黑" panose="020B0503020204020204" pitchFamily="34" charset="-122"/>
                </a:rPr>
                <a:t>%</a:t>
              </a:r>
              <a:endParaRPr lang="zh-CN" altLang="en-US" sz="2400" dirty="0">
                <a:solidFill>
                  <a:srgbClr val="262626"/>
                </a:solidFill>
                <a:latin typeface="微软雅黑" panose="020B0503020204020204" pitchFamily="34" charset="-122"/>
                <a:ea typeface="微软雅黑" panose="020B0503020204020204" pitchFamily="34" charset="-122"/>
              </a:endParaRPr>
            </a:p>
          </p:txBody>
        </p:sp>
        <p:sp>
          <p:nvSpPr>
            <p:cNvPr id="17" name="矩形 16"/>
            <p:cNvSpPr/>
            <p:nvPr/>
          </p:nvSpPr>
          <p:spPr>
            <a:xfrm>
              <a:off x="1505308" y="3393428"/>
              <a:ext cx="1364100" cy="412613"/>
            </a:xfrm>
            <a:prstGeom prst="rect">
              <a:avLst/>
            </a:prstGeom>
          </p:spPr>
          <p:txBody>
            <a:bodyPr wrap="square">
              <a:spAutoFit/>
            </a:bodyPr>
            <a:lstStyle/>
            <a:p>
              <a:pPr algn="ctr">
                <a:lnSpc>
                  <a:spcPct val="120000"/>
                </a:lnSpc>
              </a:pPr>
              <a:r>
                <a:rPr lang="zh-CN" altLang="en-US" sz="2000" dirty="0" smtClean="0">
                  <a:latin typeface="隶书" panose="02010509060101010101" pitchFamily="49" charset="-122"/>
                  <a:ea typeface="隶书" panose="02010509060101010101" pitchFamily="49" charset="-122"/>
                </a:rPr>
                <a:t>添加标题</a:t>
              </a:r>
              <a:endParaRPr lang="zh-CN" altLang="en-US" sz="2000" dirty="0">
                <a:latin typeface="隶书" panose="02010509060101010101" pitchFamily="49" charset="-122"/>
                <a:ea typeface="隶书" panose="02010509060101010101" pitchFamily="49" charset="-122"/>
              </a:endParaRPr>
            </a:p>
          </p:txBody>
        </p:sp>
        <p:sp>
          <p:nvSpPr>
            <p:cNvPr id="18" name="矩形 17"/>
            <p:cNvSpPr/>
            <p:nvPr/>
          </p:nvSpPr>
          <p:spPr>
            <a:xfrm>
              <a:off x="3679324" y="3393428"/>
              <a:ext cx="1364100" cy="412613"/>
            </a:xfrm>
            <a:prstGeom prst="rect">
              <a:avLst/>
            </a:prstGeom>
          </p:spPr>
          <p:txBody>
            <a:bodyPr wrap="square">
              <a:spAutoFit/>
            </a:bodyPr>
            <a:lstStyle/>
            <a:p>
              <a:pPr algn="ctr">
                <a:lnSpc>
                  <a:spcPct val="120000"/>
                </a:lnSpc>
              </a:pPr>
              <a:r>
                <a:rPr lang="zh-CN" altLang="en-US" sz="2000" dirty="0" smtClean="0">
                  <a:latin typeface="隶书" panose="02010509060101010101" pitchFamily="49" charset="-122"/>
                  <a:ea typeface="隶书" panose="02010509060101010101" pitchFamily="49" charset="-122"/>
                </a:rPr>
                <a:t>添加标题</a:t>
              </a:r>
              <a:endParaRPr lang="zh-CN" altLang="en-US" sz="2000" dirty="0">
                <a:latin typeface="隶书" panose="02010509060101010101" pitchFamily="49" charset="-122"/>
                <a:ea typeface="隶书" panose="02010509060101010101" pitchFamily="49" charset="-122"/>
              </a:endParaRPr>
            </a:p>
          </p:txBody>
        </p:sp>
      </p:grpSp>
      <p:sp>
        <p:nvSpPr>
          <p:cNvPr id="19" name="矩形 18"/>
          <p:cNvSpPr/>
          <p:nvPr/>
        </p:nvSpPr>
        <p:spPr>
          <a:xfrm>
            <a:off x="855360" y="4293688"/>
            <a:ext cx="5469240" cy="1910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8800" algn="l" defTabSz="914400" rtl="0" eaLnBrk="1" latinLnBrk="0" hangingPunct="1">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3" name="矩形 22"/>
          <p:cNvSpPr/>
          <p:nvPr/>
        </p:nvSpPr>
        <p:spPr>
          <a:xfrm>
            <a:off x="1191488" y="4625783"/>
            <a:ext cx="4790212" cy="1246495"/>
          </a:xfrm>
          <a:prstGeom prst="rect">
            <a:avLst/>
          </a:prstGeom>
        </p:spPr>
        <p:txBody>
          <a:bodyPr wrap="square">
            <a:spAutoFit/>
          </a:bodyPr>
          <a:lstStyle/>
          <a:p>
            <a:pPr>
              <a:lnSpc>
                <a:spcPct val="250000"/>
              </a:lnSpc>
              <a:defRPr/>
            </a:pP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点击添加文本信息点击添加文本信息点击添加文本信息点击添加文本信息点击添加文本信息点击添加文本</a:t>
            </a:r>
            <a:r>
              <a:rPr lang="zh-CN" altLang="en-US" sz="1000" noProof="1" smtClean="0">
                <a:latin typeface="隶书" panose="02010509060101010101" pitchFamily="49" charset="-122"/>
                <a:ea typeface="隶书" panose="02010509060101010101" pitchFamily="49" charset="-122"/>
                <a:cs typeface="+mn-ea"/>
                <a:sym typeface="+mn-lt"/>
              </a:rPr>
              <a:t>信息</a:t>
            </a:r>
            <a:r>
              <a:rPr lang="zh-CN" altLang="en-US" sz="1000" noProof="1">
                <a:latin typeface="隶书" panose="02010509060101010101" pitchFamily="49" charset="-122"/>
                <a:ea typeface="隶书" panose="02010509060101010101" pitchFamily="49" charset="-122"/>
                <a:cs typeface="+mn-ea"/>
                <a:sym typeface="+mn-lt"/>
              </a:rPr>
              <a:t>点击添加文本信息点击添加文本信息点击添加文本信息点击添加文本信息点击添加文本信息点击添加文本</a:t>
            </a:r>
            <a:r>
              <a:rPr lang="zh-CN" altLang="en-US" sz="1000" noProof="1" smtClean="0">
                <a:latin typeface="隶书" panose="02010509060101010101" pitchFamily="49" charset="-122"/>
                <a:ea typeface="隶书" panose="02010509060101010101" pitchFamily="49" charset="-122"/>
                <a:cs typeface="+mn-ea"/>
                <a:sym typeface="+mn-lt"/>
              </a:rPr>
              <a:t>信息</a:t>
            </a:r>
            <a:endParaRPr lang="en-US" altLang="zh-CN" sz="1000" noProof="1">
              <a:latin typeface="隶书" panose="02010509060101010101" pitchFamily="49" charset="-122"/>
              <a:ea typeface="隶书" panose="02010509060101010101" pitchFamily="49"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4424">
        <p:random/>
      </p:transition>
    </mc:Choice>
    <mc:Fallback>
      <p:transition spd="slow" advTm="4424">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50000" fill="hold" grpId="0" nodeType="afterEffect" p14:presetBounceEnd="60000">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14:bounceEnd="60000">
                                          <p:cBhvr additive="base">
                                            <p:cTn id="12" dur="100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13" dur="10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5000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ppt_x"/>
                                              </p:val>
                                            </p:tav>
                                            <p:tav tm="100000">
                                              <p:val>
                                                <p:strVal val="#ppt_x"/>
                                              </p:val>
                                            </p:tav>
                                          </p:tavLst>
                                        </p:anim>
                                        <p:anim calcmode="lin" valueType="num">
                                          <p:cBhvr additive="base">
                                            <p:cTn id="13" dur="10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l="16228" t="9172" r="16039" b="7219"/>
          <a:stretch>
            <a:fillRect/>
          </a:stretch>
        </p:blipFill>
        <p:spPr>
          <a:xfrm>
            <a:off x="1619252" y="1897743"/>
            <a:ext cx="1828800" cy="1504950"/>
          </a:xfrm>
          <a:custGeom>
            <a:avLst/>
            <a:gdLst>
              <a:gd name="connsiteX0" fmla="*/ 914400 w 1828800"/>
              <a:gd name="connsiteY0" fmla="*/ 0 h 1504950"/>
              <a:gd name="connsiteX1" fmla="*/ 1828800 w 1828800"/>
              <a:gd name="connsiteY1" fmla="*/ 1504950 h 1504950"/>
              <a:gd name="connsiteX2" fmla="*/ 0 w 1828800"/>
              <a:gd name="connsiteY2" fmla="*/ 1504950 h 1504950"/>
              <a:gd name="connsiteX3" fmla="*/ 914400 w 1828800"/>
              <a:gd name="connsiteY3" fmla="*/ 0 h 1504950"/>
            </a:gdLst>
            <a:ahLst/>
            <a:cxnLst>
              <a:cxn ang="0">
                <a:pos x="connsiteX0" y="connsiteY0"/>
              </a:cxn>
              <a:cxn ang="0">
                <a:pos x="connsiteX1" y="connsiteY1"/>
              </a:cxn>
              <a:cxn ang="0">
                <a:pos x="connsiteX2" y="connsiteY2"/>
              </a:cxn>
              <a:cxn ang="0">
                <a:pos x="connsiteX3" y="connsiteY3"/>
              </a:cxn>
            </a:cxnLst>
            <a:rect l="l" t="t" r="r" b="b"/>
            <a:pathLst>
              <a:path w="1828800" h="1504950">
                <a:moveTo>
                  <a:pt x="914400" y="0"/>
                </a:moveTo>
                <a:lnTo>
                  <a:pt x="1828800" y="1504950"/>
                </a:lnTo>
                <a:lnTo>
                  <a:pt x="0" y="1504950"/>
                </a:lnTo>
                <a:lnTo>
                  <a:pt x="914400" y="0"/>
                </a:lnTo>
                <a:close/>
              </a:path>
            </a:pathLst>
          </a:cu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20108" t="8467" r="12158" b="7925"/>
          <a:stretch>
            <a:fillRect/>
          </a:stretch>
        </p:blipFill>
        <p:spPr>
          <a:xfrm>
            <a:off x="5193395" y="1907268"/>
            <a:ext cx="1828800" cy="1504950"/>
          </a:xfrm>
          <a:custGeom>
            <a:avLst/>
            <a:gdLst>
              <a:gd name="connsiteX0" fmla="*/ 914400 w 1828800"/>
              <a:gd name="connsiteY0" fmla="*/ 0 h 1504950"/>
              <a:gd name="connsiteX1" fmla="*/ 1828800 w 1828800"/>
              <a:gd name="connsiteY1" fmla="*/ 1504950 h 1504950"/>
              <a:gd name="connsiteX2" fmla="*/ 0 w 1828800"/>
              <a:gd name="connsiteY2" fmla="*/ 1504950 h 1504950"/>
              <a:gd name="connsiteX3" fmla="*/ 914400 w 1828800"/>
              <a:gd name="connsiteY3" fmla="*/ 0 h 1504950"/>
            </a:gdLst>
            <a:ahLst/>
            <a:cxnLst>
              <a:cxn ang="0">
                <a:pos x="connsiteX0" y="connsiteY0"/>
              </a:cxn>
              <a:cxn ang="0">
                <a:pos x="connsiteX1" y="connsiteY1"/>
              </a:cxn>
              <a:cxn ang="0">
                <a:pos x="connsiteX2" y="connsiteY2"/>
              </a:cxn>
              <a:cxn ang="0">
                <a:pos x="connsiteX3" y="connsiteY3"/>
              </a:cxn>
            </a:cxnLst>
            <a:rect l="l" t="t" r="r" b="b"/>
            <a:pathLst>
              <a:path w="1828800" h="1504950">
                <a:moveTo>
                  <a:pt x="914400" y="0"/>
                </a:moveTo>
                <a:lnTo>
                  <a:pt x="1828800" y="1504950"/>
                </a:lnTo>
                <a:lnTo>
                  <a:pt x="0" y="1504950"/>
                </a:lnTo>
                <a:lnTo>
                  <a:pt x="914400" y="0"/>
                </a:lnTo>
                <a:close/>
              </a:path>
            </a:pathLst>
          </a:custGeom>
        </p:spPr>
      </p:pic>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18230" t="13135" r="14460" b="49939"/>
          <a:stretch>
            <a:fillRect/>
          </a:stretch>
        </p:blipFill>
        <p:spPr>
          <a:xfrm>
            <a:off x="8767537" y="1888218"/>
            <a:ext cx="1828800" cy="1504950"/>
          </a:xfrm>
          <a:custGeom>
            <a:avLst/>
            <a:gdLst>
              <a:gd name="connsiteX0" fmla="*/ 914400 w 1828800"/>
              <a:gd name="connsiteY0" fmla="*/ 0 h 1504950"/>
              <a:gd name="connsiteX1" fmla="*/ 1828800 w 1828800"/>
              <a:gd name="connsiteY1" fmla="*/ 1504950 h 1504950"/>
              <a:gd name="connsiteX2" fmla="*/ 0 w 1828800"/>
              <a:gd name="connsiteY2" fmla="*/ 1504950 h 1504950"/>
            </a:gdLst>
            <a:ahLst/>
            <a:cxnLst>
              <a:cxn ang="0">
                <a:pos x="connsiteX0" y="connsiteY0"/>
              </a:cxn>
              <a:cxn ang="0">
                <a:pos x="connsiteX1" y="connsiteY1"/>
              </a:cxn>
              <a:cxn ang="0">
                <a:pos x="connsiteX2" y="connsiteY2"/>
              </a:cxn>
            </a:cxnLst>
            <a:rect l="l" t="t" r="r" b="b"/>
            <a:pathLst>
              <a:path w="1828800" h="1504950">
                <a:moveTo>
                  <a:pt x="914400" y="0"/>
                </a:moveTo>
                <a:lnTo>
                  <a:pt x="1828800" y="1504950"/>
                </a:lnTo>
                <a:lnTo>
                  <a:pt x="0" y="1504950"/>
                </a:lnTo>
                <a:close/>
              </a:path>
            </a:pathLst>
          </a:custGeom>
        </p:spPr>
      </p:pic>
      <p:grpSp>
        <p:nvGrpSpPr>
          <p:cNvPr id="33" name="组合 32"/>
          <p:cNvGrpSpPr/>
          <p:nvPr/>
        </p:nvGrpSpPr>
        <p:grpSpPr>
          <a:xfrm>
            <a:off x="1494746" y="3790644"/>
            <a:ext cx="1979081" cy="1242023"/>
            <a:chOff x="1101136" y="3760408"/>
            <a:chExt cx="1806616" cy="1242023"/>
          </a:xfrm>
        </p:grpSpPr>
        <p:sp>
          <p:nvSpPr>
            <p:cNvPr id="34" name="矩形 33"/>
            <p:cNvSpPr/>
            <p:nvPr/>
          </p:nvSpPr>
          <p:spPr>
            <a:xfrm>
              <a:off x="1191644" y="3797300"/>
              <a:ext cx="1625600" cy="332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TextBox 19"/>
            <p:cNvSpPr txBox="1"/>
            <p:nvPr/>
          </p:nvSpPr>
          <p:spPr>
            <a:xfrm>
              <a:off x="1101136" y="4309934"/>
              <a:ext cx="1806616" cy="692497"/>
            </a:xfrm>
            <a:prstGeom prst="rect">
              <a:avLst/>
            </a:prstGeom>
            <a:noFill/>
          </p:spPr>
          <p:txBody>
            <a:bodyPr wrap="square" lIns="0" tIns="0" rIns="0" bIns="0" rtlCol="0">
              <a:spAutoFit/>
            </a:bodyPr>
            <a:lstStyle/>
            <a:p>
              <a:pPr algn="ctr">
                <a:lnSpc>
                  <a:spcPct val="150000"/>
                </a:lnSpc>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  </a:t>
              </a:r>
              <a:endParaRPr lang="zh-CN" altLang="en-US" sz="1000" dirty="0">
                <a:latin typeface="隶书" panose="02010509060101010101" pitchFamily="49" charset="-122"/>
                <a:ea typeface="隶书" panose="02010509060101010101" pitchFamily="49" charset="-122"/>
              </a:endParaRPr>
            </a:p>
          </p:txBody>
        </p:sp>
        <p:sp>
          <p:nvSpPr>
            <p:cNvPr id="36" name="矩形 35"/>
            <p:cNvSpPr/>
            <p:nvPr/>
          </p:nvSpPr>
          <p:spPr>
            <a:xfrm>
              <a:off x="1450446" y="3760408"/>
              <a:ext cx="1107997" cy="369332"/>
            </a:xfrm>
            <a:prstGeom prst="rect">
              <a:avLst/>
            </a:prstGeom>
          </p:spPr>
          <p:txBody>
            <a:bodyPr wrap="none">
              <a:spAutoFit/>
            </a:bodyPr>
            <a:lstStyle/>
            <a:p>
              <a:pPr lvl="0" algn="ctr" fontAlgn="base">
                <a:spcBef>
                  <a:spcPct val="0"/>
                </a:spcBef>
                <a:spcAft>
                  <a:spcPct val="0"/>
                </a:spcAft>
                <a:defRPr/>
              </a:pPr>
              <a:r>
                <a:rPr lang="zh-CN" altLang="en-US" b="1" dirty="0" smtClean="0">
                  <a:latin typeface="隶书" panose="02010509060101010101" pitchFamily="49" charset="-122"/>
                  <a:ea typeface="隶书" panose="02010509060101010101" pitchFamily="49" charset="-122"/>
                  <a:sym typeface="Century Gothic" panose="020B0502020202020204" pitchFamily="34" charset="0"/>
                </a:rPr>
                <a:t>添加标题</a:t>
              </a:r>
              <a:endParaRPr lang="zh-CN" altLang="en-US" b="1" dirty="0">
                <a:latin typeface="隶书" panose="02010509060101010101" pitchFamily="49" charset="-122"/>
                <a:ea typeface="隶书" panose="02010509060101010101" pitchFamily="49" charset="-122"/>
                <a:sym typeface="Century Gothic" panose="020B0502020202020204" pitchFamily="34" charset="0"/>
              </a:endParaRPr>
            </a:p>
          </p:txBody>
        </p:sp>
      </p:grpSp>
      <p:grpSp>
        <p:nvGrpSpPr>
          <p:cNvPr id="37" name="组合 36"/>
          <p:cNvGrpSpPr/>
          <p:nvPr/>
        </p:nvGrpSpPr>
        <p:grpSpPr>
          <a:xfrm>
            <a:off x="5106459" y="3790644"/>
            <a:ext cx="1979081" cy="1242023"/>
            <a:chOff x="1101136" y="3760408"/>
            <a:chExt cx="1806616" cy="1242023"/>
          </a:xfrm>
        </p:grpSpPr>
        <p:sp>
          <p:nvSpPr>
            <p:cNvPr id="38" name="矩形 37"/>
            <p:cNvSpPr/>
            <p:nvPr/>
          </p:nvSpPr>
          <p:spPr>
            <a:xfrm>
              <a:off x="1191644" y="3797300"/>
              <a:ext cx="1625600" cy="332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TextBox 19"/>
            <p:cNvSpPr txBox="1"/>
            <p:nvPr/>
          </p:nvSpPr>
          <p:spPr>
            <a:xfrm>
              <a:off x="1101136" y="4309934"/>
              <a:ext cx="1806616" cy="692497"/>
            </a:xfrm>
            <a:prstGeom prst="rect">
              <a:avLst/>
            </a:prstGeom>
            <a:noFill/>
          </p:spPr>
          <p:txBody>
            <a:bodyPr wrap="square" lIns="0" tIns="0" rIns="0" bIns="0" rtlCol="0">
              <a:spAutoFit/>
            </a:bodyPr>
            <a:lstStyle/>
            <a:p>
              <a:pPr algn="ctr">
                <a:lnSpc>
                  <a:spcPct val="150000"/>
                </a:lnSpc>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  </a:t>
              </a:r>
              <a:endParaRPr lang="zh-CN" altLang="en-US" sz="1000" dirty="0">
                <a:latin typeface="隶书" panose="02010509060101010101" pitchFamily="49" charset="-122"/>
                <a:ea typeface="隶书" panose="02010509060101010101" pitchFamily="49" charset="-122"/>
              </a:endParaRPr>
            </a:p>
          </p:txBody>
        </p:sp>
        <p:sp>
          <p:nvSpPr>
            <p:cNvPr id="40" name="矩形 39"/>
            <p:cNvSpPr/>
            <p:nvPr/>
          </p:nvSpPr>
          <p:spPr>
            <a:xfrm>
              <a:off x="1450446" y="3760408"/>
              <a:ext cx="1107997" cy="369332"/>
            </a:xfrm>
            <a:prstGeom prst="rect">
              <a:avLst/>
            </a:prstGeom>
          </p:spPr>
          <p:txBody>
            <a:bodyPr wrap="none">
              <a:spAutoFit/>
            </a:bodyPr>
            <a:lstStyle/>
            <a:p>
              <a:pPr lvl="0" algn="ctr" fontAlgn="base">
                <a:spcBef>
                  <a:spcPct val="0"/>
                </a:spcBef>
                <a:spcAft>
                  <a:spcPct val="0"/>
                </a:spcAft>
                <a:defRPr/>
              </a:pPr>
              <a:r>
                <a:rPr lang="zh-CN" altLang="en-US" b="1" dirty="0" smtClean="0">
                  <a:latin typeface="隶书" panose="02010509060101010101" pitchFamily="49" charset="-122"/>
                  <a:ea typeface="隶书" panose="02010509060101010101" pitchFamily="49" charset="-122"/>
                  <a:sym typeface="Century Gothic" panose="020B0502020202020204" pitchFamily="34" charset="0"/>
                </a:rPr>
                <a:t>添加标题</a:t>
              </a:r>
              <a:endParaRPr lang="zh-CN" altLang="en-US" b="1" dirty="0">
                <a:latin typeface="隶书" panose="02010509060101010101" pitchFamily="49" charset="-122"/>
                <a:ea typeface="隶书" panose="02010509060101010101" pitchFamily="49" charset="-122"/>
                <a:sym typeface="Century Gothic" panose="020B0502020202020204" pitchFamily="34" charset="0"/>
              </a:endParaRPr>
            </a:p>
          </p:txBody>
        </p:sp>
      </p:grpSp>
      <p:grpSp>
        <p:nvGrpSpPr>
          <p:cNvPr id="41" name="组合 40"/>
          <p:cNvGrpSpPr/>
          <p:nvPr/>
        </p:nvGrpSpPr>
        <p:grpSpPr>
          <a:xfrm>
            <a:off x="8718172" y="3790644"/>
            <a:ext cx="1979081" cy="1242023"/>
            <a:chOff x="1101136" y="3760408"/>
            <a:chExt cx="1806616" cy="1242023"/>
          </a:xfrm>
        </p:grpSpPr>
        <p:sp>
          <p:nvSpPr>
            <p:cNvPr id="42" name="矩形 41"/>
            <p:cNvSpPr/>
            <p:nvPr/>
          </p:nvSpPr>
          <p:spPr>
            <a:xfrm>
              <a:off x="1191644" y="3797300"/>
              <a:ext cx="1625600" cy="332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19"/>
            <p:cNvSpPr txBox="1"/>
            <p:nvPr/>
          </p:nvSpPr>
          <p:spPr>
            <a:xfrm>
              <a:off x="1101136" y="4309934"/>
              <a:ext cx="1806616" cy="692497"/>
            </a:xfrm>
            <a:prstGeom prst="rect">
              <a:avLst/>
            </a:prstGeom>
            <a:noFill/>
          </p:spPr>
          <p:txBody>
            <a:bodyPr wrap="square" lIns="0" tIns="0" rIns="0" bIns="0" rtlCol="0">
              <a:spAutoFit/>
            </a:bodyPr>
            <a:lstStyle/>
            <a:p>
              <a:pPr algn="ctr">
                <a:lnSpc>
                  <a:spcPct val="150000"/>
                </a:lnSpc>
              </a:pPr>
              <a:r>
                <a:rPr lang="zh-CN" altLang="en-US" sz="1000" dirty="0" smtClean="0">
                  <a:latin typeface="隶书" panose="02010509060101010101" pitchFamily="49" charset="-122"/>
                  <a:ea typeface="隶书" panose="02010509060101010101" pitchFamily="49" charset="-122"/>
                </a:rPr>
                <a:t>点击添加文本信息点击添加文本信息点击添加文本信息点击添加文本信息  </a:t>
              </a:r>
              <a:endParaRPr lang="zh-CN" altLang="en-US" sz="1000" dirty="0">
                <a:latin typeface="隶书" panose="02010509060101010101" pitchFamily="49" charset="-122"/>
                <a:ea typeface="隶书" panose="02010509060101010101" pitchFamily="49" charset="-122"/>
              </a:endParaRPr>
            </a:p>
          </p:txBody>
        </p:sp>
        <p:sp>
          <p:nvSpPr>
            <p:cNvPr id="44" name="矩形 43"/>
            <p:cNvSpPr/>
            <p:nvPr/>
          </p:nvSpPr>
          <p:spPr>
            <a:xfrm>
              <a:off x="1450446" y="3760408"/>
              <a:ext cx="1107997" cy="369332"/>
            </a:xfrm>
            <a:prstGeom prst="rect">
              <a:avLst/>
            </a:prstGeom>
          </p:spPr>
          <p:txBody>
            <a:bodyPr wrap="none">
              <a:spAutoFit/>
            </a:bodyPr>
            <a:lstStyle/>
            <a:p>
              <a:pPr lvl="0" algn="ctr" fontAlgn="base">
                <a:spcBef>
                  <a:spcPct val="0"/>
                </a:spcBef>
                <a:spcAft>
                  <a:spcPct val="0"/>
                </a:spcAft>
                <a:defRPr/>
              </a:pPr>
              <a:r>
                <a:rPr lang="zh-CN" altLang="en-US" b="1" dirty="0" smtClean="0">
                  <a:latin typeface="隶书" panose="02010509060101010101" pitchFamily="49" charset="-122"/>
                  <a:ea typeface="隶书" panose="02010509060101010101" pitchFamily="49" charset="-122"/>
                  <a:sym typeface="Century Gothic" panose="020B0502020202020204" pitchFamily="34" charset="0"/>
                </a:rPr>
                <a:t>添加标题</a:t>
              </a:r>
              <a:endParaRPr lang="zh-CN" altLang="en-US" b="1" dirty="0">
                <a:latin typeface="隶书" panose="02010509060101010101" pitchFamily="49" charset="-122"/>
                <a:ea typeface="隶书" panose="02010509060101010101" pitchFamily="49" charset="-122"/>
                <a:sym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4.3.3"/>
</p:tagLst>
</file>

<file path=ppt/tags/tag2.xml><?xml version="1.0" encoding="utf-8"?>
<p:tagLst xmlns:p="http://schemas.openxmlformats.org/presentationml/2006/main">
  <p:tag name="PA" val="v4.3.3"/>
</p:tagLst>
</file>

<file path=ppt/tags/tag3.xml><?xml version="1.0" encoding="utf-8"?>
<p:tagLst xmlns:p="http://schemas.openxmlformats.org/presentationml/2006/main">
  <p:tag name="PA" val="v4.3.3"/>
</p:tagLst>
</file>

<file path=ppt/tags/tag4.xml><?xml version="1.0" encoding="utf-8"?>
<p:tagLst xmlns:p="http://schemas.openxmlformats.org/presentationml/2006/main">
  <p:tag name="PA" val="v4.3.3"/>
</p:tagLst>
</file>

<file path=ppt/tags/tag5.xml><?xml version="1.0" encoding="utf-8"?>
<p:tagLst xmlns:p="http://schemas.openxmlformats.org/presentationml/2006/main">
  <p:tag name="PA" val="v4.3.3"/>
</p:tagLst>
</file>

<file path=ppt/tags/tag6.xml><?xml version="1.0" encoding="utf-8"?>
<p:tagLst xmlns:p="http://schemas.openxmlformats.org/presentationml/2006/main">
  <p:tag name="PA" val="v4.3.3"/>
</p:tagLst>
</file>

<file path=ppt/tags/tag7.xml><?xml version="1.0" encoding="utf-8"?>
<p:tagLst xmlns:p="http://schemas.openxmlformats.org/presentationml/2006/main">
  <p:tag name="PA" val="v4.3.3"/>
</p:tagLst>
</file>

<file path=ppt/tags/tag8.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1566</Words>
  <Application>WPS 演示</Application>
  <PresentationFormat>宽屏</PresentationFormat>
  <Paragraphs>182</Paragraphs>
  <Slides>17</Slides>
  <Notes>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宋体</vt:lpstr>
      <vt:lpstr>Wingdings</vt:lpstr>
      <vt:lpstr>汉仪雪君体简</vt:lpstr>
      <vt:lpstr>Century Gothic</vt:lpstr>
      <vt:lpstr>黑体</vt:lpstr>
      <vt:lpstr>Calibri</vt:lpstr>
      <vt:lpstr>微软雅黑</vt:lpstr>
      <vt:lpstr>楷体</vt:lpstr>
      <vt:lpstr>隶书</vt:lpstr>
      <vt:lpstr>Gill Sans</vt:lpstr>
      <vt:lpstr>Open Sans</vt:lpstr>
      <vt:lpstr>Arial Unicode MS</vt:lpstr>
      <vt:lpstr>Calibri Light</vt:lpstr>
      <vt:lpstr>Gill Sans MT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沙皮</cp:lastModifiedBy>
  <cp:revision>29</cp:revision>
  <dcterms:created xsi:type="dcterms:W3CDTF">2018-12-06T06:26:00Z</dcterms:created>
  <dcterms:modified xsi:type="dcterms:W3CDTF">2019-11-18T03:49:39Z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